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1293" r:id="rId3"/>
    <p:sldId id="1210" r:id="rId5"/>
    <p:sldId id="1202" r:id="rId6"/>
    <p:sldId id="1204" r:id="rId7"/>
    <p:sldId id="1205" r:id="rId8"/>
    <p:sldId id="1206" r:id="rId9"/>
    <p:sldId id="1212" r:id="rId10"/>
    <p:sldId id="1213" r:id="rId11"/>
    <p:sldId id="1214" r:id="rId12"/>
    <p:sldId id="1218" r:id="rId13"/>
    <p:sldId id="1294" r:id="rId14"/>
    <p:sldId id="1274" r:id="rId15"/>
    <p:sldId id="1278" r:id="rId16"/>
    <p:sldId id="1280" r:id="rId17"/>
    <p:sldId id="1281" r:id="rId18"/>
    <p:sldId id="1283" r:id="rId19"/>
    <p:sldId id="1284" r:id="rId20"/>
    <p:sldId id="1285" r:id="rId21"/>
    <p:sldId id="1286" r:id="rId22"/>
    <p:sldId id="1287" r:id="rId23"/>
    <p:sldId id="1288" r:id="rId24"/>
    <p:sldId id="1269" r:id="rId25"/>
    <p:sldId id="1295" r:id="rId26"/>
    <p:sldId id="1227" r:id="rId27"/>
    <p:sldId id="1228" r:id="rId28"/>
    <p:sldId id="1230" r:id="rId29"/>
    <p:sldId id="1231" r:id="rId30"/>
    <p:sldId id="1232" r:id="rId31"/>
    <p:sldId id="1233" r:id="rId32"/>
    <p:sldId id="1296" r:id="rId33"/>
    <p:sldId id="1220" r:id="rId34"/>
    <p:sldId id="1215" r:id="rId35"/>
    <p:sldId id="1236" r:id="rId36"/>
    <p:sldId id="1239" r:id="rId37"/>
    <p:sldId id="1240" r:id="rId38"/>
    <p:sldId id="1241" r:id="rId39"/>
    <p:sldId id="1242" r:id="rId40"/>
    <p:sldId id="1244" r:id="rId41"/>
    <p:sldId id="1245" r:id="rId42"/>
    <p:sldId id="1249" r:id="rId43"/>
    <p:sldId id="1252" r:id="rId44"/>
    <p:sldId id="1297" r:id="rId45"/>
    <p:sldId id="1255" r:id="rId46"/>
    <p:sldId id="1263" r:id="rId47"/>
    <p:sldId id="1264" r:id="rId48"/>
    <p:sldId id="1265" r:id="rId49"/>
    <p:sldId id="1266" r:id="rId50"/>
    <p:sldId id="1267" r:id="rId51"/>
    <p:sldId id="1291" r:id="rId52"/>
    <p:sldId id="1298" r:id="rId53"/>
  </p:sldIdLst>
  <p:sldSz cx="24377650" cy="13716000"/>
  <p:notesSz cx="6858000" cy="9144000"/>
  <p:embeddedFontLst>
    <p:embeddedFont>
      <p:font typeface="Lato Regular" panose="020F0502020204030203"/>
      <p:regular r:id="rId57"/>
    </p:embeddedFont>
    <p:embeddedFont>
      <p:font typeface="Calibri Light" panose="020F0302020204030204"/>
      <p:regular r:id="rId58"/>
      <p:italic r:id="rId59"/>
    </p:embeddedFont>
    <p:embeddedFont>
      <p:font typeface="Open Sans" panose="020B0606030504020204" pitchFamily="34" charset="0"/>
      <p:regular r:id="rId60"/>
      <p:bold r:id="rId61"/>
      <p:italic r:id="rId62"/>
      <p:boldItalic r:id="rId63"/>
    </p:embeddedFont>
    <p:embeddedFont>
      <p:font typeface="Arial Unicode MS" panose="020B0604020202020204" pitchFamily="34" charset="-122"/>
      <p:regular r:id="rId64"/>
    </p:embeddedFont>
    <p:embeddedFont>
      <p:font typeface="Calibri" panose="020F0502020204030204"/>
      <p:regular r:id="rId65"/>
      <p:bold r:id="rId66"/>
      <p:italic r:id="rId67"/>
      <p:boldItalic r:id="rId68"/>
    </p:embeddedFont>
    <p:embeddedFont>
      <p:font typeface="微软雅黑" panose="020B0503020204020204" charset="-122"/>
      <p:regular r:id="rId69"/>
    </p:embeddedFont>
    <p:embeddedFont>
      <p:font typeface="Lato Black" panose="020F0A02020204030203"/>
      <p:bold r:id="rId70"/>
    </p:embeddedFont>
    <p:embeddedFont>
      <p:font typeface="Agency FB" panose="020B0503020202020204" pitchFamily="34" charset="0"/>
      <p:regular r:id="rId71"/>
      <p:bold r:id="rId72"/>
    </p:embeddedFont>
  </p:embeddedFontLst>
  <p:defaultTextStyle>
    <a:defPPr>
      <a:defRPr lang="en-US"/>
    </a:defPPr>
    <a:lvl1pPr marL="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1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5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9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3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13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3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93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8844B4"/>
    <a:srgbClr val="51286C"/>
    <a:srgbClr val="8941B6"/>
    <a:srgbClr val="041B31"/>
    <a:srgbClr val="403D3F"/>
    <a:srgbClr val="3A3940"/>
    <a:srgbClr val="2F2F2F"/>
    <a:srgbClr val="19232E"/>
    <a:srgbClr val="FBC81F"/>
    <a:srgbClr val="FBB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57" autoAdjust="0"/>
    <p:restoredTop sz="96301" autoAdjust="0"/>
  </p:normalViewPr>
  <p:slideViewPr>
    <p:cSldViewPr snapToGrid="0" snapToObjects="1">
      <p:cViewPr varScale="1">
        <p:scale>
          <a:sx n="54" d="100"/>
          <a:sy n="54" d="100"/>
        </p:scale>
        <p:origin x="942" y="108"/>
      </p:cViewPr>
      <p:guideLst>
        <p:guide orient="horz" pos="1394"/>
        <p:guide pos="1535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522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2" Type="http://schemas.openxmlformats.org/officeDocument/2006/relationships/font" Target="fonts/font16.fntdata"/><Relationship Id="rId71" Type="http://schemas.openxmlformats.org/officeDocument/2006/relationships/font" Target="fonts/font15.fntdata"/><Relationship Id="rId70" Type="http://schemas.openxmlformats.org/officeDocument/2006/relationships/font" Target="fonts/font14.fntdata"/><Relationship Id="rId7" Type="http://schemas.openxmlformats.org/officeDocument/2006/relationships/slide" Target="slides/slide4.xml"/><Relationship Id="rId69" Type="http://schemas.openxmlformats.org/officeDocument/2006/relationships/font" Target="fonts/font13.fntdata"/><Relationship Id="rId68" Type="http://schemas.openxmlformats.org/officeDocument/2006/relationships/font" Target="fonts/font12.fntdata"/><Relationship Id="rId67" Type="http://schemas.openxmlformats.org/officeDocument/2006/relationships/font" Target="fonts/font11.fntdata"/><Relationship Id="rId66" Type="http://schemas.openxmlformats.org/officeDocument/2006/relationships/font" Target="fonts/font10.fntdata"/><Relationship Id="rId65" Type="http://schemas.openxmlformats.org/officeDocument/2006/relationships/font" Target="fonts/font9.fntdata"/><Relationship Id="rId64" Type="http://schemas.openxmlformats.org/officeDocument/2006/relationships/font" Target="fonts/font8.fntdata"/><Relationship Id="rId63" Type="http://schemas.openxmlformats.org/officeDocument/2006/relationships/font" Target="fonts/font7.fntdata"/><Relationship Id="rId62" Type="http://schemas.openxmlformats.org/officeDocument/2006/relationships/font" Target="fonts/font6.fntdata"/><Relationship Id="rId61" Type="http://schemas.openxmlformats.org/officeDocument/2006/relationships/font" Target="fonts/font5.fntdata"/><Relationship Id="rId60" Type="http://schemas.openxmlformats.org/officeDocument/2006/relationships/font" Target="fonts/font4.fntdata"/><Relationship Id="rId6" Type="http://schemas.openxmlformats.org/officeDocument/2006/relationships/slide" Target="slides/slide3.xml"/><Relationship Id="rId59" Type="http://schemas.openxmlformats.org/officeDocument/2006/relationships/font" Target="fonts/font3.fntdata"/><Relationship Id="rId58" Type="http://schemas.openxmlformats.org/officeDocument/2006/relationships/font" Target="fonts/font2.fntdata"/><Relationship Id="rId57" Type="http://schemas.openxmlformats.org/officeDocument/2006/relationships/font" Target="fonts/font1.fntdata"/><Relationship Id="rId56" Type="http://schemas.openxmlformats.org/officeDocument/2006/relationships/tableStyles" Target="tableStyles.xml"/><Relationship Id="rId55" Type="http://schemas.openxmlformats.org/officeDocument/2006/relationships/viewProps" Target="viewProps.xml"/><Relationship Id="rId54" Type="http://schemas.openxmlformats.org/officeDocument/2006/relationships/presProps" Target="presProps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05317978081644"/>
          <c:y val="0.0198165924953108"/>
          <c:w val="0.915180345833151"/>
          <c:h val="0.8863780431114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手机</c:v>
                </c:pt>
                <c:pt idx="1">
                  <c:v>平板</c:v>
                </c:pt>
                <c:pt idx="2">
                  <c:v>电脑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90</c:v>
                </c:pt>
                <c:pt idx="1">
                  <c:v>120</c:v>
                </c:pt>
                <c:pt idx="2">
                  <c:v>150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手机</c:v>
                </c:pt>
                <c:pt idx="1">
                  <c:v>平板</c:v>
                </c:pt>
                <c:pt idx="2">
                  <c:v>电脑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600</c:v>
                </c:pt>
                <c:pt idx="1">
                  <c:v>560</c:v>
                </c:pt>
                <c:pt idx="2">
                  <c:v>400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列3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手机</c:v>
                </c:pt>
                <c:pt idx="1">
                  <c:v>平板</c:v>
                </c:pt>
                <c:pt idx="2">
                  <c:v>电脑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230</c:v>
                </c:pt>
                <c:pt idx="1">
                  <c:v>150</c:v>
                </c:pt>
                <c:pt idx="2">
                  <c:v>400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列4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手机</c:v>
                </c:pt>
                <c:pt idx="1">
                  <c:v>平板</c:v>
                </c:pt>
                <c:pt idx="2">
                  <c:v>电脑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2525440"/>
        <c:axId val="464644792"/>
      </c:barChart>
      <c:catAx>
        <c:axId val="472525440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Lato Regular" panose="020F0502020204030203"/>
                <a:ea typeface="+mn-ea"/>
                <a:cs typeface="Lato Regular" panose="020F0502020204030203"/>
              </a:defRPr>
            </a:pPr>
          </a:p>
        </c:txPr>
        <c:crossAx val="464644792"/>
        <c:crosses val="autoZero"/>
        <c:auto val="1"/>
        <c:lblAlgn val="ctr"/>
        <c:lblOffset val="100"/>
        <c:noMultiLvlLbl val="0"/>
      </c:catAx>
      <c:valAx>
        <c:axId val="46464479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</a:ln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Lato Regular" panose="020F0502020204030203"/>
                <a:ea typeface="+mn-ea"/>
                <a:cs typeface="Lato Regular" panose="020F0502020204030203"/>
              </a:defRPr>
            </a:pPr>
          </a:p>
        </c:txPr>
        <c:crossAx val="472525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3862648"/>
        <c:axId val="493863432"/>
      </c:barChart>
      <c:catAx>
        <c:axId val="49386264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Lato Regular" panose="020F0502020204030203"/>
                <a:ea typeface="+mn-ea"/>
                <a:cs typeface="Lato Regular" panose="020F0502020204030203"/>
              </a:defRPr>
            </a:pPr>
          </a:p>
        </c:txPr>
        <c:crossAx val="493863432"/>
        <c:crosses val="autoZero"/>
        <c:auto val="1"/>
        <c:lblAlgn val="ctr"/>
        <c:lblOffset val="100"/>
        <c:noMultiLvlLbl val="0"/>
      </c:catAx>
      <c:valAx>
        <c:axId val="493863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Lato Regular" panose="020F0502020204030203"/>
                <a:ea typeface="+mn-ea"/>
                <a:cs typeface="Lato Regular" panose="020F0502020204030203"/>
              </a:defRPr>
            </a:pPr>
          </a:p>
        </c:txPr>
        <c:crossAx val="493862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 sz="1800">
          <a:latin typeface="Lato Regular" panose="020F0502020204030203"/>
          <a:cs typeface="Lato Regular" panose="020F0502020204030203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9078040"/>
        <c:axId val="319927120"/>
      </c:barChart>
      <c:catAx>
        <c:axId val="26907804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Lato Regular" panose="020F0502020204030203"/>
                <a:ea typeface="+mn-ea"/>
                <a:cs typeface="Lato Regular" panose="020F0502020204030203"/>
              </a:defRPr>
            </a:pPr>
          </a:p>
        </c:txPr>
        <c:crossAx val="319927120"/>
        <c:crosses val="autoZero"/>
        <c:auto val="1"/>
        <c:lblAlgn val="ctr"/>
        <c:lblOffset val="100"/>
        <c:noMultiLvlLbl val="0"/>
      </c:catAx>
      <c:valAx>
        <c:axId val="319927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Lato Regular" panose="020F0502020204030203"/>
                <a:ea typeface="+mn-ea"/>
                <a:cs typeface="Lato Regular" panose="020F0502020204030203"/>
              </a:defRPr>
            </a:pPr>
          </a:p>
        </c:txPr>
        <c:crossAx val="269078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 sz="1800">
          <a:latin typeface="Lato Regular" panose="020F0502020204030203"/>
          <a:cs typeface="Lato Regular" panose="020F0502020204030203"/>
        </a:defRPr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3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4625256"/>
        <c:axId val="524625648"/>
      </c:barChart>
      <c:catAx>
        <c:axId val="52462525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Lato Regular" panose="020F0502020204030203"/>
                <a:ea typeface="+mn-ea"/>
                <a:cs typeface="Lato Regular" panose="020F0502020204030203"/>
              </a:defRPr>
            </a:pPr>
          </a:p>
        </c:txPr>
        <c:crossAx val="524625648"/>
        <c:crosses val="autoZero"/>
        <c:auto val="1"/>
        <c:lblAlgn val="ctr"/>
        <c:lblOffset val="100"/>
        <c:noMultiLvlLbl val="0"/>
      </c:catAx>
      <c:valAx>
        <c:axId val="524625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Lato Regular" panose="020F0502020204030203"/>
                <a:ea typeface="+mn-ea"/>
                <a:cs typeface="Lato Regular" panose="020F0502020204030203"/>
              </a:defRPr>
            </a:pPr>
          </a:p>
        </c:txPr>
        <c:crossAx val="524625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 sz="1800">
          <a:latin typeface="Lato Regular" panose="020F0502020204030203"/>
          <a:cs typeface="Lato Regular" panose="020F0502020204030203"/>
        </a:defRPr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4626824"/>
        <c:axId val="524627216"/>
      </c:areaChart>
      <c:catAx>
        <c:axId val="52462682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524627216"/>
        <c:crosses val="autoZero"/>
        <c:auto val="1"/>
        <c:lblAlgn val="ctr"/>
        <c:lblOffset val="100"/>
        <c:noMultiLvlLbl val="0"/>
      </c:catAx>
      <c:valAx>
        <c:axId val="524627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Lato Regular" panose="020F0502020204030203"/>
                <a:ea typeface="+mn-ea"/>
                <a:cs typeface="Lato Regular" panose="020F0502020204030203"/>
              </a:defRPr>
            </a:pPr>
          </a:p>
        </c:txPr>
        <c:crossAx val="5246268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</c:spPr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</c:spPr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4628000"/>
        <c:axId val="524628392"/>
      </c:areaChart>
      <c:catAx>
        <c:axId val="52462800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524628392"/>
        <c:crosses val="autoZero"/>
        <c:auto val="1"/>
        <c:lblAlgn val="ctr"/>
        <c:lblOffset val="100"/>
        <c:noMultiLvlLbl val="0"/>
      </c:catAx>
      <c:valAx>
        <c:axId val="524628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Lato Regular" panose="020F0502020204030203"/>
                <a:ea typeface="+mn-ea"/>
                <a:cs typeface="Lato Regular" panose="020F0502020204030203"/>
              </a:defRPr>
            </a:pPr>
          </a:p>
        </c:txPr>
        <c:crossAx val="52462800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</c:spPr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3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</c:spPr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3875616"/>
        <c:axId val="523876008"/>
      </c:areaChart>
      <c:catAx>
        <c:axId val="52387561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523876008"/>
        <c:crosses val="autoZero"/>
        <c:auto val="1"/>
        <c:lblAlgn val="ctr"/>
        <c:lblOffset val="100"/>
        <c:noMultiLvlLbl val="0"/>
      </c:catAx>
      <c:valAx>
        <c:axId val="523876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Lato Regular" panose="020F0502020204030203"/>
                <a:ea typeface="+mn-ea"/>
                <a:cs typeface="Lato Regular" panose="020F0502020204030203"/>
              </a:defRPr>
            </a:pPr>
          </a:p>
        </c:txPr>
        <c:crossAx val="52387561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Lbls>
            <c:delete val="1"/>
          </c:dLbls>
          <c:cat>
            <c:strRef>
              <c:f>Sheet1!$A$2:$A$5</c:f>
              <c:strCache>
                <c:ptCount val="4"/>
                <c:pt idx="0">
                  <c:v>标题</c:v>
                </c:pt>
                <c:pt idx="1">
                  <c:v>标题</c:v>
                </c:pt>
                <c:pt idx="2">
                  <c:v>标题</c:v>
                </c:pt>
                <c:pt idx="3">
                  <c:v>标题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dLbls>
            <c:delete val="1"/>
          </c:dLbls>
          <c:cat>
            <c:strRef>
              <c:f>Sheet1!$A$2:$A$5</c:f>
              <c:strCache>
                <c:ptCount val="4"/>
                <c:pt idx="0">
                  <c:v>标题</c:v>
                </c:pt>
                <c:pt idx="1">
                  <c:v>标题</c:v>
                </c:pt>
                <c:pt idx="2">
                  <c:v>标题</c:v>
                </c:pt>
                <c:pt idx="3">
                  <c:v>标题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6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列3</c:v>
                </c:pt>
              </c:strCache>
            </c:strRef>
          </c:tx>
          <c:dLbls>
            <c:delete val="1"/>
          </c:dLbls>
          <c:cat>
            <c:strRef>
              <c:f>Sheet1!$A$2:$A$5</c:f>
              <c:strCache>
                <c:ptCount val="4"/>
                <c:pt idx="0">
                  <c:v>标题</c:v>
                </c:pt>
                <c:pt idx="1">
                  <c:v>标题</c:v>
                </c:pt>
                <c:pt idx="2">
                  <c:v>标题</c:v>
                </c:pt>
                <c:pt idx="3">
                  <c:v>标题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5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/>
                </c:pt>
              </c:strCache>
            </c:strRef>
          </c:tx>
          <c:dLbls>
            <c:delete val="1"/>
          </c:dLbls>
          <c:cat>
            <c:strRef>
              <c:f>Sheet1!$A$2:$A$5</c:f>
              <c:strCache>
                <c:ptCount val="4"/>
                <c:pt idx="0">
                  <c:v>标题</c:v>
                </c:pt>
                <c:pt idx="1">
                  <c:v>标题</c:v>
                </c:pt>
                <c:pt idx="2">
                  <c:v>标题</c:v>
                </c:pt>
                <c:pt idx="3">
                  <c:v>标题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4707200"/>
        <c:axId val="524707592"/>
      </c:areaChart>
      <c:catAx>
        <c:axId val="52470720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524707592"/>
        <c:crosses val="autoZero"/>
        <c:auto val="1"/>
        <c:lblAlgn val="ctr"/>
        <c:lblOffset val="100"/>
        <c:noMultiLvlLbl val="0"/>
      </c:catAx>
      <c:valAx>
        <c:axId val="524707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Lato Regular" panose="020F0502020204030203"/>
                <a:ea typeface="+mn-ea"/>
                <a:cs typeface="Lato Regular" panose="020F0502020204030203"/>
              </a:defRPr>
            </a:pPr>
          </a:p>
        </c:txPr>
        <c:crossAx val="524707200"/>
        <c:crosses val="autoZero"/>
        <c:crossBetween val="midCat"/>
      </c:valAx>
    </c:plotArea>
    <c:legend>
      <c:legendPos val="t"/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2800" b="0" i="0" u="none" strike="noStrike" kern="1200" baseline="0">
              <a:solidFill>
                <a:schemeClr val="tx1"/>
              </a:solidFill>
              <a:latin typeface="Lato Regular" panose="020F0502020204030203"/>
              <a:ea typeface="+mn-ea"/>
              <a:cs typeface="Lato Regular" panose="020F0502020204030203"/>
            </a:defRPr>
          </a:pPr>
        </a:p>
      </c:txPr>
    </c:legend>
    <c:plotVisOnly val="1"/>
    <c:dispBlanksAs val="gap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54989518628232"/>
          <c:y val="0.0512515561532799"/>
          <c:w val="0.779512440665356"/>
          <c:h val="0.83310476432796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Sheet1!$A$2:$A$5</c:f>
              <c:strCache>
                <c:ptCount val="4"/>
                <c:pt idx="0">
                  <c:v>标题</c:v>
                </c:pt>
                <c:pt idx="1">
                  <c:v>标题</c:v>
                </c:pt>
                <c:pt idx="2">
                  <c:v>标题</c:v>
                </c:pt>
                <c:pt idx="3">
                  <c:v>标题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Sheet1!$A$2:$A$5</c:f>
              <c:strCache>
                <c:ptCount val="4"/>
                <c:pt idx="0">
                  <c:v>标题</c:v>
                </c:pt>
                <c:pt idx="1">
                  <c:v>标题</c:v>
                </c:pt>
                <c:pt idx="2">
                  <c:v>标题</c:v>
                </c:pt>
                <c:pt idx="3">
                  <c:v>标题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Sheet1!$A$2:$A$5</c:f>
              <c:strCache>
                <c:ptCount val="4"/>
                <c:pt idx="0">
                  <c:v>标题</c:v>
                </c:pt>
                <c:pt idx="1">
                  <c:v>标题</c:v>
                </c:pt>
                <c:pt idx="2">
                  <c:v>标题</c:v>
                </c:pt>
                <c:pt idx="3">
                  <c:v>标题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79664280"/>
        <c:axId val="479664672"/>
      </c:barChart>
      <c:catAx>
        <c:axId val="4796642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/>
                <a:ea typeface="+mn-ea"/>
                <a:cs typeface="Calibri Light" panose="020F0302020204030204"/>
              </a:defRPr>
            </a:pPr>
          </a:p>
        </c:txPr>
        <c:crossAx val="479664672"/>
        <c:crosses val="autoZero"/>
        <c:auto val="1"/>
        <c:lblAlgn val="ctr"/>
        <c:lblOffset val="100"/>
        <c:noMultiLvlLbl val="0"/>
      </c:catAx>
      <c:valAx>
        <c:axId val="479664672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solid"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/>
                <a:ea typeface="+mn-ea"/>
                <a:cs typeface="Calibri Light" panose="020F0302020204030204"/>
              </a:defRPr>
            </a:pPr>
          </a:p>
        </c:txPr>
        <c:crossAx val="479664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59059990148389"/>
          <c:y val="0.234272623443682"/>
          <c:w val="0.119806954501004"/>
          <c:h val="0.4543181948901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  <a:ea typeface="+mn-ea"/>
              <a:cs typeface="Calibri Light" panose="020F0302020204030204"/>
            </a:defRPr>
          </a:pPr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 panose="020F0302020204030204"/>
              </a:defRPr>
            </a:lvl1pPr>
          </a:lstStyle>
          <a:p>
            <a:fld id="{EFC10EE1-B198-C942-8235-326C972CBB30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 panose="020F0302020204030204"/>
              </a:defRPr>
            </a:lvl1pPr>
          </a:lstStyle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2400" kern="1200">
        <a:solidFill>
          <a:schemeClr val="tx1"/>
        </a:solidFill>
        <a:latin typeface="Calibri Light" panose="020F0302020204030204"/>
        <a:ea typeface="+mn-ea"/>
        <a:cs typeface="+mn-cs"/>
      </a:defRPr>
    </a:lvl1pPr>
    <a:lvl2pPr marL="914400" algn="l" defTabSz="913765" rtl="0" eaLnBrk="1" latinLnBrk="0" hangingPunct="1">
      <a:defRPr sz="2400" kern="1200">
        <a:solidFill>
          <a:schemeClr val="tx1"/>
        </a:solidFill>
        <a:latin typeface="Calibri Light" panose="020F0302020204030204"/>
        <a:ea typeface="+mn-ea"/>
        <a:cs typeface="+mn-cs"/>
      </a:defRPr>
    </a:lvl2pPr>
    <a:lvl3pPr marL="1828165" algn="l" defTabSz="913765" rtl="0" eaLnBrk="1" latinLnBrk="0" hangingPunct="1">
      <a:defRPr sz="2400" kern="1200">
        <a:solidFill>
          <a:schemeClr val="tx1"/>
        </a:solidFill>
        <a:latin typeface="Calibri Light" panose="020F0302020204030204"/>
        <a:ea typeface="+mn-ea"/>
        <a:cs typeface="+mn-cs"/>
      </a:defRPr>
    </a:lvl3pPr>
    <a:lvl4pPr marL="2742565" algn="l" defTabSz="913765" rtl="0" eaLnBrk="1" latinLnBrk="0" hangingPunct="1">
      <a:defRPr sz="2400" kern="1200">
        <a:solidFill>
          <a:schemeClr val="tx1"/>
        </a:solidFill>
        <a:latin typeface="Calibri Light" panose="020F0302020204030204"/>
        <a:ea typeface="+mn-ea"/>
        <a:cs typeface="+mn-cs"/>
      </a:defRPr>
    </a:lvl4pPr>
    <a:lvl5pPr marL="3656965" algn="l" defTabSz="913765" rtl="0" eaLnBrk="1" latinLnBrk="0" hangingPunct="1">
      <a:defRPr sz="2400" kern="1200">
        <a:solidFill>
          <a:schemeClr val="tx1"/>
        </a:solidFill>
        <a:latin typeface="Calibri Light" panose="020F0302020204030204"/>
        <a:ea typeface="+mn-ea"/>
        <a:cs typeface="+mn-cs"/>
      </a:defRPr>
    </a:lvl5pPr>
    <a:lvl6pPr marL="4571365" algn="l" defTabSz="9137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130" algn="l" defTabSz="9137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30" algn="l" defTabSz="9137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930" algn="l" defTabSz="9137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In</a:t>
            </a:r>
            <a:r>
              <a:rPr lang="en-US" baseline="0" dirty="0"/>
              <a:t> this slide there is a background placeholder. Click to the small icon on the center of the slide and choose an image from computer. </a:t>
            </a:r>
            <a:r>
              <a:rPr lang="en-US" dirty="0"/>
              <a:t>When </a:t>
            </a:r>
            <a:r>
              <a:rPr lang="en-US" baseline="0" dirty="0"/>
              <a:t>add an image, you must sent it to back with </a:t>
            </a:r>
            <a:r>
              <a:rPr lang="en-US" b="1" baseline="0" dirty="0"/>
              <a:t>Right Click on Image </a:t>
            </a:r>
            <a:r>
              <a:rPr lang="en-US" b="0" baseline="0" dirty="0"/>
              <a:t>-&gt; </a:t>
            </a:r>
            <a:r>
              <a:rPr lang="en-US" b="1" baseline="0" dirty="0"/>
              <a:t>Send to Back</a:t>
            </a:r>
            <a:r>
              <a:rPr lang="en-US" b="0" baseline="0" dirty="0"/>
              <a:t> -&gt; </a:t>
            </a:r>
            <a:r>
              <a:rPr lang="en-US" b="1" baseline="0" dirty="0"/>
              <a:t>Send to Back.</a:t>
            </a:r>
            <a:endParaRPr lang="bg-BG" b="0" dirty="0"/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A003C-ACE2-4EF7-AF62-71758D32E637}" type="slidenum">
              <a:rPr lang="bg-BG" smtClean="0"/>
            </a:fld>
            <a:endParaRPr lang="bg-BG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_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5" y="-1"/>
            <a:ext cx="24377655" cy="9906001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+mn-ea"/>
                <a:ea typeface="+mn-ea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7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8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9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pp Design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3466624" y="5433034"/>
            <a:ext cx="1481328" cy="42443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8605595" y="5433034"/>
            <a:ext cx="1567105" cy="42443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5290574" y="4971515"/>
            <a:ext cx="3024869" cy="548058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6" name="Teardrop 1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3_iPhones_v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406295" y="5008698"/>
            <a:ext cx="2762781" cy="49058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9666174" y="5008698"/>
            <a:ext cx="2762781" cy="49058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7037455" y="5008698"/>
            <a:ext cx="2762781" cy="49058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6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7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8" name="Teardrop 17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g_Picture_place-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24399930" cy="1371600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n-ea"/>
                <a:ea typeface="+mn-ea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5" y="-1"/>
            <a:ext cx="24377655" cy="6460437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+mn-ea"/>
                <a:ea typeface="+mn-ea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3070977" y="2466755"/>
            <a:ext cx="4720487" cy="8450345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+mn-ea"/>
                <a:ea typeface="+mn-ea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7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8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9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7569341" y="3250799"/>
            <a:ext cx="4633615" cy="463058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336223" y="3228519"/>
            <a:ext cx="9387889" cy="926859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2794657" y="7866533"/>
            <a:ext cx="4633615" cy="463059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4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6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8" name="Teardrop 17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675110" y="4881389"/>
            <a:ext cx="8127239" cy="7649274"/>
          </a:xfrm>
        </p:spPr>
        <p:txBody>
          <a:bodyPr>
            <a:normAutofit/>
          </a:bodyPr>
          <a:lstStyle>
            <a:lvl1pPr>
              <a:defRPr sz="28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9793802" y="8706027"/>
            <a:ext cx="4287845" cy="3824638"/>
          </a:xfrm>
        </p:spPr>
        <p:txBody>
          <a:bodyPr>
            <a:normAutofit/>
          </a:bodyPr>
          <a:lstStyle>
            <a:lvl1pPr>
              <a:defRPr sz="28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14062556" y="8706027"/>
            <a:ext cx="4287845" cy="3824638"/>
          </a:xfrm>
        </p:spPr>
        <p:txBody>
          <a:bodyPr>
            <a:normAutofit/>
          </a:bodyPr>
          <a:lstStyle>
            <a:lvl1pPr>
              <a:defRPr sz="28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18318769" y="8706027"/>
            <a:ext cx="4287845" cy="3824638"/>
          </a:xfrm>
        </p:spPr>
        <p:txBody>
          <a:bodyPr>
            <a:normAutofit/>
          </a:bodyPr>
          <a:lstStyle>
            <a:lvl1pPr>
              <a:defRPr sz="28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4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5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6" name="Teardrop 1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iss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" y="3986492"/>
            <a:ext cx="8114560" cy="5270632"/>
          </a:xfrm>
        </p:spPr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229118" y="3986492"/>
            <a:ext cx="8116418" cy="5270632"/>
          </a:xfrm>
        </p:spPr>
      </p:sp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1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4" name="Teardrop 13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s">
    <p:bg>
      <p:bgPr>
        <a:solidFill>
          <a:srgbClr val="192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/>
            </a:endParaRPr>
          </a:p>
        </p:txBody>
      </p:sp>
      <p:sp>
        <p:nvSpPr>
          <p:cNvPr id="3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/>
            </a:endParaRPr>
          </a:p>
        </p:txBody>
      </p:sp>
      <p:sp>
        <p:nvSpPr>
          <p:cNvPr id="4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/>
            </a:endParaRPr>
          </a:p>
        </p:txBody>
      </p:sp>
      <p:sp>
        <p:nvSpPr>
          <p:cNvPr id="5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/>
            </a:endParaRPr>
          </a:p>
        </p:txBody>
      </p:sp>
      <p:sp>
        <p:nvSpPr>
          <p:cNvPr id="6" name="Teardrop 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 panose="020F0302020204030204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Calibri Light" panose="020F0302020204030204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vs_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995777" y="4057984"/>
            <a:ext cx="2810265" cy="496533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3632752" y="4102544"/>
            <a:ext cx="2810265" cy="496533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4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5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6" name="Teardrop 1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0535753" y="4656479"/>
            <a:ext cx="3337934" cy="594870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1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4" name="Teardrop 13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State C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189847" y="8070082"/>
            <a:ext cx="5971032" cy="4130738"/>
          </a:xfrm>
        </p:spPr>
        <p:txBody>
          <a:bodyPr anchor="t"/>
          <a:lstStyle>
            <a:lvl1pPr marL="0" indent="0" algn="ctr">
              <a:buNone/>
              <a:defRPr>
                <a:latin typeface="+mn-ea"/>
                <a:ea typeface="+mn-ea"/>
              </a:defRPr>
            </a:lvl1pPr>
          </a:lstStyle>
          <a:p>
            <a:endParaRPr lang="id-ID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9206200" y="2811131"/>
            <a:ext cx="5967447" cy="4130738"/>
          </a:xfrm>
        </p:spPr>
        <p:txBody>
          <a:bodyPr anchor="t"/>
          <a:lstStyle>
            <a:lvl1pPr marL="0" indent="0" algn="ctr">
              <a:buNone/>
              <a:defRPr>
                <a:latin typeface="+mn-ea"/>
                <a:ea typeface="+mn-ea"/>
              </a:defRPr>
            </a:lvl1pPr>
          </a:lstStyle>
          <a:p>
            <a:endParaRPr lang="id-ID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5199521" y="8070082"/>
            <a:ext cx="5971032" cy="4130738"/>
          </a:xfrm>
        </p:spPr>
        <p:txBody>
          <a:bodyPr anchor="t"/>
          <a:lstStyle>
            <a:lvl1pPr marL="0" indent="0" algn="ctr">
              <a:buNone/>
              <a:defRPr>
                <a:latin typeface="+mn-ea"/>
                <a:ea typeface="+mn-ea"/>
              </a:defRPr>
            </a:lvl1pPr>
          </a:lstStyle>
          <a:p>
            <a:endParaRPr lang="id-ID" dirty="0"/>
          </a:p>
        </p:txBody>
      </p:sp>
      <p:sp>
        <p:nvSpPr>
          <p:cNvPr id="8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5" name="Teardrop 14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2319037" y="3048001"/>
            <a:ext cx="2291710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4642992" y="3048001"/>
            <a:ext cx="2291710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0" name="Picture Placeholder 13"/>
          <p:cNvSpPr>
            <a:spLocks noGrp="1" noChangeAspect="1"/>
          </p:cNvSpPr>
          <p:nvPr>
            <p:ph type="pic" sz="quarter" idx="18"/>
          </p:nvPr>
        </p:nvSpPr>
        <p:spPr>
          <a:xfrm>
            <a:off x="2319037" y="5370468"/>
            <a:ext cx="2291710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" name="Picture Placeholder 13"/>
          <p:cNvSpPr>
            <a:spLocks noGrp="1" noChangeAspect="1"/>
          </p:cNvSpPr>
          <p:nvPr>
            <p:ph type="pic" sz="quarter" idx="19"/>
          </p:nvPr>
        </p:nvSpPr>
        <p:spPr>
          <a:xfrm>
            <a:off x="4642992" y="5370468"/>
            <a:ext cx="2291710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2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2310331" y="7706641"/>
            <a:ext cx="2291710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3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4642992" y="7706641"/>
            <a:ext cx="2291710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6966947" y="7706641"/>
            <a:ext cx="2291710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5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2310331" y="10029108"/>
            <a:ext cx="2291710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6" name="Picture Placeholder 13"/>
          <p:cNvSpPr>
            <a:spLocks noGrp="1" noChangeAspect="1"/>
          </p:cNvSpPr>
          <p:nvPr>
            <p:ph type="pic" sz="quarter" idx="24"/>
          </p:nvPr>
        </p:nvSpPr>
        <p:spPr>
          <a:xfrm>
            <a:off x="4642992" y="10029108"/>
            <a:ext cx="2291710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7" name="Picture Placeholder 13"/>
          <p:cNvSpPr>
            <a:spLocks noGrp="1" noChangeAspect="1"/>
          </p:cNvSpPr>
          <p:nvPr>
            <p:ph type="pic" sz="quarter" idx="25"/>
          </p:nvPr>
        </p:nvSpPr>
        <p:spPr>
          <a:xfrm>
            <a:off x="6966947" y="10029108"/>
            <a:ext cx="2291710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8" name="Picture Placeholder 13"/>
          <p:cNvSpPr>
            <a:spLocks noGrp="1" noChangeAspect="1"/>
          </p:cNvSpPr>
          <p:nvPr>
            <p:ph type="pic" sz="quarter" idx="26"/>
          </p:nvPr>
        </p:nvSpPr>
        <p:spPr>
          <a:xfrm>
            <a:off x="6963721" y="3048001"/>
            <a:ext cx="2291710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9" name="Picture Placeholder 13"/>
          <p:cNvSpPr>
            <a:spLocks noGrp="1" noChangeAspect="1"/>
          </p:cNvSpPr>
          <p:nvPr>
            <p:ph type="pic" sz="quarter" idx="27"/>
          </p:nvPr>
        </p:nvSpPr>
        <p:spPr>
          <a:xfrm>
            <a:off x="9296383" y="3048001"/>
            <a:ext cx="2291710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1" name="Picture Placeholder 13"/>
          <p:cNvSpPr>
            <a:spLocks noGrp="1" noChangeAspect="1"/>
          </p:cNvSpPr>
          <p:nvPr>
            <p:ph type="pic" sz="quarter" idx="29"/>
          </p:nvPr>
        </p:nvSpPr>
        <p:spPr>
          <a:xfrm>
            <a:off x="6963721" y="5370468"/>
            <a:ext cx="2291710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2" name="Picture Placeholder 13"/>
          <p:cNvSpPr>
            <a:spLocks noGrp="1" noChangeAspect="1"/>
          </p:cNvSpPr>
          <p:nvPr>
            <p:ph type="pic" sz="quarter" idx="30"/>
          </p:nvPr>
        </p:nvSpPr>
        <p:spPr>
          <a:xfrm>
            <a:off x="9296383" y="5370468"/>
            <a:ext cx="2291710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4" name="Picture Placeholder 13"/>
          <p:cNvSpPr>
            <a:spLocks noGrp="1" noChangeAspect="1"/>
          </p:cNvSpPr>
          <p:nvPr>
            <p:ph type="pic" sz="quarter" idx="32"/>
          </p:nvPr>
        </p:nvSpPr>
        <p:spPr>
          <a:xfrm>
            <a:off x="9287675" y="7706641"/>
            <a:ext cx="2291710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7" name="Picture Placeholder 13"/>
          <p:cNvSpPr>
            <a:spLocks noGrp="1" noChangeAspect="1"/>
          </p:cNvSpPr>
          <p:nvPr>
            <p:ph type="pic" sz="quarter" idx="35"/>
          </p:nvPr>
        </p:nvSpPr>
        <p:spPr>
          <a:xfrm>
            <a:off x="9287675" y="10029108"/>
            <a:ext cx="2291710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4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25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26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27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28" name="Teardrop 27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Service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9556377" y="8329403"/>
            <a:ext cx="3385785" cy="338666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13242180" y="8329403"/>
            <a:ext cx="3385785" cy="338666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16911672" y="8329403"/>
            <a:ext cx="5359271" cy="338666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5" name="Teardrop 14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p Desig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3625850" y="3922713"/>
            <a:ext cx="5360988" cy="720566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ea"/>
                <a:ea typeface="+mn-ea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9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0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3" name="Teardrop 12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Tablet_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7956667" y="5627022"/>
            <a:ext cx="8357714" cy="622834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ea"/>
                <a:ea typeface="+mn-ea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9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0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3" name="Teardrop 12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laptop_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2186981" y="4979760"/>
            <a:ext cx="5990496" cy="371000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ea"/>
                <a:ea typeface="+mn-ea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9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0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3" name="Teardrop 12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s_laptop2_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9093939" y="6205678"/>
            <a:ext cx="5990496" cy="371000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ea"/>
                <a:ea typeface="+mn-ea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1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4" name="Teardrop 13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 to table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6997609" y="3103928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ea"/>
                <a:ea typeface="+mn-ea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sz="quarter" idx="12"/>
          </p:nvPr>
        </p:nvSpPr>
        <p:spPr>
          <a:xfrm>
            <a:off x="10585516" y="3099321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ea"/>
                <a:ea typeface="+mn-ea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13778261" y="3103928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ea"/>
                <a:ea typeface="+mn-ea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sz="quarter" idx="14"/>
          </p:nvPr>
        </p:nvSpPr>
        <p:spPr>
          <a:xfrm>
            <a:off x="16888617" y="3099321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ea"/>
                <a:ea typeface="+mn-ea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19793958" y="3103928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ea"/>
                <a:ea typeface="+mn-ea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15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6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7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21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22" name="Teardrop 21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5" y="-1"/>
            <a:ext cx="24377655" cy="7348539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+mn-ea"/>
                <a:ea typeface="+mn-ea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383042" y="1872895"/>
            <a:ext cx="7670147" cy="478354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+mn-ea"/>
                <a:ea typeface="+mn-ea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024673" y="2243841"/>
            <a:ext cx="3139955" cy="3764835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+mn-ea"/>
                <a:ea typeface="+mn-ea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386362" y="2221161"/>
            <a:ext cx="3207995" cy="3764835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+mn-ea"/>
                <a:ea typeface="+mn-ea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9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1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ig_Picture_team-ski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24399930" cy="1371600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n-ea"/>
                <a:ea typeface="+mn-ea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  <p:sp>
        <p:nvSpPr>
          <p:cNvPr id="5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3146818" y="4522799"/>
            <a:ext cx="3281838" cy="355022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/>
          </p:nvPr>
        </p:nvSpPr>
        <p:spPr>
          <a:xfrm>
            <a:off x="2735617" y="3206029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75" name="Picture Placeholder 13"/>
          <p:cNvSpPr>
            <a:spLocks noGrp="1" noChangeAspect="1"/>
          </p:cNvSpPr>
          <p:nvPr>
            <p:ph type="pic" sz="quarter" idx="11"/>
          </p:nvPr>
        </p:nvSpPr>
        <p:spPr>
          <a:xfrm>
            <a:off x="8266908" y="3185107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4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76" name="Picture Placeholder 13"/>
          <p:cNvSpPr>
            <a:spLocks noGrp="1" noChangeAspect="1"/>
          </p:cNvSpPr>
          <p:nvPr>
            <p:ph type="pic" sz="quarter" idx="12"/>
          </p:nvPr>
        </p:nvSpPr>
        <p:spPr>
          <a:xfrm>
            <a:off x="13676411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165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77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19123672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165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78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16424238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lnSpc>
                <a:spcPct val="130000"/>
              </a:lnSpc>
              <a:defRPr sz="24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79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10996206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165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80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5510708" y="808009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165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15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6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7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8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9" name="Teardrop 18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6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1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2" name="Teardrop 11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6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7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8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9" name="Teardrop 8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5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6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20" name="Teardrop 19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-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-1" y="0"/>
            <a:ext cx="24377651" cy="782002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eet_the_team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2579913" y="4265906"/>
            <a:ext cx="3643949" cy="3649132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  <p:sp>
        <p:nvSpPr>
          <p:cNvPr id="18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7791465" y="4265906"/>
            <a:ext cx="3643949" cy="3649132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  <p:sp>
        <p:nvSpPr>
          <p:cNvPr id="19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13096308" y="4265906"/>
            <a:ext cx="3643949" cy="3649132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18265385" y="4265906"/>
            <a:ext cx="3643949" cy="3649132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  <p:sp>
        <p:nvSpPr>
          <p:cNvPr id="9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0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4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5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6" name="Teardrop 1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-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ardrop 9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9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1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2" name="Teardrop 11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3176" y="3408812"/>
            <a:ext cx="24377651" cy="804300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7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9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3" name="Teardrop 12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3176" y="0"/>
            <a:ext cx="24377651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pto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4565321" y="5002448"/>
            <a:ext cx="6697751" cy="417030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9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0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3" name="Teardrop 12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23084" y="4391315"/>
            <a:ext cx="24377650" cy="4250174"/>
          </a:xfrm>
        </p:spPr>
        <p:txBody>
          <a:bodyPr anchor="t"/>
          <a:lstStyle>
            <a:lvl1pPr marL="0" indent="0" algn="ctr">
              <a:buNone/>
              <a:defRPr>
                <a:latin typeface="+mn-ea"/>
                <a:ea typeface="+mn-ea"/>
              </a:defRPr>
            </a:lvl1pPr>
          </a:lstStyle>
          <a:p>
            <a:endParaRPr lang="id-ID" dirty="0"/>
          </a:p>
        </p:txBody>
      </p:sp>
      <p:sp>
        <p:nvSpPr>
          <p:cNvPr id="9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0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14" name="Teardrop 13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20400" y="819678"/>
            <a:ext cx="864586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</a:fld>
            <a:endParaRPr lang="id-ID" sz="28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4" Type="http://schemas.openxmlformats.org/officeDocument/2006/relationships/theme" Target="../theme/theme1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  <a:latin typeface="Lato Regular" panose="020F0502020204030203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9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  <a:latin typeface="Lato Regular" panose="020F0502020204030203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Lato Regular" panose="020F0502020204030203"/>
              </a:defRPr>
            </a:lvl1pPr>
          </a:lstStyle>
          <a:p>
            <a:fld id="{FCEE2C88-6C8F-484D-AF69-578F576B1F44}" type="slidenum">
              <a:rPr lang="en-US" smtClean="0"/>
            </a:fld>
            <a:endParaRPr lang="en-US" dirty="0"/>
          </a:p>
        </p:txBody>
      </p:sp>
      <p:sp>
        <p:nvSpPr>
          <p:cNvPr id="7" name="TextBox 9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+mn-ea"/>
                <a:ea typeface="+mn-ea"/>
                <a:cs typeface="Lato Regular" panose="020F0502020204030203"/>
              </a:rPr>
              <a:t>YOUR COMPANY</a:t>
            </a:r>
            <a:endParaRPr lang="id-ID" sz="2400" b="0" dirty="0">
              <a:solidFill>
                <a:schemeClr val="tx1"/>
              </a:solidFill>
              <a:latin typeface="+mn-ea"/>
              <a:ea typeface="+mn-ea"/>
              <a:cs typeface="Calibri Light" panose="020F03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hf hdr="0" ftr="0" dt="0"/>
  <p:txStyles>
    <p:titleStyle>
      <a:lvl1pPr algn="l" defTabSz="1828165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200" indent="-457200" algn="l" defTabSz="1828165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60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365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5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4165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79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3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7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1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1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13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3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93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1.jpe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24.jpe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27.xml"/><Relationship Id="rId6" Type="http://schemas.openxmlformats.org/officeDocument/2006/relationships/image" Target="../media/image27.jpeg"/><Relationship Id="rId5" Type="http://schemas.openxmlformats.org/officeDocument/2006/relationships/image" Target="../media/image23.jpeg"/><Relationship Id="rId4" Type="http://schemas.openxmlformats.org/officeDocument/2006/relationships/image" Target="../media/image26.jpeg"/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30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jpe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8" Type="http://schemas.openxmlformats.org/officeDocument/2006/relationships/notesSlide" Target="../notesSlides/notesSlide20.xml"/><Relationship Id="rId17" Type="http://schemas.openxmlformats.org/officeDocument/2006/relationships/slideLayout" Target="../slideLayouts/slideLayout20.xml"/><Relationship Id="rId16" Type="http://schemas.openxmlformats.org/officeDocument/2006/relationships/image" Target="../media/image49.jpeg"/><Relationship Id="rId15" Type="http://schemas.openxmlformats.org/officeDocument/2006/relationships/image" Target="../media/image48.jpeg"/><Relationship Id="rId14" Type="http://schemas.openxmlformats.org/officeDocument/2006/relationships/image" Target="../media/image47.jpeg"/><Relationship Id="rId13" Type="http://schemas.openxmlformats.org/officeDocument/2006/relationships/image" Target="../media/image46.jpeg"/><Relationship Id="rId12" Type="http://schemas.openxmlformats.org/officeDocument/2006/relationships/image" Target="../media/image45.jpeg"/><Relationship Id="rId11" Type="http://schemas.openxmlformats.org/officeDocument/2006/relationships/image" Target="../media/image44.jpeg"/><Relationship Id="rId10" Type="http://schemas.openxmlformats.org/officeDocument/2006/relationships/image" Target="../media/image43.jpeg"/><Relationship Id="rId1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5.xml"/><Relationship Id="rId1" Type="http://schemas.openxmlformats.org/officeDocument/2006/relationships/chart" Target="../charts/char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3.xml"/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chart" Target="../charts/chart2.xml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3.xml"/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chart" Target="../charts/char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3.xml"/><Relationship Id="rId1" Type="http://schemas.openxmlformats.org/officeDocument/2006/relationships/chart" Target="../charts/char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31.xml"/><Relationship Id="rId1" Type="http://schemas.openxmlformats.org/officeDocument/2006/relationships/chart" Target="../charts/char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3.xml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8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PicturePlaceholder 4"/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1" b="7791"/>
          <a:stretch>
            <a:fillRect/>
          </a:stretch>
        </p:blipFill>
        <p:spPr/>
      </p:pic>
      <p:sp>
        <p:nvSpPr>
          <p:cNvPr id="40" name="PA_矩形 39"/>
          <p:cNvSpPr/>
          <p:nvPr>
            <p:custDataLst>
              <p:tags r:id="rId3"/>
            </p:custDataLst>
          </p:nvPr>
        </p:nvSpPr>
        <p:spPr>
          <a:xfrm>
            <a:off x="0" y="-5401"/>
            <a:ext cx="24377649" cy="13716000"/>
          </a:xfrm>
          <a:prstGeom prst="rect">
            <a:avLst/>
          </a:prstGeom>
          <a:solidFill>
            <a:srgbClr val="19232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13" name="PA_文本框 2"/>
          <p:cNvSpPr txBox="1"/>
          <p:nvPr>
            <p:custDataLst>
              <p:tags r:id="rId4"/>
            </p:custDataLst>
          </p:nvPr>
        </p:nvSpPr>
        <p:spPr>
          <a:xfrm>
            <a:off x="4829380" y="6412813"/>
            <a:ext cx="14718890" cy="165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高端招商加盟</a:t>
            </a:r>
            <a:r>
              <a:rPr lang="en-US" altLang="zh-CN" sz="9600" b="1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PPT</a:t>
            </a:r>
            <a:r>
              <a:rPr lang="zh-CN" altLang="en-US" sz="9600" b="1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模板</a:t>
            </a:r>
            <a:endParaRPr lang="en-US" sz="9600" b="1" dirty="0">
              <a:solidFill>
                <a:schemeClr val="bg1"/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14" name="PA_文本框 59"/>
          <p:cNvSpPr txBox="1"/>
          <p:nvPr>
            <p:custDataLst>
              <p:tags r:id="rId5"/>
            </p:custDataLst>
          </p:nvPr>
        </p:nvSpPr>
        <p:spPr>
          <a:xfrm>
            <a:off x="4298495" y="5077307"/>
            <a:ext cx="15780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" panose="020B0604020202020204" pitchFamily="34" charset="0"/>
              </a:rPr>
              <a:t>BUSINESS POWERPOINT</a:t>
            </a:r>
            <a:endParaRPr lang="en-US" altLang="zh-CN" sz="96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5" name="PA_文本框 62"/>
          <p:cNvSpPr txBox="1"/>
          <p:nvPr>
            <p:custDataLst>
              <p:tags r:id="rId6"/>
            </p:custDataLst>
          </p:nvPr>
        </p:nvSpPr>
        <p:spPr>
          <a:xfrm>
            <a:off x="5098255" y="8058682"/>
            <a:ext cx="1418114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2"/>
              </a:rPr>
              <a:t>Your content to play here, or through your copy, paste in this box, and select only </a:t>
            </a:r>
            <a:endParaRPr lang="en-US" altLang="zh-CN" sz="24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 Unicode MS" panose="020B0604020202020204" pitchFamily="34" charset="-122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2"/>
              </a:rPr>
              <a:t>the text. Your content to play here, or through your copy, paste in </a:t>
            </a:r>
            <a:endParaRPr lang="en-US" altLang="zh-CN" sz="24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 Unicode MS" panose="020B0604020202020204" pitchFamily="34" charset="-122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2"/>
              </a:rPr>
              <a:t>this box, and select only the text.</a:t>
            </a:r>
            <a:endParaRPr lang="en-US" altLang="zh-CN" sz="24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 Unicode MS" panose="020B0604020202020204" pitchFamily="34" charset="-122"/>
            </a:endParaRPr>
          </a:p>
        </p:txBody>
      </p:sp>
      <p:pic>
        <p:nvPicPr>
          <p:cNvPr id="2" name="PA_1 (51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-2663248" y="-147161"/>
            <a:ext cx="609600" cy="609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29380" y="3657600"/>
            <a:ext cx="14946761" cy="67773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>
        <p14:reveal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1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01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643" y="-25403"/>
            <a:ext cx="24377650" cy="9931403"/>
          </a:xfrm>
          <a:prstGeom prst="rect">
            <a:avLst/>
          </a:prstGeom>
          <a:solidFill>
            <a:srgbClr val="1923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834881" y="7309401"/>
            <a:ext cx="14467895" cy="1406002"/>
            <a:chOff x="2362200" y="2739608"/>
            <a:chExt cx="5426874" cy="527251"/>
          </a:xfrm>
        </p:grpSpPr>
        <p:sp>
          <p:nvSpPr>
            <p:cNvPr id="13" name="Content Placeholder 2"/>
            <p:cNvSpPr txBox="1"/>
            <p:nvPr/>
          </p:nvSpPr>
          <p:spPr>
            <a:xfrm>
              <a:off x="2599826" y="2978318"/>
              <a:ext cx="5189248" cy="28854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2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22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200</a:t>
              </a:r>
              <a:r>
                <a:rPr lang="zh-CN" altLang="en-US" sz="22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2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5</a:t>
              </a:r>
              <a:r>
                <a:rPr lang="zh-CN" altLang="en-US" sz="22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分钟之内。</a:t>
              </a:r>
              <a:endParaRPr lang="zh-CN" altLang="en-US" sz="2200" dirty="0">
                <a:solidFill>
                  <a:schemeClr val="bg1"/>
                </a:solidFill>
                <a:latin typeface="+mn-ea"/>
                <a:cs typeface="Calibri Light" panose="020F0302020204030204"/>
              </a:endParaRPr>
            </a:p>
          </p:txBody>
        </p:sp>
        <p:sp>
          <p:nvSpPr>
            <p:cNvPr id="14" name="Title 13"/>
            <p:cNvSpPr txBox="1"/>
            <p:nvPr/>
          </p:nvSpPr>
          <p:spPr>
            <a:xfrm>
              <a:off x="2586431" y="2739608"/>
              <a:ext cx="3839172" cy="2827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r>
                <a:rPr lang="zh-CN" altLang="en-US" sz="4300" dirty="0">
                  <a:solidFill>
                    <a:schemeClr val="bg1"/>
                  </a:solidFill>
                  <a:latin typeface="+mn-ea"/>
                  <a:ea typeface="+mn-ea"/>
                  <a:cs typeface="Lato Regular" panose="020F0502020204030203"/>
                </a:rPr>
                <a:t>快速</a:t>
              </a:r>
              <a:r>
                <a:rPr lang="en-US" altLang="zh-CN" sz="4300" dirty="0">
                  <a:solidFill>
                    <a:schemeClr val="bg1"/>
                  </a:solidFill>
                  <a:latin typeface="+mn-ea"/>
                  <a:ea typeface="+mn-ea"/>
                  <a:cs typeface="Lato Regular" panose="020F0502020204030203"/>
                </a:rPr>
                <a:t>&amp;</a:t>
              </a:r>
              <a:r>
                <a:rPr lang="zh-CN" altLang="en-US" sz="4300" dirty="0">
                  <a:solidFill>
                    <a:schemeClr val="bg1"/>
                  </a:solidFill>
                  <a:latin typeface="+mn-ea"/>
                  <a:ea typeface="+mn-ea"/>
                  <a:cs typeface="Lato Regular" panose="020F0502020204030203"/>
                </a:rPr>
                <a:t>全面的技术支持</a:t>
              </a:r>
              <a:endParaRPr lang="en-US" sz="43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362200" y="2780546"/>
              <a:ext cx="237626" cy="237626"/>
              <a:chOff x="2609260" y="2989019"/>
              <a:chExt cx="475253" cy="475253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2609260" y="2989019"/>
                <a:ext cx="475253" cy="47525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>
                <a:off x="2752030" y="3120652"/>
                <a:ext cx="189738" cy="196776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7834881" y="5211001"/>
            <a:ext cx="14467893" cy="1396424"/>
            <a:chOff x="2362200" y="1803025"/>
            <a:chExt cx="5426873" cy="523659"/>
          </a:xfrm>
        </p:grpSpPr>
        <p:sp>
          <p:nvSpPr>
            <p:cNvPr id="11" name="Content Placeholder 2"/>
            <p:cNvSpPr txBox="1"/>
            <p:nvPr/>
          </p:nvSpPr>
          <p:spPr>
            <a:xfrm>
              <a:off x="2599826" y="2038144"/>
              <a:ext cx="5189247" cy="28854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2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22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200</a:t>
              </a:r>
              <a:r>
                <a:rPr lang="zh-CN" altLang="en-US" sz="22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2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5</a:t>
              </a:r>
              <a:r>
                <a:rPr lang="zh-CN" altLang="en-US" sz="22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分钟之内。</a:t>
              </a:r>
              <a:endParaRPr lang="zh-CN" altLang="en-US" sz="2200" dirty="0">
                <a:solidFill>
                  <a:schemeClr val="bg1"/>
                </a:solidFill>
                <a:latin typeface="+mn-ea"/>
                <a:cs typeface="Calibri Light" panose="020F0302020204030204"/>
              </a:endParaRPr>
            </a:p>
          </p:txBody>
        </p:sp>
        <p:sp>
          <p:nvSpPr>
            <p:cNvPr id="12" name="Title 13"/>
            <p:cNvSpPr txBox="1"/>
            <p:nvPr/>
          </p:nvSpPr>
          <p:spPr>
            <a:xfrm>
              <a:off x="2586431" y="1803025"/>
              <a:ext cx="3839172" cy="2827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r>
                <a:rPr lang="zh-CN" altLang="en-US" sz="4300" dirty="0">
                  <a:solidFill>
                    <a:schemeClr val="bg1"/>
                  </a:solidFill>
                  <a:latin typeface="+mn-ea"/>
                  <a:ea typeface="+mn-ea"/>
                  <a:cs typeface="Lato Regular" panose="020F0502020204030203"/>
                </a:rPr>
                <a:t>高质量产品</a:t>
              </a:r>
              <a:endParaRPr lang="en-US" sz="43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362200" y="1856182"/>
              <a:ext cx="237626" cy="237626"/>
              <a:chOff x="2609260" y="2989019"/>
              <a:chExt cx="475253" cy="475253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609260" y="2989019"/>
                <a:ext cx="475253" cy="47525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0" name="Freeform 19"/>
              <p:cNvSpPr/>
              <p:nvPr/>
            </p:nvSpPr>
            <p:spPr bwMode="auto">
              <a:xfrm>
                <a:off x="2752030" y="3120652"/>
                <a:ext cx="189738" cy="196776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7834881" y="3153601"/>
            <a:ext cx="14467893" cy="1445901"/>
            <a:chOff x="2362200" y="1057275"/>
            <a:chExt cx="5426873" cy="542213"/>
          </a:xfrm>
        </p:grpSpPr>
        <p:sp>
          <p:nvSpPr>
            <p:cNvPr id="9" name="Content Placeholder 2"/>
            <p:cNvSpPr txBox="1"/>
            <p:nvPr/>
          </p:nvSpPr>
          <p:spPr>
            <a:xfrm>
              <a:off x="2599827" y="1310948"/>
              <a:ext cx="5189246" cy="28854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bg1">
                      <a:lumMod val="75000"/>
                    </a:schemeClr>
                  </a:solidFill>
                  <a:latin typeface="Raleway Light"/>
                  <a:ea typeface="+mn-ea"/>
                  <a:cs typeface="Raleway Light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800" kern="1200">
                  <a:solidFill>
                    <a:schemeClr val="bg1">
                      <a:lumMod val="75000"/>
                    </a:schemeClr>
                  </a:solidFill>
                  <a:latin typeface="Raleway Light"/>
                  <a:ea typeface="+mn-ea"/>
                  <a:cs typeface="Raleway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600" kern="1200">
                  <a:solidFill>
                    <a:schemeClr val="bg1">
                      <a:lumMod val="75000"/>
                    </a:schemeClr>
                  </a:solidFill>
                  <a:latin typeface="Raleway Light"/>
                  <a:ea typeface="+mn-ea"/>
                  <a:cs typeface="Raleway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400" kern="1200">
                  <a:solidFill>
                    <a:schemeClr val="bg1">
                      <a:lumMod val="75000"/>
                    </a:schemeClr>
                  </a:solidFill>
                  <a:latin typeface="Raleway Light"/>
                  <a:ea typeface="+mn-ea"/>
                  <a:cs typeface="Raleway Light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400" kern="1200">
                  <a:solidFill>
                    <a:schemeClr val="bg1">
                      <a:lumMod val="75000"/>
                    </a:schemeClr>
                  </a:solidFill>
                  <a:latin typeface="Raleway Light"/>
                  <a:ea typeface="+mn-ea"/>
                  <a:cs typeface="Raleway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2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22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200</a:t>
              </a:r>
              <a:r>
                <a:rPr lang="zh-CN" altLang="en-US" sz="22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2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5</a:t>
              </a:r>
              <a:r>
                <a:rPr lang="zh-CN" altLang="en-US" sz="22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分钟之内。</a:t>
              </a:r>
              <a:endParaRPr lang="zh-CN" altLang="en-US" sz="2200" dirty="0">
                <a:solidFill>
                  <a:schemeClr val="bg1"/>
                </a:solidFill>
                <a:latin typeface="+mn-ea"/>
                <a:cs typeface="Calibri Light" panose="020F0302020204030204"/>
              </a:endParaRPr>
            </a:p>
          </p:txBody>
        </p:sp>
        <p:sp>
          <p:nvSpPr>
            <p:cNvPr id="10" name="Title 13"/>
            <p:cNvSpPr txBox="1"/>
            <p:nvPr/>
          </p:nvSpPr>
          <p:spPr>
            <a:xfrm>
              <a:off x="2586431" y="1057275"/>
              <a:ext cx="3839172" cy="2827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r>
                <a:rPr lang="zh-CN" altLang="en-US" sz="4300" dirty="0">
                  <a:solidFill>
                    <a:schemeClr val="bg1"/>
                  </a:solidFill>
                  <a:latin typeface="+mn-ea"/>
                  <a:ea typeface="+mn-ea"/>
                  <a:cs typeface="Lato Regular" panose="020F0502020204030203"/>
                </a:rPr>
                <a:t>专业化服务</a:t>
              </a:r>
              <a:endParaRPr lang="en-US" sz="43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362200" y="1098214"/>
              <a:ext cx="237626" cy="237626"/>
              <a:chOff x="2609260" y="2989019"/>
              <a:chExt cx="475253" cy="475253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2609260" y="2989019"/>
                <a:ext cx="475253" cy="47525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 bwMode="auto">
              <a:xfrm>
                <a:off x="2752030" y="3120652"/>
                <a:ext cx="189738" cy="196776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8173813" y="10045930"/>
            <a:ext cx="3320373" cy="2898605"/>
            <a:chOff x="8173813" y="10045930"/>
            <a:chExt cx="3320373" cy="2898605"/>
          </a:xfrm>
        </p:grpSpPr>
        <p:sp>
          <p:nvSpPr>
            <p:cNvPr id="46" name="Freeform 29"/>
            <p:cNvSpPr>
              <a:spLocks noChangeArrowheads="1"/>
            </p:cNvSpPr>
            <p:nvPr/>
          </p:nvSpPr>
          <p:spPr bwMode="auto">
            <a:xfrm>
              <a:off x="9213573" y="10045930"/>
              <a:ext cx="1226576" cy="1275152"/>
            </a:xfrm>
            <a:custGeom>
              <a:avLst/>
              <a:gdLst>
                <a:gd name="T0" fmla="*/ 248 w 444"/>
                <a:gd name="T1" fmla="*/ 337 h 462"/>
                <a:gd name="T2" fmla="*/ 248 w 444"/>
                <a:gd name="T3" fmla="*/ 337 h 462"/>
                <a:gd name="T4" fmla="*/ 320 w 444"/>
                <a:gd name="T5" fmla="*/ 257 h 462"/>
                <a:gd name="T6" fmla="*/ 443 w 444"/>
                <a:gd name="T7" fmla="*/ 71 h 462"/>
                <a:gd name="T8" fmla="*/ 426 w 444"/>
                <a:gd name="T9" fmla="*/ 53 h 462"/>
                <a:gd name="T10" fmla="*/ 346 w 444"/>
                <a:gd name="T11" fmla="*/ 53 h 462"/>
                <a:gd name="T12" fmla="*/ 222 w 444"/>
                <a:gd name="T13" fmla="*/ 0 h 462"/>
                <a:gd name="T14" fmla="*/ 98 w 444"/>
                <a:gd name="T15" fmla="*/ 53 h 462"/>
                <a:gd name="T16" fmla="*/ 18 w 444"/>
                <a:gd name="T17" fmla="*/ 53 h 462"/>
                <a:gd name="T18" fmla="*/ 0 w 444"/>
                <a:gd name="T19" fmla="*/ 71 h 462"/>
                <a:gd name="T20" fmla="*/ 124 w 444"/>
                <a:gd name="T21" fmla="*/ 257 h 462"/>
                <a:gd name="T22" fmla="*/ 195 w 444"/>
                <a:gd name="T23" fmla="*/ 337 h 462"/>
                <a:gd name="T24" fmla="*/ 195 w 444"/>
                <a:gd name="T25" fmla="*/ 372 h 462"/>
                <a:gd name="T26" fmla="*/ 107 w 444"/>
                <a:gd name="T27" fmla="*/ 416 h 462"/>
                <a:gd name="T28" fmla="*/ 222 w 444"/>
                <a:gd name="T29" fmla="*/ 461 h 462"/>
                <a:gd name="T30" fmla="*/ 328 w 444"/>
                <a:gd name="T31" fmla="*/ 416 h 462"/>
                <a:gd name="T32" fmla="*/ 248 w 444"/>
                <a:gd name="T33" fmla="*/ 372 h 462"/>
                <a:gd name="T34" fmla="*/ 248 w 444"/>
                <a:gd name="T35" fmla="*/ 337 h 462"/>
                <a:gd name="T36" fmla="*/ 320 w 444"/>
                <a:gd name="T37" fmla="*/ 212 h 462"/>
                <a:gd name="T38" fmla="*/ 320 w 444"/>
                <a:gd name="T39" fmla="*/ 212 h 462"/>
                <a:gd name="T40" fmla="*/ 346 w 444"/>
                <a:gd name="T41" fmla="*/ 89 h 462"/>
                <a:gd name="T42" fmla="*/ 408 w 444"/>
                <a:gd name="T43" fmla="*/ 89 h 462"/>
                <a:gd name="T44" fmla="*/ 320 w 444"/>
                <a:gd name="T45" fmla="*/ 212 h 462"/>
                <a:gd name="T46" fmla="*/ 222 w 444"/>
                <a:gd name="T47" fmla="*/ 36 h 462"/>
                <a:gd name="T48" fmla="*/ 222 w 444"/>
                <a:gd name="T49" fmla="*/ 36 h 462"/>
                <a:gd name="T50" fmla="*/ 320 w 444"/>
                <a:gd name="T51" fmla="*/ 71 h 462"/>
                <a:gd name="T52" fmla="*/ 222 w 444"/>
                <a:gd name="T53" fmla="*/ 115 h 462"/>
                <a:gd name="T54" fmla="*/ 124 w 444"/>
                <a:gd name="T55" fmla="*/ 71 h 462"/>
                <a:gd name="T56" fmla="*/ 222 w 444"/>
                <a:gd name="T57" fmla="*/ 36 h 462"/>
                <a:gd name="T58" fmla="*/ 36 w 444"/>
                <a:gd name="T59" fmla="*/ 89 h 462"/>
                <a:gd name="T60" fmla="*/ 36 w 444"/>
                <a:gd name="T61" fmla="*/ 89 h 462"/>
                <a:gd name="T62" fmla="*/ 98 w 444"/>
                <a:gd name="T63" fmla="*/ 89 h 462"/>
                <a:gd name="T64" fmla="*/ 124 w 444"/>
                <a:gd name="T65" fmla="*/ 212 h 462"/>
                <a:gd name="T66" fmla="*/ 36 w 444"/>
                <a:gd name="T67" fmla="*/ 8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4" h="462">
                  <a:moveTo>
                    <a:pt x="248" y="337"/>
                  </a:moveTo>
                  <a:lnTo>
                    <a:pt x="248" y="337"/>
                  </a:lnTo>
                  <a:cubicBezTo>
                    <a:pt x="248" y="302"/>
                    <a:pt x="275" y="283"/>
                    <a:pt x="320" y="257"/>
                  </a:cubicBezTo>
                  <a:cubicBezTo>
                    <a:pt x="373" y="221"/>
                    <a:pt x="443" y="177"/>
                    <a:pt x="443" y="71"/>
                  </a:cubicBezTo>
                  <a:cubicBezTo>
                    <a:pt x="443" y="62"/>
                    <a:pt x="434" y="53"/>
                    <a:pt x="426" y="53"/>
                  </a:cubicBezTo>
                  <a:cubicBezTo>
                    <a:pt x="346" y="53"/>
                    <a:pt x="346" y="53"/>
                    <a:pt x="346" y="53"/>
                  </a:cubicBezTo>
                  <a:cubicBezTo>
                    <a:pt x="328" y="27"/>
                    <a:pt x="293" y="0"/>
                    <a:pt x="222" y="0"/>
                  </a:cubicBezTo>
                  <a:cubicBezTo>
                    <a:pt x="151" y="0"/>
                    <a:pt x="116" y="27"/>
                    <a:pt x="9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9" y="53"/>
                    <a:pt x="0" y="62"/>
                    <a:pt x="0" y="71"/>
                  </a:cubicBezTo>
                  <a:cubicBezTo>
                    <a:pt x="0" y="177"/>
                    <a:pt x="62" y="221"/>
                    <a:pt x="124" y="257"/>
                  </a:cubicBezTo>
                  <a:cubicBezTo>
                    <a:pt x="169" y="283"/>
                    <a:pt x="195" y="302"/>
                    <a:pt x="195" y="337"/>
                  </a:cubicBezTo>
                  <a:cubicBezTo>
                    <a:pt x="195" y="372"/>
                    <a:pt x="195" y="372"/>
                    <a:pt x="195" y="372"/>
                  </a:cubicBezTo>
                  <a:cubicBezTo>
                    <a:pt x="142" y="381"/>
                    <a:pt x="107" y="399"/>
                    <a:pt x="107" y="416"/>
                  </a:cubicBezTo>
                  <a:cubicBezTo>
                    <a:pt x="107" y="443"/>
                    <a:pt x="160" y="461"/>
                    <a:pt x="222" y="461"/>
                  </a:cubicBezTo>
                  <a:cubicBezTo>
                    <a:pt x="283" y="461"/>
                    <a:pt x="328" y="443"/>
                    <a:pt x="328" y="416"/>
                  </a:cubicBezTo>
                  <a:cubicBezTo>
                    <a:pt x="328" y="399"/>
                    <a:pt x="302" y="381"/>
                    <a:pt x="248" y="372"/>
                  </a:cubicBezTo>
                  <a:lnTo>
                    <a:pt x="248" y="337"/>
                  </a:lnTo>
                  <a:close/>
                  <a:moveTo>
                    <a:pt x="320" y="212"/>
                  </a:moveTo>
                  <a:lnTo>
                    <a:pt x="320" y="212"/>
                  </a:lnTo>
                  <a:cubicBezTo>
                    <a:pt x="337" y="186"/>
                    <a:pt x="346" y="142"/>
                    <a:pt x="346" y="89"/>
                  </a:cubicBezTo>
                  <a:cubicBezTo>
                    <a:pt x="408" y="89"/>
                    <a:pt x="408" y="89"/>
                    <a:pt x="408" y="89"/>
                  </a:cubicBezTo>
                  <a:cubicBezTo>
                    <a:pt x="399" y="151"/>
                    <a:pt x="364" y="186"/>
                    <a:pt x="320" y="212"/>
                  </a:cubicBezTo>
                  <a:close/>
                  <a:moveTo>
                    <a:pt x="222" y="36"/>
                  </a:moveTo>
                  <a:lnTo>
                    <a:pt x="222" y="36"/>
                  </a:lnTo>
                  <a:cubicBezTo>
                    <a:pt x="293" y="36"/>
                    <a:pt x="320" y="62"/>
                    <a:pt x="320" y="71"/>
                  </a:cubicBezTo>
                  <a:cubicBezTo>
                    <a:pt x="320" y="80"/>
                    <a:pt x="293" y="106"/>
                    <a:pt x="222" y="115"/>
                  </a:cubicBezTo>
                  <a:cubicBezTo>
                    <a:pt x="151" y="106"/>
                    <a:pt x="124" y="80"/>
                    <a:pt x="124" y="71"/>
                  </a:cubicBezTo>
                  <a:cubicBezTo>
                    <a:pt x="124" y="62"/>
                    <a:pt x="151" y="36"/>
                    <a:pt x="222" y="36"/>
                  </a:cubicBezTo>
                  <a:close/>
                  <a:moveTo>
                    <a:pt x="36" y="89"/>
                  </a:moveTo>
                  <a:lnTo>
                    <a:pt x="36" y="89"/>
                  </a:lnTo>
                  <a:cubicBezTo>
                    <a:pt x="98" y="89"/>
                    <a:pt x="98" y="89"/>
                    <a:pt x="98" y="89"/>
                  </a:cubicBezTo>
                  <a:cubicBezTo>
                    <a:pt x="98" y="142"/>
                    <a:pt x="107" y="186"/>
                    <a:pt x="124" y="212"/>
                  </a:cubicBezTo>
                  <a:cubicBezTo>
                    <a:pt x="80" y="186"/>
                    <a:pt x="36" y="151"/>
                    <a:pt x="36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218373" y="12467481"/>
              <a:ext cx="3275813" cy="477054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 defTabSz="-635">
                <a:tabLst>
                  <a:tab pos="2733675" algn="l"/>
                </a:tabLst>
              </a:pPr>
              <a:r>
                <a:rPr lang="en-US" sz="2800" b="1" dirty="0">
                  <a:latin typeface="+mn-ea"/>
                  <a:cs typeface="Lato Regular" panose="020F0502020204030203"/>
                </a:rPr>
                <a:t>Awards Wining</a:t>
              </a:r>
              <a:endParaRPr lang="en-US" sz="28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173813" y="11286343"/>
              <a:ext cx="3275813" cy="1277273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 defTabSz="-635">
                <a:tabLst>
                  <a:tab pos="2733675" algn="l"/>
                </a:tabLst>
              </a:pPr>
              <a:r>
                <a:rPr lang="en-US" sz="7800" b="1" dirty="0">
                  <a:latin typeface="+mn-ea"/>
                  <a:cs typeface="Lato Regular" panose="020F0502020204030203"/>
                </a:rPr>
                <a:t>34</a:t>
              </a:r>
              <a:endParaRPr lang="en-US" sz="7800" b="1" dirty="0"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774964" y="9861440"/>
            <a:ext cx="3364933" cy="3083009"/>
            <a:chOff x="11774964" y="9861440"/>
            <a:chExt cx="3364933" cy="3083009"/>
          </a:xfrm>
        </p:grpSpPr>
        <p:sp>
          <p:nvSpPr>
            <p:cNvPr id="47" name="Freeform 67"/>
            <p:cNvSpPr>
              <a:spLocks noChangeArrowheads="1"/>
            </p:cNvSpPr>
            <p:nvPr/>
          </p:nvSpPr>
          <p:spPr bwMode="auto">
            <a:xfrm>
              <a:off x="13046681" y="9861440"/>
              <a:ext cx="1250873" cy="1469463"/>
            </a:xfrm>
            <a:custGeom>
              <a:avLst/>
              <a:gdLst>
                <a:gd name="T0" fmla="*/ 434 w 453"/>
                <a:gd name="T1" fmla="*/ 186 h 533"/>
                <a:gd name="T2" fmla="*/ 434 w 453"/>
                <a:gd name="T3" fmla="*/ 186 h 533"/>
                <a:gd name="T4" fmla="*/ 44 w 453"/>
                <a:gd name="T5" fmla="*/ 160 h 533"/>
                <a:gd name="T6" fmla="*/ 0 w 453"/>
                <a:gd name="T7" fmla="*/ 178 h 533"/>
                <a:gd name="T8" fmla="*/ 88 w 453"/>
                <a:gd name="T9" fmla="*/ 532 h 533"/>
                <a:gd name="T10" fmla="*/ 141 w 453"/>
                <a:gd name="T11" fmla="*/ 532 h 533"/>
                <a:gd name="T12" fmla="*/ 97 w 453"/>
                <a:gd name="T13" fmla="*/ 355 h 533"/>
                <a:gd name="T14" fmla="*/ 443 w 453"/>
                <a:gd name="T15" fmla="*/ 195 h 533"/>
                <a:gd name="T16" fmla="*/ 434 w 453"/>
                <a:gd name="T17" fmla="*/ 18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3" h="533">
                  <a:moveTo>
                    <a:pt x="434" y="186"/>
                  </a:moveTo>
                  <a:lnTo>
                    <a:pt x="434" y="186"/>
                  </a:lnTo>
                  <a:cubicBezTo>
                    <a:pt x="151" y="301"/>
                    <a:pt x="266" y="0"/>
                    <a:pt x="44" y="16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88" y="532"/>
                    <a:pt x="88" y="532"/>
                    <a:pt x="88" y="532"/>
                  </a:cubicBezTo>
                  <a:cubicBezTo>
                    <a:pt x="141" y="532"/>
                    <a:pt x="141" y="532"/>
                    <a:pt x="141" y="532"/>
                  </a:cubicBezTo>
                  <a:cubicBezTo>
                    <a:pt x="97" y="355"/>
                    <a:pt x="97" y="355"/>
                    <a:pt x="97" y="355"/>
                  </a:cubicBezTo>
                  <a:cubicBezTo>
                    <a:pt x="293" y="195"/>
                    <a:pt x="213" y="532"/>
                    <a:pt x="443" y="195"/>
                  </a:cubicBezTo>
                  <a:cubicBezTo>
                    <a:pt x="452" y="195"/>
                    <a:pt x="443" y="186"/>
                    <a:pt x="434" y="18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864084" y="12467395"/>
              <a:ext cx="3275813" cy="477054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 defTabSz="-635">
                <a:tabLst>
                  <a:tab pos="2733675" algn="l"/>
                </a:tabLst>
              </a:pPr>
              <a:r>
                <a:rPr lang="en-US" sz="2800" b="1" dirty="0">
                  <a:latin typeface="+mn-ea"/>
                  <a:cs typeface="Lato Regular" panose="020F0502020204030203"/>
                </a:rPr>
                <a:t>Projects Finished</a:t>
              </a:r>
              <a:endParaRPr lang="en-US" sz="28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1774964" y="11286257"/>
              <a:ext cx="3275813" cy="1277273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 defTabSz="-635">
                <a:tabLst>
                  <a:tab pos="2733675" algn="l"/>
                </a:tabLst>
              </a:pPr>
              <a:r>
                <a:rPr lang="en-US" sz="7800" b="1" dirty="0">
                  <a:latin typeface="+mn-ea"/>
                  <a:cs typeface="Lato Regular" panose="020F0502020204030203"/>
                </a:rPr>
                <a:t>84</a:t>
              </a:r>
              <a:endParaRPr lang="en-US" sz="7800" b="1" dirty="0"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473539" y="10068205"/>
            <a:ext cx="3364933" cy="2866514"/>
            <a:chOff x="15473539" y="10068205"/>
            <a:chExt cx="3364933" cy="2866514"/>
          </a:xfrm>
        </p:grpSpPr>
        <p:sp>
          <p:nvSpPr>
            <p:cNvPr id="45" name="Freeform 22"/>
            <p:cNvSpPr>
              <a:spLocks noChangeArrowheads="1"/>
            </p:cNvSpPr>
            <p:nvPr/>
          </p:nvSpPr>
          <p:spPr bwMode="auto">
            <a:xfrm>
              <a:off x="16497390" y="10068205"/>
              <a:ext cx="1275153" cy="1275162"/>
            </a:xfrm>
            <a:custGeom>
              <a:avLst/>
              <a:gdLst>
                <a:gd name="T0" fmla="*/ 230 w 461"/>
                <a:gd name="T1" fmla="*/ 8 h 461"/>
                <a:gd name="T2" fmla="*/ 230 w 461"/>
                <a:gd name="T3" fmla="*/ 8 h 461"/>
                <a:gd name="T4" fmla="*/ 0 w 461"/>
                <a:gd name="T5" fmla="*/ 239 h 461"/>
                <a:gd name="T6" fmla="*/ 230 w 461"/>
                <a:gd name="T7" fmla="*/ 460 h 461"/>
                <a:gd name="T8" fmla="*/ 460 w 461"/>
                <a:gd name="T9" fmla="*/ 230 h 461"/>
                <a:gd name="T10" fmla="*/ 230 w 461"/>
                <a:gd name="T11" fmla="*/ 8 h 461"/>
                <a:gd name="T12" fmla="*/ 230 w 461"/>
                <a:gd name="T13" fmla="*/ 35 h 461"/>
                <a:gd name="T14" fmla="*/ 230 w 461"/>
                <a:gd name="T15" fmla="*/ 35 h 461"/>
                <a:gd name="T16" fmla="*/ 319 w 461"/>
                <a:gd name="T17" fmla="*/ 53 h 461"/>
                <a:gd name="T18" fmla="*/ 291 w 461"/>
                <a:gd name="T19" fmla="*/ 106 h 461"/>
                <a:gd name="T20" fmla="*/ 230 w 461"/>
                <a:gd name="T21" fmla="*/ 97 h 461"/>
                <a:gd name="T22" fmla="*/ 168 w 461"/>
                <a:gd name="T23" fmla="*/ 106 h 461"/>
                <a:gd name="T24" fmla="*/ 141 w 461"/>
                <a:gd name="T25" fmla="*/ 53 h 461"/>
                <a:gd name="T26" fmla="*/ 230 w 461"/>
                <a:gd name="T27" fmla="*/ 35 h 461"/>
                <a:gd name="T28" fmla="*/ 106 w 461"/>
                <a:gd name="T29" fmla="*/ 292 h 461"/>
                <a:gd name="T30" fmla="*/ 106 w 461"/>
                <a:gd name="T31" fmla="*/ 292 h 461"/>
                <a:gd name="T32" fmla="*/ 53 w 461"/>
                <a:gd name="T33" fmla="*/ 327 h 461"/>
                <a:gd name="T34" fmla="*/ 35 w 461"/>
                <a:gd name="T35" fmla="*/ 239 h 461"/>
                <a:gd name="T36" fmla="*/ 53 w 461"/>
                <a:gd name="T37" fmla="*/ 141 h 461"/>
                <a:gd name="T38" fmla="*/ 106 w 461"/>
                <a:gd name="T39" fmla="*/ 167 h 461"/>
                <a:gd name="T40" fmla="*/ 88 w 461"/>
                <a:gd name="T41" fmla="*/ 230 h 461"/>
                <a:gd name="T42" fmla="*/ 106 w 461"/>
                <a:gd name="T43" fmla="*/ 292 h 461"/>
                <a:gd name="T44" fmla="*/ 230 w 461"/>
                <a:gd name="T45" fmla="*/ 433 h 461"/>
                <a:gd name="T46" fmla="*/ 230 w 461"/>
                <a:gd name="T47" fmla="*/ 433 h 461"/>
                <a:gd name="T48" fmla="*/ 141 w 461"/>
                <a:gd name="T49" fmla="*/ 407 h 461"/>
                <a:gd name="T50" fmla="*/ 168 w 461"/>
                <a:gd name="T51" fmla="*/ 354 h 461"/>
                <a:gd name="T52" fmla="*/ 230 w 461"/>
                <a:gd name="T53" fmla="*/ 372 h 461"/>
                <a:gd name="T54" fmla="*/ 291 w 461"/>
                <a:gd name="T55" fmla="*/ 354 h 461"/>
                <a:gd name="T56" fmla="*/ 319 w 461"/>
                <a:gd name="T57" fmla="*/ 407 h 461"/>
                <a:gd name="T58" fmla="*/ 230 w 461"/>
                <a:gd name="T59" fmla="*/ 433 h 461"/>
                <a:gd name="T60" fmla="*/ 230 w 461"/>
                <a:gd name="T61" fmla="*/ 345 h 461"/>
                <a:gd name="T62" fmla="*/ 230 w 461"/>
                <a:gd name="T63" fmla="*/ 345 h 461"/>
                <a:gd name="T64" fmla="*/ 124 w 461"/>
                <a:gd name="T65" fmla="*/ 230 h 461"/>
                <a:gd name="T66" fmla="*/ 230 w 461"/>
                <a:gd name="T67" fmla="*/ 123 h 461"/>
                <a:gd name="T68" fmla="*/ 336 w 461"/>
                <a:gd name="T69" fmla="*/ 230 h 461"/>
                <a:gd name="T70" fmla="*/ 230 w 461"/>
                <a:gd name="T71" fmla="*/ 345 h 461"/>
                <a:gd name="T72" fmla="*/ 354 w 461"/>
                <a:gd name="T73" fmla="*/ 292 h 461"/>
                <a:gd name="T74" fmla="*/ 354 w 461"/>
                <a:gd name="T75" fmla="*/ 292 h 461"/>
                <a:gd name="T76" fmla="*/ 372 w 461"/>
                <a:gd name="T77" fmla="*/ 230 h 461"/>
                <a:gd name="T78" fmla="*/ 354 w 461"/>
                <a:gd name="T79" fmla="*/ 167 h 461"/>
                <a:gd name="T80" fmla="*/ 407 w 461"/>
                <a:gd name="T81" fmla="*/ 141 h 461"/>
                <a:gd name="T82" fmla="*/ 425 w 461"/>
                <a:gd name="T83" fmla="*/ 230 h 461"/>
                <a:gd name="T84" fmla="*/ 407 w 461"/>
                <a:gd name="T85" fmla="*/ 327 h 461"/>
                <a:gd name="T86" fmla="*/ 354 w 461"/>
                <a:gd name="T87" fmla="*/ 292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1" h="461">
                  <a:moveTo>
                    <a:pt x="230" y="8"/>
                  </a:moveTo>
                  <a:lnTo>
                    <a:pt x="230" y="8"/>
                  </a:lnTo>
                  <a:cubicBezTo>
                    <a:pt x="97" y="8"/>
                    <a:pt x="0" y="106"/>
                    <a:pt x="0" y="239"/>
                  </a:cubicBezTo>
                  <a:cubicBezTo>
                    <a:pt x="0" y="363"/>
                    <a:pt x="106" y="460"/>
                    <a:pt x="230" y="460"/>
                  </a:cubicBezTo>
                  <a:cubicBezTo>
                    <a:pt x="363" y="460"/>
                    <a:pt x="460" y="354"/>
                    <a:pt x="460" y="230"/>
                  </a:cubicBezTo>
                  <a:cubicBezTo>
                    <a:pt x="460" y="106"/>
                    <a:pt x="354" y="0"/>
                    <a:pt x="230" y="8"/>
                  </a:cubicBezTo>
                  <a:close/>
                  <a:moveTo>
                    <a:pt x="230" y="35"/>
                  </a:moveTo>
                  <a:lnTo>
                    <a:pt x="230" y="35"/>
                  </a:lnTo>
                  <a:cubicBezTo>
                    <a:pt x="256" y="35"/>
                    <a:pt x="291" y="44"/>
                    <a:pt x="319" y="53"/>
                  </a:cubicBezTo>
                  <a:cubicBezTo>
                    <a:pt x="291" y="106"/>
                    <a:pt x="291" y="106"/>
                    <a:pt x="291" y="106"/>
                  </a:cubicBezTo>
                  <a:cubicBezTo>
                    <a:pt x="275" y="97"/>
                    <a:pt x="247" y="97"/>
                    <a:pt x="230" y="97"/>
                  </a:cubicBezTo>
                  <a:cubicBezTo>
                    <a:pt x="203" y="97"/>
                    <a:pt x="185" y="97"/>
                    <a:pt x="168" y="106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68" y="44"/>
                    <a:pt x="194" y="35"/>
                    <a:pt x="230" y="35"/>
                  </a:cubicBezTo>
                  <a:close/>
                  <a:moveTo>
                    <a:pt x="106" y="292"/>
                  </a:moveTo>
                  <a:lnTo>
                    <a:pt x="106" y="292"/>
                  </a:lnTo>
                  <a:cubicBezTo>
                    <a:pt x="53" y="327"/>
                    <a:pt x="53" y="327"/>
                    <a:pt x="53" y="327"/>
                  </a:cubicBezTo>
                  <a:cubicBezTo>
                    <a:pt x="35" y="301"/>
                    <a:pt x="35" y="265"/>
                    <a:pt x="35" y="239"/>
                  </a:cubicBezTo>
                  <a:cubicBezTo>
                    <a:pt x="26" y="204"/>
                    <a:pt x="35" y="167"/>
                    <a:pt x="53" y="141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97" y="185"/>
                    <a:pt x="88" y="212"/>
                    <a:pt x="88" y="230"/>
                  </a:cubicBezTo>
                  <a:cubicBezTo>
                    <a:pt x="88" y="257"/>
                    <a:pt x="97" y="274"/>
                    <a:pt x="106" y="292"/>
                  </a:cubicBezTo>
                  <a:close/>
                  <a:moveTo>
                    <a:pt x="230" y="433"/>
                  </a:moveTo>
                  <a:lnTo>
                    <a:pt x="230" y="433"/>
                  </a:lnTo>
                  <a:cubicBezTo>
                    <a:pt x="194" y="433"/>
                    <a:pt x="168" y="425"/>
                    <a:pt x="141" y="407"/>
                  </a:cubicBezTo>
                  <a:cubicBezTo>
                    <a:pt x="168" y="354"/>
                    <a:pt x="168" y="354"/>
                    <a:pt x="168" y="354"/>
                  </a:cubicBezTo>
                  <a:cubicBezTo>
                    <a:pt x="185" y="363"/>
                    <a:pt x="203" y="372"/>
                    <a:pt x="230" y="372"/>
                  </a:cubicBezTo>
                  <a:cubicBezTo>
                    <a:pt x="247" y="372"/>
                    <a:pt x="275" y="363"/>
                    <a:pt x="291" y="354"/>
                  </a:cubicBezTo>
                  <a:cubicBezTo>
                    <a:pt x="319" y="407"/>
                    <a:pt x="319" y="407"/>
                    <a:pt x="319" y="407"/>
                  </a:cubicBezTo>
                  <a:cubicBezTo>
                    <a:pt x="291" y="425"/>
                    <a:pt x="266" y="433"/>
                    <a:pt x="230" y="433"/>
                  </a:cubicBezTo>
                  <a:close/>
                  <a:moveTo>
                    <a:pt x="230" y="345"/>
                  </a:moveTo>
                  <a:lnTo>
                    <a:pt x="230" y="345"/>
                  </a:lnTo>
                  <a:cubicBezTo>
                    <a:pt x="168" y="345"/>
                    <a:pt x="124" y="292"/>
                    <a:pt x="124" y="230"/>
                  </a:cubicBezTo>
                  <a:cubicBezTo>
                    <a:pt x="124" y="167"/>
                    <a:pt x="168" y="123"/>
                    <a:pt x="230" y="123"/>
                  </a:cubicBezTo>
                  <a:cubicBezTo>
                    <a:pt x="291" y="123"/>
                    <a:pt x="336" y="167"/>
                    <a:pt x="336" y="230"/>
                  </a:cubicBezTo>
                  <a:cubicBezTo>
                    <a:pt x="336" y="292"/>
                    <a:pt x="291" y="345"/>
                    <a:pt x="230" y="345"/>
                  </a:cubicBezTo>
                  <a:close/>
                  <a:moveTo>
                    <a:pt x="354" y="292"/>
                  </a:moveTo>
                  <a:lnTo>
                    <a:pt x="354" y="292"/>
                  </a:lnTo>
                  <a:cubicBezTo>
                    <a:pt x="363" y="274"/>
                    <a:pt x="372" y="257"/>
                    <a:pt x="372" y="230"/>
                  </a:cubicBezTo>
                  <a:cubicBezTo>
                    <a:pt x="372" y="212"/>
                    <a:pt x="363" y="185"/>
                    <a:pt x="354" y="167"/>
                  </a:cubicBezTo>
                  <a:cubicBezTo>
                    <a:pt x="407" y="141"/>
                    <a:pt x="407" y="141"/>
                    <a:pt x="407" y="141"/>
                  </a:cubicBezTo>
                  <a:cubicBezTo>
                    <a:pt x="416" y="167"/>
                    <a:pt x="425" y="195"/>
                    <a:pt x="425" y="230"/>
                  </a:cubicBezTo>
                  <a:cubicBezTo>
                    <a:pt x="425" y="265"/>
                    <a:pt x="416" y="292"/>
                    <a:pt x="407" y="327"/>
                  </a:cubicBezTo>
                  <a:lnTo>
                    <a:pt x="354" y="29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562659" y="12457665"/>
              <a:ext cx="3275813" cy="477054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 defTabSz="-635">
                <a:tabLst>
                  <a:tab pos="2733675" algn="l"/>
                </a:tabLst>
              </a:pPr>
              <a:r>
                <a:rPr lang="en-US" sz="2800" b="1" dirty="0">
                  <a:latin typeface="+mn-ea"/>
                  <a:cs typeface="Lato Regular" panose="020F0502020204030203"/>
                </a:rPr>
                <a:t>Life Ward</a:t>
              </a:r>
              <a:endParaRPr lang="en-US" sz="28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473539" y="11276527"/>
              <a:ext cx="3275813" cy="1277273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 defTabSz="-635">
                <a:tabLst>
                  <a:tab pos="2733675" algn="l"/>
                </a:tabLst>
              </a:pPr>
              <a:r>
                <a:rPr lang="en-US" sz="7800" b="1" dirty="0">
                  <a:latin typeface="+mn-ea"/>
                  <a:cs typeface="Lato Regular" panose="020F0502020204030203"/>
                </a:rPr>
                <a:t>78</a:t>
              </a:r>
              <a:endParaRPr lang="en-US" sz="7800" b="1" dirty="0"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982401" y="10207830"/>
            <a:ext cx="3320373" cy="2736700"/>
            <a:chOff x="18982401" y="10207830"/>
            <a:chExt cx="3320373" cy="2736700"/>
          </a:xfrm>
        </p:grpSpPr>
        <p:sp>
          <p:nvSpPr>
            <p:cNvPr id="56" name="TextBox 55"/>
            <p:cNvSpPr txBox="1"/>
            <p:nvPr/>
          </p:nvSpPr>
          <p:spPr>
            <a:xfrm>
              <a:off x="19026961" y="12467476"/>
              <a:ext cx="3275813" cy="477054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 defTabSz="-635">
                <a:tabLst>
                  <a:tab pos="2733675" algn="l"/>
                </a:tabLst>
              </a:pPr>
              <a:r>
                <a:rPr lang="zh-CN" altLang="en-US" sz="2800" b="1" dirty="0">
                  <a:latin typeface="+mn-ea"/>
                  <a:cs typeface="Lato Regular" panose="020F0502020204030203"/>
                </a:rPr>
                <a:t>图片美化</a:t>
              </a:r>
              <a:endParaRPr lang="en-US" sz="28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8982401" y="11286338"/>
              <a:ext cx="3275813" cy="1277273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 defTabSz="-635">
                <a:tabLst>
                  <a:tab pos="2733675" algn="l"/>
                </a:tabLst>
              </a:pPr>
              <a:r>
                <a:rPr lang="en-US" sz="7800" b="1" dirty="0">
                  <a:latin typeface="+mn-ea"/>
                  <a:cs typeface="Lato Regular" panose="020F0502020204030203"/>
                </a:rPr>
                <a:t>57</a:t>
              </a:r>
              <a:endParaRPr lang="en-US" sz="78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59" name="Freeform 24"/>
            <p:cNvSpPr>
              <a:spLocks noChangeAspect="1" noChangeArrowheads="1"/>
            </p:cNvSpPr>
            <p:nvPr/>
          </p:nvSpPr>
          <p:spPr bwMode="auto">
            <a:xfrm>
              <a:off x="19999866" y="10207830"/>
              <a:ext cx="1365037" cy="1087199"/>
            </a:xfrm>
            <a:custGeom>
              <a:avLst/>
              <a:gdLst>
                <a:gd name="T0" fmla="*/ 248 w 497"/>
                <a:gd name="T1" fmla="*/ 150 h 399"/>
                <a:gd name="T2" fmla="*/ 248 w 497"/>
                <a:gd name="T3" fmla="*/ 150 h 399"/>
                <a:gd name="T4" fmla="*/ 177 w 497"/>
                <a:gd name="T5" fmla="*/ 221 h 399"/>
                <a:gd name="T6" fmla="*/ 248 w 497"/>
                <a:gd name="T7" fmla="*/ 292 h 399"/>
                <a:gd name="T8" fmla="*/ 319 w 497"/>
                <a:gd name="T9" fmla="*/ 221 h 399"/>
                <a:gd name="T10" fmla="*/ 248 w 497"/>
                <a:gd name="T11" fmla="*/ 150 h 399"/>
                <a:gd name="T12" fmla="*/ 442 w 497"/>
                <a:gd name="T13" fmla="*/ 70 h 399"/>
                <a:gd name="T14" fmla="*/ 442 w 497"/>
                <a:gd name="T15" fmla="*/ 70 h 399"/>
                <a:gd name="T16" fmla="*/ 389 w 497"/>
                <a:gd name="T17" fmla="*/ 70 h 399"/>
                <a:gd name="T18" fmla="*/ 363 w 497"/>
                <a:gd name="T19" fmla="*/ 61 h 399"/>
                <a:gd name="T20" fmla="*/ 354 w 497"/>
                <a:gd name="T21" fmla="*/ 8 h 399"/>
                <a:gd name="T22" fmla="*/ 327 w 497"/>
                <a:gd name="T23" fmla="*/ 0 h 399"/>
                <a:gd name="T24" fmla="*/ 159 w 497"/>
                <a:gd name="T25" fmla="*/ 0 h 399"/>
                <a:gd name="T26" fmla="*/ 142 w 497"/>
                <a:gd name="T27" fmla="*/ 8 h 399"/>
                <a:gd name="T28" fmla="*/ 123 w 497"/>
                <a:gd name="T29" fmla="*/ 61 h 399"/>
                <a:gd name="T30" fmla="*/ 106 w 497"/>
                <a:gd name="T31" fmla="*/ 70 h 399"/>
                <a:gd name="T32" fmla="*/ 53 w 497"/>
                <a:gd name="T33" fmla="*/ 70 h 399"/>
                <a:gd name="T34" fmla="*/ 0 w 497"/>
                <a:gd name="T35" fmla="*/ 123 h 399"/>
                <a:gd name="T36" fmla="*/ 0 w 497"/>
                <a:gd name="T37" fmla="*/ 345 h 399"/>
                <a:gd name="T38" fmla="*/ 53 w 497"/>
                <a:gd name="T39" fmla="*/ 398 h 399"/>
                <a:gd name="T40" fmla="*/ 442 w 497"/>
                <a:gd name="T41" fmla="*/ 398 h 399"/>
                <a:gd name="T42" fmla="*/ 496 w 497"/>
                <a:gd name="T43" fmla="*/ 345 h 399"/>
                <a:gd name="T44" fmla="*/ 496 w 497"/>
                <a:gd name="T45" fmla="*/ 123 h 399"/>
                <a:gd name="T46" fmla="*/ 442 w 497"/>
                <a:gd name="T47" fmla="*/ 70 h 399"/>
                <a:gd name="T48" fmla="*/ 248 w 497"/>
                <a:gd name="T49" fmla="*/ 345 h 399"/>
                <a:gd name="T50" fmla="*/ 248 w 497"/>
                <a:gd name="T51" fmla="*/ 345 h 399"/>
                <a:gd name="T52" fmla="*/ 123 w 497"/>
                <a:gd name="T53" fmla="*/ 221 h 399"/>
                <a:gd name="T54" fmla="*/ 248 w 497"/>
                <a:gd name="T55" fmla="*/ 97 h 399"/>
                <a:gd name="T56" fmla="*/ 372 w 497"/>
                <a:gd name="T57" fmla="*/ 221 h 399"/>
                <a:gd name="T58" fmla="*/ 248 w 497"/>
                <a:gd name="T59" fmla="*/ 345 h 399"/>
                <a:gd name="T60" fmla="*/ 425 w 497"/>
                <a:gd name="T61" fmla="*/ 159 h 399"/>
                <a:gd name="T62" fmla="*/ 425 w 497"/>
                <a:gd name="T63" fmla="*/ 159 h 399"/>
                <a:gd name="T64" fmla="*/ 407 w 497"/>
                <a:gd name="T65" fmla="*/ 141 h 399"/>
                <a:gd name="T66" fmla="*/ 425 w 497"/>
                <a:gd name="T67" fmla="*/ 123 h 399"/>
                <a:gd name="T68" fmla="*/ 442 w 497"/>
                <a:gd name="T69" fmla="*/ 141 h 399"/>
                <a:gd name="T70" fmla="*/ 425 w 497"/>
                <a:gd name="T71" fmla="*/ 159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7" h="399">
                  <a:moveTo>
                    <a:pt x="248" y="150"/>
                  </a:moveTo>
                  <a:lnTo>
                    <a:pt x="248" y="150"/>
                  </a:lnTo>
                  <a:cubicBezTo>
                    <a:pt x="203" y="150"/>
                    <a:pt x="177" y="176"/>
                    <a:pt x="177" y="221"/>
                  </a:cubicBezTo>
                  <a:cubicBezTo>
                    <a:pt x="177" y="266"/>
                    <a:pt x="203" y="292"/>
                    <a:pt x="248" y="292"/>
                  </a:cubicBezTo>
                  <a:cubicBezTo>
                    <a:pt x="292" y="292"/>
                    <a:pt x="319" y="266"/>
                    <a:pt x="319" y="221"/>
                  </a:cubicBezTo>
                  <a:cubicBezTo>
                    <a:pt x="319" y="176"/>
                    <a:pt x="292" y="150"/>
                    <a:pt x="248" y="150"/>
                  </a:cubicBezTo>
                  <a:close/>
                  <a:moveTo>
                    <a:pt x="442" y="70"/>
                  </a:moveTo>
                  <a:lnTo>
                    <a:pt x="442" y="70"/>
                  </a:lnTo>
                  <a:cubicBezTo>
                    <a:pt x="389" y="70"/>
                    <a:pt x="389" y="70"/>
                    <a:pt x="389" y="70"/>
                  </a:cubicBezTo>
                  <a:cubicBezTo>
                    <a:pt x="380" y="70"/>
                    <a:pt x="372" y="70"/>
                    <a:pt x="363" y="61"/>
                  </a:cubicBezTo>
                  <a:cubicBezTo>
                    <a:pt x="354" y="8"/>
                    <a:pt x="354" y="8"/>
                    <a:pt x="354" y="8"/>
                  </a:cubicBezTo>
                  <a:cubicBezTo>
                    <a:pt x="345" y="8"/>
                    <a:pt x="336" y="0"/>
                    <a:pt x="327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9" y="0"/>
                    <a:pt x="150" y="8"/>
                    <a:pt x="142" y="8"/>
                  </a:cubicBezTo>
                  <a:cubicBezTo>
                    <a:pt x="123" y="61"/>
                    <a:pt x="123" y="61"/>
                    <a:pt x="123" y="61"/>
                  </a:cubicBezTo>
                  <a:cubicBezTo>
                    <a:pt x="123" y="70"/>
                    <a:pt x="115" y="70"/>
                    <a:pt x="106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17" y="70"/>
                    <a:pt x="0" y="97"/>
                    <a:pt x="0" y="123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0" y="372"/>
                    <a:pt x="17" y="398"/>
                    <a:pt x="53" y="398"/>
                  </a:cubicBezTo>
                  <a:cubicBezTo>
                    <a:pt x="442" y="398"/>
                    <a:pt x="442" y="398"/>
                    <a:pt x="442" y="398"/>
                  </a:cubicBezTo>
                  <a:cubicBezTo>
                    <a:pt x="470" y="398"/>
                    <a:pt x="496" y="372"/>
                    <a:pt x="496" y="345"/>
                  </a:cubicBezTo>
                  <a:cubicBezTo>
                    <a:pt x="496" y="123"/>
                    <a:pt x="496" y="123"/>
                    <a:pt x="496" y="123"/>
                  </a:cubicBezTo>
                  <a:cubicBezTo>
                    <a:pt x="496" y="97"/>
                    <a:pt x="470" y="70"/>
                    <a:pt x="442" y="70"/>
                  </a:cubicBezTo>
                  <a:close/>
                  <a:moveTo>
                    <a:pt x="248" y="345"/>
                  </a:moveTo>
                  <a:lnTo>
                    <a:pt x="248" y="345"/>
                  </a:lnTo>
                  <a:cubicBezTo>
                    <a:pt x="177" y="345"/>
                    <a:pt x="123" y="292"/>
                    <a:pt x="123" y="221"/>
                  </a:cubicBezTo>
                  <a:cubicBezTo>
                    <a:pt x="123" y="150"/>
                    <a:pt x="177" y="97"/>
                    <a:pt x="248" y="97"/>
                  </a:cubicBezTo>
                  <a:cubicBezTo>
                    <a:pt x="319" y="97"/>
                    <a:pt x="372" y="150"/>
                    <a:pt x="372" y="221"/>
                  </a:cubicBezTo>
                  <a:cubicBezTo>
                    <a:pt x="372" y="292"/>
                    <a:pt x="319" y="345"/>
                    <a:pt x="248" y="345"/>
                  </a:cubicBezTo>
                  <a:close/>
                  <a:moveTo>
                    <a:pt x="425" y="159"/>
                  </a:moveTo>
                  <a:lnTo>
                    <a:pt x="425" y="159"/>
                  </a:lnTo>
                  <a:cubicBezTo>
                    <a:pt x="416" y="159"/>
                    <a:pt x="407" y="150"/>
                    <a:pt x="407" y="141"/>
                  </a:cubicBezTo>
                  <a:cubicBezTo>
                    <a:pt x="407" y="132"/>
                    <a:pt x="416" y="123"/>
                    <a:pt x="425" y="123"/>
                  </a:cubicBezTo>
                  <a:cubicBezTo>
                    <a:pt x="433" y="123"/>
                    <a:pt x="442" y="132"/>
                    <a:pt x="442" y="141"/>
                  </a:cubicBezTo>
                  <a:cubicBezTo>
                    <a:pt x="442" y="150"/>
                    <a:pt x="433" y="159"/>
                    <a:pt x="425" y="1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539991" y="488028"/>
            <a:ext cx="20937538" cy="1539066"/>
            <a:chOff x="1739573" y="511491"/>
            <a:chExt cx="20937538" cy="1539066"/>
          </a:xfrm>
        </p:grpSpPr>
        <p:sp>
          <p:nvSpPr>
            <p:cNvPr id="74" name="TextBox 73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bg1"/>
                  </a:solidFill>
                  <a:latin typeface="+mn-ea"/>
                  <a:cs typeface="Lato Regular" panose="020F0502020204030203"/>
                </a:rPr>
                <a:t>为什么选择我们？</a:t>
              </a:r>
              <a:endParaRPr lang="id-ID" sz="8800" b="1" dirty="0">
                <a:solidFill>
                  <a:schemeClr val="bg1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77" name="Rectangle 76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55" y="2776657"/>
            <a:ext cx="6427664" cy="7139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377650" cy="13716001"/>
          </a:xfrm>
        </p:spPr>
      </p:pic>
      <p:sp>
        <p:nvSpPr>
          <p:cNvPr id="128" name="Rectangle 127"/>
          <p:cNvSpPr/>
          <p:nvPr/>
        </p:nvSpPr>
        <p:spPr>
          <a:xfrm>
            <a:off x="-43035" y="-1"/>
            <a:ext cx="24434555" cy="13844129"/>
          </a:xfrm>
          <a:prstGeom prst="rect">
            <a:avLst/>
          </a:prstGeom>
          <a:solidFill>
            <a:schemeClr val="accent6">
              <a:lumMod val="50000"/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16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2"/>
              </a:solidFill>
              <a:latin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28544" y="4370782"/>
            <a:ext cx="13137591" cy="4929315"/>
            <a:chOff x="5628544" y="4281662"/>
            <a:chExt cx="13137591" cy="4929315"/>
          </a:xfrm>
        </p:grpSpPr>
        <p:sp>
          <p:nvSpPr>
            <p:cNvPr id="54" name="TextBox 53"/>
            <p:cNvSpPr txBox="1"/>
            <p:nvPr/>
          </p:nvSpPr>
          <p:spPr>
            <a:xfrm>
              <a:off x="5628544" y="6547684"/>
              <a:ext cx="13137591" cy="266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800" b="1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此处添加详细文本描述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，建议与标题相关并符合整体语言风格，语言描述尽量简洁生动。尽量将每页幻灯片的字数控制在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200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5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分钟之内。此处添加详细文本描述，建议与标题相关并符合整体语言风格，语言描述尽量简洁生动。尽量将每页幻灯片的字数控制在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200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5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分钟之内。</a:t>
              </a:r>
              <a:endParaRPr lang="zh-CN" altLang="en-US" sz="2800" dirty="0">
                <a:solidFill>
                  <a:schemeClr val="bg1"/>
                </a:solidFill>
                <a:latin typeface="+mn-ea"/>
                <a:cs typeface="Calibri Light" panose="020F0302020204030204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994393" y="4281662"/>
              <a:ext cx="123597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200" b="1" dirty="0">
                  <a:solidFill>
                    <a:schemeClr val="bg1"/>
                  </a:solidFill>
                  <a:latin typeface="+mn-ea"/>
                  <a:cs typeface="Calibri" panose="020F0502020204030204"/>
                </a:rPr>
                <a:t>产品介绍</a:t>
              </a:r>
              <a:endParaRPr lang="id-ID" sz="7200" b="1" dirty="0">
                <a:solidFill>
                  <a:schemeClr val="bg1"/>
                </a:solidFill>
                <a:latin typeface="+mn-ea"/>
                <a:cs typeface="Calibri" panose="020F0502020204030204"/>
              </a:endParaRP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10808795" y="5581608"/>
              <a:ext cx="2738812" cy="73150"/>
              <a:chOff x="1775295" y="2028842"/>
              <a:chExt cx="3631535" cy="45719"/>
            </a:xfrm>
          </p:grpSpPr>
          <p:sp>
            <p:nvSpPr>
              <p:cNvPr id="90" name="Rectangle 89"/>
              <p:cNvSpPr/>
              <p:nvPr/>
            </p:nvSpPr>
            <p:spPr>
              <a:xfrm flipV="1">
                <a:off x="1775295" y="2028842"/>
                <a:ext cx="540353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 flipV="1">
                <a:off x="2390858" y="2028842"/>
                <a:ext cx="540353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 flipV="1">
                <a:off x="3025596" y="2028842"/>
                <a:ext cx="540353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 flipV="1">
                <a:off x="3641289" y="2028842"/>
                <a:ext cx="540353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 flipV="1">
                <a:off x="4256852" y="2028842"/>
                <a:ext cx="540353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 flipV="1">
                <a:off x="4866477" y="2028842"/>
                <a:ext cx="540353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8369829" y="5639255"/>
              <a:ext cx="75808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单击此处添加副标题</a:t>
              </a:r>
              <a:endParaRPr lang="zh-CN" altLang="en-US" sz="4000" dirty="0">
                <a:solidFill>
                  <a:schemeClr val="bg1"/>
                </a:solidFill>
                <a:latin typeface="+mn-ea"/>
                <a:cs typeface="Calibri Light" panose="020F030202020403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88912" y="3408808"/>
            <a:ext cx="3999013" cy="8514554"/>
          </a:xfrm>
          <a:prstGeom prst="rect">
            <a:avLst/>
          </a:prstGeom>
        </p:spPr>
      </p:pic>
      <p:sp>
        <p:nvSpPr>
          <p:cNvPr id="7" name="Freeform 3"/>
          <p:cNvSpPr>
            <a:spLocks noChangeArrowheads="1"/>
          </p:cNvSpPr>
          <p:nvPr/>
        </p:nvSpPr>
        <p:spPr bwMode="auto">
          <a:xfrm>
            <a:off x="15893299" y="4361117"/>
            <a:ext cx="3883471" cy="6624363"/>
          </a:xfrm>
          <a:custGeom>
            <a:avLst/>
            <a:gdLst>
              <a:gd name="T0" fmla="*/ 3624 w 6688"/>
              <a:gd name="T1" fmla="*/ 0 h 11406"/>
              <a:gd name="T2" fmla="*/ 0 w 6688"/>
              <a:gd name="T3" fmla="*/ 11405 h 11406"/>
              <a:gd name="T4" fmla="*/ 3624 w 6688"/>
              <a:gd name="T5" fmla="*/ 11405 h 11406"/>
              <a:gd name="T6" fmla="*/ 6687 w 6688"/>
              <a:gd name="T7" fmla="*/ 5688 h 11406"/>
              <a:gd name="T8" fmla="*/ 3624 w 6688"/>
              <a:gd name="T9" fmla="*/ 0 h 1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88" h="11406">
                <a:moveTo>
                  <a:pt x="3624" y="0"/>
                </a:moveTo>
                <a:lnTo>
                  <a:pt x="0" y="11405"/>
                </a:lnTo>
                <a:lnTo>
                  <a:pt x="3624" y="11405"/>
                </a:lnTo>
                <a:lnTo>
                  <a:pt x="6687" y="5688"/>
                </a:lnTo>
                <a:lnTo>
                  <a:pt x="3624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243797" tIns="121899" rIns="243797" bIns="121899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8" name="Freeform 4"/>
          <p:cNvSpPr>
            <a:spLocks noChangeArrowheads="1"/>
          </p:cNvSpPr>
          <p:nvPr/>
        </p:nvSpPr>
        <p:spPr bwMode="auto">
          <a:xfrm>
            <a:off x="15877937" y="4355233"/>
            <a:ext cx="3901392" cy="6624360"/>
          </a:xfrm>
          <a:custGeom>
            <a:avLst/>
            <a:gdLst>
              <a:gd name="T0" fmla="*/ 3657 w 6720"/>
              <a:gd name="T1" fmla="*/ 0 h 11406"/>
              <a:gd name="T2" fmla="*/ 0 w 6720"/>
              <a:gd name="T3" fmla="*/ 0 h 11406"/>
              <a:gd name="T4" fmla="*/ 3657 w 6720"/>
              <a:gd name="T5" fmla="*/ 11405 h 11406"/>
              <a:gd name="T6" fmla="*/ 6719 w 6720"/>
              <a:gd name="T7" fmla="*/ 5686 h 11406"/>
              <a:gd name="T8" fmla="*/ 3657 w 6720"/>
              <a:gd name="T9" fmla="*/ 0 h 1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20" h="11406">
                <a:moveTo>
                  <a:pt x="3657" y="0"/>
                </a:moveTo>
                <a:lnTo>
                  <a:pt x="0" y="0"/>
                </a:lnTo>
                <a:lnTo>
                  <a:pt x="3657" y="11405"/>
                </a:lnTo>
                <a:lnTo>
                  <a:pt x="6719" y="5686"/>
                </a:lnTo>
                <a:lnTo>
                  <a:pt x="3657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243797" tIns="121899" rIns="243797" bIns="121899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5" name="Freeform 1"/>
          <p:cNvSpPr>
            <a:spLocks noChangeArrowheads="1"/>
          </p:cNvSpPr>
          <p:nvPr/>
        </p:nvSpPr>
        <p:spPr bwMode="auto">
          <a:xfrm>
            <a:off x="4308168" y="4355233"/>
            <a:ext cx="3901392" cy="6624360"/>
          </a:xfrm>
          <a:custGeom>
            <a:avLst/>
            <a:gdLst>
              <a:gd name="T0" fmla="*/ 6719 w 6720"/>
              <a:gd name="T1" fmla="*/ 0 h 11406"/>
              <a:gd name="T2" fmla="*/ 3062 w 6720"/>
              <a:gd name="T3" fmla="*/ 0 h 11406"/>
              <a:gd name="T4" fmla="*/ 0 w 6720"/>
              <a:gd name="T5" fmla="*/ 5718 h 11406"/>
              <a:gd name="T6" fmla="*/ 3062 w 6720"/>
              <a:gd name="T7" fmla="*/ 11405 h 11406"/>
              <a:gd name="T8" fmla="*/ 6719 w 6720"/>
              <a:gd name="T9" fmla="*/ 0 h 1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20" h="11406">
                <a:moveTo>
                  <a:pt x="6719" y="0"/>
                </a:moveTo>
                <a:lnTo>
                  <a:pt x="3062" y="0"/>
                </a:lnTo>
                <a:lnTo>
                  <a:pt x="0" y="5718"/>
                </a:lnTo>
                <a:lnTo>
                  <a:pt x="3062" y="11405"/>
                </a:lnTo>
                <a:lnTo>
                  <a:pt x="6719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243797" tIns="121899" rIns="243797" bIns="121899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6" name="Freeform 2"/>
          <p:cNvSpPr>
            <a:spLocks noChangeArrowheads="1"/>
          </p:cNvSpPr>
          <p:nvPr/>
        </p:nvSpPr>
        <p:spPr bwMode="auto">
          <a:xfrm>
            <a:off x="4302122" y="4383397"/>
            <a:ext cx="3883471" cy="6624363"/>
          </a:xfrm>
          <a:custGeom>
            <a:avLst/>
            <a:gdLst>
              <a:gd name="T0" fmla="*/ 3062 w 6688"/>
              <a:gd name="T1" fmla="*/ 0 h 11406"/>
              <a:gd name="T2" fmla="*/ 0 w 6688"/>
              <a:gd name="T3" fmla="*/ 5686 h 11406"/>
              <a:gd name="T4" fmla="*/ 3062 w 6688"/>
              <a:gd name="T5" fmla="*/ 11405 h 11406"/>
              <a:gd name="T6" fmla="*/ 6687 w 6688"/>
              <a:gd name="T7" fmla="*/ 11405 h 11406"/>
              <a:gd name="T8" fmla="*/ 3062 w 6688"/>
              <a:gd name="T9" fmla="*/ 0 h 1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88" h="11406">
                <a:moveTo>
                  <a:pt x="3062" y="0"/>
                </a:moveTo>
                <a:lnTo>
                  <a:pt x="0" y="5686"/>
                </a:lnTo>
                <a:lnTo>
                  <a:pt x="3062" y="11405"/>
                </a:lnTo>
                <a:lnTo>
                  <a:pt x="6687" y="11405"/>
                </a:lnTo>
                <a:lnTo>
                  <a:pt x="3062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243797" tIns="121899" rIns="243797" bIns="121899" anchor="ctr"/>
          <a:lstStyle/>
          <a:p>
            <a:endParaRPr lang="en-US" dirty="0">
              <a:latin typeface="+mn-ea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7442129" y="6404284"/>
            <a:ext cx="2341646" cy="2837576"/>
            <a:chOff x="2765604" y="2192731"/>
            <a:chExt cx="878346" cy="1064091"/>
          </a:xfrm>
        </p:grpSpPr>
        <p:cxnSp>
          <p:nvCxnSpPr>
            <p:cNvPr id="22" name="Straight Connector 21"/>
            <p:cNvCxnSpPr/>
            <p:nvPr/>
          </p:nvCxnSpPr>
          <p:spPr>
            <a:xfrm flipH="1" flipV="1">
              <a:off x="2878928" y="2192731"/>
              <a:ext cx="765022" cy="121621"/>
            </a:xfrm>
            <a:prstGeom prst="line">
              <a:avLst/>
            </a:prstGeom>
            <a:ln>
              <a:solidFill>
                <a:srgbClr val="DBDBD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2765604" y="2314352"/>
              <a:ext cx="878346" cy="420262"/>
            </a:xfrm>
            <a:prstGeom prst="line">
              <a:avLst/>
            </a:prstGeom>
            <a:ln>
              <a:solidFill>
                <a:srgbClr val="DBDBD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3026734" y="2314352"/>
              <a:ext cx="617216" cy="942470"/>
            </a:xfrm>
            <a:prstGeom prst="line">
              <a:avLst/>
            </a:prstGeom>
            <a:ln>
              <a:solidFill>
                <a:srgbClr val="DBDBD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4565524" y="5985934"/>
            <a:ext cx="1941785" cy="2695557"/>
            <a:chOff x="5578681" y="2027495"/>
            <a:chExt cx="728359" cy="1010834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5578681" y="2027495"/>
              <a:ext cx="551701" cy="286857"/>
            </a:xfrm>
            <a:prstGeom prst="line">
              <a:avLst/>
            </a:prstGeom>
            <a:ln>
              <a:solidFill>
                <a:srgbClr val="DBDBD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578681" y="2314352"/>
              <a:ext cx="728359" cy="201765"/>
            </a:xfrm>
            <a:prstGeom prst="line">
              <a:avLst/>
            </a:prstGeom>
            <a:ln>
              <a:solidFill>
                <a:srgbClr val="DBDBD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578681" y="2314352"/>
              <a:ext cx="704101" cy="723977"/>
            </a:xfrm>
            <a:prstGeom prst="line">
              <a:avLst/>
            </a:prstGeom>
            <a:ln>
              <a:solidFill>
                <a:srgbClr val="DBDBD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Subtitle 2"/>
          <p:cNvSpPr txBox="1"/>
          <p:nvPr/>
        </p:nvSpPr>
        <p:spPr>
          <a:xfrm>
            <a:off x="1333753" y="4730732"/>
            <a:ext cx="2816189" cy="4336529"/>
          </a:xfrm>
          <a:prstGeom prst="rect">
            <a:avLst/>
          </a:prstGeom>
          <a:solidFill>
            <a:srgbClr val="F3F3F3"/>
          </a:solidFill>
        </p:spPr>
        <p:txBody>
          <a:bodyPr vert="horz" lIns="243797" tIns="121899" rIns="243797" bIns="121899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zh-CN" altLang="en-US" sz="2800" b="1" dirty="0">
                <a:solidFill>
                  <a:schemeClr val="accent6"/>
                </a:solidFill>
                <a:latin typeface="+mn-ea"/>
                <a:cs typeface="Lato Regular" panose="020F0502020204030203"/>
              </a:rPr>
              <a:t>数据分析</a:t>
            </a:r>
            <a:r>
              <a:rPr lang="en-US" sz="2800" b="1" dirty="0">
                <a:solidFill>
                  <a:schemeClr val="accent6"/>
                </a:solidFill>
                <a:latin typeface="+mn-ea"/>
                <a:cs typeface="Lato Regular" panose="020F0502020204030203"/>
              </a:rPr>
              <a:t> 1:</a:t>
            </a:r>
            <a:endParaRPr lang="en-US" sz="2800" b="1" dirty="0">
              <a:solidFill>
                <a:schemeClr val="accent6"/>
              </a:solidFill>
              <a:latin typeface="+mn-ea"/>
              <a:cs typeface="Lato Regular" panose="020F0502020204030203"/>
            </a:endParaRPr>
          </a:p>
          <a:p>
            <a:pPr marL="0" indent="0" algn="r">
              <a:lnSpc>
                <a:spcPct val="120000"/>
              </a:lnSpc>
              <a:buNone/>
            </a:pPr>
            <a:r>
              <a:rPr lang="zh-CN" altLang="en-US" sz="2700" dirty="0">
                <a:solidFill>
                  <a:schemeClr val="accent6"/>
                </a:solidFill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sz="2700" dirty="0">
              <a:solidFill>
                <a:schemeClr val="accent6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47" name="Subtitle 2"/>
          <p:cNvSpPr txBox="1"/>
          <p:nvPr/>
        </p:nvSpPr>
        <p:spPr>
          <a:xfrm>
            <a:off x="19949335" y="4693353"/>
            <a:ext cx="2910456" cy="3856398"/>
          </a:xfrm>
          <a:prstGeom prst="rect">
            <a:avLst/>
          </a:prstGeom>
          <a:solidFill>
            <a:srgbClr val="F3F3F3"/>
          </a:solidFill>
        </p:spPr>
        <p:txBody>
          <a:bodyPr vert="horz" wrap="square" lIns="243797" tIns="121899" rIns="243797" bIns="121899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900" b="1" dirty="0">
                <a:solidFill>
                  <a:schemeClr val="accent6"/>
                </a:solidFill>
                <a:latin typeface="+mn-ea"/>
                <a:cs typeface="Lato Regular" panose="020F0502020204030203"/>
              </a:rPr>
              <a:t>数据分析</a:t>
            </a:r>
            <a:r>
              <a:rPr lang="en-US" sz="2900" b="1" dirty="0">
                <a:solidFill>
                  <a:schemeClr val="accent6"/>
                </a:solidFill>
                <a:latin typeface="+mn-ea"/>
                <a:cs typeface="Lato Regular" panose="020F0502020204030203"/>
              </a:rPr>
              <a:t> 2:</a:t>
            </a:r>
            <a:endParaRPr lang="en-US" sz="2900" b="1" dirty="0">
              <a:solidFill>
                <a:schemeClr val="accent6"/>
              </a:solidFill>
              <a:latin typeface="+mn-ea"/>
              <a:cs typeface="Lato Regular" panose="020F0502020204030203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2700" dirty="0">
                <a:solidFill>
                  <a:schemeClr val="accent6"/>
                </a:solidFill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sz="2700" dirty="0">
              <a:solidFill>
                <a:schemeClr val="accent6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39" name="Freeform 22"/>
          <p:cNvSpPr>
            <a:spLocks noChangeArrowheads="1"/>
          </p:cNvSpPr>
          <p:nvPr/>
        </p:nvSpPr>
        <p:spPr bwMode="auto">
          <a:xfrm>
            <a:off x="16596429" y="9624524"/>
            <a:ext cx="928044" cy="928050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1" name="Freeform 24"/>
          <p:cNvSpPr>
            <a:spLocks noChangeArrowheads="1"/>
          </p:cNvSpPr>
          <p:nvPr/>
        </p:nvSpPr>
        <p:spPr bwMode="auto">
          <a:xfrm>
            <a:off x="6664551" y="4663892"/>
            <a:ext cx="998753" cy="795470"/>
          </a:xfrm>
          <a:custGeom>
            <a:avLst/>
            <a:gdLst>
              <a:gd name="T0" fmla="*/ 248 w 497"/>
              <a:gd name="T1" fmla="*/ 150 h 399"/>
              <a:gd name="T2" fmla="*/ 248 w 497"/>
              <a:gd name="T3" fmla="*/ 150 h 399"/>
              <a:gd name="T4" fmla="*/ 177 w 497"/>
              <a:gd name="T5" fmla="*/ 221 h 399"/>
              <a:gd name="T6" fmla="*/ 248 w 497"/>
              <a:gd name="T7" fmla="*/ 292 h 399"/>
              <a:gd name="T8" fmla="*/ 319 w 497"/>
              <a:gd name="T9" fmla="*/ 221 h 399"/>
              <a:gd name="T10" fmla="*/ 248 w 497"/>
              <a:gd name="T11" fmla="*/ 150 h 399"/>
              <a:gd name="T12" fmla="*/ 442 w 497"/>
              <a:gd name="T13" fmla="*/ 70 h 399"/>
              <a:gd name="T14" fmla="*/ 442 w 497"/>
              <a:gd name="T15" fmla="*/ 70 h 399"/>
              <a:gd name="T16" fmla="*/ 389 w 497"/>
              <a:gd name="T17" fmla="*/ 70 h 399"/>
              <a:gd name="T18" fmla="*/ 363 w 497"/>
              <a:gd name="T19" fmla="*/ 61 h 399"/>
              <a:gd name="T20" fmla="*/ 354 w 497"/>
              <a:gd name="T21" fmla="*/ 8 h 399"/>
              <a:gd name="T22" fmla="*/ 327 w 497"/>
              <a:gd name="T23" fmla="*/ 0 h 399"/>
              <a:gd name="T24" fmla="*/ 159 w 497"/>
              <a:gd name="T25" fmla="*/ 0 h 399"/>
              <a:gd name="T26" fmla="*/ 142 w 497"/>
              <a:gd name="T27" fmla="*/ 8 h 399"/>
              <a:gd name="T28" fmla="*/ 123 w 497"/>
              <a:gd name="T29" fmla="*/ 61 h 399"/>
              <a:gd name="T30" fmla="*/ 106 w 497"/>
              <a:gd name="T31" fmla="*/ 70 h 399"/>
              <a:gd name="T32" fmla="*/ 53 w 497"/>
              <a:gd name="T33" fmla="*/ 70 h 399"/>
              <a:gd name="T34" fmla="*/ 0 w 497"/>
              <a:gd name="T35" fmla="*/ 123 h 399"/>
              <a:gd name="T36" fmla="*/ 0 w 497"/>
              <a:gd name="T37" fmla="*/ 345 h 399"/>
              <a:gd name="T38" fmla="*/ 53 w 497"/>
              <a:gd name="T39" fmla="*/ 398 h 399"/>
              <a:gd name="T40" fmla="*/ 442 w 497"/>
              <a:gd name="T41" fmla="*/ 398 h 399"/>
              <a:gd name="T42" fmla="*/ 496 w 497"/>
              <a:gd name="T43" fmla="*/ 345 h 399"/>
              <a:gd name="T44" fmla="*/ 496 w 497"/>
              <a:gd name="T45" fmla="*/ 123 h 399"/>
              <a:gd name="T46" fmla="*/ 442 w 497"/>
              <a:gd name="T47" fmla="*/ 70 h 399"/>
              <a:gd name="T48" fmla="*/ 248 w 497"/>
              <a:gd name="T49" fmla="*/ 345 h 399"/>
              <a:gd name="T50" fmla="*/ 248 w 497"/>
              <a:gd name="T51" fmla="*/ 345 h 399"/>
              <a:gd name="T52" fmla="*/ 123 w 497"/>
              <a:gd name="T53" fmla="*/ 221 h 399"/>
              <a:gd name="T54" fmla="*/ 248 w 497"/>
              <a:gd name="T55" fmla="*/ 97 h 399"/>
              <a:gd name="T56" fmla="*/ 372 w 497"/>
              <a:gd name="T57" fmla="*/ 221 h 399"/>
              <a:gd name="T58" fmla="*/ 248 w 497"/>
              <a:gd name="T59" fmla="*/ 345 h 399"/>
              <a:gd name="T60" fmla="*/ 425 w 497"/>
              <a:gd name="T61" fmla="*/ 159 h 399"/>
              <a:gd name="T62" fmla="*/ 425 w 497"/>
              <a:gd name="T63" fmla="*/ 159 h 399"/>
              <a:gd name="T64" fmla="*/ 407 w 497"/>
              <a:gd name="T65" fmla="*/ 141 h 399"/>
              <a:gd name="T66" fmla="*/ 425 w 497"/>
              <a:gd name="T67" fmla="*/ 123 h 399"/>
              <a:gd name="T68" fmla="*/ 442 w 497"/>
              <a:gd name="T69" fmla="*/ 141 h 399"/>
              <a:gd name="T70" fmla="*/ 425 w 497"/>
              <a:gd name="T71" fmla="*/ 15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7" h="399">
                <a:moveTo>
                  <a:pt x="248" y="150"/>
                </a:moveTo>
                <a:lnTo>
                  <a:pt x="248" y="150"/>
                </a:lnTo>
                <a:cubicBezTo>
                  <a:pt x="203" y="150"/>
                  <a:pt x="177" y="176"/>
                  <a:pt x="177" y="221"/>
                </a:cubicBezTo>
                <a:cubicBezTo>
                  <a:pt x="177" y="266"/>
                  <a:pt x="203" y="292"/>
                  <a:pt x="248" y="292"/>
                </a:cubicBezTo>
                <a:cubicBezTo>
                  <a:pt x="292" y="292"/>
                  <a:pt x="319" y="266"/>
                  <a:pt x="319" y="221"/>
                </a:cubicBezTo>
                <a:cubicBezTo>
                  <a:pt x="319" y="176"/>
                  <a:pt x="292" y="150"/>
                  <a:pt x="248" y="150"/>
                </a:cubicBezTo>
                <a:close/>
                <a:moveTo>
                  <a:pt x="442" y="70"/>
                </a:moveTo>
                <a:lnTo>
                  <a:pt x="442" y="70"/>
                </a:lnTo>
                <a:cubicBezTo>
                  <a:pt x="389" y="70"/>
                  <a:pt x="389" y="70"/>
                  <a:pt x="389" y="70"/>
                </a:cubicBezTo>
                <a:cubicBezTo>
                  <a:pt x="380" y="70"/>
                  <a:pt x="372" y="70"/>
                  <a:pt x="363" y="61"/>
                </a:cubicBezTo>
                <a:cubicBezTo>
                  <a:pt x="354" y="8"/>
                  <a:pt x="354" y="8"/>
                  <a:pt x="354" y="8"/>
                </a:cubicBezTo>
                <a:cubicBezTo>
                  <a:pt x="345" y="8"/>
                  <a:pt x="336" y="0"/>
                  <a:pt x="327" y="0"/>
                </a:cubicBezTo>
                <a:cubicBezTo>
                  <a:pt x="159" y="0"/>
                  <a:pt x="159" y="0"/>
                  <a:pt x="159" y="0"/>
                </a:cubicBezTo>
                <a:cubicBezTo>
                  <a:pt x="159" y="0"/>
                  <a:pt x="150" y="8"/>
                  <a:pt x="142" y="8"/>
                </a:cubicBezTo>
                <a:cubicBezTo>
                  <a:pt x="123" y="61"/>
                  <a:pt x="123" y="61"/>
                  <a:pt x="123" y="61"/>
                </a:cubicBezTo>
                <a:cubicBezTo>
                  <a:pt x="123" y="70"/>
                  <a:pt x="115" y="70"/>
                  <a:pt x="106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17" y="70"/>
                  <a:pt x="0" y="97"/>
                  <a:pt x="0" y="12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7" y="398"/>
                  <a:pt x="53" y="398"/>
                </a:cubicBezTo>
                <a:cubicBezTo>
                  <a:pt x="442" y="398"/>
                  <a:pt x="442" y="398"/>
                  <a:pt x="442" y="398"/>
                </a:cubicBezTo>
                <a:cubicBezTo>
                  <a:pt x="470" y="398"/>
                  <a:pt x="496" y="372"/>
                  <a:pt x="496" y="345"/>
                </a:cubicBezTo>
                <a:cubicBezTo>
                  <a:pt x="496" y="123"/>
                  <a:pt x="496" y="123"/>
                  <a:pt x="496" y="123"/>
                </a:cubicBezTo>
                <a:cubicBezTo>
                  <a:pt x="496" y="97"/>
                  <a:pt x="470" y="70"/>
                  <a:pt x="442" y="70"/>
                </a:cubicBezTo>
                <a:close/>
                <a:moveTo>
                  <a:pt x="248" y="345"/>
                </a:moveTo>
                <a:lnTo>
                  <a:pt x="248" y="345"/>
                </a:lnTo>
                <a:cubicBezTo>
                  <a:pt x="177" y="345"/>
                  <a:pt x="123" y="292"/>
                  <a:pt x="123" y="221"/>
                </a:cubicBezTo>
                <a:cubicBezTo>
                  <a:pt x="123" y="150"/>
                  <a:pt x="177" y="97"/>
                  <a:pt x="248" y="97"/>
                </a:cubicBezTo>
                <a:cubicBezTo>
                  <a:pt x="319" y="97"/>
                  <a:pt x="372" y="150"/>
                  <a:pt x="372" y="221"/>
                </a:cubicBezTo>
                <a:cubicBezTo>
                  <a:pt x="372" y="292"/>
                  <a:pt x="319" y="345"/>
                  <a:pt x="248" y="345"/>
                </a:cubicBezTo>
                <a:close/>
                <a:moveTo>
                  <a:pt x="425" y="159"/>
                </a:moveTo>
                <a:lnTo>
                  <a:pt x="425" y="159"/>
                </a:lnTo>
                <a:cubicBezTo>
                  <a:pt x="416" y="159"/>
                  <a:pt x="407" y="150"/>
                  <a:pt x="407" y="141"/>
                </a:cubicBezTo>
                <a:cubicBezTo>
                  <a:pt x="407" y="132"/>
                  <a:pt x="416" y="123"/>
                  <a:pt x="425" y="123"/>
                </a:cubicBezTo>
                <a:cubicBezTo>
                  <a:pt x="433" y="123"/>
                  <a:pt x="442" y="132"/>
                  <a:pt x="442" y="141"/>
                </a:cubicBezTo>
                <a:cubicBezTo>
                  <a:pt x="442" y="150"/>
                  <a:pt x="433" y="159"/>
                  <a:pt x="425" y="1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3" name="Freeform 74"/>
          <p:cNvSpPr>
            <a:spLocks noChangeArrowheads="1"/>
          </p:cNvSpPr>
          <p:nvPr/>
        </p:nvSpPr>
        <p:spPr bwMode="auto">
          <a:xfrm>
            <a:off x="18316803" y="7196743"/>
            <a:ext cx="928050" cy="821986"/>
          </a:xfrm>
          <a:custGeom>
            <a:avLst/>
            <a:gdLst>
              <a:gd name="T0" fmla="*/ 451 w 461"/>
              <a:gd name="T1" fmla="*/ 213 h 409"/>
              <a:gd name="T2" fmla="*/ 451 w 461"/>
              <a:gd name="T3" fmla="*/ 213 h 409"/>
              <a:gd name="T4" fmla="*/ 247 w 461"/>
              <a:gd name="T5" fmla="*/ 17 h 409"/>
              <a:gd name="T6" fmla="*/ 212 w 461"/>
              <a:gd name="T7" fmla="*/ 17 h 409"/>
              <a:gd name="T8" fmla="*/ 9 w 461"/>
              <a:gd name="T9" fmla="*/ 213 h 409"/>
              <a:gd name="T10" fmla="*/ 18 w 461"/>
              <a:gd name="T11" fmla="*/ 230 h 409"/>
              <a:gd name="T12" fmla="*/ 62 w 461"/>
              <a:gd name="T13" fmla="*/ 230 h 409"/>
              <a:gd name="T14" fmla="*/ 62 w 461"/>
              <a:gd name="T15" fmla="*/ 390 h 409"/>
              <a:gd name="T16" fmla="*/ 79 w 461"/>
              <a:gd name="T17" fmla="*/ 408 h 409"/>
              <a:gd name="T18" fmla="*/ 177 w 461"/>
              <a:gd name="T19" fmla="*/ 408 h 409"/>
              <a:gd name="T20" fmla="*/ 177 w 461"/>
              <a:gd name="T21" fmla="*/ 248 h 409"/>
              <a:gd name="T22" fmla="*/ 283 w 461"/>
              <a:gd name="T23" fmla="*/ 248 h 409"/>
              <a:gd name="T24" fmla="*/ 283 w 461"/>
              <a:gd name="T25" fmla="*/ 408 h 409"/>
              <a:gd name="T26" fmla="*/ 381 w 461"/>
              <a:gd name="T27" fmla="*/ 408 h 409"/>
              <a:gd name="T28" fmla="*/ 398 w 461"/>
              <a:gd name="T29" fmla="*/ 390 h 409"/>
              <a:gd name="T30" fmla="*/ 398 w 461"/>
              <a:gd name="T31" fmla="*/ 230 h 409"/>
              <a:gd name="T32" fmla="*/ 443 w 461"/>
              <a:gd name="T33" fmla="*/ 230 h 409"/>
              <a:gd name="T34" fmla="*/ 451 w 461"/>
              <a:gd name="T35" fmla="*/ 213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1" h="409">
                <a:moveTo>
                  <a:pt x="451" y="213"/>
                </a:moveTo>
                <a:lnTo>
                  <a:pt x="451" y="213"/>
                </a:lnTo>
                <a:cubicBezTo>
                  <a:pt x="247" y="17"/>
                  <a:pt x="247" y="17"/>
                  <a:pt x="247" y="17"/>
                </a:cubicBezTo>
                <a:cubicBezTo>
                  <a:pt x="238" y="0"/>
                  <a:pt x="221" y="0"/>
                  <a:pt x="212" y="1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1"/>
                  <a:pt x="9" y="230"/>
                  <a:pt x="18" y="230"/>
                </a:cubicBezTo>
                <a:cubicBezTo>
                  <a:pt x="62" y="230"/>
                  <a:pt x="62" y="230"/>
                  <a:pt x="62" y="230"/>
                </a:cubicBezTo>
                <a:cubicBezTo>
                  <a:pt x="62" y="390"/>
                  <a:pt x="62" y="390"/>
                  <a:pt x="62" y="390"/>
                </a:cubicBezTo>
                <a:cubicBezTo>
                  <a:pt x="62" y="399"/>
                  <a:pt x="62" y="408"/>
                  <a:pt x="79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283" y="248"/>
                  <a:pt x="283" y="248"/>
                  <a:pt x="283" y="248"/>
                </a:cubicBezTo>
                <a:cubicBezTo>
                  <a:pt x="283" y="408"/>
                  <a:pt x="283" y="408"/>
                  <a:pt x="283" y="408"/>
                </a:cubicBezTo>
                <a:cubicBezTo>
                  <a:pt x="381" y="408"/>
                  <a:pt x="381" y="408"/>
                  <a:pt x="381" y="408"/>
                </a:cubicBezTo>
                <a:cubicBezTo>
                  <a:pt x="398" y="408"/>
                  <a:pt x="398" y="399"/>
                  <a:pt x="398" y="390"/>
                </a:cubicBezTo>
                <a:cubicBezTo>
                  <a:pt x="398" y="230"/>
                  <a:pt x="398" y="230"/>
                  <a:pt x="398" y="230"/>
                </a:cubicBezTo>
                <a:cubicBezTo>
                  <a:pt x="443" y="230"/>
                  <a:pt x="443" y="230"/>
                  <a:pt x="443" y="230"/>
                </a:cubicBezTo>
                <a:cubicBezTo>
                  <a:pt x="451" y="230"/>
                  <a:pt x="460" y="221"/>
                  <a:pt x="451" y="21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5" name="Freeform 99"/>
          <p:cNvSpPr>
            <a:spLocks noChangeArrowheads="1"/>
          </p:cNvSpPr>
          <p:nvPr/>
        </p:nvSpPr>
        <p:spPr bwMode="auto">
          <a:xfrm>
            <a:off x="6443370" y="9920439"/>
            <a:ext cx="998759" cy="609855"/>
          </a:xfrm>
          <a:custGeom>
            <a:avLst/>
            <a:gdLst>
              <a:gd name="T0" fmla="*/ 381 w 497"/>
              <a:gd name="T1" fmla="*/ 151 h 303"/>
              <a:gd name="T2" fmla="*/ 381 w 497"/>
              <a:gd name="T3" fmla="*/ 151 h 303"/>
              <a:gd name="T4" fmla="*/ 434 w 497"/>
              <a:gd name="T5" fmla="*/ 45 h 303"/>
              <a:gd name="T6" fmla="*/ 470 w 497"/>
              <a:gd name="T7" fmla="*/ 45 h 303"/>
              <a:gd name="T8" fmla="*/ 381 w 497"/>
              <a:gd name="T9" fmla="*/ 0 h 303"/>
              <a:gd name="T10" fmla="*/ 133 w 497"/>
              <a:gd name="T11" fmla="*/ 0 h 303"/>
              <a:gd name="T12" fmla="*/ 0 w 497"/>
              <a:gd name="T13" fmla="*/ 151 h 303"/>
              <a:gd name="T14" fmla="*/ 133 w 497"/>
              <a:gd name="T15" fmla="*/ 302 h 303"/>
              <a:gd name="T16" fmla="*/ 381 w 497"/>
              <a:gd name="T17" fmla="*/ 302 h 303"/>
              <a:gd name="T18" fmla="*/ 470 w 497"/>
              <a:gd name="T19" fmla="*/ 257 h 303"/>
              <a:gd name="T20" fmla="*/ 434 w 497"/>
              <a:gd name="T21" fmla="*/ 257 h 303"/>
              <a:gd name="T22" fmla="*/ 381 w 497"/>
              <a:gd name="T23" fmla="*/ 151 h 303"/>
              <a:gd name="T24" fmla="*/ 310 w 497"/>
              <a:gd name="T25" fmla="*/ 196 h 303"/>
              <a:gd name="T26" fmla="*/ 310 w 497"/>
              <a:gd name="T27" fmla="*/ 196 h 303"/>
              <a:gd name="T28" fmla="*/ 302 w 497"/>
              <a:gd name="T29" fmla="*/ 196 h 303"/>
              <a:gd name="T30" fmla="*/ 221 w 497"/>
              <a:gd name="T31" fmla="*/ 169 h 303"/>
              <a:gd name="T32" fmla="*/ 212 w 497"/>
              <a:gd name="T33" fmla="*/ 196 h 303"/>
              <a:gd name="T34" fmla="*/ 186 w 497"/>
              <a:gd name="T35" fmla="*/ 204 h 303"/>
              <a:gd name="T36" fmla="*/ 98 w 497"/>
              <a:gd name="T37" fmla="*/ 125 h 303"/>
              <a:gd name="T38" fmla="*/ 89 w 497"/>
              <a:gd name="T39" fmla="*/ 107 h 303"/>
              <a:gd name="T40" fmla="*/ 106 w 497"/>
              <a:gd name="T41" fmla="*/ 107 h 303"/>
              <a:gd name="T42" fmla="*/ 177 w 497"/>
              <a:gd name="T43" fmla="*/ 143 h 303"/>
              <a:gd name="T44" fmla="*/ 195 w 497"/>
              <a:gd name="T45" fmla="*/ 116 h 303"/>
              <a:gd name="T46" fmla="*/ 221 w 497"/>
              <a:gd name="T47" fmla="*/ 107 h 303"/>
              <a:gd name="T48" fmla="*/ 310 w 497"/>
              <a:gd name="T49" fmla="*/ 187 h 303"/>
              <a:gd name="T50" fmla="*/ 310 w 497"/>
              <a:gd name="T51" fmla="*/ 196 h 303"/>
              <a:gd name="T52" fmla="*/ 470 w 497"/>
              <a:gd name="T53" fmla="*/ 98 h 303"/>
              <a:gd name="T54" fmla="*/ 470 w 497"/>
              <a:gd name="T55" fmla="*/ 98 h 303"/>
              <a:gd name="T56" fmla="*/ 452 w 497"/>
              <a:gd name="T57" fmla="*/ 98 h 303"/>
              <a:gd name="T58" fmla="*/ 425 w 497"/>
              <a:gd name="T59" fmla="*/ 151 h 303"/>
              <a:gd name="T60" fmla="*/ 452 w 497"/>
              <a:gd name="T61" fmla="*/ 204 h 303"/>
              <a:gd name="T62" fmla="*/ 470 w 497"/>
              <a:gd name="T63" fmla="*/ 204 h 303"/>
              <a:gd name="T64" fmla="*/ 496 w 497"/>
              <a:gd name="T65" fmla="*/ 151 h 303"/>
              <a:gd name="T66" fmla="*/ 470 w 497"/>
              <a:gd name="T67" fmla="*/ 98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303">
                <a:moveTo>
                  <a:pt x="381" y="151"/>
                </a:moveTo>
                <a:lnTo>
                  <a:pt x="381" y="151"/>
                </a:lnTo>
                <a:cubicBezTo>
                  <a:pt x="381" y="90"/>
                  <a:pt x="417" y="45"/>
                  <a:pt x="434" y="45"/>
                </a:cubicBezTo>
                <a:cubicBezTo>
                  <a:pt x="443" y="45"/>
                  <a:pt x="470" y="45"/>
                  <a:pt x="470" y="45"/>
                </a:cubicBezTo>
                <a:cubicBezTo>
                  <a:pt x="452" y="18"/>
                  <a:pt x="443" y="0"/>
                  <a:pt x="381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36" y="0"/>
                  <a:pt x="0" y="90"/>
                  <a:pt x="0" y="151"/>
                </a:cubicBezTo>
                <a:cubicBezTo>
                  <a:pt x="0" y="213"/>
                  <a:pt x="36" y="302"/>
                  <a:pt x="133" y="302"/>
                </a:cubicBezTo>
                <a:cubicBezTo>
                  <a:pt x="381" y="302"/>
                  <a:pt x="381" y="302"/>
                  <a:pt x="381" y="302"/>
                </a:cubicBezTo>
                <a:cubicBezTo>
                  <a:pt x="443" y="302"/>
                  <a:pt x="452" y="284"/>
                  <a:pt x="470" y="257"/>
                </a:cubicBezTo>
                <a:cubicBezTo>
                  <a:pt x="470" y="257"/>
                  <a:pt x="461" y="257"/>
                  <a:pt x="434" y="257"/>
                </a:cubicBezTo>
                <a:cubicBezTo>
                  <a:pt x="417" y="257"/>
                  <a:pt x="381" y="222"/>
                  <a:pt x="381" y="151"/>
                </a:cubicBezTo>
                <a:close/>
                <a:moveTo>
                  <a:pt x="310" y="196"/>
                </a:moveTo>
                <a:lnTo>
                  <a:pt x="310" y="196"/>
                </a:lnTo>
                <a:cubicBezTo>
                  <a:pt x="310" y="204"/>
                  <a:pt x="302" y="196"/>
                  <a:pt x="302" y="196"/>
                </a:cubicBezTo>
                <a:cubicBezTo>
                  <a:pt x="221" y="169"/>
                  <a:pt x="221" y="169"/>
                  <a:pt x="221" y="169"/>
                </a:cubicBezTo>
                <a:cubicBezTo>
                  <a:pt x="221" y="169"/>
                  <a:pt x="221" y="178"/>
                  <a:pt x="212" y="196"/>
                </a:cubicBezTo>
                <a:cubicBezTo>
                  <a:pt x="204" y="204"/>
                  <a:pt x="204" y="222"/>
                  <a:pt x="186" y="204"/>
                </a:cubicBezTo>
                <a:cubicBezTo>
                  <a:pt x="159" y="187"/>
                  <a:pt x="98" y="125"/>
                  <a:pt x="98" y="125"/>
                </a:cubicBezTo>
                <a:cubicBezTo>
                  <a:pt x="98" y="125"/>
                  <a:pt x="89" y="116"/>
                  <a:pt x="89" y="107"/>
                </a:cubicBezTo>
                <a:cubicBezTo>
                  <a:pt x="98" y="107"/>
                  <a:pt x="106" y="107"/>
                  <a:pt x="106" y="107"/>
                </a:cubicBezTo>
                <a:cubicBezTo>
                  <a:pt x="177" y="143"/>
                  <a:pt x="177" y="143"/>
                  <a:pt x="177" y="143"/>
                </a:cubicBezTo>
                <a:cubicBezTo>
                  <a:pt x="177" y="143"/>
                  <a:pt x="186" y="125"/>
                  <a:pt x="195" y="116"/>
                </a:cubicBezTo>
                <a:cubicBezTo>
                  <a:pt x="195" y="98"/>
                  <a:pt x="204" y="90"/>
                  <a:pt x="221" y="107"/>
                </a:cubicBezTo>
                <a:cubicBezTo>
                  <a:pt x="239" y="116"/>
                  <a:pt x="310" y="187"/>
                  <a:pt x="310" y="187"/>
                </a:cubicBezTo>
                <a:cubicBezTo>
                  <a:pt x="310" y="187"/>
                  <a:pt x="319" y="196"/>
                  <a:pt x="310" y="196"/>
                </a:cubicBezTo>
                <a:close/>
                <a:moveTo>
                  <a:pt x="470" y="98"/>
                </a:moveTo>
                <a:lnTo>
                  <a:pt x="470" y="98"/>
                </a:lnTo>
                <a:cubicBezTo>
                  <a:pt x="452" y="98"/>
                  <a:pt x="452" y="98"/>
                  <a:pt x="452" y="98"/>
                </a:cubicBezTo>
                <a:cubicBezTo>
                  <a:pt x="434" y="98"/>
                  <a:pt x="425" y="125"/>
                  <a:pt x="425" y="151"/>
                </a:cubicBezTo>
                <a:cubicBezTo>
                  <a:pt x="425" y="178"/>
                  <a:pt x="434" y="204"/>
                  <a:pt x="452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8" y="204"/>
                  <a:pt x="496" y="178"/>
                  <a:pt x="496" y="151"/>
                </a:cubicBezTo>
                <a:cubicBezTo>
                  <a:pt x="496" y="125"/>
                  <a:pt x="478" y="98"/>
                  <a:pt x="470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9" name="Freeform 103"/>
          <p:cNvSpPr>
            <a:spLocks noChangeArrowheads="1"/>
          </p:cNvSpPr>
          <p:nvPr/>
        </p:nvSpPr>
        <p:spPr bwMode="auto">
          <a:xfrm>
            <a:off x="16789809" y="4730732"/>
            <a:ext cx="768949" cy="981076"/>
          </a:xfrm>
          <a:custGeom>
            <a:avLst/>
            <a:gdLst>
              <a:gd name="T0" fmla="*/ 116 w 383"/>
              <a:gd name="T1" fmla="*/ 62 h 488"/>
              <a:gd name="T2" fmla="*/ 116 w 383"/>
              <a:gd name="T3" fmla="*/ 62 h 488"/>
              <a:gd name="T4" fmla="*/ 116 w 383"/>
              <a:gd name="T5" fmla="*/ 355 h 488"/>
              <a:gd name="T6" fmla="*/ 63 w 383"/>
              <a:gd name="T7" fmla="*/ 364 h 488"/>
              <a:gd name="T8" fmla="*/ 18 w 383"/>
              <a:gd name="T9" fmla="*/ 443 h 488"/>
              <a:gd name="T10" fmla="*/ 98 w 383"/>
              <a:gd name="T11" fmla="*/ 470 h 488"/>
              <a:gd name="T12" fmla="*/ 160 w 383"/>
              <a:gd name="T13" fmla="*/ 399 h 488"/>
              <a:gd name="T14" fmla="*/ 160 w 383"/>
              <a:gd name="T15" fmla="*/ 160 h 488"/>
              <a:gd name="T16" fmla="*/ 337 w 383"/>
              <a:gd name="T17" fmla="*/ 115 h 488"/>
              <a:gd name="T18" fmla="*/ 337 w 383"/>
              <a:gd name="T19" fmla="*/ 311 h 488"/>
              <a:gd name="T20" fmla="*/ 284 w 383"/>
              <a:gd name="T21" fmla="*/ 311 h 488"/>
              <a:gd name="T22" fmla="*/ 239 w 383"/>
              <a:gd name="T23" fmla="*/ 399 h 488"/>
              <a:gd name="T24" fmla="*/ 319 w 383"/>
              <a:gd name="T25" fmla="*/ 425 h 488"/>
              <a:gd name="T26" fmla="*/ 382 w 383"/>
              <a:gd name="T27" fmla="*/ 355 h 488"/>
              <a:gd name="T28" fmla="*/ 382 w 383"/>
              <a:gd name="T29" fmla="*/ 0 h 488"/>
              <a:gd name="T30" fmla="*/ 116 w 383"/>
              <a:gd name="T31" fmla="*/ 62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83" h="488">
                <a:moveTo>
                  <a:pt x="116" y="62"/>
                </a:moveTo>
                <a:lnTo>
                  <a:pt x="116" y="62"/>
                </a:lnTo>
                <a:cubicBezTo>
                  <a:pt x="116" y="355"/>
                  <a:pt x="116" y="355"/>
                  <a:pt x="116" y="355"/>
                </a:cubicBezTo>
                <a:cubicBezTo>
                  <a:pt x="98" y="355"/>
                  <a:pt x="80" y="355"/>
                  <a:pt x="63" y="364"/>
                </a:cubicBezTo>
                <a:cubicBezTo>
                  <a:pt x="18" y="372"/>
                  <a:pt x="0" y="417"/>
                  <a:pt x="18" y="443"/>
                </a:cubicBezTo>
                <a:cubicBezTo>
                  <a:pt x="27" y="478"/>
                  <a:pt x="63" y="487"/>
                  <a:pt x="98" y="470"/>
                </a:cubicBezTo>
                <a:cubicBezTo>
                  <a:pt x="133" y="461"/>
                  <a:pt x="160" y="434"/>
                  <a:pt x="160" y="399"/>
                </a:cubicBezTo>
                <a:cubicBezTo>
                  <a:pt x="160" y="399"/>
                  <a:pt x="160" y="248"/>
                  <a:pt x="160" y="160"/>
                </a:cubicBezTo>
                <a:cubicBezTo>
                  <a:pt x="337" y="115"/>
                  <a:pt x="337" y="115"/>
                  <a:pt x="337" y="115"/>
                </a:cubicBezTo>
                <a:cubicBezTo>
                  <a:pt x="337" y="311"/>
                  <a:pt x="337" y="311"/>
                  <a:pt x="337" y="311"/>
                </a:cubicBezTo>
                <a:cubicBezTo>
                  <a:pt x="319" y="301"/>
                  <a:pt x="301" y="301"/>
                  <a:pt x="284" y="311"/>
                </a:cubicBezTo>
                <a:cubicBezTo>
                  <a:pt x="239" y="328"/>
                  <a:pt x="222" y="364"/>
                  <a:pt x="239" y="399"/>
                </a:cubicBezTo>
                <a:cubicBezTo>
                  <a:pt x="248" y="425"/>
                  <a:pt x="284" y="434"/>
                  <a:pt x="319" y="425"/>
                </a:cubicBezTo>
                <a:cubicBezTo>
                  <a:pt x="355" y="408"/>
                  <a:pt x="382" y="381"/>
                  <a:pt x="382" y="355"/>
                </a:cubicBezTo>
                <a:cubicBezTo>
                  <a:pt x="382" y="0"/>
                  <a:pt x="382" y="0"/>
                  <a:pt x="382" y="0"/>
                </a:cubicBezTo>
                <a:lnTo>
                  <a:pt x="116" y="6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50" name="Freeform 51"/>
          <p:cNvSpPr>
            <a:spLocks noChangeArrowheads="1"/>
          </p:cNvSpPr>
          <p:nvPr/>
        </p:nvSpPr>
        <p:spPr bwMode="auto">
          <a:xfrm>
            <a:off x="5197463" y="7421939"/>
            <a:ext cx="928050" cy="574510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29" name="TextBox 28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32" name="Rectangle 31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r="7926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" grpId="0" animBg="1"/>
      <p:bldP spid="6" grpId="0" animBg="1"/>
      <p:bldP spid="46" grpId="0" animBg="1"/>
      <p:bldP spid="47" grpId="0" animBg="1"/>
      <p:bldP spid="39" grpId="0" animBg="1"/>
      <p:bldP spid="41" grpId="0" animBg="1"/>
      <p:bldP spid="43" grpId="0" animBg="1"/>
      <p:bldP spid="45" grpId="0" animBg="1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bstract-crystal-purple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6" b="29706"/>
          <a:stretch>
            <a:fillRect/>
          </a:stretch>
        </p:blipFill>
        <p:spPr/>
      </p:pic>
      <p:sp>
        <p:nvSpPr>
          <p:cNvPr id="61" name="Rectangle 60"/>
          <p:cNvSpPr>
            <a:spLocks noChangeAspect="1"/>
          </p:cNvSpPr>
          <p:nvPr/>
        </p:nvSpPr>
        <p:spPr>
          <a:xfrm>
            <a:off x="-5" y="1"/>
            <a:ext cx="24377655" cy="6460435"/>
          </a:xfrm>
          <a:prstGeom prst="rect">
            <a:avLst/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69" name="Freeform 7"/>
          <p:cNvSpPr>
            <a:spLocks noEditPoints="1"/>
          </p:cNvSpPr>
          <p:nvPr/>
        </p:nvSpPr>
        <p:spPr bwMode="auto">
          <a:xfrm>
            <a:off x="13235624" y="7797272"/>
            <a:ext cx="1673674" cy="1674110"/>
          </a:xfrm>
          <a:custGeom>
            <a:avLst/>
            <a:gdLst>
              <a:gd name="T0" fmla="*/ 106 w 212"/>
              <a:gd name="T1" fmla="*/ 212 h 212"/>
              <a:gd name="T2" fmla="*/ 0 w 212"/>
              <a:gd name="T3" fmla="*/ 106 h 212"/>
              <a:gd name="T4" fmla="*/ 106 w 212"/>
              <a:gd name="T5" fmla="*/ 0 h 212"/>
              <a:gd name="T6" fmla="*/ 212 w 212"/>
              <a:gd name="T7" fmla="*/ 106 h 212"/>
              <a:gd name="T8" fmla="*/ 106 w 212"/>
              <a:gd name="T9" fmla="*/ 212 h 212"/>
              <a:gd name="T10" fmla="*/ 106 w 212"/>
              <a:gd name="T11" fmla="*/ 20 h 212"/>
              <a:gd name="T12" fmla="*/ 20 w 212"/>
              <a:gd name="T13" fmla="*/ 106 h 212"/>
              <a:gd name="T14" fmla="*/ 106 w 212"/>
              <a:gd name="T15" fmla="*/ 192 h 212"/>
              <a:gd name="T16" fmla="*/ 192 w 212"/>
              <a:gd name="T17" fmla="*/ 106 h 212"/>
              <a:gd name="T18" fmla="*/ 106 w 212"/>
              <a:gd name="T19" fmla="*/ 20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2" h="212">
                <a:moveTo>
                  <a:pt x="106" y="212"/>
                </a:moveTo>
                <a:cubicBezTo>
                  <a:pt x="48" y="212"/>
                  <a:pt x="0" y="165"/>
                  <a:pt x="0" y="106"/>
                </a:cubicBezTo>
                <a:cubicBezTo>
                  <a:pt x="0" y="48"/>
                  <a:pt x="48" y="0"/>
                  <a:pt x="106" y="0"/>
                </a:cubicBezTo>
                <a:cubicBezTo>
                  <a:pt x="165" y="0"/>
                  <a:pt x="212" y="48"/>
                  <a:pt x="212" y="106"/>
                </a:cubicBezTo>
                <a:cubicBezTo>
                  <a:pt x="212" y="165"/>
                  <a:pt x="165" y="212"/>
                  <a:pt x="106" y="212"/>
                </a:cubicBezTo>
                <a:close/>
                <a:moveTo>
                  <a:pt x="106" y="20"/>
                </a:moveTo>
                <a:cubicBezTo>
                  <a:pt x="59" y="20"/>
                  <a:pt x="20" y="59"/>
                  <a:pt x="20" y="106"/>
                </a:cubicBezTo>
                <a:cubicBezTo>
                  <a:pt x="20" y="154"/>
                  <a:pt x="59" y="192"/>
                  <a:pt x="106" y="192"/>
                </a:cubicBezTo>
                <a:cubicBezTo>
                  <a:pt x="154" y="192"/>
                  <a:pt x="192" y="154"/>
                  <a:pt x="192" y="106"/>
                </a:cubicBezTo>
                <a:cubicBezTo>
                  <a:pt x="192" y="59"/>
                  <a:pt x="154" y="20"/>
                  <a:pt x="106" y="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13672581" y="8219540"/>
            <a:ext cx="787903" cy="790658"/>
            <a:chOff x="3206750" y="1381125"/>
            <a:chExt cx="490538" cy="492125"/>
          </a:xfrm>
          <a:solidFill>
            <a:schemeClr val="accent2"/>
          </a:solidFill>
        </p:grpSpPr>
        <p:sp>
          <p:nvSpPr>
            <p:cNvPr id="71" name="Freeform 10"/>
            <p:cNvSpPr>
              <a:spLocks noEditPoints="1"/>
            </p:cNvSpPr>
            <p:nvPr/>
          </p:nvSpPr>
          <p:spPr bwMode="auto">
            <a:xfrm>
              <a:off x="3206750" y="1381125"/>
              <a:ext cx="490538" cy="492125"/>
            </a:xfrm>
            <a:custGeom>
              <a:avLst/>
              <a:gdLst>
                <a:gd name="T0" fmla="*/ 80 w 128"/>
                <a:gd name="T1" fmla="*/ 0 h 128"/>
                <a:gd name="T2" fmla="*/ 32 w 128"/>
                <a:gd name="T3" fmla="*/ 48 h 128"/>
                <a:gd name="T4" fmla="*/ 38 w 128"/>
                <a:gd name="T5" fmla="*/ 70 h 128"/>
                <a:gd name="T6" fmla="*/ 4 w 128"/>
                <a:gd name="T7" fmla="*/ 104 h 128"/>
                <a:gd name="T8" fmla="*/ 4 w 128"/>
                <a:gd name="T9" fmla="*/ 104 h 128"/>
                <a:gd name="T10" fmla="*/ 0 w 128"/>
                <a:gd name="T11" fmla="*/ 114 h 128"/>
                <a:gd name="T12" fmla="*/ 14 w 128"/>
                <a:gd name="T13" fmla="*/ 128 h 128"/>
                <a:gd name="T14" fmla="*/ 24 w 128"/>
                <a:gd name="T15" fmla="*/ 124 h 128"/>
                <a:gd name="T16" fmla="*/ 24 w 128"/>
                <a:gd name="T17" fmla="*/ 124 h 128"/>
                <a:gd name="T18" fmla="*/ 58 w 128"/>
                <a:gd name="T19" fmla="*/ 90 h 128"/>
                <a:gd name="T20" fmla="*/ 80 w 128"/>
                <a:gd name="T21" fmla="*/ 96 h 128"/>
                <a:gd name="T22" fmla="*/ 128 w 128"/>
                <a:gd name="T23" fmla="*/ 48 h 128"/>
                <a:gd name="T24" fmla="*/ 80 w 128"/>
                <a:gd name="T25" fmla="*/ 0 h 128"/>
                <a:gd name="T26" fmla="*/ 19 w 128"/>
                <a:gd name="T27" fmla="*/ 119 h 128"/>
                <a:gd name="T28" fmla="*/ 14 w 128"/>
                <a:gd name="T29" fmla="*/ 121 h 128"/>
                <a:gd name="T30" fmla="*/ 7 w 128"/>
                <a:gd name="T31" fmla="*/ 114 h 128"/>
                <a:gd name="T32" fmla="*/ 9 w 128"/>
                <a:gd name="T33" fmla="*/ 109 h 128"/>
                <a:gd name="T34" fmla="*/ 9 w 128"/>
                <a:gd name="T35" fmla="*/ 109 h 128"/>
                <a:gd name="T36" fmla="*/ 41 w 128"/>
                <a:gd name="T37" fmla="*/ 77 h 128"/>
                <a:gd name="T38" fmla="*/ 51 w 128"/>
                <a:gd name="T39" fmla="*/ 87 h 128"/>
                <a:gd name="T40" fmla="*/ 19 w 128"/>
                <a:gd name="T41" fmla="*/ 119 h 128"/>
                <a:gd name="T42" fmla="*/ 80 w 128"/>
                <a:gd name="T43" fmla="*/ 88 h 128"/>
                <a:gd name="T44" fmla="*/ 40 w 128"/>
                <a:gd name="T45" fmla="*/ 48 h 128"/>
                <a:gd name="T46" fmla="*/ 80 w 128"/>
                <a:gd name="T47" fmla="*/ 8 h 128"/>
                <a:gd name="T48" fmla="*/ 120 w 128"/>
                <a:gd name="T49" fmla="*/ 48 h 128"/>
                <a:gd name="T50" fmla="*/ 80 w 128"/>
                <a:gd name="T51" fmla="*/ 8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128">
                  <a:moveTo>
                    <a:pt x="80" y="0"/>
                  </a:moveTo>
                  <a:cubicBezTo>
                    <a:pt x="53" y="0"/>
                    <a:pt x="32" y="21"/>
                    <a:pt x="32" y="48"/>
                  </a:cubicBezTo>
                  <a:cubicBezTo>
                    <a:pt x="32" y="56"/>
                    <a:pt x="34" y="64"/>
                    <a:pt x="38" y="70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2" y="106"/>
                    <a:pt x="0" y="110"/>
                    <a:pt x="0" y="114"/>
                  </a:cubicBezTo>
                  <a:cubicBezTo>
                    <a:pt x="0" y="122"/>
                    <a:pt x="6" y="128"/>
                    <a:pt x="14" y="128"/>
                  </a:cubicBezTo>
                  <a:cubicBezTo>
                    <a:pt x="18" y="128"/>
                    <a:pt x="22" y="126"/>
                    <a:pt x="24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58" y="90"/>
                    <a:pt x="58" y="90"/>
                    <a:pt x="58" y="90"/>
                  </a:cubicBezTo>
                  <a:cubicBezTo>
                    <a:pt x="64" y="94"/>
                    <a:pt x="72" y="96"/>
                    <a:pt x="80" y="96"/>
                  </a:cubicBezTo>
                  <a:cubicBezTo>
                    <a:pt x="107" y="96"/>
                    <a:pt x="128" y="75"/>
                    <a:pt x="128" y="48"/>
                  </a:cubicBezTo>
                  <a:cubicBezTo>
                    <a:pt x="128" y="21"/>
                    <a:pt x="107" y="0"/>
                    <a:pt x="80" y="0"/>
                  </a:cubicBezTo>
                  <a:close/>
                  <a:moveTo>
                    <a:pt x="19" y="119"/>
                  </a:moveTo>
                  <a:cubicBezTo>
                    <a:pt x="18" y="120"/>
                    <a:pt x="16" y="121"/>
                    <a:pt x="14" y="121"/>
                  </a:cubicBezTo>
                  <a:cubicBezTo>
                    <a:pt x="10" y="121"/>
                    <a:pt x="7" y="118"/>
                    <a:pt x="7" y="114"/>
                  </a:cubicBezTo>
                  <a:cubicBezTo>
                    <a:pt x="7" y="112"/>
                    <a:pt x="8" y="110"/>
                    <a:pt x="9" y="109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4" y="80"/>
                    <a:pt x="48" y="84"/>
                    <a:pt x="51" y="87"/>
                  </a:cubicBezTo>
                  <a:lnTo>
                    <a:pt x="19" y="119"/>
                  </a:lnTo>
                  <a:close/>
                  <a:moveTo>
                    <a:pt x="80" y="88"/>
                  </a:moveTo>
                  <a:cubicBezTo>
                    <a:pt x="58" y="88"/>
                    <a:pt x="40" y="70"/>
                    <a:pt x="40" y="48"/>
                  </a:cubicBezTo>
                  <a:cubicBezTo>
                    <a:pt x="40" y="26"/>
                    <a:pt x="58" y="8"/>
                    <a:pt x="80" y="8"/>
                  </a:cubicBezTo>
                  <a:cubicBezTo>
                    <a:pt x="102" y="8"/>
                    <a:pt x="120" y="26"/>
                    <a:pt x="120" y="48"/>
                  </a:cubicBezTo>
                  <a:cubicBezTo>
                    <a:pt x="120" y="70"/>
                    <a:pt x="102" y="88"/>
                    <a:pt x="80" y="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72" name="Freeform 11"/>
            <p:cNvSpPr/>
            <p:nvPr/>
          </p:nvSpPr>
          <p:spPr bwMode="auto">
            <a:xfrm>
              <a:off x="3406775" y="1458913"/>
              <a:ext cx="114300" cy="114300"/>
            </a:xfrm>
            <a:custGeom>
              <a:avLst/>
              <a:gdLst>
                <a:gd name="T0" fmla="*/ 28 w 30"/>
                <a:gd name="T1" fmla="*/ 0 h 30"/>
                <a:gd name="T2" fmla="*/ 0 w 30"/>
                <a:gd name="T3" fmla="*/ 28 h 30"/>
                <a:gd name="T4" fmla="*/ 2 w 30"/>
                <a:gd name="T5" fmla="*/ 30 h 30"/>
                <a:gd name="T6" fmla="*/ 4 w 30"/>
                <a:gd name="T7" fmla="*/ 28 h 30"/>
                <a:gd name="T8" fmla="*/ 28 w 30"/>
                <a:gd name="T9" fmla="*/ 4 h 30"/>
                <a:gd name="T10" fmla="*/ 30 w 30"/>
                <a:gd name="T11" fmla="*/ 2 h 30"/>
                <a:gd name="T12" fmla="*/ 28 w 30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0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3" y="30"/>
                    <a:pt x="4" y="29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cubicBezTo>
                    <a:pt x="29" y="4"/>
                    <a:pt x="30" y="3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73" name="Freeform 9"/>
          <p:cNvSpPr>
            <a:spLocks noEditPoints="1"/>
          </p:cNvSpPr>
          <p:nvPr/>
        </p:nvSpPr>
        <p:spPr bwMode="auto">
          <a:xfrm>
            <a:off x="16459652" y="7778657"/>
            <a:ext cx="1673674" cy="1674110"/>
          </a:xfrm>
          <a:custGeom>
            <a:avLst/>
            <a:gdLst>
              <a:gd name="T0" fmla="*/ 106 w 212"/>
              <a:gd name="T1" fmla="*/ 212 h 212"/>
              <a:gd name="T2" fmla="*/ 0 w 212"/>
              <a:gd name="T3" fmla="*/ 106 h 212"/>
              <a:gd name="T4" fmla="*/ 106 w 212"/>
              <a:gd name="T5" fmla="*/ 0 h 212"/>
              <a:gd name="T6" fmla="*/ 212 w 212"/>
              <a:gd name="T7" fmla="*/ 106 h 212"/>
              <a:gd name="T8" fmla="*/ 106 w 212"/>
              <a:gd name="T9" fmla="*/ 212 h 212"/>
              <a:gd name="T10" fmla="*/ 106 w 212"/>
              <a:gd name="T11" fmla="*/ 20 h 212"/>
              <a:gd name="T12" fmla="*/ 20 w 212"/>
              <a:gd name="T13" fmla="*/ 106 h 212"/>
              <a:gd name="T14" fmla="*/ 106 w 212"/>
              <a:gd name="T15" fmla="*/ 192 h 212"/>
              <a:gd name="T16" fmla="*/ 192 w 212"/>
              <a:gd name="T17" fmla="*/ 106 h 212"/>
              <a:gd name="T18" fmla="*/ 106 w 212"/>
              <a:gd name="T19" fmla="*/ 20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2" h="212">
                <a:moveTo>
                  <a:pt x="106" y="212"/>
                </a:moveTo>
                <a:cubicBezTo>
                  <a:pt x="48" y="212"/>
                  <a:pt x="0" y="165"/>
                  <a:pt x="0" y="106"/>
                </a:cubicBezTo>
                <a:cubicBezTo>
                  <a:pt x="0" y="48"/>
                  <a:pt x="48" y="0"/>
                  <a:pt x="106" y="0"/>
                </a:cubicBezTo>
                <a:cubicBezTo>
                  <a:pt x="165" y="0"/>
                  <a:pt x="212" y="48"/>
                  <a:pt x="212" y="106"/>
                </a:cubicBezTo>
                <a:cubicBezTo>
                  <a:pt x="212" y="165"/>
                  <a:pt x="165" y="212"/>
                  <a:pt x="106" y="212"/>
                </a:cubicBezTo>
                <a:close/>
                <a:moveTo>
                  <a:pt x="106" y="20"/>
                </a:moveTo>
                <a:cubicBezTo>
                  <a:pt x="59" y="20"/>
                  <a:pt x="20" y="59"/>
                  <a:pt x="20" y="106"/>
                </a:cubicBezTo>
                <a:cubicBezTo>
                  <a:pt x="20" y="154"/>
                  <a:pt x="59" y="192"/>
                  <a:pt x="106" y="192"/>
                </a:cubicBezTo>
                <a:cubicBezTo>
                  <a:pt x="154" y="192"/>
                  <a:pt x="192" y="154"/>
                  <a:pt x="192" y="106"/>
                </a:cubicBezTo>
                <a:cubicBezTo>
                  <a:pt x="192" y="59"/>
                  <a:pt x="154" y="20"/>
                  <a:pt x="106" y="2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16963081" y="8155757"/>
            <a:ext cx="640287" cy="917486"/>
            <a:chOff x="3741341" y="1604128"/>
            <a:chExt cx="341313" cy="488950"/>
          </a:xfrm>
          <a:solidFill>
            <a:schemeClr val="accent3"/>
          </a:solidFill>
        </p:grpSpPr>
        <p:sp>
          <p:nvSpPr>
            <p:cNvPr id="75" name="Freeform 15"/>
            <p:cNvSpPr>
              <a:spLocks noEditPoints="1"/>
            </p:cNvSpPr>
            <p:nvPr/>
          </p:nvSpPr>
          <p:spPr bwMode="auto">
            <a:xfrm>
              <a:off x="3741341" y="1604128"/>
              <a:ext cx="341313" cy="488950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76" name="Freeform 16"/>
            <p:cNvSpPr/>
            <p:nvPr/>
          </p:nvSpPr>
          <p:spPr bwMode="auto">
            <a:xfrm>
              <a:off x="3819128" y="1680328"/>
              <a:ext cx="101600" cy="100013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77" name="Freeform 6"/>
          <p:cNvSpPr>
            <a:spLocks noEditPoints="1"/>
          </p:cNvSpPr>
          <p:nvPr/>
        </p:nvSpPr>
        <p:spPr bwMode="auto">
          <a:xfrm>
            <a:off x="19829543" y="7757039"/>
            <a:ext cx="1673674" cy="1677444"/>
          </a:xfrm>
          <a:custGeom>
            <a:avLst/>
            <a:gdLst>
              <a:gd name="T0" fmla="*/ 106 w 212"/>
              <a:gd name="T1" fmla="*/ 212 h 212"/>
              <a:gd name="T2" fmla="*/ 0 w 212"/>
              <a:gd name="T3" fmla="*/ 106 h 212"/>
              <a:gd name="T4" fmla="*/ 106 w 212"/>
              <a:gd name="T5" fmla="*/ 0 h 212"/>
              <a:gd name="T6" fmla="*/ 212 w 212"/>
              <a:gd name="T7" fmla="*/ 106 h 212"/>
              <a:gd name="T8" fmla="*/ 106 w 212"/>
              <a:gd name="T9" fmla="*/ 212 h 212"/>
              <a:gd name="T10" fmla="*/ 106 w 212"/>
              <a:gd name="T11" fmla="*/ 20 h 212"/>
              <a:gd name="T12" fmla="*/ 20 w 212"/>
              <a:gd name="T13" fmla="*/ 106 h 212"/>
              <a:gd name="T14" fmla="*/ 106 w 212"/>
              <a:gd name="T15" fmla="*/ 192 h 212"/>
              <a:gd name="T16" fmla="*/ 192 w 212"/>
              <a:gd name="T17" fmla="*/ 106 h 212"/>
              <a:gd name="T18" fmla="*/ 106 w 212"/>
              <a:gd name="T19" fmla="*/ 20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2" h="212">
                <a:moveTo>
                  <a:pt x="106" y="212"/>
                </a:moveTo>
                <a:cubicBezTo>
                  <a:pt x="48" y="212"/>
                  <a:pt x="0" y="165"/>
                  <a:pt x="0" y="106"/>
                </a:cubicBezTo>
                <a:cubicBezTo>
                  <a:pt x="0" y="48"/>
                  <a:pt x="48" y="0"/>
                  <a:pt x="106" y="0"/>
                </a:cubicBezTo>
                <a:cubicBezTo>
                  <a:pt x="165" y="0"/>
                  <a:pt x="212" y="48"/>
                  <a:pt x="212" y="106"/>
                </a:cubicBezTo>
                <a:cubicBezTo>
                  <a:pt x="212" y="165"/>
                  <a:pt x="165" y="212"/>
                  <a:pt x="106" y="212"/>
                </a:cubicBezTo>
                <a:close/>
                <a:moveTo>
                  <a:pt x="106" y="20"/>
                </a:moveTo>
                <a:cubicBezTo>
                  <a:pt x="59" y="20"/>
                  <a:pt x="20" y="59"/>
                  <a:pt x="20" y="106"/>
                </a:cubicBezTo>
                <a:cubicBezTo>
                  <a:pt x="20" y="154"/>
                  <a:pt x="59" y="192"/>
                  <a:pt x="106" y="192"/>
                </a:cubicBezTo>
                <a:cubicBezTo>
                  <a:pt x="154" y="192"/>
                  <a:pt x="192" y="154"/>
                  <a:pt x="192" y="106"/>
                </a:cubicBezTo>
                <a:cubicBezTo>
                  <a:pt x="192" y="59"/>
                  <a:pt x="154" y="20"/>
                  <a:pt x="106" y="2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20306210" y="8255666"/>
            <a:ext cx="760532" cy="717670"/>
            <a:chOff x="3498850" y="1541463"/>
            <a:chExt cx="504825" cy="476250"/>
          </a:xfrm>
          <a:solidFill>
            <a:schemeClr val="accent4"/>
          </a:solidFill>
        </p:grpSpPr>
        <p:sp>
          <p:nvSpPr>
            <p:cNvPr id="79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0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2294717" y="9419212"/>
            <a:ext cx="3498107" cy="1970144"/>
            <a:chOff x="2858487" y="6612406"/>
            <a:chExt cx="3498107" cy="1970144"/>
          </a:xfrm>
        </p:grpSpPr>
        <p:sp>
          <p:nvSpPr>
            <p:cNvPr id="82" name="Content Placeholder 19"/>
            <p:cNvSpPr txBox="1"/>
            <p:nvPr/>
          </p:nvSpPr>
          <p:spPr>
            <a:xfrm>
              <a:off x="2858487" y="7336035"/>
              <a:ext cx="3498107" cy="1246515"/>
            </a:xfrm>
            <a:prstGeom prst="rect">
              <a:avLst/>
            </a:prstGeom>
          </p:spPr>
          <p:txBody>
            <a:bodyPr vert="horz" lIns="182843" tIns="91422" rIns="182843" bIns="91422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400" dirty="0">
                  <a:latin typeface="+mn-ea"/>
                  <a:cs typeface="Calibri Light" panose="020F0302020204030204"/>
                </a:rPr>
                <a:t>单击此处添加副标题或详细文本描述</a:t>
              </a:r>
              <a:endParaRPr lang="zh-CN" altLang="en-US" sz="2400" dirty="0">
                <a:latin typeface="+mn-ea"/>
                <a:cs typeface="Calibri Light" panose="020F0302020204030204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996937" y="6612406"/>
              <a:ext cx="3248257" cy="830960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zh-CN" altLang="en-US" sz="4200" b="1" dirty="0">
                  <a:latin typeface="+mn-ea"/>
                  <a:cs typeface="Lato Regular" panose="020F0502020204030203"/>
                </a:rPr>
                <a:t>产品推广</a:t>
              </a:r>
              <a:endParaRPr lang="en-US" sz="4200" b="1" dirty="0"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5572829" y="9432647"/>
            <a:ext cx="3498107" cy="1970144"/>
            <a:chOff x="2858487" y="6612406"/>
            <a:chExt cx="3498107" cy="1970144"/>
          </a:xfrm>
        </p:grpSpPr>
        <p:sp>
          <p:nvSpPr>
            <p:cNvPr id="38" name="Content Placeholder 19"/>
            <p:cNvSpPr txBox="1"/>
            <p:nvPr/>
          </p:nvSpPr>
          <p:spPr>
            <a:xfrm>
              <a:off x="2858487" y="7336035"/>
              <a:ext cx="3498107" cy="1246515"/>
            </a:xfrm>
            <a:prstGeom prst="rect">
              <a:avLst/>
            </a:prstGeom>
          </p:spPr>
          <p:txBody>
            <a:bodyPr vert="horz" lIns="182843" tIns="91422" rIns="182843" bIns="91422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400" dirty="0">
                  <a:latin typeface="+mn-ea"/>
                  <a:cs typeface="Calibri Light" panose="020F0302020204030204"/>
                </a:rPr>
                <a:t>单击此处添加副标题或详细文本描述</a:t>
              </a:r>
              <a:endParaRPr lang="zh-CN" altLang="en-US" sz="2400" dirty="0">
                <a:latin typeface="+mn-ea"/>
                <a:cs typeface="Calibri Light" panose="020F0302020204030204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315866" y="6612406"/>
              <a:ext cx="2655310" cy="830960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zh-CN" altLang="en-US" sz="4200" b="1" dirty="0">
                  <a:latin typeface="+mn-ea"/>
                  <a:cs typeface="Lato Regular" panose="020F0502020204030203"/>
                </a:rPr>
                <a:t>理念</a:t>
              </a:r>
              <a:endParaRPr lang="en-US" sz="4200" b="1" dirty="0"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8925464" y="9412203"/>
            <a:ext cx="3498107" cy="1970144"/>
            <a:chOff x="2858487" y="6612406"/>
            <a:chExt cx="3498107" cy="1970144"/>
          </a:xfrm>
        </p:grpSpPr>
        <p:sp>
          <p:nvSpPr>
            <p:cNvPr id="42" name="Content Placeholder 19"/>
            <p:cNvSpPr txBox="1"/>
            <p:nvPr/>
          </p:nvSpPr>
          <p:spPr>
            <a:xfrm>
              <a:off x="2858487" y="7336035"/>
              <a:ext cx="3498107" cy="1246515"/>
            </a:xfrm>
            <a:prstGeom prst="rect">
              <a:avLst/>
            </a:prstGeom>
          </p:spPr>
          <p:txBody>
            <a:bodyPr vert="horz" lIns="182843" tIns="91422" rIns="182843" bIns="91422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400" dirty="0">
                  <a:latin typeface="+mn-ea"/>
                  <a:cs typeface="Calibri Light" panose="020F0302020204030204"/>
                </a:rPr>
                <a:t>单击此处添加副标题或详细文本描述</a:t>
              </a:r>
              <a:endParaRPr lang="zh-CN" altLang="en-US" sz="2400" dirty="0">
                <a:latin typeface="+mn-ea"/>
                <a:cs typeface="Calibri Light" panose="020F0302020204030204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315866" y="6612406"/>
              <a:ext cx="2655310" cy="830960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zh-CN" altLang="en-US" sz="4200" b="1" dirty="0">
                  <a:latin typeface="+mn-ea"/>
                  <a:cs typeface="Lato Regular" panose="020F0502020204030203"/>
                </a:rPr>
                <a:t>计划</a:t>
              </a:r>
              <a:endParaRPr lang="en-US" sz="4200" b="1" dirty="0">
                <a:latin typeface="+mn-ea"/>
                <a:cs typeface="Lato Regular" panose="020F0502020204030203"/>
              </a:endParaRPr>
            </a:p>
          </p:txBody>
        </p:sp>
      </p:grpSp>
      <p:sp>
        <p:nvSpPr>
          <p:cNvPr id="44" name="Freeform 7"/>
          <p:cNvSpPr>
            <a:spLocks noEditPoints="1"/>
          </p:cNvSpPr>
          <p:nvPr/>
        </p:nvSpPr>
        <p:spPr bwMode="auto">
          <a:xfrm>
            <a:off x="9987367" y="7782602"/>
            <a:ext cx="1673674" cy="1674110"/>
          </a:xfrm>
          <a:custGeom>
            <a:avLst/>
            <a:gdLst>
              <a:gd name="T0" fmla="*/ 106 w 212"/>
              <a:gd name="T1" fmla="*/ 212 h 212"/>
              <a:gd name="T2" fmla="*/ 0 w 212"/>
              <a:gd name="T3" fmla="*/ 106 h 212"/>
              <a:gd name="T4" fmla="*/ 106 w 212"/>
              <a:gd name="T5" fmla="*/ 0 h 212"/>
              <a:gd name="T6" fmla="*/ 212 w 212"/>
              <a:gd name="T7" fmla="*/ 106 h 212"/>
              <a:gd name="T8" fmla="*/ 106 w 212"/>
              <a:gd name="T9" fmla="*/ 212 h 212"/>
              <a:gd name="T10" fmla="*/ 106 w 212"/>
              <a:gd name="T11" fmla="*/ 20 h 212"/>
              <a:gd name="T12" fmla="*/ 20 w 212"/>
              <a:gd name="T13" fmla="*/ 106 h 212"/>
              <a:gd name="T14" fmla="*/ 106 w 212"/>
              <a:gd name="T15" fmla="*/ 192 h 212"/>
              <a:gd name="T16" fmla="*/ 192 w 212"/>
              <a:gd name="T17" fmla="*/ 106 h 212"/>
              <a:gd name="T18" fmla="*/ 106 w 212"/>
              <a:gd name="T19" fmla="*/ 20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2" h="212">
                <a:moveTo>
                  <a:pt x="106" y="212"/>
                </a:moveTo>
                <a:cubicBezTo>
                  <a:pt x="48" y="212"/>
                  <a:pt x="0" y="165"/>
                  <a:pt x="0" y="106"/>
                </a:cubicBezTo>
                <a:cubicBezTo>
                  <a:pt x="0" y="48"/>
                  <a:pt x="48" y="0"/>
                  <a:pt x="106" y="0"/>
                </a:cubicBezTo>
                <a:cubicBezTo>
                  <a:pt x="165" y="0"/>
                  <a:pt x="212" y="48"/>
                  <a:pt x="212" y="106"/>
                </a:cubicBezTo>
                <a:cubicBezTo>
                  <a:pt x="212" y="165"/>
                  <a:pt x="165" y="212"/>
                  <a:pt x="106" y="212"/>
                </a:cubicBezTo>
                <a:close/>
                <a:moveTo>
                  <a:pt x="106" y="20"/>
                </a:moveTo>
                <a:cubicBezTo>
                  <a:pt x="59" y="20"/>
                  <a:pt x="20" y="59"/>
                  <a:pt x="20" y="106"/>
                </a:cubicBezTo>
                <a:cubicBezTo>
                  <a:pt x="20" y="154"/>
                  <a:pt x="59" y="192"/>
                  <a:pt x="106" y="192"/>
                </a:cubicBezTo>
                <a:cubicBezTo>
                  <a:pt x="154" y="192"/>
                  <a:pt x="192" y="154"/>
                  <a:pt x="192" y="106"/>
                </a:cubicBezTo>
                <a:cubicBezTo>
                  <a:pt x="192" y="59"/>
                  <a:pt x="154" y="20"/>
                  <a:pt x="106" y="2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9046460" y="9404542"/>
            <a:ext cx="3498107" cy="1970144"/>
            <a:chOff x="2858487" y="6612406"/>
            <a:chExt cx="3498107" cy="1970144"/>
          </a:xfrm>
        </p:grpSpPr>
        <p:sp>
          <p:nvSpPr>
            <p:cNvPr id="49" name="Content Placeholder 19"/>
            <p:cNvSpPr txBox="1"/>
            <p:nvPr/>
          </p:nvSpPr>
          <p:spPr>
            <a:xfrm>
              <a:off x="2858487" y="7336035"/>
              <a:ext cx="3498107" cy="1246515"/>
            </a:xfrm>
            <a:prstGeom prst="rect">
              <a:avLst/>
            </a:prstGeom>
          </p:spPr>
          <p:txBody>
            <a:bodyPr vert="horz" lIns="182843" tIns="91422" rIns="182843" bIns="91422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400" dirty="0">
                  <a:latin typeface="+mn-ea"/>
                  <a:cs typeface="Calibri Light" panose="020F0302020204030204"/>
                </a:rPr>
                <a:t>单击此处添加副标题或详细文本描述</a:t>
              </a:r>
              <a:endParaRPr lang="zh-CN" altLang="en-US" sz="2400" dirty="0">
                <a:latin typeface="+mn-ea"/>
                <a:cs typeface="Calibri Light" panose="020F0302020204030204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858487" y="6612406"/>
              <a:ext cx="3498107" cy="830960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zh-CN" altLang="en-US" sz="4200" b="1" dirty="0">
                  <a:latin typeface="+mn-ea"/>
                  <a:cs typeface="Lato Regular" panose="020F0502020204030203"/>
                </a:rPr>
                <a:t>广告</a:t>
              </a:r>
              <a:endParaRPr lang="en-US" sz="4200" b="1" dirty="0">
                <a:latin typeface="+mn-ea"/>
                <a:cs typeface="Lato Regular" panose="020F0502020204030203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10626557" y="3040858"/>
            <a:ext cx="11959485" cy="637061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r>
              <a:rPr lang="zh-CN" altLang="en-US" sz="2700" dirty="0">
                <a:solidFill>
                  <a:schemeClr val="bg1">
                    <a:lumMod val="95000"/>
                  </a:schemeClr>
                </a:solidFill>
                <a:latin typeface="+mn-ea"/>
                <a:cs typeface="Calibri Light" panose="020F0302020204030204"/>
              </a:rPr>
              <a:t>单击此处添加副标题或详细文本描述</a:t>
            </a:r>
            <a:endParaRPr lang="zh-CN" altLang="en-US" sz="2700" dirty="0">
              <a:solidFill>
                <a:schemeClr val="bg1">
                  <a:lumMod val="95000"/>
                </a:schemeClr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60" name="Freeform 222"/>
          <p:cNvSpPr>
            <a:spLocks noEditPoints="1"/>
          </p:cNvSpPr>
          <p:nvPr/>
        </p:nvSpPr>
        <p:spPr bwMode="auto">
          <a:xfrm>
            <a:off x="10106232" y="3112548"/>
            <a:ext cx="518612" cy="520896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171 w 412"/>
              <a:gd name="T11" fmla="*/ 317 h 412"/>
              <a:gd name="T12" fmla="*/ 74 w 412"/>
              <a:gd name="T13" fmla="*/ 220 h 412"/>
              <a:gd name="T14" fmla="*/ 115 w 412"/>
              <a:gd name="T15" fmla="*/ 178 h 412"/>
              <a:gd name="T16" fmla="*/ 171 w 412"/>
              <a:gd name="T17" fmla="*/ 234 h 412"/>
              <a:gd name="T18" fmla="*/ 300 w 412"/>
              <a:gd name="T19" fmla="*/ 105 h 412"/>
              <a:gd name="T20" fmla="*/ 341 w 412"/>
              <a:gd name="T21" fmla="*/ 146 h 412"/>
              <a:gd name="T22" fmla="*/ 171 w 412"/>
              <a:gd name="T23" fmla="*/ 317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20"/>
                  <a:pt x="92" y="412"/>
                  <a:pt x="206" y="412"/>
                </a:cubicBezTo>
                <a:cubicBezTo>
                  <a:pt x="320" y="412"/>
                  <a:pt x="412" y="320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171" y="317"/>
                </a:moveTo>
                <a:cubicBezTo>
                  <a:pt x="74" y="220"/>
                  <a:pt x="74" y="220"/>
                  <a:pt x="74" y="220"/>
                </a:cubicBezTo>
                <a:cubicBezTo>
                  <a:pt x="115" y="178"/>
                  <a:pt x="115" y="178"/>
                  <a:pt x="115" y="178"/>
                </a:cubicBezTo>
                <a:cubicBezTo>
                  <a:pt x="171" y="234"/>
                  <a:pt x="171" y="234"/>
                  <a:pt x="171" y="234"/>
                </a:cubicBezTo>
                <a:cubicBezTo>
                  <a:pt x="300" y="105"/>
                  <a:pt x="300" y="105"/>
                  <a:pt x="300" y="105"/>
                </a:cubicBezTo>
                <a:cubicBezTo>
                  <a:pt x="341" y="146"/>
                  <a:pt x="341" y="146"/>
                  <a:pt x="341" y="146"/>
                </a:cubicBezTo>
                <a:cubicBezTo>
                  <a:pt x="171" y="317"/>
                  <a:pt x="171" y="317"/>
                  <a:pt x="171" y="3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+mn-ea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0626557" y="3798370"/>
            <a:ext cx="11959485" cy="637061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r>
              <a:rPr lang="zh-CN" altLang="en-US" sz="2700" dirty="0">
                <a:solidFill>
                  <a:schemeClr val="bg1">
                    <a:lumMod val="95000"/>
                  </a:schemeClr>
                </a:solidFill>
                <a:latin typeface="+mn-ea"/>
                <a:cs typeface="Calibri Light" panose="020F0302020204030204"/>
              </a:rPr>
              <a:t>单击此处添加副标题或详细文本描述</a:t>
            </a:r>
            <a:endParaRPr lang="zh-CN" altLang="en-US" sz="2700" dirty="0">
              <a:solidFill>
                <a:schemeClr val="bg1">
                  <a:lumMod val="95000"/>
                </a:schemeClr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94" name="Freeform 222"/>
          <p:cNvSpPr>
            <a:spLocks noEditPoints="1"/>
          </p:cNvSpPr>
          <p:nvPr/>
        </p:nvSpPr>
        <p:spPr bwMode="auto">
          <a:xfrm>
            <a:off x="10106232" y="3863084"/>
            <a:ext cx="518612" cy="520896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171 w 412"/>
              <a:gd name="T11" fmla="*/ 317 h 412"/>
              <a:gd name="T12" fmla="*/ 74 w 412"/>
              <a:gd name="T13" fmla="*/ 220 h 412"/>
              <a:gd name="T14" fmla="*/ 115 w 412"/>
              <a:gd name="T15" fmla="*/ 178 h 412"/>
              <a:gd name="T16" fmla="*/ 171 w 412"/>
              <a:gd name="T17" fmla="*/ 234 h 412"/>
              <a:gd name="T18" fmla="*/ 300 w 412"/>
              <a:gd name="T19" fmla="*/ 105 h 412"/>
              <a:gd name="T20" fmla="*/ 341 w 412"/>
              <a:gd name="T21" fmla="*/ 146 h 412"/>
              <a:gd name="T22" fmla="*/ 171 w 412"/>
              <a:gd name="T23" fmla="*/ 317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20"/>
                  <a:pt x="92" y="412"/>
                  <a:pt x="206" y="412"/>
                </a:cubicBezTo>
                <a:cubicBezTo>
                  <a:pt x="320" y="412"/>
                  <a:pt x="412" y="320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171" y="317"/>
                </a:moveTo>
                <a:cubicBezTo>
                  <a:pt x="74" y="220"/>
                  <a:pt x="74" y="220"/>
                  <a:pt x="74" y="220"/>
                </a:cubicBezTo>
                <a:cubicBezTo>
                  <a:pt x="115" y="178"/>
                  <a:pt x="115" y="178"/>
                  <a:pt x="115" y="178"/>
                </a:cubicBezTo>
                <a:cubicBezTo>
                  <a:pt x="171" y="234"/>
                  <a:pt x="171" y="234"/>
                  <a:pt x="171" y="234"/>
                </a:cubicBezTo>
                <a:cubicBezTo>
                  <a:pt x="300" y="105"/>
                  <a:pt x="300" y="105"/>
                  <a:pt x="300" y="105"/>
                </a:cubicBezTo>
                <a:cubicBezTo>
                  <a:pt x="341" y="146"/>
                  <a:pt x="341" y="146"/>
                  <a:pt x="341" y="146"/>
                </a:cubicBezTo>
                <a:cubicBezTo>
                  <a:pt x="171" y="317"/>
                  <a:pt x="171" y="317"/>
                  <a:pt x="171" y="3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+mn-ea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0626557" y="4550701"/>
            <a:ext cx="11959485" cy="637061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r>
              <a:rPr lang="zh-CN" altLang="en-US" sz="2700" dirty="0">
                <a:solidFill>
                  <a:schemeClr val="bg1">
                    <a:lumMod val="95000"/>
                  </a:schemeClr>
                </a:solidFill>
                <a:latin typeface="+mn-ea"/>
                <a:cs typeface="Calibri Light" panose="020F0302020204030204"/>
              </a:rPr>
              <a:t>单击此处添加副标题或详细文本描述</a:t>
            </a:r>
            <a:endParaRPr lang="zh-CN" altLang="en-US" sz="2700" dirty="0">
              <a:solidFill>
                <a:schemeClr val="bg1">
                  <a:lumMod val="95000"/>
                </a:schemeClr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0626557" y="5285933"/>
            <a:ext cx="11959485" cy="637061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r>
              <a:rPr lang="zh-CN" altLang="en-US" sz="2700" dirty="0">
                <a:solidFill>
                  <a:schemeClr val="bg1">
                    <a:lumMod val="95000"/>
                  </a:schemeClr>
                </a:solidFill>
                <a:latin typeface="+mn-ea"/>
                <a:cs typeface="Calibri Light" panose="020F0302020204030204"/>
              </a:rPr>
              <a:t>单击此处添加副标题或详细文本描述</a:t>
            </a:r>
            <a:endParaRPr lang="zh-CN" altLang="en-US" sz="2700" dirty="0">
              <a:solidFill>
                <a:schemeClr val="bg1">
                  <a:lumMod val="95000"/>
                </a:schemeClr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98" name="Freeform 222"/>
          <p:cNvSpPr>
            <a:spLocks noEditPoints="1"/>
          </p:cNvSpPr>
          <p:nvPr/>
        </p:nvSpPr>
        <p:spPr bwMode="auto">
          <a:xfrm>
            <a:off x="10106232" y="5350647"/>
            <a:ext cx="518612" cy="520896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171 w 412"/>
              <a:gd name="T11" fmla="*/ 317 h 412"/>
              <a:gd name="T12" fmla="*/ 74 w 412"/>
              <a:gd name="T13" fmla="*/ 220 h 412"/>
              <a:gd name="T14" fmla="*/ 115 w 412"/>
              <a:gd name="T15" fmla="*/ 178 h 412"/>
              <a:gd name="T16" fmla="*/ 171 w 412"/>
              <a:gd name="T17" fmla="*/ 234 h 412"/>
              <a:gd name="T18" fmla="*/ 300 w 412"/>
              <a:gd name="T19" fmla="*/ 105 h 412"/>
              <a:gd name="T20" fmla="*/ 341 w 412"/>
              <a:gd name="T21" fmla="*/ 146 h 412"/>
              <a:gd name="T22" fmla="*/ 171 w 412"/>
              <a:gd name="T23" fmla="*/ 317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20"/>
                  <a:pt x="92" y="412"/>
                  <a:pt x="206" y="412"/>
                </a:cubicBezTo>
                <a:cubicBezTo>
                  <a:pt x="320" y="412"/>
                  <a:pt x="412" y="320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171" y="317"/>
                </a:moveTo>
                <a:cubicBezTo>
                  <a:pt x="74" y="220"/>
                  <a:pt x="74" y="220"/>
                  <a:pt x="74" y="220"/>
                </a:cubicBezTo>
                <a:cubicBezTo>
                  <a:pt x="115" y="178"/>
                  <a:pt x="115" y="178"/>
                  <a:pt x="115" y="178"/>
                </a:cubicBezTo>
                <a:cubicBezTo>
                  <a:pt x="171" y="234"/>
                  <a:pt x="171" y="234"/>
                  <a:pt x="171" y="234"/>
                </a:cubicBezTo>
                <a:cubicBezTo>
                  <a:pt x="300" y="105"/>
                  <a:pt x="300" y="105"/>
                  <a:pt x="300" y="105"/>
                </a:cubicBezTo>
                <a:cubicBezTo>
                  <a:pt x="341" y="146"/>
                  <a:pt x="341" y="146"/>
                  <a:pt x="341" y="146"/>
                </a:cubicBezTo>
                <a:cubicBezTo>
                  <a:pt x="171" y="317"/>
                  <a:pt x="171" y="317"/>
                  <a:pt x="171" y="3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+mn-ea"/>
            </a:endParaRPr>
          </a:p>
        </p:txBody>
      </p:sp>
      <p:sp>
        <p:nvSpPr>
          <p:cNvPr id="99" name="Freeform 857"/>
          <p:cNvSpPr>
            <a:spLocks noEditPoints="1"/>
          </p:cNvSpPr>
          <p:nvPr/>
        </p:nvSpPr>
        <p:spPr bwMode="auto">
          <a:xfrm>
            <a:off x="10103636" y="4627507"/>
            <a:ext cx="521208" cy="521208"/>
          </a:xfrm>
          <a:custGeom>
            <a:avLst/>
            <a:gdLst>
              <a:gd name="T0" fmla="*/ 215 w 430"/>
              <a:gd name="T1" fmla="*/ 0 h 430"/>
              <a:gd name="T2" fmla="*/ 0 w 430"/>
              <a:gd name="T3" fmla="*/ 215 h 430"/>
              <a:gd name="T4" fmla="*/ 215 w 430"/>
              <a:gd name="T5" fmla="*/ 430 h 430"/>
              <a:gd name="T6" fmla="*/ 430 w 430"/>
              <a:gd name="T7" fmla="*/ 215 h 430"/>
              <a:gd name="T8" fmla="*/ 215 w 430"/>
              <a:gd name="T9" fmla="*/ 0 h 430"/>
              <a:gd name="T10" fmla="*/ 259 w 430"/>
              <a:gd name="T11" fmla="*/ 215 h 430"/>
              <a:gd name="T12" fmla="*/ 338 w 430"/>
              <a:gd name="T13" fmla="*/ 293 h 430"/>
              <a:gd name="T14" fmla="*/ 293 w 430"/>
              <a:gd name="T15" fmla="*/ 338 h 430"/>
              <a:gd name="T16" fmla="*/ 215 w 430"/>
              <a:gd name="T17" fmla="*/ 259 h 430"/>
              <a:gd name="T18" fmla="*/ 137 w 430"/>
              <a:gd name="T19" fmla="*/ 338 h 430"/>
              <a:gd name="T20" fmla="*/ 92 w 430"/>
              <a:gd name="T21" fmla="*/ 293 h 430"/>
              <a:gd name="T22" fmla="*/ 171 w 430"/>
              <a:gd name="T23" fmla="*/ 215 h 430"/>
              <a:gd name="T24" fmla="*/ 92 w 430"/>
              <a:gd name="T25" fmla="*/ 137 h 430"/>
              <a:gd name="T26" fmla="*/ 137 w 430"/>
              <a:gd name="T27" fmla="*/ 92 h 430"/>
              <a:gd name="T28" fmla="*/ 215 w 430"/>
              <a:gd name="T29" fmla="*/ 171 h 430"/>
              <a:gd name="T30" fmla="*/ 293 w 430"/>
              <a:gd name="T31" fmla="*/ 92 h 430"/>
              <a:gd name="T32" fmla="*/ 338 w 430"/>
              <a:gd name="T33" fmla="*/ 137 h 430"/>
              <a:gd name="T34" fmla="*/ 259 w 430"/>
              <a:gd name="T35" fmla="*/ 215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30" h="430">
                <a:moveTo>
                  <a:pt x="215" y="0"/>
                </a:moveTo>
                <a:cubicBezTo>
                  <a:pt x="96" y="0"/>
                  <a:pt x="0" y="96"/>
                  <a:pt x="0" y="215"/>
                </a:cubicBezTo>
                <a:cubicBezTo>
                  <a:pt x="0" y="334"/>
                  <a:pt x="96" y="430"/>
                  <a:pt x="215" y="430"/>
                </a:cubicBezTo>
                <a:cubicBezTo>
                  <a:pt x="334" y="430"/>
                  <a:pt x="430" y="334"/>
                  <a:pt x="430" y="215"/>
                </a:cubicBezTo>
                <a:cubicBezTo>
                  <a:pt x="430" y="96"/>
                  <a:pt x="334" y="0"/>
                  <a:pt x="215" y="0"/>
                </a:cubicBezTo>
                <a:close/>
                <a:moveTo>
                  <a:pt x="259" y="215"/>
                </a:moveTo>
                <a:cubicBezTo>
                  <a:pt x="338" y="293"/>
                  <a:pt x="338" y="293"/>
                  <a:pt x="338" y="293"/>
                </a:cubicBezTo>
                <a:cubicBezTo>
                  <a:pt x="293" y="338"/>
                  <a:pt x="293" y="338"/>
                  <a:pt x="293" y="338"/>
                </a:cubicBezTo>
                <a:cubicBezTo>
                  <a:pt x="215" y="259"/>
                  <a:pt x="215" y="259"/>
                  <a:pt x="215" y="259"/>
                </a:cubicBezTo>
                <a:cubicBezTo>
                  <a:pt x="137" y="338"/>
                  <a:pt x="137" y="338"/>
                  <a:pt x="137" y="338"/>
                </a:cubicBezTo>
                <a:cubicBezTo>
                  <a:pt x="92" y="293"/>
                  <a:pt x="92" y="293"/>
                  <a:pt x="92" y="293"/>
                </a:cubicBezTo>
                <a:cubicBezTo>
                  <a:pt x="171" y="215"/>
                  <a:pt x="171" y="215"/>
                  <a:pt x="171" y="215"/>
                </a:cubicBezTo>
                <a:cubicBezTo>
                  <a:pt x="92" y="137"/>
                  <a:pt x="92" y="137"/>
                  <a:pt x="92" y="137"/>
                </a:cubicBezTo>
                <a:cubicBezTo>
                  <a:pt x="137" y="92"/>
                  <a:pt x="137" y="92"/>
                  <a:pt x="137" y="92"/>
                </a:cubicBezTo>
                <a:cubicBezTo>
                  <a:pt x="215" y="171"/>
                  <a:pt x="215" y="171"/>
                  <a:pt x="215" y="171"/>
                </a:cubicBezTo>
                <a:cubicBezTo>
                  <a:pt x="293" y="92"/>
                  <a:pt x="293" y="92"/>
                  <a:pt x="293" y="92"/>
                </a:cubicBezTo>
                <a:cubicBezTo>
                  <a:pt x="338" y="137"/>
                  <a:pt x="338" y="137"/>
                  <a:pt x="338" y="137"/>
                </a:cubicBezTo>
                <a:cubicBezTo>
                  <a:pt x="259" y="215"/>
                  <a:pt x="259" y="215"/>
                  <a:pt x="259" y="2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+mn-ea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0192014" y="1285089"/>
            <a:ext cx="6955714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此处添加标题</a:t>
            </a:r>
            <a:endParaRPr lang="id-ID" altLang="zh-CN" sz="88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66" y="727293"/>
            <a:ext cx="5607363" cy="11937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AutoShape 19"/>
          <p:cNvSpPr/>
          <p:nvPr/>
        </p:nvSpPr>
        <p:spPr bwMode="auto">
          <a:xfrm>
            <a:off x="10468884" y="8214708"/>
            <a:ext cx="758431" cy="758628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" r="8097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3" grpId="0" animBg="1"/>
      <p:bldP spid="77" grpId="0" animBg="1"/>
      <p:bldP spid="44" grpId="0" animBg="1"/>
      <p:bldP spid="51" grpId="0"/>
      <p:bldP spid="60" grpId="0" animBg="1"/>
      <p:bldP spid="89" grpId="0"/>
      <p:bldP spid="94" grpId="0" animBg="1"/>
      <p:bldP spid="95" grpId="0"/>
      <p:bldP spid="97" grpId="0"/>
      <p:bldP spid="98" grpId="0" animBg="1"/>
      <p:bldP spid="99" grpId="0" animBg="1"/>
      <p:bldP spid="101" grpId="0"/>
      <p:bldP spid="10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615623" y="3334862"/>
            <a:ext cx="7581505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tx2"/>
                </a:solidFill>
                <a:latin typeface="+mn-ea"/>
              </a:rPr>
              <a:t>客户名称</a:t>
            </a:r>
            <a:endParaRPr lang="id-ID" altLang="zh-CN" sz="40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80723" y="4202670"/>
            <a:ext cx="7382025" cy="67710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3200" dirty="0">
                <a:latin typeface="+mn-ea"/>
                <a:cs typeface="Lato Regular" panose="020F0502020204030203"/>
              </a:rPr>
              <a:t>无名氏</a:t>
            </a:r>
            <a:endParaRPr lang="en-US" altLang="zh-CN" sz="3200" dirty="0">
              <a:latin typeface="+mn-ea"/>
              <a:cs typeface="Lato Regular" panose="020F050202020403020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87238" y="5175560"/>
            <a:ext cx="11575111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zh-CN" altLang="en-US" sz="4000" dirty="0">
                <a:latin typeface="+mn-ea"/>
              </a:rPr>
              <a:t>项目名称</a:t>
            </a:r>
            <a:endParaRPr lang="id-ID" altLang="zh-CN" sz="4000" dirty="0"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87238" y="5947080"/>
            <a:ext cx="10837862" cy="261606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200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字以内</a:t>
            </a:r>
            <a:endParaRPr lang="en-US" altLang="zh-CN" sz="2400" dirty="0">
              <a:latin typeface="+mn-ea"/>
              <a:cs typeface="Calibri Light" panose="020F0302020204030204"/>
            </a:endParaRPr>
          </a:p>
          <a:p>
            <a:pPr>
              <a:lnSpc>
                <a:spcPct val="110000"/>
              </a:lnSpc>
            </a:pPr>
            <a:endParaRPr lang="en-US" altLang="zh-CN" sz="2400" dirty="0">
              <a:latin typeface="+mn-ea"/>
              <a:cs typeface="Calibri Light" panose="020F0302020204030204"/>
            </a:endParaRPr>
          </a:p>
          <a:p>
            <a:pPr>
              <a:lnSpc>
                <a:spcPct val="110000"/>
              </a:lnSpc>
            </a:pPr>
            <a:r>
              <a:rPr lang="zh-CN" altLang="en-US" sz="2400" dirty="0">
                <a:latin typeface="+mn-ea"/>
                <a:cs typeface="Calibri Light" panose="020F0302020204030204"/>
              </a:rPr>
              <a:t>据统计每页幻灯片的最好控制在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200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分钟之内。</a:t>
            </a:r>
            <a:endParaRPr lang="zh-CN" altLang="en-US" sz="2400" dirty="0">
              <a:latin typeface="+mn-ea"/>
              <a:cs typeface="Calibri Light" panose="020F0302020204030204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5457123" y="4190668"/>
            <a:ext cx="3958969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2657138" y="10368372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Calibri Light" panose="020F0302020204030204"/>
              </a:rPr>
              <a:t>单击此处添加副标题或详细文本描述</a:t>
            </a:r>
            <a:endParaRPr lang="en-US" sz="2000" dirty="0">
              <a:latin typeface="+mn-ea"/>
              <a:cs typeface="Calibri Light" panose="020F03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287318" y="9949369"/>
            <a:ext cx="1805548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latin typeface="+mn-ea"/>
                <a:cs typeface="Lato Regular" panose="020F0502020204030203"/>
              </a:rPr>
              <a:t>茶歇时间</a:t>
            </a:r>
            <a:endParaRPr lang="id-ID" sz="2800" b="1" dirty="0">
              <a:latin typeface="+mn-ea"/>
              <a:cs typeface="Lato Regular" panose="020F0502020204030203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957800" y="10368372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Calibri Light" panose="020F0302020204030204"/>
              </a:rPr>
              <a:t>单击此处添加副标题或详细文本描述</a:t>
            </a:r>
            <a:endParaRPr lang="en-US" sz="2000" dirty="0">
              <a:latin typeface="+mn-ea"/>
              <a:cs typeface="Calibri Light" panose="020F030202020403020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587981" y="9949369"/>
            <a:ext cx="1805548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latin typeface="+mn-ea"/>
                <a:cs typeface="Lato Regular" panose="020F0502020204030203"/>
              </a:rPr>
              <a:t>移动数据</a:t>
            </a:r>
            <a:endParaRPr lang="id-ID" altLang="zh-CN" sz="2800" b="1" dirty="0">
              <a:latin typeface="+mn-ea"/>
              <a:cs typeface="Lato Regular" panose="020F0502020204030203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9271573" y="10368372"/>
            <a:ext cx="3058095" cy="1107959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Calibri Light" panose="020F0302020204030204"/>
              </a:rPr>
              <a:t>单击此处添加副标题或详细文本描述</a:t>
            </a:r>
            <a:endParaRPr lang="en-US" sz="2000" dirty="0">
              <a:latin typeface="+mn-ea"/>
              <a:cs typeface="Calibri Light" panose="020F030202020403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722215" y="9949369"/>
            <a:ext cx="2164621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2800" b="1" dirty="0">
                <a:latin typeface="+mn-ea"/>
                <a:cs typeface="Lato Regular" panose="020F0502020204030203"/>
              </a:rPr>
              <a:t>客户满意度</a:t>
            </a:r>
            <a:endParaRPr lang="id-ID" altLang="zh-CN" sz="2800" b="1" dirty="0">
              <a:latin typeface="+mn-ea"/>
              <a:cs typeface="Lato Regular" panose="020F0502020204030203"/>
            </a:endParaRPr>
          </a:p>
        </p:txBody>
      </p:sp>
      <p:sp>
        <p:nvSpPr>
          <p:cNvPr id="29" name="Freeform 8"/>
          <p:cNvSpPr>
            <a:spLocks noEditPoints="1"/>
          </p:cNvSpPr>
          <p:nvPr/>
        </p:nvSpPr>
        <p:spPr bwMode="auto">
          <a:xfrm>
            <a:off x="13806839" y="9088341"/>
            <a:ext cx="736212" cy="844841"/>
          </a:xfrm>
          <a:custGeom>
            <a:avLst/>
            <a:gdLst>
              <a:gd name="T0" fmla="*/ 179 w 192"/>
              <a:gd name="T1" fmla="*/ 35 h 220"/>
              <a:gd name="T2" fmla="*/ 171 w 192"/>
              <a:gd name="T3" fmla="*/ 9 h 220"/>
              <a:gd name="T4" fmla="*/ 158 w 192"/>
              <a:gd name="T5" fmla="*/ 0 h 220"/>
              <a:gd name="T6" fmla="*/ 34 w 192"/>
              <a:gd name="T7" fmla="*/ 0 h 220"/>
              <a:gd name="T8" fmla="*/ 21 w 192"/>
              <a:gd name="T9" fmla="*/ 9 h 220"/>
              <a:gd name="T10" fmla="*/ 13 w 192"/>
              <a:gd name="T11" fmla="*/ 35 h 220"/>
              <a:gd name="T12" fmla="*/ 0 w 192"/>
              <a:gd name="T13" fmla="*/ 48 h 220"/>
              <a:gd name="T14" fmla="*/ 0 w 192"/>
              <a:gd name="T15" fmla="*/ 69 h 220"/>
              <a:gd name="T16" fmla="*/ 13 w 192"/>
              <a:gd name="T17" fmla="*/ 82 h 220"/>
              <a:gd name="T18" fmla="*/ 21 w 192"/>
              <a:gd name="T19" fmla="*/ 82 h 220"/>
              <a:gd name="T20" fmla="*/ 20 w 192"/>
              <a:gd name="T21" fmla="*/ 84 h 220"/>
              <a:gd name="T22" fmla="*/ 34 w 192"/>
              <a:gd name="T23" fmla="*/ 208 h 220"/>
              <a:gd name="T24" fmla="*/ 48 w 192"/>
              <a:gd name="T25" fmla="*/ 220 h 220"/>
              <a:gd name="T26" fmla="*/ 144 w 192"/>
              <a:gd name="T27" fmla="*/ 220 h 220"/>
              <a:gd name="T28" fmla="*/ 158 w 192"/>
              <a:gd name="T29" fmla="*/ 208 h 220"/>
              <a:gd name="T30" fmla="*/ 172 w 192"/>
              <a:gd name="T31" fmla="*/ 84 h 220"/>
              <a:gd name="T32" fmla="*/ 171 w 192"/>
              <a:gd name="T33" fmla="*/ 82 h 220"/>
              <a:gd name="T34" fmla="*/ 179 w 192"/>
              <a:gd name="T35" fmla="*/ 82 h 220"/>
              <a:gd name="T36" fmla="*/ 192 w 192"/>
              <a:gd name="T37" fmla="*/ 69 h 220"/>
              <a:gd name="T38" fmla="*/ 192 w 192"/>
              <a:gd name="T39" fmla="*/ 48 h 220"/>
              <a:gd name="T40" fmla="*/ 179 w 192"/>
              <a:gd name="T41" fmla="*/ 35 h 220"/>
              <a:gd name="T42" fmla="*/ 34 w 192"/>
              <a:gd name="T43" fmla="*/ 14 h 220"/>
              <a:gd name="T44" fmla="*/ 158 w 192"/>
              <a:gd name="T45" fmla="*/ 14 h 220"/>
              <a:gd name="T46" fmla="*/ 165 w 192"/>
              <a:gd name="T47" fmla="*/ 34 h 220"/>
              <a:gd name="T48" fmla="*/ 27 w 192"/>
              <a:gd name="T49" fmla="*/ 34 h 220"/>
              <a:gd name="T50" fmla="*/ 34 w 192"/>
              <a:gd name="T51" fmla="*/ 14 h 220"/>
              <a:gd name="T52" fmla="*/ 48 w 192"/>
              <a:gd name="T53" fmla="*/ 206 h 220"/>
              <a:gd name="T54" fmla="*/ 46 w 192"/>
              <a:gd name="T55" fmla="*/ 186 h 220"/>
              <a:gd name="T56" fmla="*/ 146 w 192"/>
              <a:gd name="T57" fmla="*/ 186 h 220"/>
              <a:gd name="T58" fmla="*/ 144 w 192"/>
              <a:gd name="T59" fmla="*/ 206 h 220"/>
              <a:gd name="T60" fmla="*/ 48 w 192"/>
              <a:gd name="T61" fmla="*/ 206 h 220"/>
              <a:gd name="T62" fmla="*/ 147 w 192"/>
              <a:gd name="T63" fmla="*/ 179 h 220"/>
              <a:gd name="T64" fmla="*/ 45 w 192"/>
              <a:gd name="T65" fmla="*/ 179 h 220"/>
              <a:gd name="T66" fmla="*/ 37 w 192"/>
              <a:gd name="T67" fmla="*/ 110 h 220"/>
              <a:gd name="T68" fmla="*/ 155 w 192"/>
              <a:gd name="T69" fmla="*/ 110 h 220"/>
              <a:gd name="T70" fmla="*/ 147 w 192"/>
              <a:gd name="T71" fmla="*/ 179 h 220"/>
              <a:gd name="T72" fmla="*/ 156 w 192"/>
              <a:gd name="T73" fmla="*/ 103 h 220"/>
              <a:gd name="T74" fmla="*/ 36 w 192"/>
              <a:gd name="T75" fmla="*/ 103 h 220"/>
              <a:gd name="T76" fmla="*/ 34 w 192"/>
              <a:gd name="T77" fmla="*/ 82 h 220"/>
              <a:gd name="T78" fmla="*/ 158 w 192"/>
              <a:gd name="T79" fmla="*/ 82 h 220"/>
              <a:gd name="T80" fmla="*/ 156 w 192"/>
              <a:gd name="T81" fmla="*/ 103 h 220"/>
              <a:gd name="T82" fmla="*/ 179 w 192"/>
              <a:gd name="T83" fmla="*/ 69 h 220"/>
              <a:gd name="T84" fmla="*/ 13 w 192"/>
              <a:gd name="T85" fmla="*/ 69 h 220"/>
              <a:gd name="T86" fmla="*/ 13 w 192"/>
              <a:gd name="T87" fmla="*/ 48 h 220"/>
              <a:gd name="T88" fmla="*/ 179 w 192"/>
              <a:gd name="T89" fmla="*/ 48 h 220"/>
              <a:gd name="T90" fmla="*/ 179 w 192"/>
              <a:gd name="T91" fmla="*/ 69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2" h="220">
                <a:moveTo>
                  <a:pt x="179" y="35"/>
                </a:moveTo>
                <a:cubicBezTo>
                  <a:pt x="171" y="9"/>
                  <a:pt x="171" y="9"/>
                  <a:pt x="171" y="9"/>
                </a:cubicBezTo>
                <a:cubicBezTo>
                  <a:pt x="169" y="4"/>
                  <a:pt x="164" y="0"/>
                  <a:pt x="158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28" y="0"/>
                  <a:pt x="23" y="4"/>
                  <a:pt x="21" y="9"/>
                </a:cubicBezTo>
                <a:cubicBezTo>
                  <a:pt x="13" y="35"/>
                  <a:pt x="13" y="35"/>
                  <a:pt x="13" y="35"/>
                </a:cubicBezTo>
                <a:cubicBezTo>
                  <a:pt x="5" y="35"/>
                  <a:pt x="0" y="41"/>
                  <a:pt x="0" y="48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76"/>
                  <a:pt x="6" y="82"/>
                  <a:pt x="13" y="82"/>
                </a:cubicBezTo>
                <a:cubicBezTo>
                  <a:pt x="21" y="82"/>
                  <a:pt x="21" y="82"/>
                  <a:pt x="21" y="82"/>
                </a:cubicBezTo>
                <a:cubicBezTo>
                  <a:pt x="21" y="83"/>
                  <a:pt x="20" y="83"/>
                  <a:pt x="20" y="84"/>
                </a:cubicBezTo>
                <a:cubicBezTo>
                  <a:pt x="34" y="208"/>
                  <a:pt x="34" y="208"/>
                  <a:pt x="34" y="208"/>
                </a:cubicBezTo>
                <a:cubicBezTo>
                  <a:pt x="35" y="215"/>
                  <a:pt x="41" y="220"/>
                  <a:pt x="48" y="220"/>
                </a:cubicBezTo>
                <a:cubicBezTo>
                  <a:pt x="144" y="220"/>
                  <a:pt x="144" y="220"/>
                  <a:pt x="144" y="220"/>
                </a:cubicBezTo>
                <a:cubicBezTo>
                  <a:pt x="151" y="220"/>
                  <a:pt x="157" y="215"/>
                  <a:pt x="158" y="208"/>
                </a:cubicBezTo>
                <a:cubicBezTo>
                  <a:pt x="172" y="84"/>
                  <a:pt x="172" y="84"/>
                  <a:pt x="172" y="84"/>
                </a:cubicBezTo>
                <a:cubicBezTo>
                  <a:pt x="172" y="83"/>
                  <a:pt x="171" y="83"/>
                  <a:pt x="171" y="82"/>
                </a:cubicBezTo>
                <a:cubicBezTo>
                  <a:pt x="179" y="82"/>
                  <a:pt x="179" y="82"/>
                  <a:pt x="179" y="82"/>
                </a:cubicBezTo>
                <a:cubicBezTo>
                  <a:pt x="186" y="82"/>
                  <a:pt x="192" y="76"/>
                  <a:pt x="192" y="69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41"/>
                  <a:pt x="186" y="35"/>
                  <a:pt x="179" y="35"/>
                </a:cubicBezTo>
                <a:close/>
                <a:moveTo>
                  <a:pt x="34" y="14"/>
                </a:moveTo>
                <a:cubicBezTo>
                  <a:pt x="158" y="14"/>
                  <a:pt x="158" y="14"/>
                  <a:pt x="158" y="14"/>
                </a:cubicBezTo>
                <a:cubicBezTo>
                  <a:pt x="165" y="34"/>
                  <a:pt x="165" y="34"/>
                  <a:pt x="165" y="34"/>
                </a:cubicBezTo>
                <a:cubicBezTo>
                  <a:pt x="27" y="34"/>
                  <a:pt x="27" y="34"/>
                  <a:pt x="27" y="34"/>
                </a:cubicBezTo>
                <a:lnTo>
                  <a:pt x="34" y="14"/>
                </a:lnTo>
                <a:close/>
                <a:moveTo>
                  <a:pt x="48" y="206"/>
                </a:moveTo>
                <a:cubicBezTo>
                  <a:pt x="46" y="186"/>
                  <a:pt x="46" y="186"/>
                  <a:pt x="46" y="186"/>
                </a:cubicBezTo>
                <a:cubicBezTo>
                  <a:pt x="146" y="186"/>
                  <a:pt x="146" y="186"/>
                  <a:pt x="146" y="186"/>
                </a:cubicBezTo>
                <a:cubicBezTo>
                  <a:pt x="144" y="206"/>
                  <a:pt x="144" y="206"/>
                  <a:pt x="144" y="206"/>
                </a:cubicBezTo>
                <a:lnTo>
                  <a:pt x="48" y="206"/>
                </a:lnTo>
                <a:close/>
                <a:moveTo>
                  <a:pt x="147" y="179"/>
                </a:moveTo>
                <a:cubicBezTo>
                  <a:pt x="45" y="179"/>
                  <a:pt x="45" y="179"/>
                  <a:pt x="45" y="179"/>
                </a:cubicBezTo>
                <a:cubicBezTo>
                  <a:pt x="37" y="110"/>
                  <a:pt x="37" y="110"/>
                  <a:pt x="37" y="110"/>
                </a:cubicBezTo>
                <a:cubicBezTo>
                  <a:pt x="155" y="110"/>
                  <a:pt x="155" y="110"/>
                  <a:pt x="155" y="110"/>
                </a:cubicBezTo>
                <a:lnTo>
                  <a:pt x="147" y="179"/>
                </a:lnTo>
                <a:close/>
                <a:moveTo>
                  <a:pt x="156" y="103"/>
                </a:moveTo>
                <a:cubicBezTo>
                  <a:pt x="36" y="103"/>
                  <a:pt x="36" y="103"/>
                  <a:pt x="36" y="103"/>
                </a:cubicBezTo>
                <a:cubicBezTo>
                  <a:pt x="34" y="82"/>
                  <a:pt x="34" y="82"/>
                  <a:pt x="34" y="82"/>
                </a:cubicBezTo>
                <a:cubicBezTo>
                  <a:pt x="158" y="82"/>
                  <a:pt x="158" y="82"/>
                  <a:pt x="158" y="82"/>
                </a:cubicBezTo>
                <a:lnTo>
                  <a:pt x="156" y="103"/>
                </a:lnTo>
                <a:close/>
                <a:moveTo>
                  <a:pt x="179" y="69"/>
                </a:moveTo>
                <a:cubicBezTo>
                  <a:pt x="13" y="69"/>
                  <a:pt x="13" y="69"/>
                  <a:pt x="13" y="69"/>
                </a:cubicBezTo>
                <a:cubicBezTo>
                  <a:pt x="13" y="48"/>
                  <a:pt x="13" y="48"/>
                  <a:pt x="13" y="48"/>
                </a:cubicBezTo>
                <a:cubicBezTo>
                  <a:pt x="179" y="48"/>
                  <a:pt x="179" y="48"/>
                  <a:pt x="179" y="48"/>
                </a:cubicBezTo>
                <a:lnTo>
                  <a:pt x="179" y="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7223048" y="9012595"/>
            <a:ext cx="645884" cy="936774"/>
            <a:chOff x="-990600" y="3375025"/>
            <a:chExt cx="571500" cy="828675"/>
          </a:xfrm>
          <a:solidFill>
            <a:schemeClr val="accent2"/>
          </a:solidFill>
        </p:grpSpPr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-990600" y="3375025"/>
              <a:ext cx="571500" cy="828675"/>
            </a:xfrm>
            <a:custGeom>
              <a:avLst/>
              <a:gdLst>
                <a:gd name="T0" fmla="*/ 131 w 152"/>
                <a:gd name="T1" fmla="*/ 0 h 220"/>
                <a:gd name="T2" fmla="*/ 21 w 152"/>
                <a:gd name="T3" fmla="*/ 0 h 220"/>
                <a:gd name="T4" fmla="*/ 0 w 152"/>
                <a:gd name="T5" fmla="*/ 21 h 220"/>
                <a:gd name="T6" fmla="*/ 0 w 152"/>
                <a:gd name="T7" fmla="*/ 199 h 220"/>
                <a:gd name="T8" fmla="*/ 21 w 152"/>
                <a:gd name="T9" fmla="*/ 220 h 220"/>
                <a:gd name="T10" fmla="*/ 131 w 152"/>
                <a:gd name="T11" fmla="*/ 220 h 220"/>
                <a:gd name="T12" fmla="*/ 152 w 152"/>
                <a:gd name="T13" fmla="*/ 199 h 220"/>
                <a:gd name="T14" fmla="*/ 152 w 152"/>
                <a:gd name="T15" fmla="*/ 21 h 220"/>
                <a:gd name="T16" fmla="*/ 131 w 152"/>
                <a:gd name="T17" fmla="*/ 0 h 220"/>
                <a:gd name="T18" fmla="*/ 138 w 152"/>
                <a:gd name="T19" fmla="*/ 199 h 220"/>
                <a:gd name="T20" fmla="*/ 131 w 152"/>
                <a:gd name="T21" fmla="*/ 206 h 220"/>
                <a:gd name="T22" fmla="*/ 21 w 152"/>
                <a:gd name="T23" fmla="*/ 206 h 220"/>
                <a:gd name="T24" fmla="*/ 14 w 152"/>
                <a:gd name="T25" fmla="*/ 199 h 220"/>
                <a:gd name="T26" fmla="*/ 14 w 152"/>
                <a:gd name="T27" fmla="*/ 186 h 220"/>
                <a:gd name="T28" fmla="*/ 138 w 152"/>
                <a:gd name="T29" fmla="*/ 186 h 220"/>
                <a:gd name="T30" fmla="*/ 138 w 152"/>
                <a:gd name="T31" fmla="*/ 199 h 220"/>
                <a:gd name="T32" fmla="*/ 138 w 152"/>
                <a:gd name="T33" fmla="*/ 179 h 220"/>
                <a:gd name="T34" fmla="*/ 14 w 152"/>
                <a:gd name="T35" fmla="*/ 179 h 220"/>
                <a:gd name="T36" fmla="*/ 14 w 152"/>
                <a:gd name="T37" fmla="*/ 41 h 220"/>
                <a:gd name="T38" fmla="*/ 138 w 152"/>
                <a:gd name="T39" fmla="*/ 41 h 220"/>
                <a:gd name="T40" fmla="*/ 138 w 152"/>
                <a:gd name="T41" fmla="*/ 179 h 220"/>
                <a:gd name="T42" fmla="*/ 138 w 152"/>
                <a:gd name="T43" fmla="*/ 34 h 220"/>
                <a:gd name="T44" fmla="*/ 14 w 152"/>
                <a:gd name="T45" fmla="*/ 34 h 220"/>
                <a:gd name="T46" fmla="*/ 14 w 152"/>
                <a:gd name="T47" fmla="*/ 21 h 220"/>
                <a:gd name="T48" fmla="*/ 21 w 152"/>
                <a:gd name="T49" fmla="*/ 14 h 220"/>
                <a:gd name="T50" fmla="*/ 131 w 152"/>
                <a:gd name="T51" fmla="*/ 14 h 220"/>
                <a:gd name="T52" fmla="*/ 138 w 152"/>
                <a:gd name="T53" fmla="*/ 21 h 220"/>
                <a:gd name="T54" fmla="*/ 138 w 152"/>
                <a:gd name="T55" fmla="*/ 3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2" h="220">
                  <a:moveTo>
                    <a:pt x="13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0" y="211"/>
                    <a:pt x="10" y="220"/>
                    <a:pt x="21" y="220"/>
                  </a:cubicBezTo>
                  <a:cubicBezTo>
                    <a:pt x="131" y="220"/>
                    <a:pt x="131" y="220"/>
                    <a:pt x="131" y="220"/>
                  </a:cubicBezTo>
                  <a:cubicBezTo>
                    <a:pt x="142" y="220"/>
                    <a:pt x="152" y="211"/>
                    <a:pt x="152" y="199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9"/>
                    <a:pt x="142" y="0"/>
                    <a:pt x="131" y="0"/>
                  </a:cubicBezTo>
                  <a:close/>
                  <a:moveTo>
                    <a:pt x="138" y="199"/>
                  </a:moveTo>
                  <a:cubicBezTo>
                    <a:pt x="138" y="203"/>
                    <a:pt x="135" y="206"/>
                    <a:pt x="131" y="206"/>
                  </a:cubicBezTo>
                  <a:cubicBezTo>
                    <a:pt x="21" y="206"/>
                    <a:pt x="21" y="206"/>
                    <a:pt x="21" y="206"/>
                  </a:cubicBezTo>
                  <a:cubicBezTo>
                    <a:pt x="17" y="206"/>
                    <a:pt x="14" y="203"/>
                    <a:pt x="14" y="199"/>
                  </a:cubicBezTo>
                  <a:cubicBezTo>
                    <a:pt x="14" y="186"/>
                    <a:pt x="14" y="186"/>
                    <a:pt x="14" y="186"/>
                  </a:cubicBezTo>
                  <a:cubicBezTo>
                    <a:pt x="138" y="186"/>
                    <a:pt x="138" y="186"/>
                    <a:pt x="138" y="186"/>
                  </a:cubicBezTo>
                  <a:lnTo>
                    <a:pt x="138" y="199"/>
                  </a:lnTo>
                  <a:close/>
                  <a:moveTo>
                    <a:pt x="138" y="179"/>
                  </a:moveTo>
                  <a:cubicBezTo>
                    <a:pt x="14" y="179"/>
                    <a:pt x="14" y="179"/>
                    <a:pt x="14" y="17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38" y="41"/>
                    <a:pt x="138" y="41"/>
                    <a:pt x="138" y="41"/>
                  </a:cubicBezTo>
                  <a:lnTo>
                    <a:pt x="138" y="179"/>
                  </a:lnTo>
                  <a:close/>
                  <a:moveTo>
                    <a:pt x="138" y="34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7"/>
                    <a:pt x="17" y="14"/>
                    <a:pt x="21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35" y="14"/>
                    <a:pt x="138" y="17"/>
                    <a:pt x="138" y="21"/>
                  </a:cubicBezTo>
                  <a:lnTo>
                    <a:pt x="138" y="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2" name="Freeform 6"/>
            <p:cNvSpPr/>
            <p:nvPr/>
          </p:nvSpPr>
          <p:spPr bwMode="auto">
            <a:xfrm>
              <a:off x="-757238" y="3454400"/>
              <a:ext cx="104775" cy="22225"/>
            </a:xfrm>
            <a:custGeom>
              <a:avLst/>
              <a:gdLst>
                <a:gd name="T0" fmla="*/ 28 w 28"/>
                <a:gd name="T1" fmla="*/ 3 h 6"/>
                <a:gd name="T2" fmla="*/ 24 w 28"/>
                <a:gd name="T3" fmla="*/ 6 h 6"/>
                <a:gd name="T4" fmla="*/ 4 w 28"/>
                <a:gd name="T5" fmla="*/ 6 h 6"/>
                <a:gd name="T6" fmla="*/ 0 w 28"/>
                <a:gd name="T7" fmla="*/ 3 h 6"/>
                <a:gd name="T8" fmla="*/ 0 w 28"/>
                <a:gd name="T9" fmla="*/ 3 h 6"/>
                <a:gd name="T10" fmla="*/ 4 w 28"/>
                <a:gd name="T11" fmla="*/ 0 h 6"/>
                <a:gd name="T12" fmla="*/ 24 w 28"/>
                <a:gd name="T13" fmla="*/ 0 h 6"/>
                <a:gd name="T14" fmla="*/ 28 w 28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">
                  <a:moveTo>
                    <a:pt x="28" y="3"/>
                  </a:moveTo>
                  <a:cubicBezTo>
                    <a:pt x="28" y="5"/>
                    <a:pt x="26" y="6"/>
                    <a:pt x="2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0"/>
                    <a:pt x="28" y="1"/>
                    <a:pt x="2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3" name="Freeform 7"/>
            <p:cNvSpPr/>
            <p:nvPr/>
          </p:nvSpPr>
          <p:spPr bwMode="auto">
            <a:xfrm>
              <a:off x="-730250" y="4097338"/>
              <a:ext cx="52387" cy="26988"/>
            </a:xfrm>
            <a:custGeom>
              <a:avLst/>
              <a:gdLst>
                <a:gd name="T0" fmla="*/ 14 w 14"/>
                <a:gd name="T1" fmla="*/ 4 h 7"/>
                <a:gd name="T2" fmla="*/ 10 w 14"/>
                <a:gd name="T3" fmla="*/ 7 h 7"/>
                <a:gd name="T4" fmla="*/ 4 w 14"/>
                <a:gd name="T5" fmla="*/ 7 h 7"/>
                <a:gd name="T6" fmla="*/ 0 w 14"/>
                <a:gd name="T7" fmla="*/ 4 h 7"/>
                <a:gd name="T8" fmla="*/ 0 w 14"/>
                <a:gd name="T9" fmla="*/ 4 h 7"/>
                <a:gd name="T10" fmla="*/ 4 w 14"/>
                <a:gd name="T11" fmla="*/ 0 h 7"/>
                <a:gd name="T12" fmla="*/ 10 w 14"/>
                <a:gd name="T13" fmla="*/ 0 h 7"/>
                <a:gd name="T14" fmla="*/ 14 w 14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7">
                  <a:moveTo>
                    <a:pt x="14" y="4"/>
                  </a:moveTo>
                  <a:cubicBezTo>
                    <a:pt x="14" y="6"/>
                    <a:pt x="12" y="7"/>
                    <a:pt x="10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4" y="2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0368973" y="9174093"/>
            <a:ext cx="873610" cy="753752"/>
            <a:chOff x="-122237" y="-128588"/>
            <a:chExt cx="4632324" cy="3995738"/>
          </a:xfrm>
          <a:solidFill>
            <a:schemeClr val="accent3"/>
          </a:solidFill>
        </p:grpSpPr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-122237" y="-128588"/>
              <a:ext cx="4632324" cy="3995738"/>
            </a:xfrm>
            <a:custGeom>
              <a:avLst/>
              <a:gdLst>
                <a:gd name="T0" fmla="*/ 1096 w 1232"/>
                <a:gd name="T1" fmla="*/ 134 h 1062"/>
                <a:gd name="T2" fmla="*/ 616 w 1232"/>
                <a:gd name="T3" fmla="*/ 123 h 1062"/>
                <a:gd name="T4" fmla="*/ 136 w 1232"/>
                <a:gd name="T5" fmla="*/ 134 h 1062"/>
                <a:gd name="T6" fmla="*/ 136 w 1232"/>
                <a:gd name="T7" fmla="*/ 622 h 1062"/>
                <a:gd name="T8" fmla="*/ 538 w 1232"/>
                <a:gd name="T9" fmla="*/ 1020 h 1062"/>
                <a:gd name="T10" fmla="*/ 694 w 1232"/>
                <a:gd name="T11" fmla="*/ 1020 h 1062"/>
                <a:gd name="T12" fmla="*/ 1096 w 1232"/>
                <a:gd name="T13" fmla="*/ 622 h 1062"/>
                <a:gd name="T14" fmla="*/ 1096 w 1232"/>
                <a:gd name="T15" fmla="*/ 134 h 1062"/>
                <a:gd name="T16" fmla="*/ 1044 w 1232"/>
                <a:gd name="T17" fmla="*/ 570 h 1062"/>
                <a:gd name="T18" fmla="*/ 642 w 1232"/>
                <a:gd name="T19" fmla="*/ 968 h 1062"/>
                <a:gd name="T20" fmla="*/ 590 w 1232"/>
                <a:gd name="T21" fmla="*/ 968 h 1062"/>
                <a:gd name="T22" fmla="*/ 188 w 1232"/>
                <a:gd name="T23" fmla="*/ 570 h 1062"/>
                <a:gd name="T24" fmla="*/ 188 w 1232"/>
                <a:gd name="T25" fmla="*/ 185 h 1062"/>
                <a:gd name="T26" fmla="*/ 567 w 1232"/>
                <a:gd name="T27" fmla="*/ 177 h 1062"/>
                <a:gd name="T28" fmla="*/ 616 w 1232"/>
                <a:gd name="T29" fmla="*/ 221 h 1062"/>
                <a:gd name="T30" fmla="*/ 665 w 1232"/>
                <a:gd name="T31" fmla="*/ 177 h 1062"/>
                <a:gd name="T32" fmla="*/ 1044 w 1232"/>
                <a:gd name="T33" fmla="*/ 185 h 1062"/>
                <a:gd name="T34" fmla="*/ 1044 w 1232"/>
                <a:gd name="T35" fmla="*/ 570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32" h="1062">
                  <a:moveTo>
                    <a:pt x="1096" y="134"/>
                  </a:moveTo>
                  <a:cubicBezTo>
                    <a:pt x="964" y="3"/>
                    <a:pt x="753" y="0"/>
                    <a:pt x="616" y="123"/>
                  </a:cubicBezTo>
                  <a:cubicBezTo>
                    <a:pt x="479" y="0"/>
                    <a:pt x="268" y="3"/>
                    <a:pt x="136" y="134"/>
                  </a:cubicBezTo>
                  <a:cubicBezTo>
                    <a:pt x="0" y="268"/>
                    <a:pt x="0" y="487"/>
                    <a:pt x="136" y="622"/>
                  </a:cubicBezTo>
                  <a:cubicBezTo>
                    <a:pt x="175" y="660"/>
                    <a:pt x="538" y="1020"/>
                    <a:pt x="538" y="1020"/>
                  </a:cubicBezTo>
                  <a:cubicBezTo>
                    <a:pt x="581" y="1062"/>
                    <a:pt x="651" y="1062"/>
                    <a:pt x="694" y="1020"/>
                  </a:cubicBezTo>
                  <a:cubicBezTo>
                    <a:pt x="694" y="1020"/>
                    <a:pt x="1092" y="626"/>
                    <a:pt x="1096" y="622"/>
                  </a:cubicBezTo>
                  <a:cubicBezTo>
                    <a:pt x="1232" y="487"/>
                    <a:pt x="1232" y="268"/>
                    <a:pt x="1096" y="134"/>
                  </a:cubicBezTo>
                  <a:close/>
                  <a:moveTo>
                    <a:pt x="1044" y="570"/>
                  </a:moveTo>
                  <a:cubicBezTo>
                    <a:pt x="642" y="968"/>
                    <a:pt x="642" y="968"/>
                    <a:pt x="642" y="968"/>
                  </a:cubicBezTo>
                  <a:cubicBezTo>
                    <a:pt x="628" y="982"/>
                    <a:pt x="604" y="982"/>
                    <a:pt x="590" y="968"/>
                  </a:cubicBezTo>
                  <a:cubicBezTo>
                    <a:pt x="188" y="570"/>
                    <a:pt x="188" y="570"/>
                    <a:pt x="188" y="570"/>
                  </a:cubicBezTo>
                  <a:cubicBezTo>
                    <a:pt x="81" y="464"/>
                    <a:pt x="81" y="291"/>
                    <a:pt x="188" y="185"/>
                  </a:cubicBezTo>
                  <a:cubicBezTo>
                    <a:pt x="291" y="82"/>
                    <a:pt x="458" y="79"/>
                    <a:pt x="567" y="177"/>
                  </a:cubicBezTo>
                  <a:cubicBezTo>
                    <a:pt x="616" y="221"/>
                    <a:pt x="616" y="221"/>
                    <a:pt x="616" y="221"/>
                  </a:cubicBezTo>
                  <a:cubicBezTo>
                    <a:pt x="665" y="177"/>
                    <a:pt x="665" y="177"/>
                    <a:pt x="665" y="177"/>
                  </a:cubicBezTo>
                  <a:cubicBezTo>
                    <a:pt x="774" y="79"/>
                    <a:pt x="941" y="82"/>
                    <a:pt x="1044" y="185"/>
                  </a:cubicBezTo>
                  <a:cubicBezTo>
                    <a:pt x="1151" y="291"/>
                    <a:pt x="1151" y="464"/>
                    <a:pt x="1044" y="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688975" y="681038"/>
              <a:ext cx="650875" cy="650875"/>
            </a:xfrm>
            <a:custGeom>
              <a:avLst/>
              <a:gdLst>
                <a:gd name="T0" fmla="*/ 154 w 173"/>
                <a:gd name="T1" fmla="*/ 0 h 173"/>
                <a:gd name="T2" fmla="*/ 154 w 173"/>
                <a:gd name="T3" fmla="*/ 0 h 173"/>
                <a:gd name="T4" fmla="*/ 0 w 173"/>
                <a:gd name="T5" fmla="*/ 154 h 173"/>
                <a:gd name="T6" fmla="*/ 0 w 173"/>
                <a:gd name="T7" fmla="*/ 154 h 173"/>
                <a:gd name="T8" fmla="*/ 18 w 173"/>
                <a:gd name="T9" fmla="*/ 173 h 173"/>
                <a:gd name="T10" fmla="*/ 36 w 173"/>
                <a:gd name="T11" fmla="*/ 154 h 173"/>
                <a:gd name="T12" fmla="*/ 36 w 173"/>
                <a:gd name="T13" fmla="*/ 154 h 173"/>
                <a:gd name="T14" fmla="*/ 154 w 173"/>
                <a:gd name="T15" fmla="*/ 36 h 173"/>
                <a:gd name="T16" fmla="*/ 154 w 173"/>
                <a:gd name="T17" fmla="*/ 36 h 173"/>
                <a:gd name="T18" fmla="*/ 173 w 173"/>
                <a:gd name="T19" fmla="*/ 18 h 173"/>
                <a:gd name="T20" fmla="*/ 154 w 173"/>
                <a:gd name="T2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173">
                  <a:moveTo>
                    <a:pt x="154" y="0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69" y="0"/>
                    <a:pt x="0" y="69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5"/>
                    <a:pt x="8" y="173"/>
                    <a:pt x="18" y="173"/>
                  </a:cubicBezTo>
                  <a:cubicBezTo>
                    <a:pt x="28" y="173"/>
                    <a:pt x="36" y="165"/>
                    <a:pt x="36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36" y="89"/>
                    <a:pt x="89" y="36"/>
                    <a:pt x="154" y="36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65" y="36"/>
                    <a:pt x="173" y="28"/>
                    <a:pt x="173" y="18"/>
                  </a:cubicBezTo>
                  <a:cubicBezTo>
                    <a:pt x="173" y="8"/>
                    <a:pt x="165" y="0"/>
                    <a:pt x="1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37" name="Group 1104"/>
          <p:cNvGrpSpPr>
            <a:grpSpLocks noChangeAspect="1"/>
          </p:cNvGrpSpPr>
          <p:nvPr/>
        </p:nvGrpSpPr>
        <p:grpSpPr>
          <a:xfrm>
            <a:off x="3304655" y="3054134"/>
            <a:ext cx="5985781" cy="8870892"/>
            <a:chOff x="0" y="0"/>
            <a:chExt cx="6591305" cy="9765731"/>
          </a:xfrm>
        </p:grpSpPr>
        <p:grpSp>
          <p:nvGrpSpPr>
            <p:cNvPr id="38" name="Group 1102"/>
            <p:cNvGrpSpPr/>
            <p:nvPr/>
          </p:nvGrpSpPr>
          <p:grpSpPr>
            <a:xfrm>
              <a:off x="0" y="0"/>
              <a:ext cx="6591305" cy="9765731"/>
              <a:chOff x="0" y="0"/>
              <a:chExt cx="6591304" cy="9765730"/>
            </a:xfrm>
          </p:grpSpPr>
          <p:pic>
            <p:nvPicPr>
              <p:cNvPr id="40" name="Mini-iPad-B&amp;W-Mockup.png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6591304" cy="9765730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sp>
            <p:nvSpPr>
              <p:cNvPr id="41" name="Shape 1101"/>
              <p:cNvSpPr/>
              <p:nvPr/>
            </p:nvSpPr>
            <p:spPr>
              <a:xfrm>
                <a:off x="363079" y="954047"/>
                <a:ext cx="5879097" cy="7806214"/>
              </a:xfrm>
              <a:prstGeom prst="rect">
                <a:avLst/>
              </a:prstGeom>
              <a:solidFill>
                <a:srgbClr val="606060"/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+mn-ea"/>
                </a:endParaRPr>
              </a:p>
            </p:txBody>
          </p:sp>
        </p:grpSp>
        <p:pic>
          <p:nvPicPr>
            <p:cNvPr id="39" name="placeholder.png"/>
            <p:cNvPicPr/>
            <p:nvPr/>
          </p:nvPicPr>
          <p:blipFill>
            <a:blip r:embed="rId2"/>
            <a:srcRect l="29020" r="29020"/>
            <a:stretch>
              <a:fillRect/>
            </a:stretch>
          </p:blipFill>
          <p:spPr>
            <a:xfrm>
              <a:off x="337669" y="969500"/>
              <a:ext cx="5911543" cy="792480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grpSp>
        <p:nvGrpSpPr>
          <p:cNvPr id="46" name="Group 45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47" name="TextBox 46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50" name="Rectangle 49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" b="5197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727429" y="3679221"/>
            <a:ext cx="9038599" cy="7034540"/>
            <a:chOff x="2101597" y="594889"/>
            <a:chExt cx="4994398" cy="388601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01597" y="594889"/>
              <a:ext cx="4994398" cy="3886016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2908092" y="1313332"/>
              <a:ext cx="3310128" cy="2049481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570424" y="5679930"/>
            <a:ext cx="5038267" cy="2827811"/>
            <a:chOff x="17570424" y="5679930"/>
            <a:chExt cx="5038267" cy="2827811"/>
          </a:xfrm>
        </p:grpSpPr>
        <p:grpSp>
          <p:nvGrpSpPr>
            <p:cNvPr id="10" name="Group 9"/>
            <p:cNvGrpSpPr/>
            <p:nvPr/>
          </p:nvGrpSpPr>
          <p:grpSpPr>
            <a:xfrm>
              <a:off x="17570424" y="5679930"/>
              <a:ext cx="5038267" cy="2317072"/>
              <a:chOff x="714174" y="1849427"/>
              <a:chExt cx="2638626" cy="1491147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714174" y="3340574"/>
                <a:ext cx="2638626" cy="0"/>
              </a:xfrm>
              <a:prstGeom prst="line">
                <a:avLst/>
              </a:prstGeom>
              <a:ln w="76200">
                <a:solidFill>
                  <a:schemeClr val="tx1">
                    <a:lumMod val="40000"/>
                    <a:lumOff val="6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ounded Rectangle 12"/>
              <p:cNvSpPr/>
              <p:nvPr/>
            </p:nvSpPr>
            <p:spPr>
              <a:xfrm>
                <a:off x="951571" y="1849427"/>
                <a:ext cx="198959" cy="139893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1336791" y="2323497"/>
                <a:ext cx="208834" cy="886761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1722011" y="2323497"/>
                <a:ext cx="202844" cy="904077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2107231" y="1970278"/>
                <a:ext cx="212902" cy="1264224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2492451" y="1849427"/>
                <a:ext cx="192716" cy="1374685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2877671" y="1970277"/>
                <a:ext cx="202844" cy="1246909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8044541" y="8138409"/>
              <a:ext cx="4095002" cy="369332"/>
              <a:chOff x="2452765" y="7502131"/>
              <a:chExt cx="4095002" cy="369332"/>
            </a:xfrm>
          </p:grpSpPr>
          <p:sp>
            <p:nvSpPr>
              <p:cNvPr id="22" name="Rectangle 1436"/>
              <p:cNvSpPr>
                <a:spLocks noChangeArrowheads="1"/>
              </p:cNvSpPr>
              <p:nvPr/>
            </p:nvSpPr>
            <p:spPr bwMode="auto">
              <a:xfrm>
                <a:off x="2452765" y="7502131"/>
                <a:ext cx="35907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0" tIns="0" rIns="0" bIns="0" numCol="1" anchor="t" anchorCtr="0" compatLnSpc="1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d-ID" sz="2400" dirty="0">
                    <a:latin typeface="+mn-ea"/>
                    <a:cs typeface="Lato Regular" panose="020F0502020204030203"/>
                  </a:rPr>
                  <a:t>34</a:t>
                </a:r>
                <a:endParaRPr kumimoji="0" lang="en-US" sz="4400" i="0" u="none" strike="noStrike" cap="none" normalizeH="0" baseline="0" dirty="0">
                  <a:ln>
                    <a:noFill/>
                  </a:ln>
                  <a:effectLst/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23" name="Rectangle 1436"/>
              <p:cNvSpPr>
                <a:spLocks noChangeArrowheads="1"/>
              </p:cNvSpPr>
              <p:nvPr/>
            </p:nvSpPr>
            <p:spPr bwMode="auto">
              <a:xfrm>
                <a:off x="3207171" y="7502131"/>
                <a:ext cx="35907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0" tIns="0" rIns="0" bIns="0" numCol="1" anchor="t" anchorCtr="0" compatLnSpc="1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latin typeface="+mn-ea"/>
                    <a:cs typeface="Lato Regular" panose="020F0502020204030203"/>
                  </a:rPr>
                  <a:t>54</a:t>
                </a:r>
                <a:endParaRPr kumimoji="0" lang="en-US" sz="4400" i="0" u="none" strike="noStrike" cap="none" normalizeH="0" baseline="0" dirty="0">
                  <a:ln>
                    <a:noFill/>
                  </a:ln>
                  <a:effectLst/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25" name="Rectangle 1436"/>
              <p:cNvSpPr>
                <a:spLocks noChangeArrowheads="1"/>
              </p:cNvSpPr>
              <p:nvPr/>
            </p:nvSpPr>
            <p:spPr bwMode="auto">
              <a:xfrm>
                <a:off x="3945518" y="7502131"/>
                <a:ext cx="36228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0" tIns="0" rIns="0" bIns="0" numCol="1" anchor="t" anchorCtr="0" compatLnSpc="1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latin typeface="+mn-ea"/>
                    <a:cs typeface="Lato Regular" panose="020F0502020204030203"/>
                  </a:rPr>
                  <a:t>32</a:t>
                </a:r>
                <a:endParaRPr kumimoji="0" lang="en-US" sz="4400" i="0" u="none" strike="noStrike" cap="none" normalizeH="0" baseline="0" dirty="0">
                  <a:ln>
                    <a:noFill/>
                  </a:ln>
                  <a:effectLst/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26" name="Rectangle 1436"/>
              <p:cNvSpPr>
                <a:spLocks noChangeArrowheads="1"/>
              </p:cNvSpPr>
              <p:nvPr/>
            </p:nvSpPr>
            <p:spPr bwMode="auto">
              <a:xfrm>
                <a:off x="4685466" y="7502131"/>
                <a:ext cx="36228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0" tIns="0" rIns="0" bIns="0" numCol="1" anchor="t" anchorCtr="0" compatLnSpc="1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latin typeface="+mn-ea"/>
                    <a:cs typeface="Lato Regular" panose="020F0502020204030203"/>
                  </a:rPr>
                  <a:t>43</a:t>
                </a:r>
                <a:endParaRPr kumimoji="0" lang="en-US" sz="4400" i="0" u="none" strike="noStrike" cap="none" normalizeH="0" baseline="0" dirty="0">
                  <a:ln>
                    <a:noFill/>
                  </a:ln>
                  <a:effectLst/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31" name="Rectangle 1436"/>
              <p:cNvSpPr>
                <a:spLocks noChangeArrowheads="1"/>
              </p:cNvSpPr>
              <p:nvPr/>
            </p:nvSpPr>
            <p:spPr bwMode="auto">
              <a:xfrm>
                <a:off x="5425412" y="7502131"/>
                <a:ext cx="36228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0" tIns="0" rIns="0" bIns="0" numCol="1" anchor="t" anchorCtr="0" compatLnSpc="1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latin typeface="+mn-ea"/>
                    <a:cs typeface="Lato Regular" panose="020F0502020204030203"/>
                  </a:rPr>
                  <a:t>26</a:t>
                </a:r>
                <a:endParaRPr kumimoji="0" lang="en-US" sz="4400" i="0" u="none" strike="noStrike" cap="none" normalizeH="0" baseline="0" dirty="0">
                  <a:ln>
                    <a:noFill/>
                  </a:ln>
                  <a:effectLst/>
                  <a:latin typeface="+mn-ea"/>
                  <a:cs typeface="Lato Regular" panose="020F0502020204030203"/>
                </a:endParaRPr>
              </a:p>
            </p:txBody>
          </p:sp>
          <p:sp>
            <p:nvSpPr>
              <p:cNvPr id="32" name="Rectangle 1436"/>
              <p:cNvSpPr>
                <a:spLocks noChangeArrowheads="1"/>
              </p:cNvSpPr>
              <p:nvPr/>
            </p:nvSpPr>
            <p:spPr bwMode="auto">
              <a:xfrm>
                <a:off x="6188694" y="7502131"/>
                <a:ext cx="35907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0" tIns="0" rIns="0" bIns="0" numCol="1" anchor="t" anchorCtr="0" compatLnSpc="1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latin typeface="+mn-ea"/>
                    <a:cs typeface="Lato Regular" panose="020F0502020204030203"/>
                  </a:rPr>
                  <a:t>70</a:t>
                </a:r>
                <a:endParaRPr kumimoji="0" lang="en-US" sz="4400" i="0" u="none" strike="noStrike" cap="none" normalizeH="0" baseline="0" dirty="0">
                  <a:ln>
                    <a:noFill/>
                  </a:ln>
                  <a:effectLst/>
                  <a:latin typeface="+mn-ea"/>
                  <a:cs typeface="Lato Regular" panose="020F0502020204030203"/>
                </a:endParaRPr>
              </a:p>
            </p:txBody>
          </p:sp>
        </p:grpSp>
      </p:grpSp>
      <p:cxnSp>
        <p:nvCxnSpPr>
          <p:cNvPr id="33" name="Straight Connector 32"/>
          <p:cNvCxnSpPr/>
          <p:nvPr/>
        </p:nvCxnSpPr>
        <p:spPr>
          <a:xfrm>
            <a:off x="9387268" y="3835181"/>
            <a:ext cx="0" cy="687858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7169853" y="3835181"/>
            <a:ext cx="0" cy="687858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3"/>
          <p:cNvSpPr txBox="1"/>
          <p:nvPr/>
        </p:nvSpPr>
        <p:spPr bwMode="auto">
          <a:xfrm>
            <a:off x="10178451" y="3917842"/>
            <a:ext cx="6720783" cy="1066800"/>
          </a:xfrm>
          <a:prstGeom prst="rect">
            <a:avLst/>
          </a:prstGeom>
          <a:noFill/>
          <a:ln>
            <a:noFill/>
          </a:ln>
        </p:spPr>
        <p:txBody>
          <a:bodyPr lIns="243797" tIns="121899" rIns="243797" bIns="121899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charset="-128"/>
              </a:defRPr>
            </a:lvl9pPr>
          </a:lstStyle>
          <a:p>
            <a:r>
              <a:rPr lang="zh-CN" altLang="en-US" sz="5300" b="1" dirty="0">
                <a:latin typeface="+mn-ea"/>
                <a:ea typeface="+mn-ea"/>
                <a:cs typeface="Lato Regular" panose="020F0502020204030203"/>
              </a:rPr>
              <a:t>项目名称</a:t>
            </a:r>
            <a:endParaRPr lang="zh-CN" altLang="en-US" sz="53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36" name="TextBox 30"/>
          <p:cNvSpPr txBox="1">
            <a:spLocks noChangeArrowheads="1"/>
          </p:cNvSpPr>
          <p:nvPr/>
        </p:nvSpPr>
        <p:spPr bwMode="auto">
          <a:xfrm>
            <a:off x="10317677" y="4938925"/>
            <a:ext cx="5941918" cy="41549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5pPr>
            <a:lvl6pPr marL="25146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6pPr>
            <a:lvl7pPr marL="29718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7pPr>
            <a:lvl8pPr marL="34290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8pPr>
            <a:lvl9pPr marL="38862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9pPr>
          </a:lstStyle>
          <a:p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ea typeface="+mn-ea"/>
                <a:cs typeface="Calibri Light" panose="020F0302020204030204"/>
              </a:rPr>
              <a:t>200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字以内</a:t>
            </a:r>
            <a:endParaRPr lang="zh-CN" altLang="en-US" sz="2400" dirty="0">
              <a:latin typeface="+mn-ea"/>
              <a:ea typeface="+mn-ea"/>
              <a:cs typeface="Calibri Light" panose="020F0302020204030204"/>
            </a:endParaRPr>
          </a:p>
          <a:p>
            <a:endParaRPr lang="zh-CN" altLang="en-US" sz="2400" dirty="0">
              <a:latin typeface="+mn-ea"/>
              <a:ea typeface="+mn-ea"/>
              <a:cs typeface="Calibri Light" panose="020F0302020204030204"/>
            </a:endParaRPr>
          </a:p>
          <a:p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据统计每页幻灯片的最好控制在</a:t>
            </a:r>
            <a:r>
              <a:rPr lang="en-US" altLang="zh-CN" sz="2400" dirty="0">
                <a:latin typeface="+mn-ea"/>
                <a:ea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ea typeface="+mn-ea"/>
                <a:cs typeface="Calibri Light" panose="020F0302020204030204"/>
              </a:rPr>
              <a:t>200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latin typeface="+mn-ea"/>
                <a:ea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分钟之内。</a:t>
            </a:r>
            <a:endParaRPr lang="zh-CN" altLang="en-US" sz="2400" dirty="0">
              <a:latin typeface="+mn-ea"/>
              <a:ea typeface="+mn-ea"/>
              <a:cs typeface="Calibri Light" panose="020F0302020204030204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137329" y="11648093"/>
            <a:ext cx="12067891" cy="635001"/>
            <a:chOff x="8276209" y="11804053"/>
            <a:chExt cx="12067891" cy="635001"/>
          </a:xfrm>
        </p:grpSpPr>
        <p:grpSp>
          <p:nvGrpSpPr>
            <p:cNvPr id="38" name="Group 37"/>
            <p:cNvGrpSpPr/>
            <p:nvPr/>
          </p:nvGrpSpPr>
          <p:grpSpPr bwMode="auto">
            <a:xfrm>
              <a:off x="8276209" y="11804053"/>
              <a:ext cx="2235736" cy="635001"/>
              <a:chOff x="6876115" y="1996532"/>
              <a:chExt cx="1485168" cy="238569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6876115" y="2076140"/>
                <a:ext cx="241781" cy="7316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55" name="Subtitle 2"/>
              <p:cNvSpPr txBox="1"/>
              <p:nvPr/>
            </p:nvSpPr>
            <p:spPr>
              <a:xfrm>
                <a:off x="7132697" y="1996532"/>
                <a:ext cx="1228586" cy="23856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2900" b="1" dirty="0">
                    <a:latin typeface="+mn-ea"/>
                    <a:cs typeface="Calibri Light" panose="020F0302020204030204"/>
                  </a:rPr>
                  <a:t>标题</a:t>
                </a:r>
                <a:endParaRPr lang="en-US" sz="2900" b="1" dirty="0">
                  <a:latin typeface="+mn-ea"/>
                  <a:cs typeface="Calibri Light" panose="020F0302020204030204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 bwMode="auto">
            <a:xfrm>
              <a:off x="10184946" y="11804053"/>
              <a:ext cx="2235736" cy="635001"/>
              <a:chOff x="6876115" y="1996532"/>
              <a:chExt cx="1485168" cy="238569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6876115" y="2076140"/>
                <a:ext cx="241781" cy="7316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53" name="Subtitle 2"/>
              <p:cNvSpPr txBox="1"/>
              <p:nvPr/>
            </p:nvSpPr>
            <p:spPr>
              <a:xfrm>
                <a:off x="7132697" y="1996532"/>
                <a:ext cx="1228586" cy="23856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2900" b="1" dirty="0">
                    <a:latin typeface="+mn-ea"/>
                    <a:cs typeface="Calibri Light" panose="020F0302020204030204"/>
                  </a:rPr>
                  <a:t>标题</a:t>
                </a:r>
                <a:endParaRPr lang="en-US" altLang="zh-CN" sz="2900" b="1" dirty="0">
                  <a:latin typeface="+mn-ea"/>
                  <a:cs typeface="Calibri Light" panose="020F0302020204030204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 bwMode="auto">
            <a:xfrm>
              <a:off x="12131042" y="11804053"/>
              <a:ext cx="2235736" cy="635001"/>
              <a:chOff x="6683715" y="1996532"/>
              <a:chExt cx="1485168" cy="238569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6683715" y="2076140"/>
                <a:ext cx="241781" cy="7316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51" name="Subtitle 2"/>
              <p:cNvSpPr txBox="1"/>
              <p:nvPr/>
            </p:nvSpPr>
            <p:spPr>
              <a:xfrm>
                <a:off x="6940297" y="1996532"/>
                <a:ext cx="1228586" cy="23856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2900" b="1" dirty="0">
                    <a:latin typeface="+mn-ea"/>
                    <a:cs typeface="Calibri Light" panose="020F0302020204030204"/>
                  </a:rPr>
                  <a:t>标题</a:t>
                </a:r>
                <a:endParaRPr lang="en-US" altLang="zh-CN" sz="2900" b="1" dirty="0">
                  <a:latin typeface="+mn-ea"/>
                  <a:cs typeface="Calibri Light" panose="020F0302020204030204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 bwMode="auto">
            <a:xfrm>
              <a:off x="14054859" y="11804053"/>
              <a:ext cx="1804732" cy="635001"/>
              <a:chOff x="6476515" y="1996532"/>
              <a:chExt cx="1198858" cy="238569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6476515" y="2076140"/>
                <a:ext cx="241781" cy="7316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49" name="Subtitle 2"/>
              <p:cNvSpPr txBox="1"/>
              <p:nvPr/>
            </p:nvSpPr>
            <p:spPr>
              <a:xfrm>
                <a:off x="6733097" y="1996532"/>
                <a:ext cx="942276" cy="23856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2900" b="1" dirty="0">
                    <a:latin typeface="+mn-ea"/>
                    <a:cs typeface="Calibri Light" panose="020F0302020204030204"/>
                  </a:rPr>
                  <a:t>标题</a:t>
                </a:r>
                <a:endParaRPr lang="en-US" altLang="zh-CN" sz="2900" b="1" dirty="0">
                  <a:latin typeface="+mn-ea"/>
                  <a:cs typeface="Calibri Light" panose="020F0302020204030204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 bwMode="auto">
            <a:xfrm>
              <a:off x="15932419" y="11804053"/>
              <a:ext cx="2235736" cy="635001"/>
              <a:chOff x="6683715" y="1996532"/>
              <a:chExt cx="1485168" cy="238569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6683715" y="2076140"/>
                <a:ext cx="241781" cy="7316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47" name="Subtitle 2"/>
              <p:cNvSpPr txBox="1"/>
              <p:nvPr/>
            </p:nvSpPr>
            <p:spPr>
              <a:xfrm>
                <a:off x="6940297" y="1996532"/>
                <a:ext cx="1228586" cy="23856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2900" b="1" dirty="0">
                    <a:latin typeface="+mn-ea"/>
                    <a:cs typeface="Calibri Light" panose="020F0302020204030204"/>
                  </a:rPr>
                  <a:t>标题</a:t>
                </a:r>
                <a:endParaRPr lang="en-US" altLang="zh-CN" sz="2900" b="1" dirty="0">
                  <a:latin typeface="+mn-ea"/>
                  <a:cs typeface="Calibri Light" panose="020F0302020204030204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 bwMode="auto">
            <a:xfrm>
              <a:off x="17856236" y="11804053"/>
              <a:ext cx="2487864" cy="635001"/>
              <a:chOff x="6476515" y="1996532"/>
              <a:chExt cx="1652653" cy="238569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6476515" y="2076140"/>
                <a:ext cx="241781" cy="7316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45" name="Subtitle 2"/>
              <p:cNvSpPr txBox="1"/>
              <p:nvPr/>
            </p:nvSpPr>
            <p:spPr>
              <a:xfrm>
                <a:off x="6733096" y="1996532"/>
                <a:ext cx="1396072" cy="23856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2900" b="1" dirty="0">
                    <a:latin typeface="+mn-ea"/>
                    <a:cs typeface="Calibri Light" panose="020F0302020204030204"/>
                  </a:rPr>
                  <a:t>标题</a:t>
                </a:r>
                <a:endParaRPr lang="en-US" altLang="zh-CN" sz="2900" b="1" dirty="0">
                  <a:latin typeface="+mn-ea"/>
                  <a:cs typeface="Calibri Light" panose="020F0302020204030204"/>
                </a:endParaRP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57" name="TextBox 56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60" name="Rectangle 59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" b="3429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11325" y="2712863"/>
            <a:ext cx="11575111" cy="80022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zh-CN" altLang="en-US" sz="4000" dirty="0">
                <a:latin typeface="+mn-ea"/>
              </a:rPr>
              <a:t>项目名称</a:t>
            </a:r>
            <a:endParaRPr lang="zh-CN" altLang="en-US" sz="4000" dirty="0"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17674" y="3484383"/>
            <a:ext cx="20956589" cy="1397269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chemeClr val="tx2"/>
                </a:solidFill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solidFill>
                  <a:schemeClr val="tx2"/>
                </a:solidFill>
                <a:latin typeface="+mn-ea"/>
                <a:cs typeface="Calibri Light" panose="020F0302020204030204"/>
              </a:rPr>
              <a:t>200</a:t>
            </a:r>
            <a:r>
              <a:rPr lang="zh-CN" altLang="en-US" sz="2400" dirty="0">
                <a:solidFill>
                  <a:schemeClr val="tx2"/>
                </a:solidFill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solidFill>
                  <a:schemeClr val="tx2"/>
                </a:solidFill>
                <a:latin typeface="+mn-ea"/>
                <a:cs typeface="Calibri Light" panose="020F0302020204030204"/>
              </a:rPr>
              <a:t>5</a:t>
            </a:r>
            <a:r>
              <a:rPr lang="zh-CN" altLang="en-US" sz="2400" dirty="0">
                <a:solidFill>
                  <a:schemeClr val="tx2"/>
                </a:solidFill>
                <a:latin typeface="+mn-ea"/>
                <a:cs typeface="Calibri Light" panose="020F0302020204030204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solidFill>
                  <a:schemeClr val="tx2"/>
                </a:solidFill>
                <a:latin typeface="+mn-ea"/>
                <a:cs typeface="Calibri Light" panose="020F0302020204030204"/>
              </a:rPr>
              <a:t>200</a:t>
            </a:r>
            <a:r>
              <a:rPr lang="zh-CN" altLang="en-US" sz="2400" dirty="0">
                <a:solidFill>
                  <a:schemeClr val="tx2"/>
                </a:solidFill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solidFill>
                  <a:schemeClr val="tx2"/>
                </a:solidFill>
                <a:latin typeface="+mn-ea"/>
                <a:cs typeface="Calibri Light" panose="020F0302020204030204"/>
              </a:rPr>
              <a:t>5</a:t>
            </a:r>
            <a:r>
              <a:rPr lang="zh-CN" altLang="en-US" sz="2400" dirty="0">
                <a:solidFill>
                  <a:schemeClr val="tx2"/>
                </a:solidFill>
                <a:latin typeface="+mn-ea"/>
                <a:cs typeface="Calibri Light" panose="020F0302020204030204"/>
              </a:rPr>
              <a:t>分钟之内。</a:t>
            </a:r>
            <a:endParaRPr lang="zh-CN" altLang="en-US" sz="2400" dirty="0">
              <a:solidFill>
                <a:schemeClr val="tx2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4846" y="5918971"/>
            <a:ext cx="3532783" cy="2031331"/>
          </a:xfrm>
          <a:prstGeom prst="rect">
            <a:avLst/>
          </a:prstGeom>
          <a:noFill/>
        </p:spPr>
        <p:txBody>
          <a:bodyPr wrap="square" lIns="0" tIns="121926" rIns="0" bIns="0">
            <a:spAutoFit/>
          </a:bodyPr>
          <a:lstStyle/>
          <a:p>
            <a:pPr algn="r" defTabSz="1218565">
              <a:lnSpc>
                <a:spcPct val="120000"/>
              </a:lnSpc>
              <a:defRPr/>
            </a:pPr>
            <a:r>
              <a:rPr lang="zh-CN" altLang="en-US" sz="3200" b="1" dirty="0">
                <a:latin typeface="+mn-ea"/>
                <a:cs typeface="Lato Regular" panose="020F0502020204030203"/>
              </a:rPr>
              <a:t>购物</a:t>
            </a:r>
            <a:endParaRPr lang="en-US" sz="3200" b="1" dirty="0">
              <a:latin typeface="+mn-ea"/>
              <a:cs typeface="Lato Regular" panose="020F0502020204030203"/>
            </a:endParaRPr>
          </a:p>
          <a:p>
            <a:pPr algn="r" defTabSz="1218565">
              <a:lnSpc>
                <a:spcPct val="120000"/>
              </a:lnSpc>
              <a:defRPr/>
            </a:pPr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</a:t>
            </a:r>
            <a:endParaRPr lang="en-US" sz="2400" dirty="0">
              <a:latin typeface="+mn-ea"/>
              <a:cs typeface="Calibri Light" panose="020F0302020204030204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823539" y="6113706"/>
            <a:ext cx="1311991" cy="1312333"/>
            <a:chOff x="12591574" y="4411134"/>
            <a:chExt cx="1312504" cy="1312333"/>
          </a:xfrm>
        </p:grpSpPr>
        <p:sp>
          <p:nvSpPr>
            <p:cNvPr id="59" name="Oval 58"/>
            <p:cNvSpPr/>
            <p:nvPr/>
          </p:nvSpPr>
          <p:spPr bwMode="auto">
            <a:xfrm>
              <a:off x="12591574" y="4411134"/>
              <a:ext cx="1312504" cy="131233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60" name="AutoShape 118"/>
            <p:cNvSpPr/>
            <p:nvPr/>
          </p:nvSpPr>
          <p:spPr bwMode="auto">
            <a:xfrm>
              <a:off x="12906409" y="4778440"/>
              <a:ext cx="654636" cy="562506"/>
            </a:xfrm>
            <a:custGeom>
              <a:avLst/>
              <a:gdLst>
                <a:gd name="T0" fmla="*/ 10782 w 21564"/>
                <a:gd name="T1" fmla="*/ 10800 h 21600"/>
                <a:gd name="T2" fmla="*/ 10782 w 21564"/>
                <a:gd name="T3" fmla="*/ 10800 h 21600"/>
                <a:gd name="T4" fmla="*/ 10782 w 21564"/>
                <a:gd name="T5" fmla="*/ 10800 h 21600"/>
                <a:gd name="T6" fmla="*/ 10782 w 21564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64" h="21600">
                  <a:moveTo>
                    <a:pt x="20680" y="3130"/>
                  </a:moveTo>
                  <a:cubicBezTo>
                    <a:pt x="20952" y="3130"/>
                    <a:pt x="21179" y="3257"/>
                    <a:pt x="21357" y="3515"/>
                  </a:cubicBezTo>
                  <a:cubicBezTo>
                    <a:pt x="21536" y="3767"/>
                    <a:pt x="21600" y="4044"/>
                    <a:pt x="21543" y="4340"/>
                  </a:cubicBezTo>
                  <a:lnTo>
                    <a:pt x="20279" y="12471"/>
                  </a:lnTo>
                  <a:cubicBezTo>
                    <a:pt x="20230" y="12706"/>
                    <a:pt x="20128" y="12899"/>
                    <a:pt x="19969" y="13061"/>
                  </a:cubicBezTo>
                  <a:cubicBezTo>
                    <a:pt x="19810" y="13222"/>
                    <a:pt x="19614" y="13296"/>
                    <a:pt x="19389" y="13296"/>
                  </a:cubicBezTo>
                  <a:lnTo>
                    <a:pt x="6706" y="13296"/>
                  </a:lnTo>
                  <a:lnTo>
                    <a:pt x="7114" y="15660"/>
                  </a:lnTo>
                  <a:cubicBezTo>
                    <a:pt x="7146" y="15810"/>
                    <a:pt x="7214" y="15936"/>
                    <a:pt x="7319" y="16033"/>
                  </a:cubicBezTo>
                  <a:cubicBezTo>
                    <a:pt x="7424" y="16130"/>
                    <a:pt x="7539" y="16183"/>
                    <a:pt x="7666" y="16183"/>
                  </a:cubicBezTo>
                  <a:lnTo>
                    <a:pt x="17685" y="16183"/>
                  </a:lnTo>
                  <a:cubicBezTo>
                    <a:pt x="17810" y="16183"/>
                    <a:pt x="17918" y="16236"/>
                    <a:pt x="18008" y="16345"/>
                  </a:cubicBezTo>
                  <a:cubicBezTo>
                    <a:pt x="18096" y="16453"/>
                    <a:pt x="18143" y="16580"/>
                    <a:pt x="18143" y="16735"/>
                  </a:cubicBezTo>
                  <a:lnTo>
                    <a:pt x="18143" y="17831"/>
                  </a:lnTo>
                  <a:cubicBezTo>
                    <a:pt x="18143" y="17981"/>
                    <a:pt x="18099" y="18107"/>
                    <a:pt x="18013" y="18204"/>
                  </a:cubicBezTo>
                  <a:cubicBezTo>
                    <a:pt x="17927" y="18301"/>
                    <a:pt x="17817" y="18348"/>
                    <a:pt x="17685" y="18348"/>
                  </a:cubicBezTo>
                  <a:lnTo>
                    <a:pt x="15776" y="18348"/>
                  </a:lnTo>
                  <a:lnTo>
                    <a:pt x="8146" y="18348"/>
                  </a:lnTo>
                  <a:lnTo>
                    <a:pt x="6928" y="18348"/>
                  </a:lnTo>
                  <a:cubicBezTo>
                    <a:pt x="6801" y="18348"/>
                    <a:pt x="6662" y="18336"/>
                    <a:pt x="6500" y="18301"/>
                  </a:cubicBezTo>
                  <a:cubicBezTo>
                    <a:pt x="6339" y="18266"/>
                    <a:pt x="6202" y="18222"/>
                    <a:pt x="6085" y="18169"/>
                  </a:cubicBezTo>
                  <a:cubicBezTo>
                    <a:pt x="6036" y="18145"/>
                    <a:pt x="5982" y="18090"/>
                    <a:pt x="5921" y="17987"/>
                  </a:cubicBezTo>
                  <a:cubicBezTo>
                    <a:pt x="5860" y="17884"/>
                    <a:pt x="5799" y="17769"/>
                    <a:pt x="5740" y="17643"/>
                  </a:cubicBezTo>
                  <a:cubicBezTo>
                    <a:pt x="5684" y="17517"/>
                    <a:pt x="5632" y="17391"/>
                    <a:pt x="5593" y="17258"/>
                  </a:cubicBezTo>
                  <a:cubicBezTo>
                    <a:pt x="5552" y="17132"/>
                    <a:pt x="5527" y="17035"/>
                    <a:pt x="5513" y="16959"/>
                  </a:cubicBezTo>
                  <a:lnTo>
                    <a:pt x="2997" y="2669"/>
                  </a:lnTo>
                  <a:cubicBezTo>
                    <a:pt x="2965" y="2519"/>
                    <a:pt x="2897" y="2399"/>
                    <a:pt x="2791" y="2308"/>
                  </a:cubicBezTo>
                  <a:cubicBezTo>
                    <a:pt x="2686" y="2211"/>
                    <a:pt x="2569" y="2164"/>
                    <a:pt x="2444" y="2164"/>
                  </a:cubicBezTo>
                  <a:lnTo>
                    <a:pt x="457" y="2164"/>
                  </a:lnTo>
                  <a:cubicBezTo>
                    <a:pt x="151" y="2164"/>
                    <a:pt x="0" y="1982"/>
                    <a:pt x="0" y="1618"/>
                  </a:cubicBezTo>
                  <a:lnTo>
                    <a:pt x="0" y="546"/>
                  </a:lnTo>
                  <a:cubicBezTo>
                    <a:pt x="0" y="185"/>
                    <a:pt x="151" y="0"/>
                    <a:pt x="457" y="0"/>
                  </a:cubicBezTo>
                  <a:lnTo>
                    <a:pt x="3158" y="0"/>
                  </a:lnTo>
                  <a:cubicBezTo>
                    <a:pt x="3285" y="0"/>
                    <a:pt x="3432" y="17"/>
                    <a:pt x="3606" y="58"/>
                  </a:cubicBezTo>
                  <a:cubicBezTo>
                    <a:pt x="3774" y="94"/>
                    <a:pt x="3916" y="132"/>
                    <a:pt x="4026" y="167"/>
                  </a:cubicBezTo>
                  <a:cubicBezTo>
                    <a:pt x="4075" y="208"/>
                    <a:pt x="4129" y="276"/>
                    <a:pt x="4192" y="373"/>
                  </a:cubicBezTo>
                  <a:cubicBezTo>
                    <a:pt x="4261" y="470"/>
                    <a:pt x="4322" y="584"/>
                    <a:pt x="4376" y="704"/>
                  </a:cubicBezTo>
                  <a:cubicBezTo>
                    <a:pt x="4429" y="825"/>
                    <a:pt x="4478" y="951"/>
                    <a:pt x="4518" y="1072"/>
                  </a:cubicBezTo>
                  <a:cubicBezTo>
                    <a:pt x="4557" y="1198"/>
                    <a:pt x="4584" y="1301"/>
                    <a:pt x="4598" y="1377"/>
                  </a:cubicBezTo>
                  <a:lnTo>
                    <a:pt x="4916" y="3134"/>
                  </a:lnTo>
                  <a:lnTo>
                    <a:pt x="20680" y="3134"/>
                  </a:lnTo>
                  <a:close/>
                  <a:moveTo>
                    <a:pt x="6811" y="19981"/>
                  </a:moveTo>
                  <a:cubicBezTo>
                    <a:pt x="6811" y="19540"/>
                    <a:pt x="6940" y="19156"/>
                    <a:pt x="7202" y="18833"/>
                  </a:cubicBezTo>
                  <a:cubicBezTo>
                    <a:pt x="7461" y="18512"/>
                    <a:pt x="7776" y="18345"/>
                    <a:pt x="8146" y="18345"/>
                  </a:cubicBezTo>
                  <a:cubicBezTo>
                    <a:pt x="8527" y="18345"/>
                    <a:pt x="8850" y="18512"/>
                    <a:pt x="9114" y="18833"/>
                  </a:cubicBezTo>
                  <a:cubicBezTo>
                    <a:pt x="9380" y="19153"/>
                    <a:pt x="9512" y="19538"/>
                    <a:pt x="9512" y="19981"/>
                  </a:cubicBezTo>
                  <a:cubicBezTo>
                    <a:pt x="9512" y="20425"/>
                    <a:pt x="9380" y="20800"/>
                    <a:pt x="9114" y="21118"/>
                  </a:cubicBezTo>
                  <a:cubicBezTo>
                    <a:pt x="8850" y="21438"/>
                    <a:pt x="8527" y="21599"/>
                    <a:pt x="8146" y="21599"/>
                  </a:cubicBezTo>
                  <a:cubicBezTo>
                    <a:pt x="7779" y="21599"/>
                    <a:pt x="7464" y="21438"/>
                    <a:pt x="7202" y="21118"/>
                  </a:cubicBezTo>
                  <a:cubicBezTo>
                    <a:pt x="6940" y="20800"/>
                    <a:pt x="6811" y="20421"/>
                    <a:pt x="6811" y="19981"/>
                  </a:cubicBezTo>
                  <a:moveTo>
                    <a:pt x="14431" y="19981"/>
                  </a:moveTo>
                  <a:cubicBezTo>
                    <a:pt x="14431" y="19540"/>
                    <a:pt x="14563" y="19156"/>
                    <a:pt x="14822" y="18833"/>
                  </a:cubicBezTo>
                  <a:cubicBezTo>
                    <a:pt x="15084" y="18512"/>
                    <a:pt x="15399" y="18345"/>
                    <a:pt x="15778" y="18345"/>
                  </a:cubicBezTo>
                  <a:cubicBezTo>
                    <a:pt x="16143" y="18345"/>
                    <a:pt x="16458" y="18512"/>
                    <a:pt x="16720" y="18833"/>
                  </a:cubicBezTo>
                  <a:cubicBezTo>
                    <a:pt x="16981" y="19153"/>
                    <a:pt x="17113" y="19538"/>
                    <a:pt x="17113" y="19981"/>
                  </a:cubicBezTo>
                  <a:cubicBezTo>
                    <a:pt x="17113" y="20425"/>
                    <a:pt x="16981" y="20800"/>
                    <a:pt x="16720" y="21118"/>
                  </a:cubicBezTo>
                  <a:cubicBezTo>
                    <a:pt x="16460" y="21438"/>
                    <a:pt x="16145" y="21599"/>
                    <a:pt x="15778" y="21599"/>
                  </a:cubicBezTo>
                  <a:cubicBezTo>
                    <a:pt x="15412" y="21599"/>
                    <a:pt x="15094" y="21438"/>
                    <a:pt x="14830" y="21118"/>
                  </a:cubicBezTo>
                  <a:cubicBezTo>
                    <a:pt x="14563" y="20800"/>
                    <a:pt x="14431" y="20421"/>
                    <a:pt x="14431" y="1998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342900">
                <a:defRPr/>
              </a:pPr>
              <a:endParaRPr lang="es-ES" sz="22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823539" y="9284452"/>
            <a:ext cx="1311991" cy="1312332"/>
            <a:chOff x="12591574" y="7581881"/>
            <a:chExt cx="1312504" cy="1312332"/>
          </a:xfrm>
        </p:grpSpPr>
        <p:sp>
          <p:nvSpPr>
            <p:cNvPr id="62" name="Oval 61"/>
            <p:cNvSpPr/>
            <p:nvPr/>
          </p:nvSpPr>
          <p:spPr bwMode="auto">
            <a:xfrm>
              <a:off x="12591574" y="7581881"/>
              <a:ext cx="1312504" cy="13123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en-US" dirty="0">
                <a:latin typeface="+mn-ea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12847592" y="7855517"/>
              <a:ext cx="767350" cy="763964"/>
              <a:chOff x="-365126" y="-2462213"/>
              <a:chExt cx="4321176" cy="4302126"/>
            </a:xfrm>
            <a:solidFill>
              <a:schemeClr val="bg1"/>
            </a:solidFill>
          </p:grpSpPr>
          <p:sp>
            <p:nvSpPr>
              <p:cNvPr id="64" name="Freeform 5"/>
              <p:cNvSpPr>
                <a:spLocks noEditPoints="1"/>
              </p:cNvSpPr>
              <p:nvPr/>
            </p:nvSpPr>
            <p:spPr bwMode="auto">
              <a:xfrm>
                <a:off x="-365126" y="-2058988"/>
                <a:ext cx="3937000" cy="3898901"/>
              </a:xfrm>
              <a:custGeom>
                <a:avLst/>
                <a:gdLst>
                  <a:gd name="T0" fmla="*/ 744 w 1047"/>
                  <a:gd name="T1" fmla="*/ 26 h 1037"/>
                  <a:gd name="T2" fmla="*/ 681 w 1047"/>
                  <a:gd name="T3" fmla="*/ 0 h 1037"/>
                  <a:gd name="T4" fmla="*/ 618 w 1047"/>
                  <a:gd name="T5" fmla="*/ 26 h 1037"/>
                  <a:gd name="T6" fmla="*/ 568 w 1047"/>
                  <a:gd name="T7" fmla="*/ 77 h 1037"/>
                  <a:gd name="T8" fmla="*/ 541 w 1047"/>
                  <a:gd name="T9" fmla="*/ 140 h 1037"/>
                  <a:gd name="T10" fmla="*/ 555 w 1047"/>
                  <a:gd name="T11" fmla="*/ 187 h 1037"/>
                  <a:gd name="T12" fmla="*/ 69 w 1047"/>
                  <a:gd name="T13" fmla="*/ 382 h 1037"/>
                  <a:gd name="T14" fmla="*/ 7 w 1047"/>
                  <a:gd name="T15" fmla="*/ 460 h 1037"/>
                  <a:gd name="T16" fmla="*/ 37 w 1047"/>
                  <a:gd name="T17" fmla="*/ 556 h 1037"/>
                  <a:gd name="T18" fmla="*/ 491 w 1047"/>
                  <a:gd name="T19" fmla="*/ 1006 h 1037"/>
                  <a:gd name="T20" fmla="*/ 565 w 1047"/>
                  <a:gd name="T21" fmla="*/ 1037 h 1037"/>
                  <a:gd name="T22" fmla="*/ 567 w 1047"/>
                  <a:gd name="T23" fmla="*/ 1037 h 1037"/>
                  <a:gd name="T24" fmla="*/ 589 w 1047"/>
                  <a:gd name="T25" fmla="*/ 1035 h 1037"/>
                  <a:gd name="T26" fmla="*/ 667 w 1047"/>
                  <a:gd name="T27" fmla="*/ 969 h 1037"/>
                  <a:gd name="T28" fmla="*/ 858 w 1047"/>
                  <a:gd name="T29" fmla="*/ 491 h 1037"/>
                  <a:gd name="T30" fmla="*/ 907 w 1047"/>
                  <a:gd name="T31" fmla="*/ 506 h 1037"/>
                  <a:gd name="T32" fmla="*/ 970 w 1047"/>
                  <a:gd name="T33" fmla="*/ 480 h 1037"/>
                  <a:gd name="T34" fmla="*/ 1020 w 1047"/>
                  <a:gd name="T35" fmla="*/ 429 h 1037"/>
                  <a:gd name="T36" fmla="*/ 1047 w 1047"/>
                  <a:gd name="T37" fmla="*/ 366 h 1037"/>
                  <a:gd name="T38" fmla="*/ 1021 w 1047"/>
                  <a:gd name="T39" fmla="*/ 303 h 1037"/>
                  <a:gd name="T40" fmla="*/ 744 w 1047"/>
                  <a:gd name="T41" fmla="*/ 26 h 1037"/>
                  <a:gd name="T42" fmla="*/ 601 w 1047"/>
                  <a:gd name="T43" fmla="*/ 943 h 1037"/>
                  <a:gd name="T44" fmla="*/ 575 w 1047"/>
                  <a:gd name="T45" fmla="*/ 965 h 1037"/>
                  <a:gd name="T46" fmla="*/ 566 w 1047"/>
                  <a:gd name="T47" fmla="*/ 966 h 1037"/>
                  <a:gd name="T48" fmla="*/ 542 w 1047"/>
                  <a:gd name="T49" fmla="*/ 955 h 1037"/>
                  <a:gd name="T50" fmla="*/ 87 w 1047"/>
                  <a:gd name="T51" fmla="*/ 505 h 1037"/>
                  <a:gd name="T52" fmla="*/ 77 w 1047"/>
                  <a:gd name="T53" fmla="*/ 473 h 1037"/>
                  <a:gd name="T54" fmla="*/ 98 w 1047"/>
                  <a:gd name="T55" fmla="*/ 447 h 1037"/>
                  <a:gd name="T56" fmla="*/ 320 w 1047"/>
                  <a:gd name="T57" fmla="*/ 358 h 1037"/>
                  <a:gd name="T58" fmla="*/ 770 w 1047"/>
                  <a:gd name="T59" fmla="*/ 520 h 1037"/>
                  <a:gd name="T60" fmla="*/ 601 w 1047"/>
                  <a:gd name="T61" fmla="*/ 943 h 1037"/>
                  <a:gd name="T62" fmla="*/ 970 w 1047"/>
                  <a:gd name="T63" fmla="*/ 378 h 1037"/>
                  <a:gd name="T64" fmla="*/ 919 w 1047"/>
                  <a:gd name="T65" fmla="*/ 429 h 1037"/>
                  <a:gd name="T66" fmla="*/ 894 w 1047"/>
                  <a:gd name="T67" fmla="*/ 429 h 1037"/>
                  <a:gd name="T68" fmla="*/ 831 w 1047"/>
                  <a:gd name="T69" fmla="*/ 366 h 1037"/>
                  <a:gd name="T70" fmla="*/ 780 w 1047"/>
                  <a:gd name="T71" fmla="*/ 494 h 1037"/>
                  <a:gd name="T72" fmla="*/ 784 w 1047"/>
                  <a:gd name="T73" fmla="*/ 483 h 1037"/>
                  <a:gd name="T74" fmla="*/ 468 w 1047"/>
                  <a:gd name="T75" fmla="*/ 350 h 1037"/>
                  <a:gd name="T76" fmla="*/ 376 w 1047"/>
                  <a:gd name="T77" fmla="*/ 336 h 1037"/>
                  <a:gd name="T78" fmla="*/ 679 w 1047"/>
                  <a:gd name="T79" fmla="*/ 214 h 1037"/>
                  <a:gd name="T80" fmla="*/ 618 w 1047"/>
                  <a:gd name="T81" fmla="*/ 153 h 1037"/>
                  <a:gd name="T82" fmla="*/ 618 w 1047"/>
                  <a:gd name="T83" fmla="*/ 128 h 1037"/>
                  <a:gd name="T84" fmla="*/ 669 w 1047"/>
                  <a:gd name="T85" fmla="*/ 77 h 1037"/>
                  <a:gd name="T86" fmla="*/ 694 w 1047"/>
                  <a:gd name="T87" fmla="*/ 77 h 1037"/>
                  <a:gd name="T88" fmla="*/ 970 w 1047"/>
                  <a:gd name="T89" fmla="*/ 353 h 1037"/>
                  <a:gd name="T90" fmla="*/ 970 w 1047"/>
                  <a:gd name="T91" fmla="*/ 378 h 10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47" h="1037">
                    <a:moveTo>
                      <a:pt x="744" y="26"/>
                    </a:moveTo>
                    <a:cubicBezTo>
                      <a:pt x="727" y="10"/>
                      <a:pt x="705" y="0"/>
                      <a:pt x="681" y="0"/>
                    </a:cubicBezTo>
                    <a:cubicBezTo>
                      <a:pt x="657" y="0"/>
                      <a:pt x="635" y="10"/>
                      <a:pt x="618" y="26"/>
                    </a:cubicBezTo>
                    <a:cubicBezTo>
                      <a:pt x="568" y="77"/>
                      <a:pt x="568" y="77"/>
                      <a:pt x="568" y="77"/>
                    </a:cubicBezTo>
                    <a:cubicBezTo>
                      <a:pt x="551" y="94"/>
                      <a:pt x="541" y="116"/>
                      <a:pt x="541" y="140"/>
                    </a:cubicBezTo>
                    <a:cubicBezTo>
                      <a:pt x="541" y="157"/>
                      <a:pt x="546" y="173"/>
                      <a:pt x="555" y="187"/>
                    </a:cubicBezTo>
                    <a:cubicBezTo>
                      <a:pt x="69" y="382"/>
                      <a:pt x="69" y="382"/>
                      <a:pt x="69" y="382"/>
                    </a:cubicBezTo>
                    <a:cubicBezTo>
                      <a:pt x="37" y="396"/>
                      <a:pt x="13" y="425"/>
                      <a:pt x="7" y="460"/>
                    </a:cubicBezTo>
                    <a:cubicBezTo>
                      <a:pt x="0" y="495"/>
                      <a:pt x="11" y="531"/>
                      <a:pt x="37" y="556"/>
                    </a:cubicBezTo>
                    <a:cubicBezTo>
                      <a:pt x="491" y="1006"/>
                      <a:pt x="491" y="1006"/>
                      <a:pt x="491" y="1006"/>
                    </a:cubicBezTo>
                    <a:cubicBezTo>
                      <a:pt x="511" y="1025"/>
                      <a:pt x="537" y="1036"/>
                      <a:pt x="565" y="1037"/>
                    </a:cubicBezTo>
                    <a:cubicBezTo>
                      <a:pt x="565" y="1037"/>
                      <a:pt x="567" y="1037"/>
                      <a:pt x="567" y="1037"/>
                    </a:cubicBezTo>
                    <a:cubicBezTo>
                      <a:pt x="575" y="1037"/>
                      <a:pt x="582" y="1036"/>
                      <a:pt x="589" y="1035"/>
                    </a:cubicBezTo>
                    <a:cubicBezTo>
                      <a:pt x="625" y="1027"/>
                      <a:pt x="654" y="1003"/>
                      <a:pt x="667" y="969"/>
                    </a:cubicBezTo>
                    <a:cubicBezTo>
                      <a:pt x="858" y="491"/>
                      <a:pt x="858" y="491"/>
                      <a:pt x="858" y="491"/>
                    </a:cubicBezTo>
                    <a:cubicBezTo>
                      <a:pt x="872" y="501"/>
                      <a:pt x="889" y="506"/>
                      <a:pt x="907" y="506"/>
                    </a:cubicBezTo>
                    <a:cubicBezTo>
                      <a:pt x="931" y="506"/>
                      <a:pt x="953" y="496"/>
                      <a:pt x="970" y="480"/>
                    </a:cubicBezTo>
                    <a:cubicBezTo>
                      <a:pt x="1020" y="429"/>
                      <a:pt x="1020" y="429"/>
                      <a:pt x="1020" y="429"/>
                    </a:cubicBezTo>
                    <a:cubicBezTo>
                      <a:pt x="1037" y="412"/>
                      <a:pt x="1047" y="390"/>
                      <a:pt x="1047" y="366"/>
                    </a:cubicBezTo>
                    <a:cubicBezTo>
                      <a:pt x="1047" y="342"/>
                      <a:pt x="1037" y="319"/>
                      <a:pt x="1021" y="303"/>
                    </a:cubicBezTo>
                    <a:lnTo>
                      <a:pt x="744" y="26"/>
                    </a:lnTo>
                    <a:close/>
                    <a:moveTo>
                      <a:pt x="601" y="943"/>
                    </a:moveTo>
                    <a:cubicBezTo>
                      <a:pt x="596" y="954"/>
                      <a:pt x="586" y="962"/>
                      <a:pt x="575" y="965"/>
                    </a:cubicBezTo>
                    <a:cubicBezTo>
                      <a:pt x="572" y="965"/>
                      <a:pt x="569" y="966"/>
                      <a:pt x="566" y="966"/>
                    </a:cubicBezTo>
                    <a:cubicBezTo>
                      <a:pt x="557" y="965"/>
                      <a:pt x="549" y="962"/>
                      <a:pt x="542" y="955"/>
                    </a:cubicBezTo>
                    <a:cubicBezTo>
                      <a:pt x="87" y="505"/>
                      <a:pt x="87" y="505"/>
                      <a:pt x="87" y="505"/>
                    </a:cubicBezTo>
                    <a:cubicBezTo>
                      <a:pt x="79" y="497"/>
                      <a:pt x="75" y="485"/>
                      <a:pt x="77" y="473"/>
                    </a:cubicBezTo>
                    <a:cubicBezTo>
                      <a:pt x="79" y="462"/>
                      <a:pt x="87" y="452"/>
                      <a:pt x="98" y="447"/>
                    </a:cubicBezTo>
                    <a:cubicBezTo>
                      <a:pt x="320" y="358"/>
                      <a:pt x="320" y="358"/>
                      <a:pt x="320" y="358"/>
                    </a:cubicBezTo>
                    <a:cubicBezTo>
                      <a:pt x="470" y="408"/>
                      <a:pt x="620" y="360"/>
                      <a:pt x="770" y="520"/>
                    </a:cubicBezTo>
                    <a:lnTo>
                      <a:pt x="601" y="943"/>
                    </a:lnTo>
                    <a:close/>
                    <a:moveTo>
                      <a:pt x="970" y="378"/>
                    </a:moveTo>
                    <a:cubicBezTo>
                      <a:pt x="919" y="429"/>
                      <a:pt x="919" y="429"/>
                      <a:pt x="919" y="429"/>
                    </a:cubicBezTo>
                    <a:cubicBezTo>
                      <a:pt x="912" y="436"/>
                      <a:pt x="901" y="436"/>
                      <a:pt x="894" y="429"/>
                    </a:cubicBezTo>
                    <a:cubicBezTo>
                      <a:pt x="831" y="366"/>
                      <a:pt x="831" y="366"/>
                      <a:pt x="831" y="366"/>
                    </a:cubicBezTo>
                    <a:cubicBezTo>
                      <a:pt x="780" y="494"/>
                      <a:pt x="780" y="494"/>
                      <a:pt x="780" y="494"/>
                    </a:cubicBezTo>
                    <a:cubicBezTo>
                      <a:pt x="784" y="483"/>
                      <a:pt x="784" y="483"/>
                      <a:pt x="784" y="483"/>
                    </a:cubicBezTo>
                    <a:cubicBezTo>
                      <a:pt x="676" y="376"/>
                      <a:pt x="567" y="362"/>
                      <a:pt x="468" y="350"/>
                    </a:cubicBezTo>
                    <a:cubicBezTo>
                      <a:pt x="437" y="346"/>
                      <a:pt x="406" y="342"/>
                      <a:pt x="376" y="336"/>
                    </a:cubicBezTo>
                    <a:cubicBezTo>
                      <a:pt x="679" y="214"/>
                      <a:pt x="679" y="214"/>
                      <a:pt x="679" y="214"/>
                    </a:cubicBezTo>
                    <a:cubicBezTo>
                      <a:pt x="618" y="153"/>
                      <a:pt x="618" y="153"/>
                      <a:pt x="618" y="153"/>
                    </a:cubicBezTo>
                    <a:cubicBezTo>
                      <a:pt x="611" y="146"/>
                      <a:pt x="611" y="135"/>
                      <a:pt x="618" y="128"/>
                    </a:cubicBezTo>
                    <a:cubicBezTo>
                      <a:pt x="669" y="77"/>
                      <a:pt x="669" y="77"/>
                      <a:pt x="669" y="77"/>
                    </a:cubicBezTo>
                    <a:cubicBezTo>
                      <a:pt x="676" y="70"/>
                      <a:pt x="687" y="70"/>
                      <a:pt x="694" y="77"/>
                    </a:cubicBezTo>
                    <a:cubicBezTo>
                      <a:pt x="970" y="353"/>
                      <a:pt x="970" y="353"/>
                      <a:pt x="970" y="353"/>
                    </a:cubicBezTo>
                    <a:cubicBezTo>
                      <a:pt x="977" y="360"/>
                      <a:pt x="977" y="372"/>
                      <a:pt x="970" y="3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65" name="Freeform 6"/>
              <p:cNvSpPr>
                <a:spLocks noEditPoints="1"/>
              </p:cNvSpPr>
              <p:nvPr/>
            </p:nvSpPr>
            <p:spPr bwMode="auto">
              <a:xfrm>
                <a:off x="1536700" y="-311150"/>
                <a:ext cx="669925" cy="673100"/>
              </a:xfrm>
              <a:custGeom>
                <a:avLst/>
                <a:gdLst>
                  <a:gd name="T0" fmla="*/ 89 w 178"/>
                  <a:gd name="T1" fmla="*/ 179 h 179"/>
                  <a:gd name="T2" fmla="*/ 178 w 178"/>
                  <a:gd name="T3" fmla="*/ 89 h 179"/>
                  <a:gd name="T4" fmla="*/ 89 w 178"/>
                  <a:gd name="T5" fmla="*/ 0 h 179"/>
                  <a:gd name="T6" fmla="*/ 0 w 178"/>
                  <a:gd name="T7" fmla="*/ 89 h 179"/>
                  <a:gd name="T8" fmla="*/ 89 w 178"/>
                  <a:gd name="T9" fmla="*/ 179 h 179"/>
                  <a:gd name="T10" fmla="*/ 89 w 178"/>
                  <a:gd name="T11" fmla="*/ 36 h 179"/>
                  <a:gd name="T12" fmla="*/ 143 w 178"/>
                  <a:gd name="T13" fmla="*/ 89 h 179"/>
                  <a:gd name="T14" fmla="*/ 89 w 178"/>
                  <a:gd name="T15" fmla="*/ 143 h 179"/>
                  <a:gd name="T16" fmla="*/ 35 w 178"/>
                  <a:gd name="T17" fmla="*/ 89 h 179"/>
                  <a:gd name="T18" fmla="*/ 89 w 178"/>
                  <a:gd name="T19" fmla="*/ 3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8" h="179">
                    <a:moveTo>
                      <a:pt x="89" y="179"/>
                    </a:moveTo>
                    <a:cubicBezTo>
                      <a:pt x="138" y="179"/>
                      <a:pt x="178" y="139"/>
                      <a:pt x="178" y="89"/>
                    </a:cubicBezTo>
                    <a:cubicBezTo>
                      <a:pt x="178" y="40"/>
                      <a:pt x="138" y="0"/>
                      <a:pt x="89" y="0"/>
                    </a:cubicBezTo>
                    <a:cubicBezTo>
                      <a:pt x="40" y="0"/>
                      <a:pt x="0" y="40"/>
                      <a:pt x="0" y="89"/>
                    </a:cubicBezTo>
                    <a:cubicBezTo>
                      <a:pt x="0" y="139"/>
                      <a:pt x="40" y="179"/>
                      <a:pt x="89" y="179"/>
                    </a:cubicBezTo>
                    <a:close/>
                    <a:moveTo>
                      <a:pt x="89" y="36"/>
                    </a:moveTo>
                    <a:cubicBezTo>
                      <a:pt x="119" y="36"/>
                      <a:pt x="143" y="60"/>
                      <a:pt x="143" y="89"/>
                    </a:cubicBezTo>
                    <a:cubicBezTo>
                      <a:pt x="143" y="119"/>
                      <a:pt x="119" y="143"/>
                      <a:pt x="89" y="143"/>
                    </a:cubicBezTo>
                    <a:cubicBezTo>
                      <a:pt x="59" y="143"/>
                      <a:pt x="35" y="119"/>
                      <a:pt x="35" y="89"/>
                    </a:cubicBezTo>
                    <a:cubicBezTo>
                      <a:pt x="35" y="60"/>
                      <a:pt x="59" y="36"/>
                      <a:pt x="89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66" name="Freeform 7"/>
              <p:cNvSpPr>
                <a:spLocks noEditPoints="1"/>
              </p:cNvSpPr>
              <p:nvPr/>
            </p:nvSpPr>
            <p:spPr bwMode="auto">
              <a:xfrm>
                <a:off x="3282950" y="-2462213"/>
                <a:ext cx="673100" cy="673100"/>
              </a:xfrm>
              <a:custGeom>
                <a:avLst/>
                <a:gdLst>
                  <a:gd name="T0" fmla="*/ 90 w 179"/>
                  <a:gd name="T1" fmla="*/ 0 h 179"/>
                  <a:gd name="T2" fmla="*/ 0 w 179"/>
                  <a:gd name="T3" fmla="*/ 89 h 179"/>
                  <a:gd name="T4" fmla="*/ 90 w 179"/>
                  <a:gd name="T5" fmla="*/ 179 h 179"/>
                  <a:gd name="T6" fmla="*/ 179 w 179"/>
                  <a:gd name="T7" fmla="*/ 89 h 179"/>
                  <a:gd name="T8" fmla="*/ 90 w 179"/>
                  <a:gd name="T9" fmla="*/ 0 h 179"/>
                  <a:gd name="T10" fmla="*/ 90 w 179"/>
                  <a:gd name="T11" fmla="*/ 143 h 179"/>
                  <a:gd name="T12" fmla="*/ 36 w 179"/>
                  <a:gd name="T13" fmla="*/ 89 h 179"/>
                  <a:gd name="T14" fmla="*/ 90 w 179"/>
                  <a:gd name="T15" fmla="*/ 36 h 179"/>
                  <a:gd name="T16" fmla="*/ 143 w 179"/>
                  <a:gd name="T17" fmla="*/ 89 h 179"/>
                  <a:gd name="T18" fmla="*/ 90 w 179"/>
                  <a:gd name="T19" fmla="*/ 143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9" h="179">
                    <a:moveTo>
                      <a:pt x="90" y="0"/>
                    </a:moveTo>
                    <a:cubicBezTo>
                      <a:pt x="40" y="0"/>
                      <a:pt x="0" y="40"/>
                      <a:pt x="0" y="89"/>
                    </a:cubicBezTo>
                    <a:cubicBezTo>
                      <a:pt x="0" y="139"/>
                      <a:pt x="40" y="179"/>
                      <a:pt x="90" y="179"/>
                    </a:cubicBezTo>
                    <a:cubicBezTo>
                      <a:pt x="139" y="179"/>
                      <a:pt x="179" y="139"/>
                      <a:pt x="179" y="89"/>
                    </a:cubicBezTo>
                    <a:cubicBezTo>
                      <a:pt x="179" y="40"/>
                      <a:pt x="139" y="0"/>
                      <a:pt x="90" y="0"/>
                    </a:cubicBezTo>
                    <a:close/>
                    <a:moveTo>
                      <a:pt x="90" y="143"/>
                    </a:moveTo>
                    <a:cubicBezTo>
                      <a:pt x="60" y="143"/>
                      <a:pt x="36" y="119"/>
                      <a:pt x="36" y="89"/>
                    </a:cubicBezTo>
                    <a:cubicBezTo>
                      <a:pt x="36" y="60"/>
                      <a:pt x="60" y="36"/>
                      <a:pt x="90" y="36"/>
                    </a:cubicBezTo>
                    <a:cubicBezTo>
                      <a:pt x="119" y="36"/>
                      <a:pt x="143" y="60"/>
                      <a:pt x="143" y="89"/>
                    </a:cubicBezTo>
                    <a:cubicBezTo>
                      <a:pt x="143" y="119"/>
                      <a:pt x="119" y="143"/>
                      <a:pt x="90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67" name="Freeform 8"/>
              <p:cNvSpPr>
                <a:spLocks noEditPoints="1"/>
              </p:cNvSpPr>
              <p:nvPr/>
            </p:nvSpPr>
            <p:spPr bwMode="auto">
              <a:xfrm>
                <a:off x="728662" y="-446088"/>
                <a:ext cx="538163" cy="536575"/>
              </a:xfrm>
              <a:custGeom>
                <a:avLst/>
                <a:gdLst>
                  <a:gd name="T0" fmla="*/ 0 w 143"/>
                  <a:gd name="T1" fmla="*/ 72 h 143"/>
                  <a:gd name="T2" fmla="*/ 72 w 143"/>
                  <a:gd name="T3" fmla="*/ 143 h 143"/>
                  <a:gd name="T4" fmla="*/ 143 w 143"/>
                  <a:gd name="T5" fmla="*/ 72 h 143"/>
                  <a:gd name="T6" fmla="*/ 72 w 143"/>
                  <a:gd name="T7" fmla="*/ 0 h 143"/>
                  <a:gd name="T8" fmla="*/ 0 w 143"/>
                  <a:gd name="T9" fmla="*/ 72 h 143"/>
                  <a:gd name="T10" fmla="*/ 72 w 143"/>
                  <a:gd name="T11" fmla="*/ 36 h 143"/>
                  <a:gd name="T12" fmla="*/ 107 w 143"/>
                  <a:gd name="T13" fmla="*/ 72 h 143"/>
                  <a:gd name="T14" fmla="*/ 72 w 143"/>
                  <a:gd name="T15" fmla="*/ 108 h 143"/>
                  <a:gd name="T16" fmla="*/ 36 w 143"/>
                  <a:gd name="T17" fmla="*/ 72 h 143"/>
                  <a:gd name="T18" fmla="*/ 72 w 143"/>
                  <a:gd name="T19" fmla="*/ 3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3" h="143">
                    <a:moveTo>
                      <a:pt x="0" y="72"/>
                    </a:moveTo>
                    <a:cubicBezTo>
                      <a:pt x="0" y="111"/>
                      <a:pt x="32" y="143"/>
                      <a:pt x="72" y="143"/>
                    </a:cubicBezTo>
                    <a:cubicBezTo>
                      <a:pt x="111" y="143"/>
                      <a:pt x="143" y="111"/>
                      <a:pt x="143" y="72"/>
                    </a:cubicBezTo>
                    <a:cubicBezTo>
                      <a:pt x="143" y="32"/>
                      <a:pt x="111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lose/>
                    <a:moveTo>
                      <a:pt x="72" y="36"/>
                    </a:moveTo>
                    <a:cubicBezTo>
                      <a:pt x="91" y="36"/>
                      <a:pt x="107" y="52"/>
                      <a:pt x="107" y="72"/>
                    </a:cubicBezTo>
                    <a:cubicBezTo>
                      <a:pt x="107" y="92"/>
                      <a:pt x="91" y="108"/>
                      <a:pt x="72" y="108"/>
                    </a:cubicBezTo>
                    <a:cubicBezTo>
                      <a:pt x="52" y="108"/>
                      <a:pt x="36" y="92"/>
                      <a:pt x="36" y="72"/>
                    </a:cubicBezTo>
                    <a:cubicBezTo>
                      <a:pt x="36" y="52"/>
                      <a:pt x="52" y="36"/>
                      <a:pt x="72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68" name="Oval 9"/>
              <p:cNvSpPr>
                <a:spLocks noChangeArrowheads="1"/>
              </p:cNvSpPr>
              <p:nvPr/>
            </p:nvSpPr>
            <p:spPr bwMode="auto">
              <a:xfrm>
                <a:off x="1266825" y="496888"/>
                <a:ext cx="269875" cy="266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69" name="Oval 10"/>
              <p:cNvSpPr>
                <a:spLocks noChangeArrowheads="1"/>
              </p:cNvSpPr>
              <p:nvPr/>
            </p:nvSpPr>
            <p:spPr bwMode="auto">
              <a:xfrm>
                <a:off x="3417887" y="-1522413"/>
                <a:ext cx="269875" cy="27146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18291339" y="6113706"/>
            <a:ext cx="1311991" cy="1312333"/>
            <a:chOff x="18133744" y="4411134"/>
            <a:chExt cx="1312504" cy="1312333"/>
          </a:xfrm>
        </p:grpSpPr>
        <p:sp>
          <p:nvSpPr>
            <p:cNvPr id="71" name="Oval 70"/>
            <p:cNvSpPr/>
            <p:nvPr/>
          </p:nvSpPr>
          <p:spPr bwMode="auto">
            <a:xfrm>
              <a:off x="18133744" y="4411134"/>
              <a:ext cx="1312504" cy="131233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en-US" dirty="0">
                <a:latin typeface="+mn-ea"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8553888" y="4778440"/>
              <a:ext cx="515282" cy="537326"/>
              <a:chOff x="-251803" y="2267153"/>
              <a:chExt cx="2078037" cy="2166938"/>
            </a:xfrm>
            <a:solidFill>
              <a:schemeClr val="bg1"/>
            </a:solidFill>
          </p:grpSpPr>
          <p:sp>
            <p:nvSpPr>
              <p:cNvPr id="73" name="Freeform 22"/>
              <p:cNvSpPr/>
              <p:nvPr/>
            </p:nvSpPr>
            <p:spPr bwMode="auto">
              <a:xfrm>
                <a:off x="57759" y="2267153"/>
                <a:ext cx="1768475" cy="1522413"/>
              </a:xfrm>
              <a:custGeom>
                <a:avLst/>
                <a:gdLst>
                  <a:gd name="T0" fmla="*/ 432 w 469"/>
                  <a:gd name="T1" fmla="*/ 0 h 404"/>
                  <a:gd name="T2" fmla="*/ 0 w 469"/>
                  <a:gd name="T3" fmla="*/ 0 h 404"/>
                  <a:gd name="T4" fmla="*/ 147 w 469"/>
                  <a:gd name="T5" fmla="*/ 73 h 404"/>
                  <a:gd name="T6" fmla="*/ 395 w 469"/>
                  <a:gd name="T7" fmla="*/ 73 h 404"/>
                  <a:gd name="T8" fmla="*/ 395 w 469"/>
                  <a:gd name="T9" fmla="*/ 110 h 404"/>
                  <a:gd name="T10" fmla="*/ 220 w 469"/>
                  <a:gd name="T11" fmla="*/ 110 h 404"/>
                  <a:gd name="T12" fmla="*/ 269 w 469"/>
                  <a:gd name="T13" fmla="*/ 134 h 404"/>
                  <a:gd name="T14" fmla="*/ 314 w 469"/>
                  <a:gd name="T15" fmla="*/ 184 h 404"/>
                  <a:gd name="T16" fmla="*/ 395 w 469"/>
                  <a:gd name="T17" fmla="*/ 184 h 404"/>
                  <a:gd name="T18" fmla="*/ 395 w 469"/>
                  <a:gd name="T19" fmla="*/ 220 h 404"/>
                  <a:gd name="T20" fmla="*/ 322 w 469"/>
                  <a:gd name="T21" fmla="*/ 220 h 404"/>
                  <a:gd name="T22" fmla="*/ 322 w 469"/>
                  <a:gd name="T23" fmla="*/ 404 h 404"/>
                  <a:gd name="T24" fmla="*/ 432 w 469"/>
                  <a:gd name="T25" fmla="*/ 404 h 404"/>
                  <a:gd name="T26" fmla="*/ 469 w 469"/>
                  <a:gd name="T27" fmla="*/ 367 h 404"/>
                  <a:gd name="T28" fmla="*/ 469 w 469"/>
                  <a:gd name="T29" fmla="*/ 37 h 404"/>
                  <a:gd name="T30" fmla="*/ 432 w 469"/>
                  <a:gd name="T31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69" h="404">
                    <a:moveTo>
                      <a:pt x="43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47" y="73"/>
                      <a:pt x="147" y="73"/>
                      <a:pt x="147" y="73"/>
                    </a:cubicBezTo>
                    <a:cubicBezTo>
                      <a:pt x="395" y="73"/>
                      <a:pt x="395" y="73"/>
                      <a:pt x="395" y="73"/>
                    </a:cubicBezTo>
                    <a:cubicBezTo>
                      <a:pt x="395" y="110"/>
                      <a:pt x="395" y="110"/>
                      <a:pt x="395" y="110"/>
                    </a:cubicBezTo>
                    <a:cubicBezTo>
                      <a:pt x="220" y="110"/>
                      <a:pt x="220" y="110"/>
                      <a:pt x="220" y="110"/>
                    </a:cubicBezTo>
                    <a:cubicBezTo>
                      <a:pt x="269" y="134"/>
                      <a:pt x="269" y="134"/>
                      <a:pt x="269" y="134"/>
                    </a:cubicBezTo>
                    <a:cubicBezTo>
                      <a:pt x="288" y="144"/>
                      <a:pt x="304" y="163"/>
                      <a:pt x="314" y="184"/>
                    </a:cubicBezTo>
                    <a:cubicBezTo>
                      <a:pt x="395" y="184"/>
                      <a:pt x="395" y="184"/>
                      <a:pt x="395" y="184"/>
                    </a:cubicBezTo>
                    <a:cubicBezTo>
                      <a:pt x="395" y="220"/>
                      <a:pt x="395" y="220"/>
                      <a:pt x="395" y="220"/>
                    </a:cubicBezTo>
                    <a:cubicBezTo>
                      <a:pt x="322" y="220"/>
                      <a:pt x="322" y="220"/>
                      <a:pt x="322" y="220"/>
                    </a:cubicBezTo>
                    <a:cubicBezTo>
                      <a:pt x="322" y="404"/>
                      <a:pt x="322" y="404"/>
                      <a:pt x="322" y="404"/>
                    </a:cubicBezTo>
                    <a:cubicBezTo>
                      <a:pt x="432" y="404"/>
                      <a:pt x="432" y="404"/>
                      <a:pt x="432" y="404"/>
                    </a:cubicBezTo>
                    <a:cubicBezTo>
                      <a:pt x="452" y="404"/>
                      <a:pt x="469" y="387"/>
                      <a:pt x="469" y="367"/>
                    </a:cubicBezTo>
                    <a:cubicBezTo>
                      <a:pt x="469" y="37"/>
                      <a:pt x="469" y="37"/>
                      <a:pt x="469" y="37"/>
                    </a:cubicBezTo>
                    <a:cubicBezTo>
                      <a:pt x="469" y="17"/>
                      <a:pt x="452" y="0"/>
                      <a:pt x="43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74" name="Freeform 23"/>
              <p:cNvSpPr>
                <a:spLocks noEditPoints="1"/>
              </p:cNvSpPr>
              <p:nvPr/>
            </p:nvSpPr>
            <p:spPr bwMode="auto">
              <a:xfrm>
                <a:off x="-251803" y="2314778"/>
                <a:ext cx="1384300" cy="2119313"/>
              </a:xfrm>
              <a:custGeom>
                <a:avLst/>
                <a:gdLst>
                  <a:gd name="T0" fmla="*/ 334 w 367"/>
                  <a:gd name="T1" fmla="*/ 154 h 562"/>
                  <a:gd name="T2" fmla="*/ 33 w 367"/>
                  <a:gd name="T3" fmla="*/ 3 h 562"/>
                  <a:gd name="T4" fmla="*/ 20 w 367"/>
                  <a:gd name="T5" fmla="*/ 0 h 562"/>
                  <a:gd name="T6" fmla="*/ 0 w 367"/>
                  <a:gd name="T7" fmla="*/ 24 h 562"/>
                  <a:gd name="T8" fmla="*/ 0 w 367"/>
                  <a:gd name="T9" fmla="*/ 354 h 562"/>
                  <a:gd name="T10" fmla="*/ 33 w 367"/>
                  <a:gd name="T11" fmla="*/ 407 h 562"/>
                  <a:gd name="T12" fmla="*/ 334 w 367"/>
                  <a:gd name="T13" fmla="*/ 558 h 562"/>
                  <a:gd name="T14" fmla="*/ 348 w 367"/>
                  <a:gd name="T15" fmla="*/ 562 h 562"/>
                  <a:gd name="T16" fmla="*/ 367 w 367"/>
                  <a:gd name="T17" fmla="*/ 538 h 562"/>
                  <a:gd name="T18" fmla="*/ 367 w 367"/>
                  <a:gd name="T19" fmla="*/ 207 h 562"/>
                  <a:gd name="T20" fmla="*/ 334 w 367"/>
                  <a:gd name="T21" fmla="*/ 154 h 562"/>
                  <a:gd name="T22" fmla="*/ 257 w 367"/>
                  <a:gd name="T23" fmla="*/ 391 h 562"/>
                  <a:gd name="T24" fmla="*/ 220 w 367"/>
                  <a:gd name="T25" fmla="*/ 336 h 562"/>
                  <a:gd name="T26" fmla="*/ 257 w 367"/>
                  <a:gd name="T27" fmla="*/ 281 h 562"/>
                  <a:gd name="T28" fmla="*/ 294 w 367"/>
                  <a:gd name="T29" fmla="*/ 336 h 562"/>
                  <a:gd name="T30" fmla="*/ 257 w 367"/>
                  <a:gd name="T31" fmla="*/ 391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67" h="562">
                    <a:moveTo>
                      <a:pt x="334" y="154"/>
                    </a:moveTo>
                    <a:cubicBezTo>
                      <a:pt x="33" y="3"/>
                      <a:pt x="33" y="3"/>
                      <a:pt x="33" y="3"/>
                    </a:cubicBezTo>
                    <a:cubicBezTo>
                      <a:pt x="28" y="1"/>
                      <a:pt x="24" y="0"/>
                      <a:pt x="20" y="0"/>
                    </a:cubicBezTo>
                    <a:cubicBezTo>
                      <a:pt x="8" y="0"/>
                      <a:pt x="0" y="9"/>
                      <a:pt x="0" y="24"/>
                    </a:cubicBezTo>
                    <a:cubicBezTo>
                      <a:pt x="0" y="354"/>
                      <a:pt x="0" y="354"/>
                      <a:pt x="0" y="354"/>
                    </a:cubicBezTo>
                    <a:cubicBezTo>
                      <a:pt x="0" y="374"/>
                      <a:pt x="15" y="398"/>
                      <a:pt x="33" y="407"/>
                    </a:cubicBezTo>
                    <a:cubicBezTo>
                      <a:pt x="334" y="558"/>
                      <a:pt x="334" y="558"/>
                      <a:pt x="334" y="558"/>
                    </a:cubicBezTo>
                    <a:cubicBezTo>
                      <a:pt x="339" y="560"/>
                      <a:pt x="344" y="562"/>
                      <a:pt x="348" y="562"/>
                    </a:cubicBezTo>
                    <a:cubicBezTo>
                      <a:pt x="359" y="562"/>
                      <a:pt x="367" y="553"/>
                      <a:pt x="367" y="538"/>
                    </a:cubicBezTo>
                    <a:cubicBezTo>
                      <a:pt x="367" y="207"/>
                      <a:pt x="367" y="207"/>
                      <a:pt x="367" y="207"/>
                    </a:cubicBezTo>
                    <a:cubicBezTo>
                      <a:pt x="367" y="187"/>
                      <a:pt x="352" y="163"/>
                      <a:pt x="334" y="154"/>
                    </a:cubicBezTo>
                    <a:close/>
                    <a:moveTo>
                      <a:pt x="257" y="391"/>
                    </a:moveTo>
                    <a:cubicBezTo>
                      <a:pt x="237" y="391"/>
                      <a:pt x="220" y="366"/>
                      <a:pt x="220" y="336"/>
                    </a:cubicBezTo>
                    <a:cubicBezTo>
                      <a:pt x="220" y="305"/>
                      <a:pt x="237" y="281"/>
                      <a:pt x="257" y="281"/>
                    </a:cubicBezTo>
                    <a:cubicBezTo>
                      <a:pt x="277" y="281"/>
                      <a:pt x="294" y="305"/>
                      <a:pt x="294" y="336"/>
                    </a:cubicBezTo>
                    <a:cubicBezTo>
                      <a:pt x="294" y="366"/>
                      <a:pt x="277" y="391"/>
                      <a:pt x="257" y="3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18291325" y="9314105"/>
            <a:ext cx="1311991" cy="1312332"/>
            <a:chOff x="18133730" y="7611534"/>
            <a:chExt cx="1312504" cy="1312332"/>
          </a:xfrm>
        </p:grpSpPr>
        <p:sp>
          <p:nvSpPr>
            <p:cNvPr id="76" name="Oval 75"/>
            <p:cNvSpPr/>
            <p:nvPr/>
          </p:nvSpPr>
          <p:spPr bwMode="auto">
            <a:xfrm>
              <a:off x="18133730" y="7611534"/>
              <a:ext cx="1312504" cy="131233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7" name="Freeform 78"/>
            <p:cNvSpPr>
              <a:spLocks noChangeAspect="1" noEditPoints="1"/>
            </p:cNvSpPr>
            <p:nvPr/>
          </p:nvSpPr>
          <p:spPr bwMode="auto">
            <a:xfrm>
              <a:off x="18439477" y="7868138"/>
              <a:ext cx="744971" cy="722790"/>
            </a:xfrm>
            <a:custGeom>
              <a:avLst/>
              <a:gdLst>
                <a:gd name="T0" fmla="*/ 172 w 241"/>
                <a:gd name="T1" fmla="*/ 0 h 234"/>
                <a:gd name="T2" fmla="*/ 102 w 241"/>
                <a:gd name="T3" fmla="*/ 50 h 234"/>
                <a:gd name="T4" fmla="*/ 102 w 241"/>
                <a:gd name="T5" fmla="*/ 50 h 234"/>
                <a:gd name="T6" fmla="*/ 26 w 241"/>
                <a:gd name="T7" fmla="*/ 126 h 234"/>
                <a:gd name="T8" fmla="*/ 2 w 241"/>
                <a:gd name="T9" fmla="*/ 201 h 234"/>
                <a:gd name="T10" fmla="*/ 26 w 241"/>
                <a:gd name="T11" fmla="*/ 234 h 234"/>
                <a:gd name="T12" fmla="*/ 96 w 241"/>
                <a:gd name="T13" fmla="*/ 216 h 234"/>
                <a:gd name="T14" fmla="*/ 220 w 241"/>
                <a:gd name="T15" fmla="*/ 97 h 234"/>
                <a:gd name="T16" fmla="*/ 117 w 241"/>
                <a:gd name="T17" fmla="*/ 174 h 234"/>
                <a:gd name="T18" fmla="*/ 181 w 241"/>
                <a:gd name="T19" fmla="*/ 86 h 234"/>
                <a:gd name="T20" fmla="*/ 174 w 241"/>
                <a:gd name="T21" fmla="*/ 123 h 234"/>
                <a:gd name="T22" fmla="*/ 117 w 241"/>
                <a:gd name="T23" fmla="*/ 180 h 234"/>
                <a:gd name="T24" fmla="*/ 108 w 241"/>
                <a:gd name="T25" fmla="*/ 148 h 234"/>
                <a:gd name="T26" fmla="*/ 84 w 241"/>
                <a:gd name="T27" fmla="*/ 125 h 234"/>
                <a:gd name="T28" fmla="*/ 169 w 241"/>
                <a:gd name="T29" fmla="*/ 66 h 234"/>
                <a:gd name="T30" fmla="*/ 108 w 241"/>
                <a:gd name="T31" fmla="*/ 148 h 234"/>
                <a:gd name="T32" fmla="*/ 56 w 241"/>
                <a:gd name="T33" fmla="*/ 117 h 234"/>
                <a:gd name="T34" fmla="*/ 146 w 241"/>
                <a:gd name="T35" fmla="*/ 53 h 234"/>
                <a:gd name="T36" fmla="*/ 31 w 241"/>
                <a:gd name="T37" fmla="*/ 219 h 234"/>
                <a:gd name="T38" fmla="*/ 15 w 241"/>
                <a:gd name="T39" fmla="*/ 209 h 234"/>
                <a:gd name="T40" fmla="*/ 23 w 241"/>
                <a:gd name="T41" fmla="*/ 177 h 234"/>
                <a:gd name="T42" fmla="*/ 58 w 241"/>
                <a:gd name="T43" fmla="*/ 211 h 234"/>
                <a:gd name="T44" fmla="*/ 65 w 241"/>
                <a:gd name="T45" fmla="*/ 210 h 234"/>
                <a:gd name="T46" fmla="*/ 26 w 241"/>
                <a:gd name="T47" fmla="*/ 169 h 234"/>
                <a:gd name="T48" fmla="*/ 36 w 241"/>
                <a:gd name="T49" fmla="*/ 138 h 234"/>
                <a:gd name="T50" fmla="*/ 95 w 241"/>
                <a:gd name="T51" fmla="*/ 201 h 234"/>
                <a:gd name="T52" fmla="*/ 65 w 241"/>
                <a:gd name="T53" fmla="*/ 210 h 234"/>
                <a:gd name="T54" fmla="*/ 198 w 241"/>
                <a:gd name="T55" fmla="*/ 99 h 234"/>
                <a:gd name="T56" fmla="*/ 179 w 241"/>
                <a:gd name="T57" fmla="*/ 55 h 234"/>
                <a:gd name="T58" fmla="*/ 148 w 241"/>
                <a:gd name="T59" fmla="*/ 24 h 234"/>
                <a:gd name="T60" fmla="*/ 205 w 241"/>
                <a:gd name="T61" fmla="*/ 30 h 234"/>
                <a:gd name="T62" fmla="*/ 210 w 241"/>
                <a:gd name="T63" fmla="*/ 8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234">
                  <a:moveTo>
                    <a:pt x="215" y="19"/>
                  </a:moveTo>
                  <a:cubicBezTo>
                    <a:pt x="203" y="7"/>
                    <a:pt x="187" y="0"/>
                    <a:pt x="172" y="0"/>
                  </a:cubicBezTo>
                  <a:cubicBezTo>
                    <a:pt x="159" y="0"/>
                    <a:pt x="146" y="5"/>
                    <a:pt x="138" y="14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3" y="130"/>
                    <a:pt x="20" y="134"/>
                    <a:pt x="19" y="139"/>
                  </a:cubicBezTo>
                  <a:cubicBezTo>
                    <a:pt x="2" y="201"/>
                    <a:pt x="2" y="201"/>
                    <a:pt x="2" y="201"/>
                  </a:cubicBezTo>
                  <a:cubicBezTo>
                    <a:pt x="2" y="201"/>
                    <a:pt x="0" y="206"/>
                    <a:pt x="0" y="209"/>
                  </a:cubicBezTo>
                  <a:cubicBezTo>
                    <a:pt x="0" y="223"/>
                    <a:pt x="12" y="234"/>
                    <a:pt x="26" y="234"/>
                  </a:cubicBezTo>
                  <a:cubicBezTo>
                    <a:pt x="29" y="234"/>
                    <a:pt x="34" y="233"/>
                    <a:pt x="34" y="233"/>
                  </a:cubicBezTo>
                  <a:cubicBezTo>
                    <a:pt x="96" y="216"/>
                    <a:pt x="96" y="216"/>
                    <a:pt x="96" y="216"/>
                  </a:cubicBezTo>
                  <a:cubicBezTo>
                    <a:pt x="101" y="215"/>
                    <a:pt x="105" y="213"/>
                    <a:pt x="109" y="209"/>
                  </a:cubicBezTo>
                  <a:cubicBezTo>
                    <a:pt x="220" y="97"/>
                    <a:pt x="220" y="97"/>
                    <a:pt x="220" y="97"/>
                  </a:cubicBezTo>
                  <a:cubicBezTo>
                    <a:pt x="241" y="76"/>
                    <a:pt x="238" y="42"/>
                    <a:pt x="215" y="19"/>
                  </a:cubicBezTo>
                  <a:close/>
                  <a:moveTo>
                    <a:pt x="117" y="174"/>
                  </a:moveTo>
                  <a:cubicBezTo>
                    <a:pt x="117" y="168"/>
                    <a:pt x="115" y="161"/>
                    <a:pt x="112" y="155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85" y="99"/>
                    <a:pt x="183" y="113"/>
                    <a:pt x="174" y="123"/>
                  </a:cubicBezTo>
                  <a:cubicBezTo>
                    <a:pt x="174" y="123"/>
                    <a:pt x="174" y="123"/>
                    <a:pt x="174" y="123"/>
                  </a:cubicBezTo>
                  <a:cubicBezTo>
                    <a:pt x="174" y="123"/>
                    <a:pt x="174" y="123"/>
                    <a:pt x="174" y="123"/>
                  </a:cubicBezTo>
                  <a:cubicBezTo>
                    <a:pt x="117" y="180"/>
                    <a:pt x="117" y="180"/>
                    <a:pt x="117" y="180"/>
                  </a:cubicBezTo>
                  <a:cubicBezTo>
                    <a:pt x="117" y="178"/>
                    <a:pt x="118" y="176"/>
                    <a:pt x="117" y="174"/>
                  </a:cubicBezTo>
                  <a:close/>
                  <a:moveTo>
                    <a:pt x="108" y="148"/>
                  </a:moveTo>
                  <a:cubicBezTo>
                    <a:pt x="106" y="144"/>
                    <a:pt x="103" y="140"/>
                    <a:pt x="99" y="136"/>
                  </a:cubicBezTo>
                  <a:cubicBezTo>
                    <a:pt x="94" y="131"/>
                    <a:pt x="89" y="128"/>
                    <a:pt x="84" y="125"/>
                  </a:cubicBezTo>
                  <a:cubicBezTo>
                    <a:pt x="154" y="55"/>
                    <a:pt x="154" y="55"/>
                    <a:pt x="154" y="55"/>
                  </a:cubicBezTo>
                  <a:cubicBezTo>
                    <a:pt x="159" y="58"/>
                    <a:pt x="164" y="61"/>
                    <a:pt x="169" y="66"/>
                  </a:cubicBezTo>
                  <a:cubicBezTo>
                    <a:pt x="173" y="70"/>
                    <a:pt x="176" y="74"/>
                    <a:pt x="178" y="79"/>
                  </a:cubicBezTo>
                  <a:lnTo>
                    <a:pt x="108" y="148"/>
                  </a:lnTo>
                  <a:close/>
                  <a:moveTo>
                    <a:pt x="77" y="121"/>
                  </a:moveTo>
                  <a:cubicBezTo>
                    <a:pt x="70" y="119"/>
                    <a:pt x="63" y="117"/>
                    <a:pt x="56" y="117"/>
                  </a:cubicBezTo>
                  <a:cubicBezTo>
                    <a:pt x="112" y="60"/>
                    <a:pt x="112" y="60"/>
                    <a:pt x="112" y="60"/>
                  </a:cubicBezTo>
                  <a:cubicBezTo>
                    <a:pt x="121" y="52"/>
                    <a:pt x="133" y="50"/>
                    <a:pt x="146" y="53"/>
                  </a:cubicBezTo>
                  <a:lnTo>
                    <a:pt x="77" y="121"/>
                  </a:lnTo>
                  <a:close/>
                  <a:moveTo>
                    <a:pt x="31" y="219"/>
                  </a:moveTo>
                  <a:cubicBezTo>
                    <a:pt x="30" y="219"/>
                    <a:pt x="28" y="219"/>
                    <a:pt x="26" y="220"/>
                  </a:cubicBezTo>
                  <a:cubicBezTo>
                    <a:pt x="20" y="219"/>
                    <a:pt x="15" y="215"/>
                    <a:pt x="15" y="209"/>
                  </a:cubicBezTo>
                  <a:cubicBezTo>
                    <a:pt x="15" y="207"/>
                    <a:pt x="16" y="205"/>
                    <a:pt x="16" y="204"/>
                  </a:cubicBezTo>
                  <a:cubicBezTo>
                    <a:pt x="23" y="177"/>
                    <a:pt x="23" y="177"/>
                    <a:pt x="23" y="177"/>
                  </a:cubicBezTo>
                  <a:cubicBezTo>
                    <a:pt x="32" y="176"/>
                    <a:pt x="41" y="180"/>
                    <a:pt x="48" y="187"/>
                  </a:cubicBezTo>
                  <a:cubicBezTo>
                    <a:pt x="55" y="194"/>
                    <a:pt x="58" y="203"/>
                    <a:pt x="58" y="211"/>
                  </a:cubicBezTo>
                  <a:lnTo>
                    <a:pt x="31" y="219"/>
                  </a:lnTo>
                  <a:close/>
                  <a:moveTo>
                    <a:pt x="65" y="210"/>
                  </a:moveTo>
                  <a:cubicBezTo>
                    <a:pt x="65" y="200"/>
                    <a:pt x="61" y="190"/>
                    <a:pt x="53" y="182"/>
                  </a:cubicBezTo>
                  <a:cubicBezTo>
                    <a:pt x="45" y="174"/>
                    <a:pt x="35" y="170"/>
                    <a:pt x="26" y="169"/>
                  </a:cubicBezTo>
                  <a:cubicBezTo>
                    <a:pt x="33" y="143"/>
                    <a:pt x="33" y="143"/>
                    <a:pt x="33" y="143"/>
                  </a:cubicBezTo>
                  <a:cubicBezTo>
                    <a:pt x="33" y="141"/>
                    <a:pt x="34" y="139"/>
                    <a:pt x="36" y="138"/>
                  </a:cubicBezTo>
                  <a:cubicBezTo>
                    <a:pt x="50" y="127"/>
                    <a:pt x="73" y="130"/>
                    <a:pt x="88" y="146"/>
                  </a:cubicBezTo>
                  <a:cubicBezTo>
                    <a:pt x="105" y="163"/>
                    <a:pt x="108" y="187"/>
                    <a:pt x="95" y="201"/>
                  </a:cubicBezTo>
                  <a:cubicBezTo>
                    <a:pt x="94" y="202"/>
                    <a:pt x="93" y="202"/>
                    <a:pt x="92" y="202"/>
                  </a:cubicBezTo>
                  <a:lnTo>
                    <a:pt x="65" y="210"/>
                  </a:lnTo>
                  <a:close/>
                  <a:moveTo>
                    <a:pt x="210" y="86"/>
                  </a:moveTo>
                  <a:cubicBezTo>
                    <a:pt x="198" y="99"/>
                    <a:pt x="198" y="99"/>
                    <a:pt x="198" y="99"/>
                  </a:cubicBezTo>
                  <a:cubicBezTo>
                    <a:pt x="198" y="97"/>
                    <a:pt x="198" y="96"/>
                    <a:pt x="198" y="94"/>
                  </a:cubicBezTo>
                  <a:cubicBezTo>
                    <a:pt x="196" y="80"/>
                    <a:pt x="190" y="66"/>
                    <a:pt x="179" y="55"/>
                  </a:cubicBezTo>
                  <a:cubicBezTo>
                    <a:pt x="167" y="44"/>
                    <a:pt x="151" y="37"/>
                    <a:pt x="136" y="37"/>
                  </a:cubicBezTo>
                  <a:cubicBezTo>
                    <a:pt x="148" y="24"/>
                    <a:pt x="148" y="24"/>
                    <a:pt x="148" y="24"/>
                  </a:cubicBezTo>
                  <a:cubicBezTo>
                    <a:pt x="154" y="18"/>
                    <a:pt x="162" y="15"/>
                    <a:pt x="172" y="15"/>
                  </a:cubicBezTo>
                  <a:cubicBezTo>
                    <a:pt x="183" y="15"/>
                    <a:pt x="196" y="20"/>
                    <a:pt x="205" y="30"/>
                  </a:cubicBezTo>
                  <a:cubicBezTo>
                    <a:pt x="214" y="38"/>
                    <a:pt x="219" y="49"/>
                    <a:pt x="219" y="60"/>
                  </a:cubicBezTo>
                  <a:cubicBezTo>
                    <a:pt x="220" y="70"/>
                    <a:pt x="217" y="80"/>
                    <a:pt x="210" y="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19832215" y="5918971"/>
            <a:ext cx="3532783" cy="2031331"/>
          </a:xfrm>
          <a:prstGeom prst="rect">
            <a:avLst/>
          </a:prstGeom>
          <a:noFill/>
        </p:spPr>
        <p:txBody>
          <a:bodyPr wrap="square" lIns="0" tIns="121926" rIns="0" bIns="0">
            <a:spAutoFit/>
          </a:bodyPr>
          <a:lstStyle/>
          <a:p>
            <a:pPr defTabSz="1218565">
              <a:lnSpc>
                <a:spcPct val="120000"/>
              </a:lnSpc>
              <a:defRPr/>
            </a:pPr>
            <a:r>
              <a:rPr lang="zh-CN" altLang="en-US" sz="3200" b="1" dirty="0">
                <a:latin typeface="+mn-ea"/>
                <a:cs typeface="Lato Regular" panose="020F0502020204030203"/>
              </a:rPr>
              <a:t>资金</a:t>
            </a:r>
            <a:endParaRPr lang="en-US" sz="3200" b="1" dirty="0">
              <a:latin typeface="+mn-ea"/>
              <a:cs typeface="Lato Regular" panose="020F0502020204030203"/>
            </a:endParaRPr>
          </a:p>
          <a:p>
            <a:pPr defTabSz="1218565">
              <a:lnSpc>
                <a:spcPct val="120000"/>
              </a:lnSpc>
              <a:defRPr/>
            </a:pPr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</a:t>
            </a:r>
            <a:endParaRPr lang="en-US" sz="2400" dirty="0">
              <a:latin typeface="+mn-ea"/>
              <a:cs typeface="Calibri Light" panose="020F0302020204030204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014846" y="9003854"/>
            <a:ext cx="3532783" cy="2031331"/>
          </a:xfrm>
          <a:prstGeom prst="rect">
            <a:avLst/>
          </a:prstGeom>
          <a:noFill/>
        </p:spPr>
        <p:txBody>
          <a:bodyPr wrap="square" lIns="0" tIns="121926" rIns="0" bIns="0">
            <a:spAutoFit/>
          </a:bodyPr>
          <a:lstStyle/>
          <a:p>
            <a:pPr algn="r" defTabSz="1218565">
              <a:lnSpc>
                <a:spcPct val="120000"/>
              </a:lnSpc>
              <a:defRPr/>
            </a:pPr>
            <a:r>
              <a:rPr lang="zh-CN" altLang="en-US" sz="3200" b="1" dirty="0">
                <a:latin typeface="+mn-ea"/>
                <a:cs typeface="Lato Regular" panose="020F0502020204030203"/>
              </a:rPr>
              <a:t>开发</a:t>
            </a:r>
            <a:endParaRPr lang="en-US" sz="3200" b="1" dirty="0">
              <a:latin typeface="+mn-ea"/>
              <a:cs typeface="Lato Regular" panose="020F0502020204030203"/>
            </a:endParaRPr>
          </a:p>
          <a:p>
            <a:pPr algn="r" defTabSz="1218565">
              <a:lnSpc>
                <a:spcPct val="120000"/>
              </a:lnSpc>
              <a:defRPr/>
            </a:pPr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</a:t>
            </a:r>
            <a:endParaRPr lang="en-US" sz="2400" dirty="0">
              <a:latin typeface="+mn-ea"/>
              <a:cs typeface="Calibri Light" panose="020F0302020204030204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9832215" y="9003854"/>
            <a:ext cx="3532783" cy="2031331"/>
          </a:xfrm>
          <a:prstGeom prst="rect">
            <a:avLst/>
          </a:prstGeom>
          <a:noFill/>
        </p:spPr>
        <p:txBody>
          <a:bodyPr wrap="square" lIns="0" tIns="121926" rIns="0" bIns="0">
            <a:spAutoFit/>
          </a:bodyPr>
          <a:lstStyle/>
          <a:p>
            <a:pPr defTabSz="1218565">
              <a:lnSpc>
                <a:spcPct val="120000"/>
              </a:lnSpc>
              <a:defRPr/>
            </a:pPr>
            <a:r>
              <a:rPr lang="zh-CN" altLang="en-US" sz="3200" b="1" dirty="0">
                <a:latin typeface="+mn-ea"/>
                <a:cs typeface="Lato Regular" panose="020F0502020204030203"/>
              </a:rPr>
              <a:t>产品推广</a:t>
            </a:r>
            <a:endParaRPr lang="en-US" sz="3200" b="1" dirty="0">
              <a:latin typeface="+mn-ea"/>
              <a:cs typeface="Lato Regular" panose="020F0502020204030203"/>
            </a:endParaRPr>
          </a:p>
          <a:p>
            <a:pPr defTabSz="1218565">
              <a:lnSpc>
                <a:spcPct val="120000"/>
              </a:lnSpc>
              <a:defRPr/>
            </a:pPr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</a:t>
            </a:r>
            <a:endParaRPr lang="en-US" sz="2400" dirty="0">
              <a:latin typeface="+mn-ea"/>
              <a:cs typeface="Calibri Light" panose="020F0302020204030204"/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7634387" y="4905139"/>
            <a:ext cx="9038599" cy="7034540"/>
            <a:chOff x="2101597" y="594889"/>
            <a:chExt cx="4994398" cy="3886016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01597" y="594889"/>
              <a:ext cx="4994398" cy="3886016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2908092" y="1313332"/>
              <a:ext cx="3310128" cy="2049481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latin typeface="+mn-ea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37" name="TextBox 36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47" name="Rectangle 46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" r="4623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57" grpId="0"/>
      <p:bldP spid="78" grpId="0"/>
      <p:bldP spid="79" grpId="0"/>
      <p:bldP spid="8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bstract-crystal-purple.jpg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5" b="23205"/>
          <a:stretch>
            <a:fillRect/>
          </a:stretch>
        </p:blipFill>
        <p:spPr/>
      </p:pic>
      <p:sp>
        <p:nvSpPr>
          <p:cNvPr id="58" name="Rectangle 57"/>
          <p:cNvSpPr/>
          <p:nvPr/>
        </p:nvSpPr>
        <p:spPr>
          <a:xfrm>
            <a:off x="-5" y="1"/>
            <a:ext cx="24377655" cy="7348465"/>
          </a:xfrm>
          <a:prstGeom prst="rect">
            <a:avLst/>
          </a:prstGeom>
          <a:solidFill>
            <a:schemeClr val="accent5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 bwMode="auto">
          <a:xfrm>
            <a:off x="3552443" y="954689"/>
            <a:ext cx="9116941" cy="7096205"/>
            <a:chOff x="2101597" y="594889"/>
            <a:chExt cx="4994398" cy="3886016"/>
          </a:xfrm>
        </p:grpSpPr>
        <p:pic>
          <p:nvPicPr>
            <p:cNvPr id="31" name="Picture 2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597" y="594889"/>
              <a:ext cx="4994398" cy="3886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2908107" y="1313273"/>
              <a:ext cx="3309985" cy="2049275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8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33" name="Group 32"/>
          <p:cNvGrpSpPr>
            <a:grpSpLocks noChangeAspect="1"/>
          </p:cNvGrpSpPr>
          <p:nvPr/>
        </p:nvGrpSpPr>
        <p:grpSpPr bwMode="auto">
          <a:xfrm>
            <a:off x="12079970" y="909329"/>
            <a:ext cx="9116941" cy="7096205"/>
            <a:chOff x="2101597" y="594889"/>
            <a:chExt cx="4994398" cy="3886016"/>
          </a:xfrm>
        </p:grpSpPr>
        <p:pic>
          <p:nvPicPr>
            <p:cNvPr id="34" name="Picture 2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597" y="594889"/>
              <a:ext cx="4994398" cy="3886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/>
            <p:cNvSpPr/>
            <p:nvPr/>
          </p:nvSpPr>
          <p:spPr>
            <a:xfrm>
              <a:off x="2908107" y="1313273"/>
              <a:ext cx="3309985" cy="2049275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8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37" name="Group 36"/>
          <p:cNvGrpSpPr>
            <a:grpSpLocks noChangeAspect="1"/>
          </p:cNvGrpSpPr>
          <p:nvPr/>
        </p:nvGrpSpPr>
        <p:grpSpPr bwMode="auto">
          <a:xfrm>
            <a:off x="6514137" y="207605"/>
            <a:ext cx="11573394" cy="9008194"/>
            <a:chOff x="2101597" y="594889"/>
            <a:chExt cx="4994398" cy="3886016"/>
          </a:xfrm>
        </p:grpSpPr>
        <p:pic>
          <p:nvPicPr>
            <p:cNvPr id="38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597" y="594889"/>
              <a:ext cx="4994398" cy="3886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Rectangle 38"/>
            <p:cNvSpPr/>
            <p:nvPr/>
          </p:nvSpPr>
          <p:spPr>
            <a:xfrm>
              <a:off x="2908107" y="1313273"/>
              <a:ext cx="3309985" cy="2049275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8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69" name="Freeform 7"/>
          <p:cNvSpPr>
            <a:spLocks noEditPoints="1"/>
          </p:cNvSpPr>
          <p:nvPr/>
        </p:nvSpPr>
        <p:spPr bwMode="auto">
          <a:xfrm>
            <a:off x="4158707" y="8018377"/>
            <a:ext cx="1673674" cy="1674110"/>
          </a:xfrm>
          <a:custGeom>
            <a:avLst/>
            <a:gdLst>
              <a:gd name="T0" fmla="*/ 106 w 212"/>
              <a:gd name="T1" fmla="*/ 212 h 212"/>
              <a:gd name="T2" fmla="*/ 0 w 212"/>
              <a:gd name="T3" fmla="*/ 106 h 212"/>
              <a:gd name="T4" fmla="*/ 106 w 212"/>
              <a:gd name="T5" fmla="*/ 0 h 212"/>
              <a:gd name="T6" fmla="*/ 212 w 212"/>
              <a:gd name="T7" fmla="*/ 106 h 212"/>
              <a:gd name="T8" fmla="*/ 106 w 212"/>
              <a:gd name="T9" fmla="*/ 212 h 212"/>
              <a:gd name="T10" fmla="*/ 106 w 212"/>
              <a:gd name="T11" fmla="*/ 20 h 212"/>
              <a:gd name="T12" fmla="*/ 20 w 212"/>
              <a:gd name="T13" fmla="*/ 106 h 212"/>
              <a:gd name="T14" fmla="*/ 106 w 212"/>
              <a:gd name="T15" fmla="*/ 192 h 212"/>
              <a:gd name="T16" fmla="*/ 192 w 212"/>
              <a:gd name="T17" fmla="*/ 106 h 212"/>
              <a:gd name="T18" fmla="*/ 106 w 212"/>
              <a:gd name="T19" fmla="*/ 20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2" h="212">
                <a:moveTo>
                  <a:pt x="106" y="212"/>
                </a:moveTo>
                <a:cubicBezTo>
                  <a:pt x="48" y="212"/>
                  <a:pt x="0" y="165"/>
                  <a:pt x="0" y="106"/>
                </a:cubicBezTo>
                <a:cubicBezTo>
                  <a:pt x="0" y="48"/>
                  <a:pt x="48" y="0"/>
                  <a:pt x="106" y="0"/>
                </a:cubicBezTo>
                <a:cubicBezTo>
                  <a:pt x="165" y="0"/>
                  <a:pt x="212" y="48"/>
                  <a:pt x="212" y="106"/>
                </a:cubicBezTo>
                <a:cubicBezTo>
                  <a:pt x="212" y="165"/>
                  <a:pt x="165" y="212"/>
                  <a:pt x="106" y="212"/>
                </a:cubicBezTo>
                <a:close/>
                <a:moveTo>
                  <a:pt x="106" y="20"/>
                </a:moveTo>
                <a:cubicBezTo>
                  <a:pt x="59" y="20"/>
                  <a:pt x="20" y="59"/>
                  <a:pt x="20" y="106"/>
                </a:cubicBezTo>
                <a:cubicBezTo>
                  <a:pt x="20" y="154"/>
                  <a:pt x="59" y="192"/>
                  <a:pt x="106" y="192"/>
                </a:cubicBezTo>
                <a:cubicBezTo>
                  <a:pt x="154" y="192"/>
                  <a:pt x="192" y="154"/>
                  <a:pt x="192" y="106"/>
                </a:cubicBezTo>
                <a:cubicBezTo>
                  <a:pt x="192" y="59"/>
                  <a:pt x="154" y="20"/>
                  <a:pt x="106" y="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595664" y="8440645"/>
            <a:ext cx="787903" cy="790658"/>
            <a:chOff x="3206750" y="1381125"/>
            <a:chExt cx="490538" cy="492125"/>
          </a:xfrm>
          <a:solidFill>
            <a:schemeClr val="accent2"/>
          </a:solidFill>
        </p:grpSpPr>
        <p:sp>
          <p:nvSpPr>
            <p:cNvPr id="71" name="Freeform 10"/>
            <p:cNvSpPr>
              <a:spLocks noEditPoints="1"/>
            </p:cNvSpPr>
            <p:nvPr/>
          </p:nvSpPr>
          <p:spPr bwMode="auto">
            <a:xfrm>
              <a:off x="3206750" y="1381125"/>
              <a:ext cx="490538" cy="492125"/>
            </a:xfrm>
            <a:custGeom>
              <a:avLst/>
              <a:gdLst>
                <a:gd name="T0" fmla="*/ 80 w 128"/>
                <a:gd name="T1" fmla="*/ 0 h 128"/>
                <a:gd name="T2" fmla="*/ 32 w 128"/>
                <a:gd name="T3" fmla="*/ 48 h 128"/>
                <a:gd name="T4" fmla="*/ 38 w 128"/>
                <a:gd name="T5" fmla="*/ 70 h 128"/>
                <a:gd name="T6" fmla="*/ 4 w 128"/>
                <a:gd name="T7" fmla="*/ 104 h 128"/>
                <a:gd name="T8" fmla="*/ 4 w 128"/>
                <a:gd name="T9" fmla="*/ 104 h 128"/>
                <a:gd name="T10" fmla="*/ 0 w 128"/>
                <a:gd name="T11" fmla="*/ 114 h 128"/>
                <a:gd name="T12" fmla="*/ 14 w 128"/>
                <a:gd name="T13" fmla="*/ 128 h 128"/>
                <a:gd name="T14" fmla="*/ 24 w 128"/>
                <a:gd name="T15" fmla="*/ 124 h 128"/>
                <a:gd name="T16" fmla="*/ 24 w 128"/>
                <a:gd name="T17" fmla="*/ 124 h 128"/>
                <a:gd name="T18" fmla="*/ 58 w 128"/>
                <a:gd name="T19" fmla="*/ 90 h 128"/>
                <a:gd name="T20" fmla="*/ 80 w 128"/>
                <a:gd name="T21" fmla="*/ 96 h 128"/>
                <a:gd name="T22" fmla="*/ 128 w 128"/>
                <a:gd name="T23" fmla="*/ 48 h 128"/>
                <a:gd name="T24" fmla="*/ 80 w 128"/>
                <a:gd name="T25" fmla="*/ 0 h 128"/>
                <a:gd name="T26" fmla="*/ 19 w 128"/>
                <a:gd name="T27" fmla="*/ 119 h 128"/>
                <a:gd name="T28" fmla="*/ 14 w 128"/>
                <a:gd name="T29" fmla="*/ 121 h 128"/>
                <a:gd name="T30" fmla="*/ 7 w 128"/>
                <a:gd name="T31" fmla="*/ 114 h 128"/>
                <a:gd name="T32" fmla="*/ 9 w 128"/>
                <a:gd name="T33" fmla="*/ 109 h 128"/>
                <a:gd name="T34" fmla="*/ 9 w 128"/>
                <a:gd name="T35" fmla="*/ 109 h 128"/>
                <a:gd name="T36" fmla="*/ 41 w 128"/>
                <a:gd name="T37" fmla="*/ 77 h 128"/>
                <a:gd name="T38" fmla="*/ 51 w 128"/>
                <a:gd name="T39" fmla="*/ 87 h 128"/>
                <a:gd name="T40" fmla="*/ 19 w 128"/>
                <a:gd name="T41" fmla="*/ 119 h 128"/>
                <a:gd name="T42" fmla="*/ 80 w 128"/>
                <a:gd name="T43" fmla="*/ 88 h 128"/>
                <a:gd name="T44" fmla="*/ 40 w 128"/>
                <a:gd name="T45" fmla="*/ 48 h 128"/>
                <a:gd name="T46" fmla="*/ 80 w 128"/>
                <a:gd name="T47" fmla="*/ 8 h 128"/>
                <a:gd name="T48" fmla="*/ 120 w 128"/>
                <a:gd name="T49" fmla="*/ 48 h 128"/>
                <a:gd name="T50" fmla="*/ 80 w 128"/>
                <a:gd name="T51" fmla="*/ 8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128">
                  <a:moveTo>
                    <a:pt x="80" y="0"/>
                  </a:moveTo>
                  <a:cubicBezTo>
                    <a:pt x="53" y="0"/>
                    <a:pt x="32" y="21"/>
                    <a:pt x="32" y="48"/>
                  </a:cubicBezTo>
                  <a:cubicBezTo>
                    <a:pt x="32" y="56"/>
                    <a:pt x="34" y="64"/>
                    <a:pt x="38" y="70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2" y="106"/>
                    <a:pt x="0" y="110"/>
                    <a:pt x="0" y="114"/>
                  </a:cubicBezTo>
                  <a:cubicBezTo>
                    <a:pt x="0" y="122"/>
                    <a:pt x="6" y="128"/>
                    <a:pt x="14" y="128"/>
                  </a:cubicBezTo>
                  <a:cubicBezTo>
                    <a:pt x="18" y="128"/>
                    <a:pt x="22" y="126"/>
                    <a:pt x="24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58" y="90"/>
                    <a:pt x="58" y="90"/>
                    <a:pt x="58" y="90"/>
                  </a:cubicBezTo>
                  <a:cubicBezTo>
                    <a:pt x="64" y="94"/>
                    <a:pt x="72" y="96"/>
                    <a:pt x="80" y="96"/>
                  </a:cubicBezTo>
                  <a:cubicBezTo>
                    <a:pt x="107" y="96"/>
                    <a:pt x="128" y="75"/>
                    <a:pt x="128" y="48"/>
                  </a:cubicBezTo>
                  <a:cubicBezTo>
                    <a:pt x="128" y="21"/>
                    <a:pt x="107" y="0"/>
                    <a:pt x="80" y="0"/>
                  </a:cubicBezTo>
                  <a:close/>
                  <a:moveTo>
                    <a:pt x="19" y="119"/>
                  </a:moveTo>
                  <a:cubicBezTo>
                    <a:pt x="18" y="120"/>
                    <a:pt x="16" y="121"/>
                    <a:pt x="14" y="121"/>
                  </a:cubicBezTo>
                  <a:cubicBezTo>
                    <a:pt x="10" y="121"/>
                    <a:pt x="7" y="118"/>
                    <a:pt x="7" y="114"/>
                  </a:cubicBezTo>
                  <a:cubicBezTo>
                    <a:pt x="7" y="112"/>
                    <a:pt x="8" y="110"/>
                    <a:pt x="9" y="109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4" y="80"/>
                    <a:pt x="48" y="84"/>
                    <a:pt x="51" y="87"/>
                  </a:cubicBezTo>
                  <a:lnTo>
                    <a:pt x="19" y="119"/>
                  </a:lnTo>
                  <a:close/>
                  <a:moveTo>
                    <a:pt x="80" y="88"/>
                  </a:moveTo>
                  <a:cubicBezTo>
                    <a:pt x="58" y="88"/>
                    <a:pt x="40" y="70"/>
                    <a:pt x="40" y="48"/>
                  </a:cubicBezTo>
                  <a:cubicBezTo>
                    <a:pt x="40" y="26"/>
                    <a:pt x="58" y="8"/>
                    <a:pt x="80" y="8"/>
                  </a:cubicBezTo>
                  <a:cubicBezTo>
                    <a:pt x="102" y="8"/>
                    <a:pt x="120" y="26"/>
                    <a:pt x="120" y="48"/>
                  </a:cubicBezTo>
                  <a:cubicBezTo>
                    <a:pt x="120" y="70"/>
                    <a:pt x="102" y="88"/>
                    <a:pt x="80" y="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72" name="Freeform 11"/>
            <p:cNvSpPr/>
            <p:nvPr/>
          </p:nvSpPr>
          <p:spPr bwMode="auto">
            <a:xfrm>
              <a:off x="3406775" y="1458913"/>
              <a:ext cx="114300" cy="114300"/>
            </a:xfrm>
            <a:custGeom>
              <a:avLst/>
              <a:gdLst>
                <a:gd name="T0" fmla="*/ 28 w 30"/>
                <a:gd name="T1" fmla="*/ 0 h 30"/>
                <a:gd name="T2" fmla="*/ 0 w 30"/>
                <a:gd name="T3" fmla="*/ 28 h 30"/>
                <a:gd name="T4" fmla="*/ 2 w 30"/>
                <a:gd name="T5" fmla="*/ 30 h 30"/>
                <a:gd name="T6" fmla="*/ 4 w 30"/>
                <a:gd name="T7" fmla="*/ 28 h 30"/>
                <a:gd name="T8" fmla="*/ 28 w 30"/>
                <a:gd name="T9" fmla="*/ 4 h 30"/>
                <a:gd name="T10" fmla="*/ 30 w 30"/>
                <a:gd name="T11" fmla="*/ 2 h 30"/>
                <a:gd name="T12" fmla="*/ 28 w 30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0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3" y="30"/>
                    <a:pt x="4" y="29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cubicBezTo>
                    <a:pt x="29" y="4"/>
                    <a:pt x="30" y="3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73" name="Freeform 9"/>
          <p:cNvSpPr>
            <a:spLocks noEditPoints="1"/>
          </p:cNvSpPr>
          <p:nvPr/>
        </p:nvSpPr>
        <p:spPr bwMode="auto">
          <a:xfrm>
            <a:off x="11386688" y="8027552"/>
            <a:ext cx="1673674" cy="1674110"/>
          </a:xfrm>
          <a:custGeom>
            <a:avLst/>
            <a:gdLst>
              <a:gd name="T0" fmla="*/ 106 w 212"/>
              <a:gd name="T1" fmla="*/ 212 h 212"/>
              <a:gd name="T2" fmla="*/ 0 w 212"/>
              <a:gd name="T3" fmla="*/ 106 h 212"/>
              <a:gd name="T4" fmla="*/ 106 w 212"/>
              <a:gd name="T5" fmla="*/ 0 h 212"/>
              <a:gd name="T6" fmla="*/ 212 w 212"/>
              <a:gd name="T7" fmla="*/ 106 h 212"/>
              <a:gd name="T8" fmla="*/ 106 w 212"/>
              <a:gd name="T9" fmla="*/ 212 h 212"/>
              <a:gd name="T10" fmla="*/ 106 w 212"/>
              <a:gd name="T11" fmla="*/ 20 h 212"/>
              <a:gd name="T12" fmla="*/ 20 w 212"/>
              <a:gd name="T13" fmla="*/ 106 h 212"/>
              <a:gd name="T14" fmla="*/ 106 w 212"/>
              <a:gd name="T15" fmla="*/ 192 h 212"/>
              <a:gd name="T16" fmla="*/ 192 w 212"/>
              <a:gd name="T17" fmla="*/ 106 h 212"/>
              <a:gd name="T18" fmla="*/ 106 w 212"/>
              <a:gd name="T19" fmla="*/ 20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2" h="212">
                <a:moveTo>
                  <a:pt x="106" y="212"/>
                </a:moveTo>
                <a:cubicBezTo>
                  <a:pt x="48" y="212"/>
                  <a:pt x="0" y="165"/>
                  <a:pt x="0" y="106"/>
                </a:cubicBezTo>
                <a:cubicBezTo>
                  <a:pt x="0" y="48"/>
                  <a:pt x="48" y="0"/>
                  <a:pt x="106" y="0"/>
                </a:cubicBezTo>
                <a:cubicBezTo>
                  <a:pt x="165" y="0"/>
                  <a:pt x="212" y="48"/>
                  <a:pt x="212" y="106"/>
                </a:cubicBezTo>
                <a:cubicBezTo>
                  <a:pt x="212" y="165"/>
                  <a:pt x="165" y="212"/>
                  <a:pt x="106" y="212"/>
                </a:cubicBezTo>
                <a:close/>
                <a:moveTo>
                  <a:pt x="106" y="20"/>
                </a:moveTo>
                <a:cubicBezTo>
                  <a:pt x="59" y="20"/>
                  <a:pt x="20" y="59"/>
                  <a:pt x="20" y="106"/>
                </a:cubicBezTo>
                <a:cubicBezTo>
                  <a:pt x="20" y="154"/>
                  <a:pt x="59" y="192"/>
                  <a:pt x="106" y="192"/>
                </a:cubicBezTo>
                <a:cubicBezTo>
                  <a:pt x="154" y="192"/>
                  <a:pt x="192" y="154"/>
                  <a:pt x="192" y="106"/>
                </a:cubicBezTo>
                <a:cubicBezTo>
                  <a:pt x="192" y="59"/>
                  <a:pt x="154" y="20"/>
                  <a:pt x="106" y="2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11890117" y="8404652"/>
            <a:ext cx="640287" cy="917486"/>
            <a:chOff x="3741341" y="1604128"/>
            <a:chExt cx="341313" cy="488950"/>
          </a:xfrm>
          <a:solidFill>
            <a:schemeClr val="accent3"/>
          </a:solidFill>
        </p:grpSpPr>
        <p:sp>
          <p:nvSpPr>
            <p:cNvPr id="75" name="Freeform 15"/>
            <p:cNvSpPr>
              <a:spLocks noEditPoints="1"/>
            </p:cNvSpPr>
            <p:nvPr/>
          </p:nvSpPr>
          <p:spPr bwMode="auto">
            <a:xfrm>
              <a:off x="3741341" y="1604128"/>
              <a:ext cx="341313" cy="488950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76" name="Freeform 16"/>
            <p:cNvSpPr/>
            <p:nvPr/>
          </p:nvSpPr>
          <p:spPr bwMode="auto">
            <a:xfrm>
              <a:off x="3819128" y="1680328"/>
              <a:ext cx="101600" cy="100013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77" name="Freeform 6"/>
          <p:cNvSpPr>
            <a:spLocks noEditPoints="1"/>
          </p:cNvSpPr>
          <p:nvPr/>
        </p:nvSpPr>
        <p:spPr bwMode="auto">
          <a:xfrm>
            <a:off x="18332027" y="8028214"/>
            <a:ext cx="1673674" cy="1677444"/>
          </a:xfrm>
          <a:custGeom>
            <a:avLst/>
            <a:gdLst>
              <a:gd name="T0" fmla="*/ 106 w 212"/>
              <a:gd name="T1" fmla="*/ 212 h 212"/>
              <a:gd name="T2" fmla="*/ 0 w 212"/>
              <a:gd name="T3" fmla="*/ 106 h 212"/>
              <a:gd name="T4" fmla="*/ 106 w 212"/>
              <a:gd name="T5" fmla="*/ 0 h 212"/>
              <a:gd name="T6" fmla="*/ 212 w 212"/>
              <a:gd name="T7" fmla="*/ 106 h 212"/>
              <a:gd name="T8" fmla="*/ 106 w 212"/>
              <a:gd name="T9" fmla="*/ 212 h 212"/>
              <a:gd name="T10" fmla="*/ 106 w 212"/>
              <a:gd name="T11" fmla="*/ 20 h 212"/>
              <a:gd name="T12" fmla="*/ 20 w 212"/>
              <a:gd name="T13" fmla="*/ 106 h 212"/>
              <a:gd name="T14" fmla="*/ 106 w 212"/>
              <a:gd name="T15" fmla="*/ 192 h 212"/>
              <a:gd name="T16" fmla="*/ 192 w 212"/>
              <a:gd name="T17" fmla="*/ 106 h 212"/>
              <a:gd name="T18" fmla="*/ 106 w 212"/>
              <a:gd name="T19" fmla="*/ 20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2" h="212">
                <a:moveTo>
                  <a:pt x="106" y="212"/>
                </a:moveTo>
                <a:cubicBezTo>
                  <a:pt x="48" y="212"/>
                  <a:pt x="0" y="165"/>
                  <a:pt x="0" y="106"/>
                </a:cubicBezTo>
                <a:cubicBezTo>
                  <a:pt x="0" y="48"/>
                  <a:pt x="48" y="0"/>
                  <a:pt x="106" y="0"/>
                </a:cubicBezTo>
                <a:cubicBezTo>
                  <a:pt x="165" y="0"/>
                  <a:pt x="212" y="48"/>
                  <a:pt x="212" y="106"/>
                </a:cubicBezTo>
                <a:cubicBezTo>
                  <a:pt x="212" y="165"/>
                  <a:pt x="165" y="212"/>
                  <a:pt x="106" y="212"/>
                </a:cubicBezTo>
                <a:close/>
                <a:moveTo>
                  <a:pt x="106" y="20"/>
                </a:moveTo>
                <a:cubicBezTo>
                  <a:pt x="59" y="20"/>
                  <a:pt x="20" y="59"/>
                  <a:pt x="20" y="106"/>
                </a:cubicBezTo>
                <a:cubicBezTo>
                  <a:pt x="20" y="154"/>
                  <a:pt x="59" y="192"/>
                  <a:pt x="106" y="192"/>
                </a:cubicBezTo>
                <a:cubicBezTo>
                  <a:pt x="154" y="192"/>
                  <a:pt x="192" y="154"/>
                  <a:pt x="192" y="106"/>
                </a:cubicBezTo>
                <a:cubicBezTo>
                  <a:pt x="192" y="59"/>
                  <a:pt x="154" y="20"/>
                  <a:pt x="106" y="2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18808694" y="8526841"/>
            <a:ext cx="760532" cy="717670"/>
            <a:chOff x="3498850" y="1541463"/>
            <a:chExt cx="504825" cy="476250"/>
          </a:xfrm>
          <a:solidFill>
            <a:schemeClr val="accent4"/>
          </a:solidFill>
        </p:grpSpPr>
        <p:sp>
          <p:nvSpPr>
            <p:cNvPr id="79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0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334274" y="9640317"/>
            <a:ext cx="5340525" cy="1943034"/>
            <a:chOff x="1974961" y="6612406"/>
            <a:chExt cx="5340525" cy="1943034"/>
          </a:xfrm>
        </p:grpSpPr>
        <p:sp>
          <p:nvSpPr>
            <p:cNvPr id="82" name="Content Placeholder 19"/>
            <p:cNvSpPr txBox="1"/>
            <p:nvPr/>
          </p:nvSpPr>
          <p:spPr>
            <a:xfrm>
              <a:off x="1974961" y="7308925"/>
              <a:ext cx="5340525" cy="1246515"/>
            </a:xfrm>
            <a:prstGeom prst="rect">
              <a:avLst/>
            </a:prstGeom>
          </p:spPr>
          <p:txBody>
            <a:bodyPr vert="horz" lIns="182843" tIns="91422" rIns="182843" bIns="91422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dirty="0">
                  <a:latin typeface="+mn-ea"/>
                  <a:cs typeface="Calibri Light" panose="020F0302020204030204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Calibri Light" panose="020F0302020204030204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315866" y="6612406"/>
              <a:ext cx="2655310" cy="830960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zh-CN" altLang="en-US" sz="4200" b="1" dirty="0">
                  <a:latin typeface="+mn-ea"/>
                  <a:cs typeface="Lato Regular" panose="020F0502020204030203"/>
                </a:rPr>
                <a:t>产品推广</a:t>
              </a:r>
              <a:endParaRPr lang="en-US" sz="4200" b="1" dirty="0"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9667908" y="9627595"/>
            <a:ext cx="5375834" cy="1964931"/>
            <a:chOff x="2054206" y="6459127"/>
            <a:chExt cx="5375834" cy="1964931"/>
          </a:xfrm>
        </p:grpSpPr>
        <p:sp>
          <p:nvSpPr>
            <p:cNvPr id="85" name="Content Placeholder 19"/>
            <p:cNvSpPr txBox="1"/>
            <p:nvPr/>
          </p:nvSpPr>
          <p:spPr>
            <a:xfrm>
              <a:off x="2054206" y="7177543"/>
              <a:ext cx="5375834" cy="1246515"/>
            </a:xfrm>
            <a:prstGeom prst="rect">
              <a:avLst/>
            </a:prstGeom>
          </p:spPr>
          <p:txBody>
            <a:bodyPr vert="horz" lIns="182843" tIns="91422" rIns="182843" bIns="91422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2400" dirty="0">
                  <a:latin typeface="+mn-ea"/>
                  <a:cs typeface="Calibri Light" panose="020F0302020204030204"/>
                </a:rPr>
                <a:t>此处添加详细文本描述，建议与标题相关并符合整体语言风格，语言描述尽量简洁生动。</a:t>
              </a:r>
              <a:endParaRPr lang="en-US" altLang="zh-CN" sz="2400" dirty="0">
                <a:latin typeface="+mn-ea"/>
                <a:cs typeface="Calibri Light" panose="020F0302020204030204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315866" y="6459127"/>
              <a:ext cx="2655310" cy="830960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zh-CN" altLang="en-US" sz="4200" b="1" dirty="0">
                  <a:latin typeface="+mn-ea"/>
                  <a:cs typeface="Lato Regular" panose="020F0502020204030203"/>
                </a:rPr>
                <a:t>理念</a:t>
              </a:r>
              <a:endParaRPr lang="en-US" sz="4200" b="1" dirty="0">
                <a:latin typeface="+mn-ea"/>
                <a:cs typeface="Lato Regular" panose="020F0502020204030203"/>
              </a:endParaRPr>
            </a:p>
          </p:txBody>
        </p:sp>
      </p:grpSp>
      <p:sp>
        <p:nvSpPr>
          <p:cNvPr id="91" name="Content Placeholder 19"/>
          <p:cNvSpPr txBox="1"/>
          <p:nvPr/>
        </p:nvSpPr>
        <p:spPr>
          <a:xfrm>
            <a:off x="16385266" y="10347112"/>
            <a:ext cx="5627872" cy="1246515"/>
          </a:xfrm>
          <a:prstGeom prst="rect">
            <a:avLst/>
          </a:prstGeom>
        </p:spPr>
        <p:txBody>
          <a:bodyPr vert="horz" lIns="182843" tIns="91422" rIns="182843" bIns="9142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altLang="zh-CN" sz="2400" dirty="0">
              <a:latin typeface="+mn-ea"/>
              <a:cs typeface="Calibri Light" panose="020F0302020204030204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7885853" y="9628696"/>
            <a:ext cx="2655310" cy="83096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4200" b="1" dirty="0">
                <a:latin typeface="+mn-ea"/>
                <a:cs typeface="Lato Regular" panose="020F0502020204030203"/>
              </a:rPr>
              <a:t>计划</a:t>
            </a:r>
            <a:endParaRPr lang="en-US" sz="4200" b="1" dirty="0">
              <a:latin typeface="+mn-ea"/>
              <a:cs typeface="Lato Regular" panose="020F0502020204030203"/>
            </a:endParaRPr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r="22167"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" b="3107"/>
          <a:stretch>
            <a:fillRect/>
          </a:stretch>
        </p:blipFill>
        <p:spPr/>
      </p:pic>
      <p:pic>
        <p:nvPicPr>
          <p:cNvPr id="6" name="图片占位符 5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3" r="21293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3" grpId="0" animBg="1"/>
      <p:bldP spid="77" grpId="0" animBg="1"/>
      <p:bldP spid="91" grpId="0"/>
      <p:bldP spid="9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94657" y="3269415"/>
            <a:ext cx="4633615" cy="46100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69341" y="7883237"/>
            <a:ext cx="4633615" cy="46100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0" name="Subtitle 2"/>
          <p:cNvSpPr txBox="1"/>
          <p:nvPr/>
        </p:nvSpPr>
        <p:spPr>
          <a:xfrm>
            <a:off x="2794657" y="4216008"/>
            <a:ext cx="4633615" cy="2757565"/>
          </a:xfrm>
          <a:prstGeom prst="rect">
            <a:avLst/>
          </a:prstGeom>
        </p:spPr>
        <p:txBody>
          <a:bodyPr vert="horz" lIns="243731" tIns="121864" rIns="243731" bIns="121864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5400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标题</a:t>
            </a:r>
            <a:r>
              <a:rPr lang="en-US" sz="5400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 1</a:t>
            </a:r>
            <a:endParaRPr lang="en-US" sz="54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  <a:p>
            <a:pPr marL="0" indent="0" algn="ctr">
              <a:buNone/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zh-CN" altLang="en-US" sz="26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11" name="Subtitle 2"/>
          <p:cNvSpPr txBox="1"/>
          <p:nvPr/>
        </p:nvSpPr>
        <p:spPr>
          <a:xfrm>
            <a:off x="7569341" y="8734550"/>
            <a:ext cx="4633615" cy="2757565"/>
          </a:xfrm>
          <a:prstGeom prst="rect">
            <a:avLst/>
          </a:prstGeom>
        </p:spPr>
        <p:txBody>
          <a:bodyPr vert="horz" lIns="243731" tIns="121864" rIns="243731" bIns="121864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5400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标题</a:t>
            </a:r>
            <a:r>
              <a:rPr lang="en-US" sz="5400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 2</a:t>
            </a:r>
            <a:endParaRPr lang="en-US" sz="54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  <a:p>
            <a:pPr marL="0" indent="0" algn="ctr">
              <a:buNone/>
            </a:pPr>
            <a:r>
              <a:rPr lang="zh-CN" altLang="en-US" sz="26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zh-CN" altLang="en-US" sz="26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14" name="TextBox 13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17" name="Rectangle 16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pic>
        <p:nvPicPr>
          <p:cNvPr id="7" name="图片占位符 6"/>
          <p:cNvPicPr>
            <a:picLocks noGrp="1" noChangeAspect="1"/>
          </p:cNvPicPr>
          <p:nvPr>
            <p:ph type="pic" sz="quarter" idx="16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4" r="16644"/>
          <a:stretch>
            <a:fillRect/>
          </a:stretch>
        </p:blipFill>
        <p:spPr/>
      </p:pic>
      <p:pic>
        <p:nvPicPr>
          <p:cNvPr id="6" name="图片占位符 5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" b="2663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793800" y="4881389"/>
            <a:ext cx="4287845" cy="382463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3" name="Title 20"/>
          <p:cNvSpPr txBox="1"/>
          <p:nvPr/>
        </p:nvSpPr>
        <p:spPr>
          <a:xfrm>
            <a:off x="9758187" y="5289854"/>
            <a:ext cx="4296923" cy="2843799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zh-CN" altLang="en-US" sz="4400" dirty="0">
                <a:solidFill>
                  <a:schemeClr val="bg1"/>
                </a:solidFill>
                <a:latin typeface="+mn-ea"/>
                <a:ea typeface="+mn-ea"/>
                <a:cs typeface="Lato Regular" panose="020F0502020204030203"/>
              </a:rPr>
              <a:t>创意</a:t>
            </a:r>
            <a:endParaRPr lang="en-US" sz="4400" dirty="0">
              <a:solidFill>
                <a:schemeClr val="bg1"/>
              </a:solidFill>
              <a:latin typeface="+mn-ea"/>
              <a:ea typeface="+mn-ea"/>
              <a:cs typeface="Lato Regular" panose="020F0502020204030203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n-ea"/>
                <a:ea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sz="2400" dirty="0">
              <a:solidFill>
                <a:schemeClr val="bg1"/>
              </a:solidFill>
              <a:latin typeface="+mn-ea"/>
              <a:ea typeface="+mn-ea"/>
              <a:cs typeface="Calibri Light" panose="020F030202020403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58562" y="4881389"/>
            <a:ext cx="4335503" cy="382463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5" name="Title 20"/>
          <p:cNvSpPr txBox="1"/>
          <p:nvPr/>
        </p:nvSpPr>
        <p:spPr>
          <a:xfrm>
            <a:off x="14093690" y="5289854"/>
            <a:ext cx="4296923" cy="2843799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lvl="0" defTabSz="1828165">
              <a:spcBef>
                <a:spcPts val="0"/>
              </a:spcBef>
            </a:pPr>
            <a:r>
              <a:rPr lang="zh-CN" altLang="en-US" sz="4400" dirty="0">
                <a:solidFill>
                  <a:prstClr val="white"/>
                </a:solidFill>
                <a:latin typeface="+mn-ea"/>
                <a:ea typeface="+mn-ea"/>
                <a:cs typeface="Lato Regular" panose="020F0502020204030203"/>
              </a:rPr>
              <a:t>理念</a:t>
            </a:r>
            <a:endParaRPr lang="en-US" altLang="zh-CN" sz="4400" dirty="0">
              <a:solidFill>
                <a:prstClr val="white"/>
              </a:solidFill>
              <a:latin typeface="+mn-ea"/>
              <a:ea typeface="+mn-ea"/>
              <a:cs typeface="Lato Regular" panose="020F0502020204030203"/>
            </a:endParaRPr>
          </a:p>
          <a:p>
            <a:pPr lvl="0" defTabSz="1828165">
              <a:lnSpc>
                <a:spcPct val="130000"/>
              </a:lnSpc>
              <a:spcBef>
                <a:spcPts val="0"/>
              </a:spcBef>
            </a:pPr>
            <a:r>
              <a:rPr lang="zh-CN" altLang="en-US" sz="2400" dirty="0">
                <a:solidFill>
                  <a:prstClr val="white"/>
                </a:solidFill>
                <a:latin typeface="+mn-ea"/>
                <a:ea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altLang="zh-CN" sz="2400" dirty="0">
              <a:solidFill>
                <a:prstClr val="white"/>
              </a:solidFill>
              <a:latin typeface="+mn-ea"/>
              <a:ea typeface="+mn-ea"/>
              <a:cs typeface="Calibri Light" panose="020F03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319925" y="4881389"/>
            <a:ext cx="4286689" cy="38246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85" tIns="121892" rIns="243785" bIns="121892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7" name="Title 20"/>
          <p:cNvSpPr txBox="1"/>
          <p:nvPr/>
        </p:nvSpPr>
        <p:spPr>
          <a:xfrm>
            <a:off x="18452270" y="5289854"/>
            <a:ext cx="4154344" cy="2843799"/>
          </a:xfrm>
          <a:prstGeom prst="rect">
            <a:avLst/>
          </a:prstGeom>
        </p:spPr>
        <p:txBody>
          <a:bodyPr vert="horz" wrap="square" lIns="243785" tIns="121892" rIns="243785" bIns="121892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lvl="0" defTabSz="1828165">
              <a:spcBef>
                <a:spcPts val="0"/>
              </a:spcBef>
            </a:pPr>
            <a:r>
              <a:rPr lang="zh-CN" altLang="en-US" sz="4400" dirty="0">
                <a:solidFill>
                  <a:prstClr val="white"/>
                </a:solidFill>
                <a:latin typeface="+mn-ea"/>
                <a:ea typeface="+mn-ea"/>
                <a:cs typeface="Lato Regular" panose="020F0502020204030203"/>
              </a:rPr>
              <a:t>创新</a:t>
            </a:r>
            <a:endParaRPr lang="en-US" altLang="zh-CN" sz="4400" dirty="0">
              <a:solidFill>
                <a:prstClr val="white"/>
              </a:solidFill>
              <a:latin typeface="+mn-ea"/>
              <a:ea typeface="+mn-ea"/>
              <a:cs typeface="Lato Regular" panose="020F0502020204030203"/>
            </a:endParaRPr>
          </a:p>
          <a:p>
            <a:pPr lvl="0" defTabSz="1828165">
              <a:lnSpc>
                <a:spcPct val="130000"/>
              </a:lnSpc>
              <a:spcBef>
                <a:spcPts val="0"/>
              </a:spcBef>
            </a:pPr>
            <a:r>
              <a:rPr lang="zh-CN" altLang="en-US" sz="2400" dirty="0">
                <a:solidFill>
                  <a:prstClr val="white"/>
                </a:solidFill>
                <a:latin typeface="+mn-ea"/>
                <a:ea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altLang="zh-CN" sz="2400" dirty="0">
              <a:solidFill>
                <a:prstClr val="white"/>
              </a:solidFill>
              <a:latin typeface="+mn-ea"/>
              <a:ea typeface="+mn-ea"/>
              <a:cs typeface="Calibri Light" panose="020F0302020204030204"/>
            </a:endParaRPr>
          </a:p>
        </p:txBody>
      </p:sp>
      <p:sp>
        <p:nvSpPr>
          <p:cNvPr id="18" name="Title 20"/>
          <p:cNvSpPr txBox="1"/>
          <p:nvPr/>
        </p:nvSpPr>
        <p:spPr>
          <a:xfrm>
            <a:off x="1814417" y="3142900"/>
            <a:ext cx="20793000" cy="1206428"/>
          </a:xfrm>
          <a:prstGeom prst="rect">
            <a:avLst/>
          </a:prstGeom>
        </p:spPr>
        <p:txBody>
          <a:bodyPr vert="horz" wrap="square" lIns="243785" tIns="121892" rIns="243785" bIns="121892" numCol="1" spcCol="97514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solidFill>
                  <a:schemeClr val="tx1"/>
                </a:solidFill>
                <a:latin typeface="+mn-ea"/>
                <a:ea typeface="+mn-ea"/>
                <a:cs typeface="Calibri Light" panose="020F0302020204030204"/>
              </a:rPr>
              <a:t>200</a:t>
            </a: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solidFill>
                  <a:schemeClr val="tx1"/>
                </a:solidFill>
                <a:latin typeface="+mn-ea"/>
                <a:ea typeface="+mn-ea"/>
                <a:cs typeface="Calibri Light" panose="020F0302020204030204"/>
              </a:rPr>
              <a:t>5</a:t>
            </a: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Calibri Light" panose="020F0302020204030204"/>
              </a:rPr>
              <a:t>分钟之内。此处添加详细文本描述，建议与标题相关并符合整体语言风格，语言描述尽量简洁生动。</a:t>
            </a:r>
            <a:endParaRPr lang="zh-CN" altLang="en-US" sz="2400" dirty="0">
              <a:solidFill>
                <a:schemeClr val="tx1"/>
              </a:solidFill>
              <a:latin typeface="+mn-ea"/>
              <a:ea typeface="+mn-ea"/>
              <a:cs typeface="Calibri Light" panose="020F030202020403020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20" name="TextBox 19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25" name="Rectangle 24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pic>
        <p:nvPicPr>
          <p:cNvPr id="7" name="图片占位符 6"/>
          <p:cNvPicPr>
            <a:picLocks noGrp="1" noChangeAspect="1"/>
          </p:cNvPicPr>
          <p:nvPr>
            <p:ph type="pic" sz="quarter" idx="1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r="5774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4" b="18784"/>
          <a:stretch>
            <a:fillRect/>
          </a:stretch>
        </p:blipFill>
        <p:spPr/>
      </p:pic>
      <p:pic>
        <p:nvPicPr>
          <p:cNvPr id="9" name="图片占位符 8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9" r="8159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" b="4883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754224" y="5630219"/>
            <a:ext cx="4369072" cy="3882042"/>
            <a:chOff x="18754224" y="3680906"/>
            <a:chExt cx="4369072" cy="3882042"/>
          </a:xfrm>
        </p:grpSpPr>
        <p:sp>
          <p:nvSpPr>
            <p:cNvPr id="57" name="TextBox 56"/>
            <p:cNvSpPr txBox="1"/>
            <p:nvPr/>
          </p:nvSpPr>
          <p:spPr>
            <a:xfrm>
              <a:off x="19784883" y="5805742"/>
              <a:ext cx="2421101" cy="800183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pPr algn="ctr"/>
              <a:r>
                <a:rPr lang="zh-CN" altLang="en-US" sz="4000" b="1" dirty="0">
                  <a:latin typeface="+mn-ea"/>
                  <a:cs typeface="Lato Regular" panose="020F0502020204030203"/>
                </a:rPr>
                <a:t>财务分析</a:t>
              </a:r>
              <a:endParaRPr lang="id-ID" sz="40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754224" y="6491922"/>
              <a:ext cx="4369072" cy="1071026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 defTabSz="647065">
                <a:lnSpc>
                  <a:spcPct val="120000"/>
                </a:lnSpc>
                <a:spcBef>
                  <a:spcPts val="1700"/>
                </a:spcBef>
                <a:defRPr/>
              </a:pPr>
              <a:r>
                <a:rPr lang="zh-CN" altLang="en-US" sz="2400" dirty="0">
                  <a:latin typeface="+mn-ea"/>
                  <a:cs typeface="Calibri Light" panose="020F0302020204030204"/>
                </a:rPr>
                <a:t>单击此处添加副标题或详细文本描述</a:t>
              </a:r>
              <a:endParaRPr lang="es-ES" sz="2400" dirty="0">
                <a:latin typeface="+mn-ea"/>
                <a:cs typeface="Calibri Light" panose="020F0302020204030204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19988808" y="3680906"/>
              <a:ext cx="2024537" cy="2054091"/>
              <a:chOff x="2285781" y="4847654"/>
              <a:chExt cx="952480" cy="966132"/>
            </a:xfrm>
          </p:grpSpPr>
          <p:sp>
            <p:nvSpPr>
              <p:cNvPr id="55" name="Oval 54"/>
              <p:cNvSpPr/>
              <p:nvPr/>
            </p:nvSpPr>
            <p:spPr bwMode="auto">
              <a:xfrm>
                <a:off x="2346028" y="4908765"/>
                <a:ext cx="840592" cy="852640"/>
              </a:xfrm>
              <a:prstGeom prst="ellipse">
                <a:avLst/>
              </a:prstGeom>
              <a:solidFill>
                <a:schemeClr val="accent5"/>
              </a:solidFill>
              <a:ln w="3175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6600" dirty="0">
                    <a:latin typeface="+mn-ea"/>
                  </a:rPr>
                  <a:t>05</a:t>
                </a:r>
                <a:endParaRPr lang="en-US" sz="6600" dirty="0">
                  <a:latin typeface="+mn-ea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 bwMode="auto">
              <a:xfrm>
                <a:off x="2285781" y="4847654"/>
                <a:ext cx="952480" cy="966132"/>
              </a:xfrm>
              <a:prstGeom prst="ellipse">
                <a:avLst/>
              </a:prstGeom>
              <a:noFill/>
              <a:ln w="3175" cmpd="sng">
                <a:solidFill>
                  <a:schemeClr val="tx1">
                    <a:lumMod val="60000"/>
                    <a:lumOff val="40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14385355" y="5608937"/>
            <a:ext cx="4369072" cy="3855649"/>
            <a:chOff x="14385355" y="3659624"/>
            <a:chExt cx="4369072" cy="3855649"/>
          </a:xfrm>
        </p:grpSpPr>
        <p:sp>
          <p:nvSpPr>
            <p:cNvPr id="47" name="TextBox 46"/>
            <p:cNvSpPr txBox="1"/>
            <p:nvPr/>
          </p:nvSpPr>
          <p:spPr>
            <a:xfrm>
              <a:off x="15361432" y="5758067"/>
              <a:ext cx="2421101" cy="800183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pPr algn="ctr"/>
              <a:r>
                <a:rPr lang="zh-CN" altLang="en-US" sz="4000" b="1" dirty="0">
                  <a:latin typeface="+mn-ea"/>
                  <a:cs typeface="Lato Regular" panose="020F0502020204030203"/>
                </a:rPr>
                <a:t>市场分析</a:t>
              </a:r>
              <a:endParaRPr lang="id-ID" sz="40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385355" y="6444247"/>
              <a:ext cx="4369072" cy="1071026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 defTabSz="647065">
                <a:lnSpc>
                  <a:spcPct val="120000"/>
                </a:lnSpc>
                <a:spcBef>
                  <a:spcPts val="1700"/>
                </a:spcBef>
                <a:defRPr/>
              </a:pPr>
              <a:r>
                <a:rPr lang="zh-CN" altLang="en-US" sz="2400" dirty="0">
                  <a:latin typeface="+mn-ea"/>
                  <a:cs typeface="Calibri Light" panose="020F0302020204030204"/>
                </a:rPr>
                <a:t>单击此处添加副标题或详细文本描述</a:t>
              </a:r>
              <a:endParaRPr lang="es-ES" sz="2400" dirty="0">
                <a:latin typeface="+mn-ea"/>
                <a:cs typeface="Calibri Light" panose="020F0302020204030204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5541343" y="3659624"/>
              <a:ext cx="2024537" cy="2054091"/>
              <a:chOff x="2285781" y="4847654"/>
              <a:chExt cx="952480" cy="966132"/>
            </a:xfrm>
          </p:grpSpPr>
          <p:sp>
            <p:nvSpPr>
              <p:cNvPr id="45" name="Oval 44"/>
              <p:cNvSpPr/>
              <p:nvPr/>
            </p:nvSpPr>
            <p:spPr bwMode="auto">
              <a:xfrm>
                <a:off x="2346028" y="4908764"/>
                <a:ext cx="840592" cy="852640"/>
              </a:xfrm>
              <a:prstGeom prst="ellipse">
                <a:avLst/>
              </a:prstGeom>
              <a:solidFill>
                <a:schemeClr val="accent4"/>
              </a:solidFill>
              <a:ln w="3175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6600" dirty="0">
                    <a:latin typeface="+mn-ea"/>
                  </a:rPr>
                  <a:t>04</a:t>
                </a:r>
                <a:endParaRPr lang="en-US" sz="6600" dirty="0">
                  <a:latin typeface="+mn-ea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 bwMode="auto">
              <a:xfrm>
                <a:off x="2285781" y="4847654"/>
                <a:ext cx="952480" cy="966132"/>
              </a:xfrm>
              <a:prstGeom prst="ellipse">
                <a:avLst/>
              </a:prstGeom>
              <a:noFill/>
              <a:ln w="3175" cmpd="sng">
                <a:solidFill>
                  <a:schemeClr val="tx1">
                    <a:lumMod val="60000"/>
                    <a:lumOff val="40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237494" y="5606650"/>
            <a:ext cx="4369072" cy="3862462"/>
            <a:chOff x="1237494" y="3657337"/>
            <a:chExt cx="4369072" cy="3862462"/>
          </a:xfrm>
        </p:grpSpPr>
        <p:sp>
          <p:nvSpPr>
            <p:cNvPr id="20" name="TextBox 19"/>
            <p:cNvSpPr txBox="1"/>
            <p:nvPr/>
          </p:nvSpPr>
          <p:spPr>
            <a:xfrm>
              <a:off x="2219501" y="5762593"/>
              <a:ext cx="2421101" cy="800183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pPr algn="ctr"/>
              <a:r>
                <a:rPr lang="zh-CN" altLang="en-US" sz="4000" b="1" dirty="0">
                  <a:latin typeface="+mn-ea"/>
                  <a:cs typeface="Lato Regular" panose="020F0502020204030203"/>
                </a:rPr>
                <a:t>企业简介</a:t>
              </a:r>
              <a:endParaRPr lang="id-ID" sz="40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37494" y="6448773"/>
              <a:ext cx="4369072" cy="1071026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 defTabSz="647065">
                <a:lnSpc>
                  <a:spcPct val="120000"/>
                </a:lnSpc>
                <a:spcBef>
                  <a:spcPts val="1700"/>
                </a:spcBef>
                <a:defRPr/>
              </a:pPr>
              <a:r>
                <a:rPr lang="zh-CN" altLang="en-US" sz="2400" dirty="0">
                  <a:latin typeface="+mn-ea"/>
                  <a:cs typeface="Calibri Light" panose="020F0302020204030204"/>
                </a:rPr>
                <a:t>单击此处添加副标题或详细文本描述</a:t>
              </a:r>
              <a:endParaRPr lang="es-ES" sz="2400" dirty="0">
                <a:latin typeface="+mn-ea"/>
                <a:cs typeface="Calibri Light" panose="020F0302020204030204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2391718" y="3657337"/>
              <a:ext cx="2024537" cy="2054091"/>
              <a:chOff x="2285781" y="4847654"/>
              <a:chExt cx="952480" cy="966132"/>
            </a:xfrm>
          </p:grpSpPr>
          <p:sp>
            <p:nvSpPr>
              <p:cNvPr id="51" name="Oval 50"/>
              <p:cNvSpPr/>
              <p:nvPr/>
            </p:nvSpPr>
            <p:spPr bwMode="auto">
              <a:xfrm>
                <a:off x="2346028" y="4908764"/>
                <a:ext cx="840592" cy="852640"/>
              </a:xfrm>
              <a:prstGeom prst="ellipse">
                <a:avLst/>
              </a:prstGeom>
              <a:solidFill>
                <a:schemeClr val="accent1"/>
              </a:solidFill>
              <a:ln w="3175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6600" dirty="0">
                    <a:latin typeface="+mn-ea"/>
                  </a:rPr>
                  <a:t>01</a:t>
                </a:r>
                <a:endParaRPr lang="en-US" sz="6600" dirty="0">
                  <a:latin typeface="+mn-ea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 bwMode="auto">
              <a:xfrm>
                <a:off x="2285781" y="4847654"/>
                <a:ext cx="952480" cy="966132"/>
              </a:xfrm>
              <a:prstGeom prst="ellipse">
                <a:avLst/>
              </a:prstGeom>
              <a:noFill/>
              <a:ln w="3175" cmpd="sng">
                <a:solidFill>
                  <a:schemeClr val="tx1">
                    <a:lumMod val="60000"/>
                    <a:lumOff val="40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400" dirty="0">
                  <a:latin typeface="+mn-ea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5728763" y="5561534"/>
            <a:ext cx="4369072" cy="3856904"/>
            <a:chOff x="5673203" y="3612221"/>
            <a:chExt cx="4369072" cy="3856904"/>
          </a:xfrm>
        </p:grpSpPr>
        <p:sp>
          <p:nvSpPr>
            <p:cNvPr id="30" name="TextBox 29"/>
            <p:cNvSpPr txBox="1"/>
            <p:nvPr/>
          </p:nvSpPr>
          <p:spPr>
            <a:xfrm>
              <a:off x="6677916" y="5711919"/>
              <a:ext cx="2421101" cy="800183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pPr algn="ctr"/>
              <a:r>
                <a:rPr lang="zh-CN" altLang="en-US" sz="4000" b="1" dirty="0">
                  <a:latin typeface="+mn-ea"/>
                  <a:cs typeface="Lato Regular" panose="020F0502020204030203"/>
                </a:rPr>
                <a:t>产品介绍</a:t>
              </a:r>
              <a:endParaRPr lang="id-ID" sz="40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673203" y="6398099"/>
              <a:ext cx="4369072" cy="1071026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 defTabSz="647065">
                <a:lnSpc>
                  <a:spcPct val="120000"/>
                </a:lnSpc>
                <a:spcBef>
                  <a:spcPts val="1700"/>
                </a:spcBef>
                <a:defRPr/>
              </a:pPr>
              <a:r>
                <a:rPr lang="zh-CN" altLang="en-US" sz="2400" dirty="0">
                  <a:latin typeface="+mn-ea"/>
                  <a:cs typeface="Calibri Light" panose="020F0302020204030204"/>
                </a:rPr>
                <a:t>单击此处添加副标题或详细文本描述</a:t>
              </a:r>
              <a:endParaRPr lang="es-ES" sz="2400" dirty="0">
                <a:latin typeface="+mn-ea"/>
                <a:cs typeface="Calibri Light" panose="020F0302020204030204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875721" y="3612221"/>
              <a:ext cx="2024537" cy="2054091"/>
              <a:chOff x="2285781" y="4847654"/>
              <a:chExt cx="952480" cy="966132"/>
            </a:xfrm>
          </p:grpSpPr>
          <p:sp>
            <p:nvSpPr>
              <p:cNvPr id="28" name="Oval 27"/>
              <p:cNvSpPr/>
              <p:nvPr/>
            </p:nvSpPr>
            <p:spPr bwMode="auto">
              <a:xfrm>
                <a:off x="2346028" y="4908764"/>
                <a:ext cx="840592" cy="852640"/>
              </a:xfrm>
              <a:prstGeom prst="ellipse">
                <a:avLst/>
              </a:prstGeom>
              <a:solidFill>
                <a:schemeClr val="accent2"/>
              </a:solidFill>
              <a:ln w="3175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6600" dirty="0">
                    <a:latin typeface="+mn-ea"/>
                  </a:rPr>
                  <a:t>02</a:t>
                </a:r>
                <a:endParaRPr lang="en-US" sz="6600" dirty="0">
                  <a:latin typeface="+mn-ea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 bwMode="auto">
              <a:xfrm>
                <a:off x="2285781" y="4847654"/>
                <a:ext cx="952480" cy="966132"/>
              </a:xfrm>
              <a:prstGeom prst="ellipse">
                <a:avLst/>
              </a:prstGeom>
              <a:noFill/>
              <a:ln w="3175" cmpd="sng">
                <a:solidFill>
                  <a:schemeClr val="tx1">
                    <a:lumMod val="60000"/>
                    <a:lumOff val="40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9995622" y="5615528"/>
            <a:ext cx="4369072" cy="3884188"/>
            <a:chOff x="9995622" y="3666215"/>
            <a:chExt cx="4369072" cy="3884188"/>
          </a:xfrm>
        </p:grpSpPr>
        <p:sp>
          <p:nvSpPr>
            <p:cNvPr id="41" name="TextBox 40"/>
            <p:cNvSpPr txBox="1"/>
            <p:nvPr/>
          </p:nvSpPr>
          <p:spPr>
            <a:xfrm>
              <a:off x="10997375" y="5793197"/>
              <a:ext cx="2421101" cy="800183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pPr algn="ctr"/>
              <a:r>
                <a:rPr lang="zh-CN" altLang="en-US" sz="4000" b="1" dirty="0">
                  <a:latin typeface="+mn-ea"/>
                  <a:cs typeface="Lato Regular" panose="020F0502020204030203"/>
                </a:rPr>
                <a:t>服务领域</a:t>
              </a:r>
              <a:endParaRPr lang="id-ID" sz="40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995622" y="6479377"/>
              <a:ext cx="4369072" cy="1071026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 defTabSz="647065">
                <a:lnSpc>
                  <a:spcPct val="120000"/>
                </a:lnSpc>
                <a:spcBef>
                  <a:spcPts val="1700"/>
                </a:spcBef>
                <a:defRPr/>
              </a:pPr>
              <a:r>
                <a:rPr lang="zh-CN" altLang="en-US" sz="2400" dirty="0">
                  <a:latin typeface="+mn-ea"/>
                  <a:cs typeface="Calibri Light" panose="020F0302020204030204"/>
                </a:rPr>
                <a:t>单击此处添加副标题或详细文本描述</a:t>
              </a:r>
              <a:endParaRPr lang="es-ES" sz="2400" dirty="0">
                <a:latin typeface="+mn-ea"/>
                <a:cs typeface="Calibri Light" panose="020F0302020204030204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11205043" y="3666215"/>
              <a:ext cx="2024537" cy="2054091"/>
              <a:chOff x="2285781" y="4847654"/>
              <a:chExt cx="952480" cy="966132"/>
            </a:xfrm>
          </p:grpSpPr>
          <p:sp>
            <p:nvSpPr>
              <p:cNvPr id="39" name="Oval 38"/>
              <p:cNvSpPr/>
              <p:nvPr/>
            </p:nvSpPr>
            <p:spPr bwMode="auto">
              <a:xfrm>
                <a:off x="2346028" y="4908764"/>
                <a:ext cx="840592" cy="852640"/>
              </a:xfrm>
              <a:prstGeom prst="ellipse">
                <a:avLst/>
              </a:prstGeom>
              <a:solidFill>
                <a:schemeClr val="accent3"/>
              </a:solidFill>
              <a:ln w="3175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6600" dirty="0">
                    <a:latin typeface="+mn-ea"/>
                  </a:rPr>
                  <a:t>03</a:t>
                </a:r>
                <a:endParaRPr lang="en-US" sz="6600" dirty="0">
                  <a:latin typeface="+mn-ea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2285781" y="4847654"/>
                <a:ext cx="952480" cy="966132"/>
              </a:xfrm>
              <a:prstGeom prst="ellipse">
                <a:avLst/>
              </a:prstGeom>
              <a:noFill/>
              <a:ln w="3175" cmpd="sng">
                <a:solidFill>
                  <a:schemeClr val="tx1">
                    <a:lumMod val="60000"/>
                    <a:lumOff val="40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102" name="Group 101"/>
          <p:cNvGrpSpPr/>
          <p:nvPr/>
        </p:nvGrpSpPr>
        <p:grpSpPr>
          <a:xfrm>
            <a:off x="1739573" y="488028"/>
            <a:ext cx="20937538" cy="2200624"/>
            <a:chOff x="1739573" y="511491"/>
            <a:chExt cx="20937538" cy="2200624"/>
          </a:xfrm>
        </p:grpSpPr>
        <p:sp>
          <p:nvSpPr>
            <p:cNvPr id="103" name="TextBox 102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目录页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138" name="Rectangle 137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1739573" y="2035007"/>
              <a:ext cx="2093753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3800" dirty="0">
                  <a:solidFill>
                    <a:schemeClr val="bg1">
                      <a:lumMod val="75000"/>
                    </a:schemeClr>
                  </a:solidFill>
                  <a:latin typeface="+mn-ea"/>
                  <a:cs typeface="Calibri Light" panose="020F0302020204030204"/>
                </a:rPr>
                <a:t>AGENDA</a:t>
              </a:r>
              <a:endParaRPr lang="id-ID" sz="3800" dirty="0">
                <a:solidFill>
                  <a:schemeClr val="bg1">
                    <a:lumMod val="75000"/>
                  </a:schemeClr>
                </a:solidFill>
                <a:latin typeface="+mn-ea"/>
                <a:cs typeface="Calibri Light" panose="020F030202020403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13165257" y="5009089"/>
            <a:ext cx="9739095" cy="434626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800" dirty="0">
                <a:latin typeface="+mn-ea"/>
                <a:cs typeface="Calibri Light" panose="020F0302020204030204"/>
              </a:rPr>
              <a:t>200</a:t>
            </a:r>
            <a:r>
              <a:rPr lang="zh-CN" altLang="en-US" sz="2800" dirty="0"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800" dirty="0">
                <a:latin typeface="+mn-ea"/>
                <a:cs typeface="Calibri Light" panose="020F0302020204030204"/>
              </a:rPr>
              <a:t>5</a:t>
            </a:r>
            <a:r>
              <a:rPr lang="zh-CN" altLang="en-US" sz="2800" dirty="0">
                <a:latin typeface="+mn-ea"/>
                <a:cs typeface="Calibri Light" panose="020F0302020204030204"/>
              </a:rPr>
              <a:t>分钟之内。此处添加详细文本描述，建议与标题相关并符合整体语言风格，语言描述尽量简洁生动。</a:t>
            </a:r>
            <a:endParaRPr lang="en-US" altLang="zh-CN" sz="2800" dirty="0">
              <a:latin typeface="+mn-ea"/>
              <a:cs typeface="Calibri Light" panose="020F0302020204030204"/>
            </a:endParaRPr>
          </a:p>
          <a:p>
            <a:pPr>
              <a:lnSpc>
                <a:spcPct val="120000"/>
              </a:lnSpc>
            </a:pPr>
            <a:endParaRPr lang="en-US" altLang="zh-CN" sz="2800" dirty="0">
              <a:latin typeface="+mn-ea"/>
              <a:cs typeface="Calibri Light" panose="020F0302020204030204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>
                <a:latin typeface="+mn-ea"/>
                <a:cs typeface="Calibri Light" panose="020F0302020204030204"/>
              </a:rPr>
              <a:t>尽量将每页幻灯片的字数控制在</a:t>
            </a:r>
            <a:r>
              <a:rPr lang="en-US" altLang="zh-CN" sz="2800" dirty="0">
                <a:latin typeface="+mn-ea"/>
                <a:cs typeface="Calibri Light" panose="020F0302020204030204"/>
              </a:rPr>
              <a:t>200</a:t>
            </a:r>
            <a:r>
              <a:rPr lang="zh-CN" altLang="en-US" sz="2800" dirty="0"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800" dirty="0">
                <a:latin typeface="+mn-ea"/>
                <a:cs typeface="Calibri Light" panose="020F0302020204030204"/>
              </a:rPr>
              <a:t>5</a:t>
            </a:r>
            <a:r>
              <a:rPr lang="zh-CN" altLang="en-US" sz="2800" dirty="0">
                <a:latin typeface="+mn-ea"/>
                <a:cs typeface="Calibri Light" panose="020F0302020204030204"/>
              </a:rPr>
              <a:t>分钟之内。</a:t>
            </a:r>
            <a:endParaRPr lang="zh-CN" altLang="en-US" sz="2800" dirty="0">
              <a:latin typeface="+mn-ea"/>
              <a:cs typeface="Calibri Light" panose="020F0302020204030204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3142975" y="3334081"/>
            <a:ext cx="8532177" cy="1612761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7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单击此处添加副标题</a:t>
            </a:r>
            <a:endParaRPr lang="en-US" altLang="zh-CN" sz="37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  <a:p>
            <a:pPr>
              <a:lnSpc>
                <a:spcPct val="120000"/>
              </a:lnSpc>
            </a:pPr>
            <a:r>
              <a:rPr lang="zh-CN" altLang="en-US" sz="37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或详细文本描述</a:t>
            </a:r>
            <a:endParaRPr lang="zh-CN" altLang="en-US" sz="37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12798266" y="3698445"/>
            <a:ext cx="0" cy="7952938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26" name="TextBox 25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29" name="Rectangle 28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pic>
        <p:nvPicPr>
          <p:cNvPr id="2" name="图片占位符 1"/>
          <p:cNvPicPr>
            <a:picLocks noGrp="1" noChangeAspect="1"/>
          </p:cNvPicPr>
          <p:nvPr>
            <p:ph type="pic" sz="quarter" idx="15"/>
          </p:nvPr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r="16750"/>
          <a:stretch>
            <a:fillRect/>
          </a:stretch>
        </p:blipFill>
        <p:spPr/>
      </p:pic>
      <p:pic>
        <p:nvPicPr>
          <p:cNvPr id="3" name="图片占位符 2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r="16389"/>
          <a:stretch>
            <a:fillRect/>
          </a:stretch>
        </p:blipFill>
        <p:spPr/>
      </p:pic>
      <p:pic>
        <p:nvPicPr>
          <p:cNvPr id="6" name="图片占位符 5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1" r="21901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图片占位符 9"/>
          <p:cNvPicPr>
            <a:picLocks noGrp="1" noChangeAspect="1"/>
          </p:cNvPicPr>
          <p:nvPr>
            <p:ph type="pic" sz="quarter" idx="20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7" r="16577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2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r="6528"/>
          <a:stretch>
            <a:fillRect/>
          </a:stretch>
        </p:blipFill>
        <p:spPr/>
      </p:pic>
      <p:pic>
        <p:nvPicPr>
          <p:cNvPr id="12" name="图片占位符 11"/>
          <p:cNvPicPr>
            <a:picLocks noGrp="1" noChangeAspect="1"/>
          </p:cNvPicPr>
          <p:nvPr>
            <p:ph type="pic" sz="quarter" idx="22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r="12474"/>
          <a:stretch>
            <a:fillRect/>
          </a:stretch>
        </p:blipFill>
        <p:spPr/>
      </p:pic>
      <p:pic>
        <p:nvPicPr>
          <p:cNvPr id="14" name="图片占位符 13"/>
          <p:cNvPicPr>
            <a:picLocks noGrp="1" noChangeAspect="1"/>
          </p:cNvPicPr>
          <p:nvPr>
            <p:ph type="pic" sz="quarter" idx="23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0" r="16620"/>
          <a:stretch>
            <a:fillRect/>
          </a:stretch>
        </p:blipFill>
        <p:spPr/>
      </p:pic>
      <p:pic>
        <p:nvPicPr>
          <p:cNvPr id="15" name="图片占位符 14"/>
          <p:cNvPicPr>
            <a:picLocks noGrp="1" noChangeAspect="1"/>
          </p:cNvPicPr>
          <p:nvPr>
            <p:ph type="pic" sz="quarter" idx="24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4" b="15024"/>
          <a:stretch>
            <a:fillRect/>
          </a:stretch>
        </p:blipFill>
        <p:spPr/>
      </p:pic>
      <p:pic>
        <p:nvPicPr>
          <p:cNvPr id="16" name="图片占位符 15"/>
          <p:cNvPicPr>
            <a:picLocks noGrp="1" noChangeAspect="1"/>
          </p:cNvPicPr>
          <p:nvPr>
            <p:ph type="pic" sz="quarter" idx="25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1" r="14261"/>
          <a:stretch>
            <a:fillRect/>
          </a:stretch>
        </p:blipFill>
        <p:spPr/>
      </p:pic>
      <p:pic>
        <p:nvPicPr>
          <p:cNvPr id="4" name="图片占位符 3"/>
          <p:cNvPicPr>
            <a:picLocks noGrp="1" noChangeAspect="1"/>
          </p:cNvPicPr>
          <p:nvPr>
            <p:ph type="pic" sz="quarter" idx="26"/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" b="2055"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27"/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4" r="16284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29"/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r="10556"/>
          <a:stretch>
            <a:fillRect/>
          </a:stretch>
        </p:blipFill>
        <p:spPr/>
      </p:pic>
      <p:pic>
        <p:nvPicPr>
          <p:cNvPr id="9" name="图片占位符 8"/>
          <p:cNvPicPr>
            <a:picLocks noGrp="1" noChangeAspect="1"/>
          </p:cNvPicPr>
          <p:nvPr>
            <p:ph type="pic" sz="quarter" idx="30"/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3" r="19503"/>
          <a:stretch>
            <a:fillRect/>
          </a:stretch>
        </p:blipFill>
        <p:spPr/>
      </p:pic>
      <p:pic>
        <p:nvPicPr>
          <p:cNvPr id="13" name="图片占位符 12"/>
          <p:cNvPicPr>
            <a:picLocks noGrp="1" noChangeAspect="1"/>
          </p:cNvPicPr>
          <p:nvPr>
            <p:ph type="pic" sz="quarter" idx="32"/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4" r="16644"/>
          <a:stretch>
            <a:fillRect/>
          </a:stretch>
        </p:blipFill>
        <p:spPr/>
      </p:pic>
      <p:pic>
        <p:nvPicPr>
          <p:cNvPr id="17" name="图片占位符 16"/>
          <p:cNvPicPr>
            <a:picLocks noGrp="1" noChangeAspect="1"/>
          </p:cNvPicPr>
          <p:nvPr>
            <p:ph type="pic" sz="quarter" idx="35"/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r="16676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525343" y="4719418"/>
            <a:ext cx="5829836" cy="583135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0" name="Subtitle 2"/>
          <p:cNvSpPr txBox="1"/>
          <p:nvPr/>
        </p:nvSpPr>
        <p:spPr>
          <a:xfrm>
            <a:off x="9297765" y="7156456"/>
            <a:ext cx="12995458" cy="1100299"/>
          </a:xfrm>
          <a:prstGeom prst="rect">
            <a:avLst/>
          </a:prstGeom>
        </p:spPr>
        <p:txBody>
          <a:bodyPr vert="horz" lIns="243797" tIns="121899" rIns="243797" bIns="12189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3700" dirty="0">
                <a:latin typeface="+mn-ea"/>
                <a:cs typeface="Lato Regular" panose="020F0502020204030203"/>
              </a:rPr>
              <a:t>标题</a:t>
            </a:r>
            <a:r>
              <a:rPr lang="en-US" sz="3700" dirty="0">
                <a:latin typeface="+mn-ea"/>
                <a:cs typeface="Lato Regular" panose="020F0502020204030203"/>
              </a:rPr>
              <a:t>:</a:t>
            </a:r>
            <a:endParaRPr lang="en-US" sz="2900" dirty="0">
              <a:latin typeface="+mn-ea"/>
              <a:cs typeface="Lato Regular" panose="020F0502020204030203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9297765" y="3668325"/>
            <a:ext cx="13445087" cy="3905914"/>
            <a:chOff x="9297765" y="3668325"/>
            <a:chExt cx="13445087" cy="3905914"/>
          </a:xfrm>
        </p:grpSpPr>
        <p:sp>
          <p:nvSpPr>
            <p:cNvPr id="9" name="Subtitle 2"/>
            <p:cNvSpPr txBox="1"/>
            <p:nvPr/>
          </p:nvSpPr>
          <p:spPr>
            <a:xfrm>
              <a:off x="9333577" y="4362938"/>
              <a:ext cx="13409275" cy="3211301"/>
            </a:xfrm>
            <a:prstGeom prst="rect">
              <a:avLst/>
            </a:prstGeom>
          </p:spPr>
          <p:txBody>
            <a:bodyPr vert="horz" lIns="243797" tIns="121899" rIns="243797" bIns="121899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30000"/>
                </a:lnSpc>
                <a:buNone/>
              </a:pPr>
              <a:r>
                <a:rPr lang="zh-CN" altLang="en-US" sz="2400" dirty="0">
                  <a:latin typeface="+mn-ea"/>
                  <a:cs typeface="Calibri Light" panose="020F0302020204030204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2400" dirty="0">
                  <a:latin typeface="+mn-ea"/>
                  <a:cs typeface="Calibri Light" panose="020F0302020204030204"/>
                </a:rPr>
                <a:t>200</a:t>
              </a:r>
              <a:r>
                <a:rPr lang="zh-CN" altLang="en-US" sz="2400" dirty="0">
                  <a:latin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400" dirty="0">
                  <a:latin typeface="+mn-ea"/>
                  <a:cs typeface="Calibri Light" panose="020F0302020204030204"/>
                </a:rPr>
                <a:t>5</a:t>
              </a:r>
              <a:r>
                <a:rPr lang="zh-CN" altLang="en-US" sz="2400" dirty="0">
                  <a:latin typeface="+mn-ea"/>
                  <a:cs typeface="Calibri Light" panose="020F0302020204030204"/>
                </a:rPr>
                <a:t>分钟之内。此处添加详细文本描述，建议与标题相关并符合整体语言风格，语言描述尽量简洁生动。</a:t>
              </a:r>
              <a:endParaRPr lang="zh-CN" altLang="en-US" sz="2400" dirty="0">
                <a:latin typeface="+mn-ea"/>
                <a:cs typeface="Calibri Light" panose="020F0302020204030204"/>
              </a:endParaRPr>
            </a:p>
            <a:p>
              <a:pPr marL="0" indent="0" algn="just">
                <a:lnSpc>
                  <a:spcPct val="130000"/>
                </a:lnSpc>
                <a:buNone/>
              </a:pPr>
              <a:r>
                <a:rPr lang="zh-CN" altLang="en-US" sz="2400" dirty="0">
                  <a:latin typeface="+mn-ea"/>
                  <a:cs typeface="Calibri Light" panose="020F0302020204030204"/>
                </a:rPr>
                <a:t>尽量将每页幻灯片的字数控制在</a:t>
              </a:r>
              <a:r>
                <a:rPr lang="en-US" altLang="zh-CN" sz="2400" dirty="0">
                  <a:latin typeface="+mn-ea"/>
                  <a:cs typeface="Calibri Light" panose="020F0302020204030204"/>
                </a:rPr>
                <a:t>200</a:t>
              </a:r>
              <a:r>
                <a:rPr lang="zh-CN" altLang="en-US" sz="2400" dirty="0">
                  <a:latin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400" dirty="0">
                  <a:latin typeface="+mn-ea"/>
                  <a:cs typeface="Calibri Light" panose="020F0302020204030204"/>
                </a:rPr>
                <a:t>5</a:t>
              </a:r>
              <a:r>
                <a:rPr lang="zh-CN" altLang="en-US" sz="2400" dirty="0">
                  <a:latin typeface="+mn-ea"/>
                  <a:cs typeface="Calibri Light" panose="020F0302020204030204"/>
                </a:rPr>
                <a:t>分钟之内。</a:t>
              </a:r>
              <a:endParaRPr lang="zh-CN" altLang="en-US" sz="2400" dirty="0">
                <a:latin typeface="+mn-ea"/>
                <a:cs typeface="Calibri Light" panose="020F0302020204030204"/>
              </a:endParaRPr>
            </a:p>
          </p:txBody>
        </p:sp>
        <p:sp>
          <p:nvSpPr>
            <p:cNvPr id="31" name="Subtitle 2"/>
            <p:cNvSpPr txBox="1"/>
            <p:nvPr/>
          </p:nvSpPr>
          <p:spPr>
            <a:xfrm>
              <a:off x="9297765" y="3668325"/>
              <a:ext cx="12995458" cy="1100299"/>
            </a:xfrm>
            <a:prstGeom prst="rect">
              <a:avLst/>
            </a:prstGeom>
          </p:spPr>
          <p:txBody>
            <a:bodyPr vert="horz" lIns="243797" tIns="121899" rIns="243797" bIns="121899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zh-CN" altLang="en-US" sz="2900" b="1" dirty="0">
                  <a:latin typeface="+mn-ea"/>
                  <a:cs typeface="Lato Regular" panose="020F0502020204030203"/>
                </a:rPr>
                <a:t>添加标题</a:t>
              </a:r>
              <a:endParaRPr lang="en-US" sz="2900" b="1" dirty="0">
                <a:latin typeface="+mn-ea"/>
                <a:cs typeface="Lato Regular" panose="020F0502020204030203"/>
              </a:endParaRPr>
            </a:p>
          </p:txBody>
        </p:sp>
      </p:grpSp>
      <p:sp>
        <p:nvSpPr>
          <p:cNvPr id="32" name="Freeform 88"/>
          <p:cNvSpPr>
            <a:spLocks noChangeArrowheads="1"/>
          </p:cNvSpPr>
          <p:nvPr/>
        </p:nvSpPr>
        <p:spPr bwMode="auto">
          <a:xfrm>
            <a:off x="3478843" y="6436532"/>
            <a:ext cx="3944390" cy="2408543"/>
          </a:xfrm>
          <a:custGeom>
            <a:avLst/>
            <a:gdLst>
              <a:gd name="T0" fmla="*/ 186 w 498"/>
              <a:gd name="T1" fmla="*/ 9 h 303"/>
              <a:gd name="T2" fmla="*/ 186 w 498"/>
              <a:gd name="T3" fmla="*/ 9 h 303"/>
              <a:gd name="T4" fmla="*/ 160 w 498"/>
              <a:gd name="T5" fmla="*/ 9 h 303"/>
              <a:gd name="T6" fmla="*/ 0 w 498"/>
              <a:gd name="T7" fmla="*/ 151 h 303"/>
              <a:gd name="T8" fmla="*/ 160 w 498"/>
              <a:gd name="T9" fmla="*/ 293 h 303"/>
              <a:gd name="T10" fmla="*/ 186 w 498"/>
              <a:gd name="T11" fmla="*/ 293 h 303"/>
              <a:gd name="T12" fmla="*/ 186 w 498"/>
              <a:gd name="T13" fmla="*/ 266 h 303"/>
              <a:gd name="T14" fmla="*/ 62 w 498"/>
              <a:gd name="T15" fmla="*/ 151 h 303"/>
              <a:gd name="T16" fmla="*/ 186 w 498"/>
              <a:gd name="T17" fmla="*/ 45 h 303"/>
              <a:gd name="T18" fmla="*/ 186 w 498"/>
              <a:gd name="T19" fmla="*/ 9 h 303"/>
              <a:gd name="T20" fmla="*/ 337 w 498"/>
              <a:gd name="T21" fmla="*/ 9 h 303"/>
              <a:gd name="T22" fmla="*/ 337 w 498"/>
              <a:gd name="T23" fmla="*/ 9 h 303"/>
              <a:gd name="T24" fmla="*/ 311 w 498"/>
              <a:gd name="T25" fmla="*/ 9 h 303"/>
              <a:gd name="T26" fmla="*/ 311 w 498"/>
              <a:gd name="T27" fmla="*/ 45 h 303"/>
              <a:gd name="T28" fmla="*/ 434 w 498"/>
              <a:gd name="T29" fmla="*/ 151 h 303"/>
              <a:gd name="T30" fmla="*/ 311 w 498"/>
              <a:gd name="T31" fmla="*/ 266 h 303"/>
              <a:gd name="T32" fmla="*/ 311 w 498"/>
              <a:gd name="T33" fmla="*/ 293 h 303"/>
              <a:gd name="T34" fmla="*/ 337 w 498"/>
              <a:gd name="T35" fmla="*/ 293 h 303"/>
              <a:gd name="T36" fmla="*/ 497 w 498"/>
              <a:gd name="T37" fmla="*/ 151 h 303"/>
              <a:gd name="T38" fmla="*/ 337 w 498"/>
              <a:gd name="T39" fmla="*/ 9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8" h="303">
                <a:moveTo>
                  <a:pt x="186" y="9"/>
                </a:moveTo>
                <a:lnTo>
                  <a:pt x="186" y="9"/>
                </a:lnTo>
                <a:cubicBezTo>
                  <a:pt x="178" y="0"/>
                  <a:pt x="168" y="0"/>
                  <a:pt x="160" y="9"/>
                </a:cubicBezTo>
                <a:cubicBezTo>
                  <a:pt x="0" y="151"/>
                  <a:pt x="0" y="151"/>
                  <a:pt x="0" y="151"/>
                </a:cubicBezTo>
                <a:cubicBezTo>
                  <a:pt x="160" y="293"/>
                  <a:pt x="160" y="293"/>
                  <a:pt x="160" y="293"/>
                </a:cubicBezTo>
                <a:cubicBezTo>
                  <a:pt x="168" y="302"/>
                  <a:pt x="178" y="302"/>
                  <a:pt x="186" y="293"/>
                </a:cubicBezTo>
                <a:cubicBezTo>
                  <a:pt x="195" y="283"/>
                  <a:pt x="195" y="274"/>
                  <a:pt x="186" y="266"/>
                </a:cubicBezTo>
                <a:cubicBezTo>
                  <a:pt x="62" y="151"/>
                  <a:pt x="62" y="151"/>
                  <a:pt x="62" y="151"/>
                </a:cubicBezTo>
                <a:cubicBezTo>
                  <a:pt x="186" y="45"/>
                  <a:pt x="186" y="45"/>
                  <a:pt x="186" y="45"/>
                </a:cubicBezTo>
                <a:cubicBezTo>
                  <a:pt x="195" y="35"/>
                  <a:pt x="195" y="18"/>
                  <a:pt x="186" y="9"/>
                </a:cubicBezTo>
                <a:close/>
                <a:moveTo>
                  <a:pt x="337" y="9"/>
                </a:moveTo>
                <a:lnTo>
                  <a:pt x="337" y="9"/>
                </a:lnTo>
                <a:cubicBezTo>
                  <a:pt x="328" y="0"/>
                  <a:pt x="319" y="0"/>
                  <a:pt x="311" y="9"/>
                </a:cubicBezTo>
                <a:cubicBezTo>
                  <a:pt x="302" y="18"/>
                  <a:pt x="302" y="35"/>
                  <a:pt x="311" y="45"/>
                </a:cubicBezTo>
                <a:cubicBezTo>
                  <a:pt x="434" y="151"/>
                  <a:pt x="434" y="151"/>
                  <a:pt x="434" y="151"/>
                </a:cubicBezTo>
                <a:cubicBezTo>
                  <a:pt x="311" y="266"/>
                  <a:pt x="311" y="266"/>
                  <a:pt x="311" y="266"/>
                </a:cubicBezTo>
                <a:cubicBezTo>
                  <a:pt x="302" y="274"/>
                  <a:pt x="302" y="283"/>
                  <a:pt x="311" y="293"/>
                </a:cubicBezTo>
                <a:cubicBezTo>
                  <a:pt x="319" y="302"/>
                  <a:pt x="328" y="302"/>
                  <a:pt x="337" y="293"/>
                </a:cubicBezTo>
                <a:cubicBezTo>
                  <a:pt x="497" y="151"/>
                  <a:pt x="497" y="151"/>
                  <a:pt x="497" y="151"/>
                </a:cubicBezTo>
                <a:lnTo>
                  <a:pt x="337" y="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16" name="TextBox 15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19" name="Rectangle 18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0" r="17100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r="6579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9" b="7879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" name="Table 150"/>
          <p:cNvGraphicFramePr>
            <a:graphicFrameLocks noGrp="1"/>
          </p:cNvGraphicFramePr>
          <p:nvPr/>
        </p:nvGraphicFramePr>
        <p:xfrm>
          <a:off x="3755084" y="4174584"/>
          <a:ext cx="3973806" cy="529437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973806"/>
              </a:tblGrid>
              <a:tr h="731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bg-BG" sz="2900" b="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Open Sans Light" panose="020B0306030504020204" pitchFamily="34" charset="0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marL="0" marR="0" indent="0" algn="ctr" defTabSz="1828165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9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  <a:cs typeface="Calibri Light" panose="020F0302020204030204"/>
                        </a:rPr>
                        <a:t>1 </a:t>
                      </a:r>
                      <a:r>
                        <a:rPr lang="zh-CN" altLang="en-US" sz="29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  <a:cs typeface="Calibri Light" panose="020F0302020204030204"/>
                        </a:rPr>
                        <a:t>用户</a:t>
                      </a:r>
                      <a:endParaRPr lang="bg-BG" sz="2900" b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9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  <a:cs typeface="Calibri Light" panose="020F0302020204030204"/>
                        </a:rPr>
                        <a:t>500MB</a:t>
                      </a:r>
                      <a:endParaRPr lang="bg-BG" sz="2900" b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9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  <a:cs typeface="Calibri Light" panose="020F0302020204030204"/>
                        </a:rPr>
                        <a:t>免费邮箱</a:t>
                      </a:r>
                      <a:endParaRPr lang="bg-BG" sz="2900" b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900" baseline="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  <a:cs typeface="Calibri Light" panose="020F0302020204030204"/>
                        </a:rPr>
                        <a:t>1 PC</a:t>
                      </a:r>
                      <a:endParaRPr lang="bg-BG" sz="2900" b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900" baseline="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  <a:cs typeface="Calibri Light" panose="020F0302020204030204"/>
                        </a:rPr>
                        <a:t>1 Server</a:t>
                      </a:r>
                      <a:endParaRPr lang="en-US" sz="2900" baseline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</a:tbl>
          </a:graphicData>
        </a:graphic>
      </p:graphicFrame>
      <p:sp>
        <p:nvSpPr>
          <p:cNvPr id="152" name="Round Same Side Corner Rectangle 151"/>
          <p:cNvSpPr/>
          <p:nvPr/>
        </p:nvSpPr>
        <p:spPr>
          <a:xfrm rot="10800000">
            <a:off x="3755089" y="9450668"/>
            <a:ext cx="3973806" cy="920472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4866408" y="4196869"/>
            <a:ext cx="1751175" cy="744783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pPr algn="ctr"/>
            <a:r>
              <a:rPr lang="zh-CN" altLang="en-US" sz="3400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基础版</a:t>
            </a:r>
            <a:endParaRPr lang="en-US" sz="34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4590695" y="9488217"/>
            <a:ext cx="2302607" cy="744783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 </a:t>
            </a:r>
            <a:r>
              <a:rPr lang="zh-CN" altLang="en-US" sz="34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更多详情</a:t>
            </a:r>
            <a:endParaRPr lang="en-US" sz="34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graphicFrame>
        <p:nvGraphicFramePr>
          <p:cNvPr id="201" name="Table 200"/>
          <p:cNvGraphicFramePr>
            <a:graphicFrameLocks noGrp="1"/>
          </p:cNvGraphicFramePr>
          <p:nvPr/>
        </p:nvGraphicFramePr>
        <p:xfrm>
          <a:off x="8079004" y="4174584"/>
          <a:ext cx="3973806" cy="529437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973806"/>
              </a:tblGrid>
              <a:tr h="731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bg-BG" sz="2900" b="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Lato Regular" panose="020F0502020204030203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marL="0" marR="0" indent="0" algn="ctr" defTabSz="1828165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9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1 </a:t>
                      </a:r>
                      <a:r>
                        <a:rPr lang="zh-CN" altLang="en-US" sz="29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用户</a:t>
                      </a:r>
                      <a:endParaRPr lang="bg-BG" sz="2900" b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9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500MB</a:t>
                      </a:r>
                      <a:endParaRPr lang="bg-BG" sz="2900" b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9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免费邮箱</a:t>
                      </a:r>
                      <a:endParaRPr lang="bg-BG" sz="2900" b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900" baseline="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1 PC</a:t>
                      </a:r>
                      <a:endParaRPr lang="bg-BG" sz="2900" b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900" baseline="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10 Server</a:t>
                      </a:r>
                      <a:endParaRPr lang="en-US" sz="2900" baseline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</a:tbl>
          </a:graphicData>
        </a:graphic>
      </p:graphicFrame>
      <p:sp>
        <p:nvSpPr>
          <p:cNvPr id="202" name="Round Same Side Corner Rectangle 201"/>
          <p:cNvSpPr/>
          <p:nvPr/>
        </p:nvSpPr>
        <p:spPr>
          <a:xfrm rot="10800000">
            <a:off x="8079009" y="9450668"/>
            <a:ext cx="3973806" cy="920472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9190330" y="4196869"/>
            <a:ext cx="1751175" cy="744783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pPr algn="ctr"/>
            <a:r>
              <a:rPr lang="zh-CN" altLang="en-US" sz="3400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企业版</a:t>
            </a:r>
            <a:endParaRPr lang="en-US" sz="34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8958817" y="9488217"/>
            <a:ext cx="2214202" cy="744783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pPr algn="ctr"/>
            <a:r>
              <a:rPr lang="zh-CN" altLang="en-US" sz="34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更多详情</a:t>
            </a:r>
            <a:endParaRPr lang="en-US" sz="34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graphicFrame>
        <p:nvGraphicFramePr>
          <p:cNvPr id="205" name="Table 204"/>
          <p:cNvGraphicFramePr>
            <a:graphicFrameLocks noGrp="1"/>
          </p:cNvGraphicFramePr>
          <p:nvPr/>
        </p:nvGraphicFramePr>
        <p:xfrm>
          <a:off x="12401431" y="4174584"/>
          <a:ext cx="3973806" cy="5294376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973806"/>
              </a:tblGrid>
              <a:tr h="731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bg-BG" sz="2900" b="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Open Sans Light" panose="020B0306030504020204" pitchFamily="34" charset="0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marL="0" marR="0" indent="0" algn="ctr" defTabSz="1828165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9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1 </a:t>
                      </a:r>
                      <a:r>
                        <a:rPr lang="zh-CN" altLang="en-US" sz="29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用户</a:t>
                      </a:r>
                      <a:endParaRPr lang="bg-BG" sz="2900" b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9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500MB</a:t>
                      </a:r>
                      <a:endParaRPr lang="bg-BG" sz="2900" b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9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免费邮箱</a:t>
                      </a:r>
                      <a:endParaRPr lang="bg-BG" sz="2900" b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900" baseline="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1 PC</a:t>
                      </a:r>
                      <a:endParaRPr lang="bg-BG" sz="2900" b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900" baseline="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20 Server</a:t>
                      </a:r>
                      <a:endParaRPr lang="en-US" sz="2900" baseline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</a:tbl>
          </a:graphicData>
        </a:graphic>
      </p:graphicFrame>
      <p:sp>
        <p:nvSpPr>
          <p:cNvPr id="206" name="Round Same Side Corner Rectangle 205"/>
          <p:cNvSpPr/>
          <p:nvPr/>
        </p:nvSpPr>
        <p:spPr>
          <a:xfrm rot="10800000">
            <a:off x="12401436" y="9450668"/>
            <a:ext cx="3973806" cy="920472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13512758" y="4196869"/>
            <a:ext cx="1751175" cy="744783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pPr algn="ctr"/>
            <a:r>
              <a:rPr lang="zh-CN" altLang="en-US" sz="3400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商务版</a:t>
            </a:r>
            <a:endParaRPr lang="en-US" sz="34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13281244" y="9488217"/>
            <a:ext cx="2214202" cy="744783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pPr algn="ctr"/>
            <a:r>
              <a:rPr lang="zh-CN" altLang="en-US" sz="34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更多详情</a:t>
            </a:r>
            <a:endParaRPr lang="en-US" sz="34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graphicFrame>
        <p:nvGraphicFramePr>
          <p:cNvPr id="209" name="Table 208"/>
          <p:cNvGraphicFramePr>
            <a:graphicFrameLocks noGrp="1"/>
          </p:cNvGraphicFramePr>
          <p:nvPr/>
        </p:nvGraphicFramePr>
        <p:xfrm>
          <a:off x="16723860" y="4182678"/>
          <a:ext cx="3973806" cy="5294376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973806"/>
              </a:tblGrid>
              <a:tr h="731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bg-BG" sz="2900" b="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Open Sans Light" panose="020B0306030504020204" pitchFamily="34" charset="0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marL="0" marR="0" indent="0" algn="ctr" defTabSz="1828165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9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1 </a:t>
                      </a:r>
                      <a:r>
                        <a:rPr lang="zh-CN" altLang="en-US" sz="29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用户</a:t>
                      </a:r>
                      <a:endParaRPr lang="bg-BG" sz="2900" b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9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500MB</a:t>
                      </a:r>
                      <a:endParaRPr lang="bg-BG" sz="2900" b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9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免费邮箱</a:t>
                      </a:r>
                      <a:endParaRPr lang="bg-BG" sz="2900" b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900" baseline="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1 PC</a:t>
                      </a:r>
                      <a:endParaRPr lang="bg-BG" sz="2900" b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  <a:tr h="731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900" baseline="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50 Server</a:t>
                      </a:r>
                      <a:endParaRPr lang="en-US" sz="2900" baseline="0" dirty="0">
                        <a:solidFill>
                          <a:schemeClr val="accent6"/>
                        </a:solidFill>
                        <a:latin typeface="+mn-ea"/>
                        <a:ea typeface="+mn-ea"/>
                        <a:cs typeface="Calibri Light" panose="020F0302020204030204"/>
                      </a:endParaRPr>
                    </a:p>
                  </a:txBody>
                  <a:tcPr marL="219399" marR="219399" marT="109728" marB="109728"/>
                </a:tc>
              </a:tr>
            </a:tbl>
          </a:graphicData>
        </a:graphic>
      </p:graphicFrame>
      <p:sp>
        <p:nvSpPr>
          <p:cNvPr id="210" name="Round Same Side Corner Rectangle 209"/>
          <p:cNvSpPr/>
          <p:nvPr/>
        </p:nvSpPr>
        <p:spPr>
          <a:xfrm rot="10800000">
            <a:off x="16723865" y="9458762"/>
            <a:ext cx="3973806" cy="920472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17835188" y="4204963"/>
            <a:ext cx="1751175" cy="744783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pPr algn="ctr"/>
            <a:r>
              <a:rPr lang="zh-CN" altLang="en-US" sz="3400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专业版</a:t>
            </a:r>
            <a:endParaRPr lang="en-US" sz="34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17603673" y="9496311"/>
            <a:ext cx="2214202" cy="744783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pPr algn="ctr"/>
            <a:r>
              <a:rPr lang="zh-CN" altLang="en-US" sz="34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更多详情</a:t>
            </a:r>
            <a:endParaRPr lang="en-US" sz="34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27" name="TextBox 26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30" name="Rectangle 29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99" grpId="0"/>
      <p:bldP spid="200" grpId="0"/>
      <p:bldP spid="202" grpId="0" animBg="1"/>
      <p:bldP spid="203" grpId="0"/>
      <p:bldP spid="204" grpId="0"/>
      <p:bldP spid="206" grpId="0" animBg="1"/>
      <p:bldP spid="207" grpId="0"/>
      <p:bldP spid="208" grpId="0"/>
      <p:bldP spid="210" grpId="0" animBg="1"/>
      <p:bldP spid="211" grpId="0"/>
      <p:bldP spid="2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24377650" cy="13716001"/>
          </a:xfrm>
        </p:spPr>
      </p:pic>
      <p:sp>
        <p:nvSpPr>
          <p:cNvPr id="128" name="Rectangle 127"/>
          <p:cNvSpPr/>
          <p:nvPr/>
        </p:nvSpPr>
        <p:spPr>
          <a:xfrm>
            <a:off x="-58017" y="-1"/>
            <a:ext cx="24434555" cy="13844129"/>
          </a:xfrm>
          <a:prstGeom prst="rect">
            <a:avLst/>
          </a:prstGeom>
          <a:solidFill>
            <a:schemeClr val="accent6">
              <a:lumMod val="50000"/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16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2"/>
              </a:solidFill>
              <a:latin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28544" y="4370782"/>
            <a:ext cx="13137591" cy="4929315"/>
            <a:chOff x="5628544" y="4281662"/>
            <a:chExt cx="13137591" cy="4929315"/>
          </a:xfrm>
        </p:grpSpPr>
        <p:sp>
          <p:nvSpPr>
            <p:cNvPr id="54" name="TextBox 53"/>
            <p:cNvSpPr txBox="1"/>
            <p:nvPr/>
          </p:nvSpPr>
          <p:spPr>
            <a:xfrm>
              <a:off x="5628544" y="6547684"/>
              <a:ext cx="13137591" cy="266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800" b="1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此处添加详细文本描述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，建议与标题相关并符合整体语言风格，语言描述尽量简洁生动。尽量将每页幻灯片的字数控制在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200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5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分钟之内。此处添加详细文本描述，建议与标题相关并符合整体语言风格，语言描述尽量简洁生动。尽量将每页幻灯片的字数控制在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200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5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分钟之内。</a:t>
              </a:r>
              <a:endParaRPr lang="zh-CN" altLang="en-US" sz="2800" dirty="0">
                <a:solidFill>
                  <a:schemeClr val="bg1"/>
                </a:solidFill>
                <a:latin typeface="+mn-ea"/>
                <a:cs typeface="Calibri Light" panose="020F0302020204030204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994393" y="4281662"/>
              <a:ext cx="123597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200" b="1" dirty="0">
                  <a:solidFill>
                    <a:schemeClr val="bg1"/>
                  </a:solidFill>
                  <a:latin typeface="+mn-ea"/>
                  <a:cs typeface="Calibri" panose="020F0502020204030204"/>
                </a:rPr>
                <a:t>服务领域</a:t>
              </a:r>
              <a:endParaRPr lang="id-ID" sz="7200" b="1" dirty="0">
                <a:solidFill>
                  <a:schemeClr val="bg1"/>
                </a:solidFill>
                <a:latin typeface="+mn-ea"/>
                <a:cs typeface="Calibri" panose="020F0502020204030204"/>
              </a:endParaRP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10808795" y="5581608"/>
              <a:ext cx="2738812" cy="73150"/>
              <a:chOff x="1775295" y="2028842"/>
              <a:chExt cx="3631535" cy="45719"/>
            </a:xfrm>
          </p:grpSpPr>
          <p:sp>
            <p:nvSpPr>
              <p:cNvPr id="90" name="Rectangle 89"/>
              <p:cNvSpPr/>
              <p:nvPr/>
            </p:nvSpPr>
            <p:spPr>
              <a:xfrm flipV="1">
                <a:off x="1775295" y="2028842"/>
                <a:ext cx="540353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 flipV="1">
                <a:off x="2390858" y="2028842"/>
                <a:ext cx="540353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 flipV="1">
                <a:off x="3025596" y="2028842"/>
                <a:ext cx="540353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 flipV="1">
                <a:off x="3641289" y="2028842"/>
                <a:ext cx="540353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 flipV="1">
                <a:off x="4256852" y="2028842"/>
                <a:ext cx="540353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 flipV="1">
                <a:off x="4866477" y="2028842"/>
                <a:ext cx="540353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8369829" y="5639255"/>
              <a:ext cx="75808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单击此处添加副标题</a:t>
              </a:r>
              <a:endParaRPr lang="zh-CN" altLang="en-US" sz="4000" dirty="0">
                <a:solidFill>
                  <a:schemeClr val="bg1"/>
                </a:solidFill>
                <a:latin typeface="+mn-ea"/>
                <a:cs typeface="Calibri Light" panose="020F030202020403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 Same Side Corner Rectangle 29"/>
          <p:cNvSpPr/>
          <p:nvPr/>
        </p:nvSpPr>
        <p:spPr>
          <a:xfrm rot="5400000">
            <a:off x="17836382" y="2363431"/>
            <a:ext cx="744530" cy="38133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31" name="Round Same Side Corner Rectangle 30"/>
          <p:cNvSpPr/>
          <p:nvPr/>
        </p:nvSpPr>
        <p:spPr>
          <a:xfrm rot="5400000">
            <a:off x="17819375" y="4912625"/>
            <a:ext cx="744530" cy="38133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35" name="Round Same Side Corner Rectangle 34"/>
          <p:cNvSpPr/>
          <p:nvPr/>
        </p:nvSpPr>
        <p:spPr>
          <a:xfrm rot="5400000">
            <a:off x="17836382" y="7336947"/>
            <a:ext cx="744530" cy="381334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46" name="Round Same Side Corner Rectangle 45"/>
          <p:cNvSpPr/>
          <p:nvPr/>
        </p:nvSpPr>
        <p:spPr>
          <a:xfrm rot="16200000">
            <a:off x="15318545" y="3645851"/>
            <a:ext cx="744530" cy="12502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47" name="Round Same Side Corner Rectangle 46"/>
          <p:cNvSpPr/>
          <p:nvPr/>
        </p:nvSpPr>
        <p:spPr>
          <a:xfrm rot="16200000">
            <a:off x="15301377" y="6205749"/>
            <a:ext cx="744530" cy="12502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48" name="Round Same Side Corner Rectangle 47"/>
          <p:cNvSpPr/>
          <p:nvPr/>
        </p:nvSpPr>
        <p:spPr>
          <a:xfrm rot="16200000">
            <a:off x="15309883" y="8614353"/>
            <a:ext cx="744530" cy="12502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13334889" y="4613185"/>
            <a:ext cx="1580245" cy="1554326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13396543" y="6817504"/>
            <a:ext cx="1486324" cy="15374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 Same Side Corner Rectangle 55"/>
          <p:cNvSpPr/>
          <p:nvPr/>
        </p:nvSpPr>
        <p:spPr>
          <a:xfrm rot="16200000" flipH="1">
            <a:off x="5721962" y="2407069"/>
            <a:ext cx="744530" cy="381688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EA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57" name="Round Same Side Corner Rectangle 56"/>
          <p:cNvSpPr/>
          <p:nvPr/>
        </p:nvSpPr>
        <p:spPr>
          <a:xfrm rot="16200000" flipH="1">
            <a:off x="5738985" y="4956263"/>
            <a:ext cx="744530" cy="381688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58" name="Round Same Side Corner Rectangle 57"/>
          <p:cNvSpPr/>
          <p:nvPr/>
        </p:nvSpPr>
        <p:spPr>
          <a:xfrm rot="16200000" flipH="1">
            <a:off x="5721962" y="7380585"/>
            <a:ext cx="744530" cy="381688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87" name="Round Same Side Corner Rectangle 86"/>
          <p:cNvSpPr/>
          <p:nvPr/>
        </p:nvSpPr>
        <p:spPr>
          <a:xfrm rot="5400000" flipH="1">
            <a:off x="8242159" y="3690679"/>
            <a:ext cx="744530" cy="12513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88" name="Round Same Side Corner Rectangle 87"/>
          <p:cNvSpPr/>
          <p:nvPr/>
        </p:nvSpPr>
        <p:spPr>
          <a:xfrm rot="5400000" flipH="1">
            <a:off x="8259343" y="6250577"/>
            <a:ext cx="744530" cy="12513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89" name="Round Same Side Corner Rectangle 88"/>
          <p:cNvSpPr/>
          <p:nvPr/>
        </p:nvSpPr>
        <p:spPr>
          <a:xfrm rot="5400000" flipH="1">
            <a:off x="8250829" y="8659181"/>
            <a:ext cx="744530" cy="12513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>
            <a:off x="9390821" y="4658594"/>
            <a:ext cx="1581713" cy="1554326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9423118" y="6862913"/>
            <a:ext cx="1487705" cy="15374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9413272" y="7491379"/>
            <a:ext cx="1581713" cy="1529972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 flipV="1">
            <a:off x="13348388" y="7491379"/>
            <a:ext cx="1534471" cy="1508917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Freeform 3"/>
          <p:cNvSpPr>
            <a:spLocks noChangeArrowheads="1"/>
          </p:cNvSpPr>
          <p:nvPr/>
        </p:nvSpPr>
        <p:spPr bwMode="auto">
          <a:xfrm>
            <a:off x="8291623" y="6645200"/>
            <a:ext cx="596027" cy="479986"/>
          </a:xfrm>
          <a:custGeom>
            <a:avLst/>
            <a:gdLst>
              <a:gd name="T0" fmla="*/ 487 w 497"/>
              <a:gd name="T1" fmla="*/ 71 h 400"/>
              <a:gd name="T2" fmla="*/ 487 w 497"/>
              <a:gd name="T3" fmla="*/ 71 h 400"/>
              <a:gd name="T4" fmla="*/ 372 w 497"/>
              <a:gd name="T5" fmla="*/ 0 h 400"/>
              <a:gd name="T6" fmla="*/ 354 w 497"/>
              <a:gd name="T7" fmla="*/ 0 h 400"/>
              <a:gd name="T8" fmla="*/ 248 w 497"/>
              <a:gd name="T9" fmla="*/ 71 h 400"/>
              <a:gd name="T10" fmla="*/ 142 w 497"/>
              <a:gd name="T11" fmla="*/ 0 h 400"/>
              <a:gd name="T12" fmla="*/ 123 w 497"/>
              <a:gd name="T13" fmla="*/ 0 h 400"/>
              <a:gd name="T14" fmla="*/ 8 w 497"/>
              <a:gd name="T15" fmla="*/ 71 h 400"/>
              <a:gd name="T16" fmla="*/ 0 w 497"/>
              <a:gd name="T17" fmla="*/ 89 h 400"/>
              <a:gd name="T18" fmla="*/ 0 w 497"/>
              <a:gd name="T19" fmla="*/ 382 h 400"/>
              <a:gd name="T20" fmla="*/ 8 w 497"/>
              <a:gd name="T21" fmla="*/ 390 h 400"/>
              <a:gd name="T22" fmla="*/ 26 w 497"/>
              <a:gd name="T23" fmla="*/ 390 h 400"/>
              <a:gd name="T24" fmla="*/ 132 w 497"/>
              <a:gd name="T25" fmla="*/ 328 h 400"/>
              <a:gd name="T26" fmla="*/ 239 w 497"/>
              <a:gd name="T27" fmla="*/ 390 h 400"/>
              <a:gd name="T28" fmla="*/ 257 w 497"/>
              <a:gd name="T29" fmla="*/ 390 h 400"/>
              <a:gd name="T30" fmla="*/ 363 w 497"/>
              <a:gd name="T31" fmla="*/ 328 h 400"/>
              <a:gd name="T32" fmla="*/ 470 w 497"/>
              <a:gd name="T33" fmla="*/ 390 h 400"/>
              <a:gd name="T34" fmla="*/ 478 w 497"/>
              <a:gd name="T35" fmla="*/ 399 h 400"/>
              <a:gd name="T36" fmla="*/ 487 w 497"/>
              <a:gd name="T37" fmla="*/ 390 h 400"/>
              <a:gd name="T38" fmla="*/ 496 w 497"/>
              <a:gd name="T39" fmla="*/ 382 h 400"/>
              <a:gd name="T40" fmla="*/ 496 w 497"/>
              <a:gd name="T41" fmla="*/ 89 h 400"/>
              <a:gd name="T42" fmla="*/ 487 w 497"/>
              <a:gd name="T43" fmla="*/ 71 h 400"/>
              <a:gd name="T44" fmla="*/ 115 w 497"/>
              <a:gd name="T45" fmla="*/ 293 h 400"/>
              <a:gd name="T46" fmla="*/ 115 w 497"/>
              <a:gd name="T47" fmla="*/ 293 h 400"/>
              <a:gd name="T48" fmla="*/ 35 w 497"/>
              <a:gd name="T49" fmla="*/ 346 h 400"/>
              <a:gd name="T50" fmla="*/ 35 w 497"/>
              <a:gd name="T51" fmla="*/ 98 h 400"/>
              <a:gd name="T52" fmla="*/ 115 w 497"/>
              <a:gd name="T53" fmla="*/ 44 h 400"/>
              <a:gd name="T54" fmla="*/ 115 w 497"/>
              <a:gd name="T55" fmla="*/ 293 h 400"/>
              <a:gd name="T56" fmla="*/ 230 w 497"/>
              <a:gd name="T57" fmla="*/ 346 h 400"/>
              <a:gd name="T58" fmla="*/ 230 w 497"/>
              <a:gd name="T59" fmla="*/ 346 h 400"/>
              <a:gd name="T60" fmla="*/ 150 w 497"/>
              <a:gd name="T61" fmla="*/ 293 h 400"/>
              <a:gd name="T62" fmla="*/ 150 w 497"/>
              <a:gd name="T63" fmla="*/ 44 h 400"/>
              <a:gd name="T64" fmla="*/ 230 w 497"/>
              <a:gd name="T65" fmla="*/ 98 h 400"/>
              <a:gd name="T66" fmla="*/ 230 w 497"/>
              <a:gd name="T67" fmla="*/ 346 h 400"/>
              <a:gd name="T68" fmla="*/ 345 w 497"/>
              <a:gd name="T69" fmla="*/ 293 h 400"/>
              <a:gd name="T70" fmla="*/ 345 w 497"/>
              <a:gd name="T71" fmla="*/ 293 h 400"/>
              <a:gd name="T72" fmla="*/ 266 w 497"/>
              <a:gd name="T73" fmla="*/ 346 h 400"/>
              <a:gd name="T74" fmla="*/ 266 w 497"/>
              <a:gd name="T75" fmla="*/ 98 h 400"/>
              <a:gd name="T76" fmla="*/ 345 w 497"/>
              <a:gd name="T77" fmla="*/ 44 h 400"/>
              <a:gd name="T78" fmla="*/ 345 w 497"/>
              <a:gd name="T79" fmla="*/ 293 h 400"/>
              <a:gd name="T80" fmla="*/ 461 w 497"/>
              <a:gd name="T81" fmla="*/ 346 h 400"/>
              <a:gd name="T82" fmla="*/ 461 w 497"/>
              <a:gd name="T83" fmla="*/ 346 h 400"/>
              <a:gd name="T84" fmla="*/ 380 w 497"/>
              <a:gd name="T85" fmla="*/ 293 h 400"/>
              <a:gd name="T86" fmla="*/ 380 w 497"/>
              <a:gd name="T87" fmla="*/ 44 h 400"/>
              <a:gd name="T88" fmla="*/ 461 w 497"/>
              <a:gd name="T89" fmla="*/ 98 h 400"/>
              <a:gd name="T90" fmla="*/ 461 w 497"/>
              <a:gd name="T91" fmla="*/ 34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97" h="400">
                <a:moveTo>
                  <a:pt x="487" y="71"/>
                </a:moveTo>
                <a:lnTo>
                  <a:pt x="487" y="71"/>
                </a:lnTo>
                <a:cubicBezTo>
                  <a:pt x="372" y="0"/>
                  <a:pt x="372" y="0"/>
                  <a:pt x="372" y="0"/>
                </a:cubicBezTo>
                <a:cubicBezTo>
                  <a:pt x="363" y="0"/>
                  <a:pt x="363" y="0"/>
                  <a:pt x="354" y="0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142" y="0"/>
                  <a:pt x="142" y="0"/>
                  <a:pt x="142" y="0"/>
                </a:cubicBezTo>
                <a:cubicBezTo>
                  <a:pt x="132" y="0"/>
                  <a:pt x="132" y="0"/>
                  <a:pt x="123" y="0"/>
                </a:cubicBezTo>
                <a:cubicBezTo>
                  <a:pt x="8" y="71"/>
                  <a:pt x="8" y="71"/>
                  <a:pt x="8" y="71"/>
                </a:cubicBezTo>
                <a:cubicBezTo>
                  <a:pt x="0" y="80"/>
                  <a:pt x="0" y="80"/>
                  <a:pt x="0" y="89"/>
                </a:cubicBezTo>
                <a:cubicBezTo>
                  <a:pt x="0" y="382"/>
                  <a:pt x="0" y="382"/>
                  <a:pt x="0" y="382"/>
                </a:cubicBezTo>
                <a:cubicBezTo>
                  <a:pt x="0" y="382"/>
                  <a:pt x="0" y="390"/>
                  <a:pt x="8" y="390"/>
                </a:cubicBezTo>
                <a:cubicBezTo>
                  <a:pt x="8" y="399"/>
                  <a:pt x="17" y="399"/>
                  <a:pt x="26" y="390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239" y="390"/>
                  <a:pt x="239" y="390"/>
                  <a:pt x="239" y="390"/>
                </a:cubicBezTo>
                <a:cubicBezTo>
                  <a:pt x="248" y="399"/>
                  <a:pt x="248" y="399"/>
                  <a:pt x="257" y="390"/>
                </a:cubicBezTo>
                <a:cubicBezTo>
                  <a:pt x="363" y="328"/>
                  <a:pt x="363" y="328"/>
                  <a:pt x="363" y="328"/>
                </a:cubicBezTo>
                <a:cubicBezTo>
                  <a:pt x="470" y="390"/>
                  <a:pt x="470" y="390"/>
                  <a:pt x="470" y="390"/>
                </a:cubicBezTo>
                <a:cubicBezTo>
                  <a:pt x="470" y="399"/>
                  <a:pt x="478" y="399"/>
                  <a:pt x="478" y="399"/>
                </a:cubicBezTo>
                <a:cubicBezTo>
                  <a:pt x="478" y="399"/>
                  <a:pt x="487" y="399"/>
                  <a:pt x="487" y="390"/>
                </a:cubicBezTo>
                <a:cubicBezTo>
                  <a:pt x="496" y="390"/>
                  <a:pt x="496" y="382"/>
                  <a:pt x="496" y="382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496" y="80"/>
                  <a:pt x="496" y="80"/>
                  <a:pt x="487" y="71"/>
                </a:cubicBezTo>
                <a:close/>
                <a:moveTo>
                  <a:pt x="115" y="293"/>
                </a:moveTo>
                <a:lnTo>
                  <a:pt x="115" y="293"/>
                </a:lnTo>
                <a:cubicBezTo>
                  <a:pt x="35" y="346"/>
                  <a:pt x="35" y="346"/>
                  <a:pt x="35" y="346"/>
                </a:cubicBezTo>
                <a:cubicBezTo>
                  <a:pt x="35" y="98"/>
                  <a:pt x="35" y="98"/>
                  <a:pt x="35" y="98"/>
                </a:cubicBezTo>
                <a:cubicBezTo>
                  <a:pt x="115" y="44"/>
                  <a:pt x="115" y="44"/>
                  <a:pt x="115" y="44"/>
                </a:cubicBezTo>
                <a:lnTo>
                  <a:pt x="115" y="293"/>
                </a:lnTo>
                <a:close/>
                <a:moveTo>
                  <a:pt x="230" y="346"/>
                </a:moveTo>
                <a:lnTo>
                  <a:pt x="230" y="346"/>
                </a:lnTo>
                <a:cubicBezTo>
                  <a:pt x="150" y="293"/>
                  <a:pt x="150" y="293"/>
                  <a:pt x="150" y="293"/>
                </a:cubicBezTo>
                <a:cubicBezTo>
                  <a:pt x="150" y="44"/>
                  <a:pt x="150" y="44"/>
                  <a:pt x="150" y="44"/>
                </a:cubicBezTo>
                <a:cubicBezTo>
                  <a:pt x="230" y="98"/>
                  <a:pt x="230" y="98"/>
                  <a:pt x="230" y="98"/>
                </a:cubicBezTo>
                <a:lnTo>
                  <a:pt x="230" y="346"/>
                </a:lnTo>
                <a:close/>
                <a:moveTo>
                  <a:pt x="345" y="293"/>
                </a:moveTo>
                <a:lnTo>
                  <a:pt x="345" y="293"/>
                </a:lnTo>
                <a:cubicBezTo>
                  <a:pt x="266" y="346"/>
                  <a:pt x="266" y="346"/>
                  <a:pt x="266" y="346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345" y="44"/>
                  <a:pt x="345" y="44"/>
                  <a:pt x="345" y="44"/>
                </a:cubicBezTo>
                <a:lnTo>
                  <a:pt x="345" y="293"/>
                </a:lnTo>
                <a:close/>
                <a:moveTo>
                  <a:pt x="461" y="346"/>
                </a:moveTo>
                <a:lnTo>
                  <a:pt x="461" y="346"/>
                </a:lnTo>
                <a:cubicBezTo>
                  <a:pt x="380" y="293"/>
                  <a:pt x="380" y="293"/>
                  <a:pt x="380" y="293"/>
                </a:cubicBezTo>
                <a:cubicBezTo>
                  <a:pt x="380" y="44"/>
                  <a:pt x="380" y="44"/>
                  <a:pt x="380" y="44"/>
                </a:cubicBezTo>
                <a:cubicBezTo>
                  <a:pt x="461" y="98"/>
                  <a:pt x="461" y="98"/>
                  <a:pt x="461" y="98"/>
                </a:cubicBezTo>
                <a:lnTo>
                  <a:pt x="461" y="3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01" name="Freeform 9"/>
          <p:cNvSpPr>
            <a:spLocks noChangeArrowheads="1"/>
          </p:cNvSpPr>
          <p:nvPr/>
        </p:nvSpPr>
        <p:spPr bwMode="auto">
          <a:xfrm>
            <a:off x="15353295" y="3999414"/>
            <a:ext cx="511637" cy="511633"/>
          </a:xfrm>
          <a:custGeom>
            <a:avLst/>
            <a:gdLst>
              <a:gd name="T0" fmla="*/ 212 w 426"/>
              <a:gd name="T1" fmla="*/ 0 h 426"/>
              <a:gd name="T2" fmla="*/ 212 w 426"/>
              <a:gd name="T3" fmla="*/ 0 h 426"/>
              <a:gd name="T4" fmla="*/ 0 w 426"/>
              <a:gd name="T5" fmla="*/ 213 h 426"/>
              <a:gd name="T6" fmla="*/ 212 w 426"/>
              <a:gd name="T7" fmla="*/ 425 h 426"/>
              <a:gd name="T8" fmla="*/ 425 w 426"/>
              <a:gd name="T9" fmla="*/ 213 h 426"/>
              <a:gd name="T10" fmla="*/ 212 w 426"/>
              <a:gd name="T11" fmla="*/ 0 h 426"/>
              <a:gd name="T12" fmla="*/ 229 w 426"/>
              <a:gd name="T13" fmla="*/ 390 h 426"/>
              <a:gd name="T14" fmla="*/ 229 w 426"/>
              <a:gd name="T15" fmla="*/ 390 h 426"/>
              <a:gd name="T16" fmla="*/ 229 w 426"/>
              <a:gd name="T17" fmla="*/ 292 h 426"/>
              <a:gd name="T18" fmla="*/ 194 w 426"/>
              <a:gd name="T19" fmla="*/ 292 h 426"/>
              <a:gd name="T20" fmla="*/ 194 w 426"/>
              <a:gd name="T21" fmla="*/ 390 h 426"/>
              <a:gd name="T22" fmla="*/ 35 w 426"/>
              <a:gd name="T23" fmla="*/ 230 h 426"/>
              <a:gd name="T24" fmla="*/ 132 w 426"/>
              <a:gd name="T25" fmla="*/ 230 h 426"/>
              <a:gd name="T26" fmla="*/ 132 w 426"/>
              <a:gd name="T27" fmla="*/ 195 h 426"/>
              <a:gd name="T28" fmla="*/ 35 w 426"/>
              <a:gd name="T29" fmla="*/ 195 h 426"/>
              <a:gd name="T30" fmla="*/ 194 w 426"/>
              <a:gd name="T31" fmla="*/ 44 h 426"/>
              <a:gd name="T32" fmla="*/ 194 w 426"/>
              <a:gd name="T33" fmla="*/ 142 h 426"/>
              <a:gd name="T34" fmla="*/ 229 w 426"/>
              <a:gd name="T35" fmla="*/ 142 h 426"/>
              <a:gd name="T36" fmla="*/ 229 w 426"/>
              <a:gd name="T37" fmla="*/ 44 h 426"/>
              <a:gd name="T38" fmla="*/ 380 w 426"/>
              <a:gd name="T39" fmla="*/ 195 h 426"/>
              <a:gd name="T40" fmla="*/ 292 w 426"/>
              <a:gd name="T41" fmla="*/ 195 h 426"/>
              <a:gd name="T42" fmla="*/ 292 w 426"/>
              <a:gd name="T43" fmla="*/ 230 h 426"/>
              <a:gd name="T44" fmla="*/ 380 w 426"/>
              <a:gd name="T45" fmla="*/ 230 h 426"/>
              <a:gd name="T46" fmla="*/ 229 w 426"/>
              <a:gd name="T47" fmla="*/ 39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6" h="426">
                <a:moveTo>
                  <a:pt x="212" y="0"/>
                </a:moveTo>
                <a:lnTo>
                  <a:pt x="212" y="0"/>
                </a:lnTo>
                <a:cubicBezTo>
                  <a:pt x="97" y="0"/>
                  <a:pt x="0" y="97"/>
                  <a:pt x="0" y="213"/>
                </a:cubicBezTo>
                <a:cubicBezTo>
                  <a:pt x="0" y="336"/>
                  <a:pt x="97" y="425"/>
                  <a:pt x="212" y="425"/>
                </a:cubicBezTo>
                <a:cubicBezTo>
                  <a:pt x="327" y="425"/>
                  <a:pt x="425" y="336"/>
                  <a:pt x="425" y="213"/>
                </a:cubicBezTo>
                <a:cubicBezTo>
                  <a:pt x="425" y="97"/>
                  <a:pt x="327" y="0"/>
                  <a:pt x="212" y="0"/>
                </a:cubicBezTo>
                <a:close/>
                <a:moveTo>
                  <a:pt x="229" y="390"/>
                </a:moveTo>
                <a:lnTo>
                  <a:pt x="229" y="390"/>
                </a:lnTo>
                <a:cubicBezTo>
                  <a:pt x="229" y="292"/>
                  <a:pt x="229" y="292"/>
                  <a:pt x="229" y="292"/>
                </a:cubicBezTo>
                <a:cubicBezTo>
                  <a:pt x="194" y="292"/>
                  <a:pt x="194" y="292"/>
                  <a:pt x="194" y="292"/>
                </a:cubicBezTo>
                <a:cubicBezTo>
                  <a:pt x="194" y="390"/>
                  <a:pt x="194" y="390"/>
                  <a:pt x="194" y="390"/>
                </a:cubicBezTo>
                <a:cubicBezTo>
                  <a:pt x="114" y="380"/>
                  <a:pt x="44" y="310"/>
                  <a:pt x="35" y="230"/>
                </a:cubicBezTo>
                <a:cubicBezTo>
                  <a:pt x="132" y="230"/>
                  <a:pt x="132" y="230"/>
                  <a:pt x="132" y="230"/>
                </a:cubicBezTo>
                <a:cubicBezTo>
                  <a:pt x="132" y="195"/>
                  <a:pt x="132" y="195"/>
                  <a:pt x="132" y="195"/>
                </a:cubicBezTo>
                <a:cubicBezTo>
                  <a:pt x="35" y="195"/>
                  <a:pt x="35" y="195"/>
                  <a:pt x="35" y="195"/>
                </a:cubicBezTo>
                <a:cubicBezTo>
                  <a:pt x="44" y="115"/>
                  <a:pt x="114" y="53"/>
                  <a:pt x="194" y="44"/>
                </a:cubicBezTo>
                <a:cubicBezTo>
                  <a:pt x="194" y="142"/>
                  <a:pt x="194" y="142"/>
                  <a:pt x="194" y="142"/>
                </a:cubicBezTo>
                <a:cubicBezTo>
                  <a:pt x="229" y="142"/>
                  <a:pt x="229" y="142"/>
                  <a:pt x="229" y="142"/>
                </a:cubicBezTo>
                <a:cubicBezTo>
                  <a:pt x="229" y="44"/>
                  <a:pt x="229" y="44"/>
                  <a:pt x="229" y="44"/>
                </a:cubicBezTo>
                <a:cubicBezTo>
                  <a:pt x="310" y="53"/>
                  <a:pt x="380" y="115"/>
                  <a:pt x="380" y="195"/>
                </a:cubicBezTo>
                <a:cubicBezTo>
                  <a:pt x="292" y="195"/>
                  <a:pt x="292" y="195"/>
                  <a:pt x="292" y="195"/>
                </a:cubicBezTo>
                <a:cubicBezTo>
                  <a:pt x="292" y="230"/>
                  <a:pt x="292" y="230"/>
                  <a:pt x="292" y="230"/>
                </a:cubicBezTo>
                <a:cubicBezTo>
                  <a:pt x="380" y="230"/>
                  <a:pt x="380" y="230"/>
                  <a:pt x="380" y="230"/>
                </a:cubicBezTo>
                <a:cubicBezTo>
                  <a:pt x="380" y="310"/>
                  <a:pt x="310" y="380"/>
                  <a:pt x="229" y="3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117624" y="5861588"/>
            <a:ext cx="2127995" cy="2127995"/>
            <a:chOff x="11117624" y="5861588"/>
            <a:chExt cx="2127995" cy="2127995"/>
          </a:xfrm>
        </p:grpSpPr>
        <p:sp>
          <p:nvSpPr>
            <p:cNvPr id="95" name="Freeform 65"/>
            <p:cNvSpPr>
              <a:spLocks noChangeArrowheads="1"/>
            </p:cNvSpPr>
            <p:nvPr/>
          </p:nvSpPr>
          <p:spPr bwMode="auto">
            <a:xfrm>
              <a:off x="11117624" y="5861588"/>
              <a:ext cx="2127995" cy="2127995"/>
            </a:xfrm>
            <a:custGeom>
              <a:avLst/>
              <a:gdLst>
                <a:gd name="T0" fmla="*/ 381 w 417"/>
                <a:gd name="T1" fmla="*/ 203 h 417"/>
                <a:gd name="T2" fmla="*/ 381 w 417"/>
                <a:gd name="T3" fmla="*/ 203 h 417"/>
                <a:gd name="T4" fmla="*/ 416 w 417"/>
                <a:gd name="T5" fmla="*/ 141 h 417"/>
                <a:gd name="T6" fmla="*/ 408 w 417"/>
                <a:gd name="T7" fmla="*/ 106 h 417"/>
                <a:gd name="T8" fmla="*/ 337 w 417"/>
                <a:gd name="T9" fmla="*/ 79 h 417"/>
                <a:gd name="T10" fmla="*/ 319 w 417"/>
                <a:gd name="T11" fmla="*/ 17 h 417"/>
                <a:gd name="T12" fmla="*/ 275 w 417"/>
                <a:gd name="T13" fmla="*/ 0 h 417"/>
                <a:gd name="T14" fmla="*/ 213 w 417"/>
                <a:gd name="T15" fmla="*/ 35 h 417"/>
                <a:gd name="T16" fmla="*/ 151 w 417"/>
                <a:gd name="T17" fmla="*/ 0 h 417"/>
                <a:gd name="T18" fmla="*/ 107 w 417"/>
                <a:gd name="T19" fmla="*/ 17 h 417"/>
                <a:gd name="T20" fmla="*/ 89 w 417"/>
                <a:gd name="T21" fmla="*/ 79 h 417"/>
                <a:gd name="T22" fmla="*/ 18 w 417"/>
                <a:gd name="T23" fmla="*/ 106 h 417"/>
                <a:gd name="T24" fmla="*/ 0 w 417"/>
                <a:gd name="T25" fmla="*/ 141 h 417"/>
                <a:gd name="T26" fmla="*/ 44 w 417"/>
                <a:gd name="T27" fmla="*/ 203 h 417"/>
                <a:gd name="T28" fmla="*/ 0 w 417"/>
                <a:gd name="T29" fmla="*/ 275 h 417"/>
                <a:gd name="T30" fmla="*/ 18 w 417"/>
                <a:gd name="T31" fmla="*/ 310 h 417"/>
                <a:gd name="T32" fmla="*/ 89 w 417"/>
                <a:gd name="T33" fmla="*/ 328 h 417"/>
                <a:gd name="T34" fmla="*/ 107 w 417"/>
                <a:gd name="T35" fmla="*/ 398 h 417"/>
                <a:gd name="T36" fmla="*/ 151 w 417"/>
                <a:gd name="T37" fmla="*/ 416 h 417"/>
                <a:gd name="T38" fmla="*/ 213 w 417"/>
                <a:gd name="T39" fmla="*/ 372 h 417"/>
                <a:gd name="T40" fmla="*/ 275 w 417"/>
                <a:gd name="T41" fmla="*/ 416 h 417"/>
                <a:gd name="T42" fmla="*/ 319 w 417"/>
                <a:gd name="T43" fmla="*/ 398 h 417"/>
                <a:gd name="T44" fmla="*/ 337 w 417"/>
                <a:gd name="T45" fmla="*/ 328 h 417"/>
                <a:gd name="T46" fmla="*/ 408 w 417"/>
                <a:gd name="T47" fmla="*/ 310 h 417"/>
                <a:gd name="T48" fmla="*/ 416 w 417"/>
                <a:gd name="T49" fmla="*/ 265 h 417"/>
                <a:gd name="T50" fmla="*/ 381 w 417"/>
                <a:gd name="T51" fmla="*/ 203 h 417"/>
                <a:gd name="T52" fmla="*/ 213 w 417"/>
                <a:gd name="T53" fmla="*/ 292 h 417"/>
                <a:gd name="T54" fmla="*/ 213 w 417"/>
                <a:gd name="T55" fmla="*/ 292 h 417"/>
                <a:gd name="T56" fmla="*/ 125 w 417"/>
                <a:gd name="T57" fmla="*/ 203 h 417"/>
                <a:gd name="T58" fmla="*/ 213 w 417"/>
                <a:gd name="T59" fmla="*/ 115 h 417"/>
                <a:gd name="T60" fmla="*/ 301 w 417"/>
                <a:gd name="T61" fmla="*/ 203 h 417"/>
                <a:gd name="T62" fmla="*/ 213 w 417"/>
                <a:gd name="T63" fmla="*/ 29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7" h="417">
                  <a:moveTo>
                    <a:pt x="381" y="203"/>
                  </a:moveTo>
                  <a:lnTo>
                    <a:pt x="381" y="203"/>
                  </a:lnTo>
                  <a:cubicBezTo>
                    <a:pt x="381" y="177"/>
                    <a:pt x="399" y="159"/>
                    <a:pt x="416" y="141"/>
                  </a:cubicBezTo>
                  <a:cubicBezTo>
                    <a:pt x="416" y="132"/>
                    <a:pt x="408" y="115"/>
                    <a:pt x="408" y="106"/>
                  </a:cubicBezTo>
                  <a:cubicBezTo>
                    <a:pt x="372" y="115"/>
                    <a:pt x="354" y="97"/>
                    <a:pt x="337" y="79"/>
                  </a:cubicBezTo>
                  <a:cubicBezTo>
                    <a:pt x="319" y="62"/>
                    <a:pt x="310" y="44"/>
                    <a:pt x="319" y="17"/>
                  </a:cubicBezTo>
                  <a:cubicBezTo>
                    <a:pt x="310" y="9"/>
                    <a:pt x="293" y="0"/>
                    <a:pt x="275" y="0"/>
                  </a:cubicBezTo>
                  <a:cubicBezTo>
                    <a:pt x="266" y="17"/>
                    <a:pt x="240" y="35"/>
                    <a:pt x="213" y="35"/>
                  </a:cubicBezTo>
                  <a:cubicBezTo>
                    <a:pt x="187" y="35"/>
                    <a:pt x="160" y="17"/>
                    <a:pt x="151" y="0"/>
                  </a:cubicBezTo>
                  <a:cubicBezTo>
                    <a:pt x="133" y="0"/>
                    <a:pt x="116" y="9"/>
                    <a:pt x="107" y="17"/>
                  </a:cubicBezTo>
                  <a:cubicBezTo>
                    <a:pt x="116" y="44"/>
                    <a:pt x="107" y="62"/>
                    <a:pt x="89" y="79"/>
                  </a:cubicBezTo>
                  <a:cubicBezTo>
                    <a:pt x="72" y="97"/>
                    <a:pt x="44" y="115"/>
                    <a:pt x="18" y="106"/>
                  </a:cubicBezTo>
                  <a:cubicBezTo>
                    <a:pt x="18" y="115"/>
                    <a:pt x="9" y="132"/>
                    <a:pt x="0" y="141"/>
                  </a:cubicBezTo>
                  <a:cubicBezTo>
                    <a:pt x="27" y="159"/>
                    <a:pt x="44" y="177"/>
                    <a:pt x="44" y="203"/>
                  </a:cubicBezTo>
                  <a:cubicBezTo>
                    <a:pt x="44" y="230"/>
                    <a:pt x="27" y="256"/>
                    <a:pt x="0" y="275"/>
                  </a:cubicBezTo>
                  <a:cubicBezTo>
                    <a:pt x="9" y="283"/>
                    <a:pt x="18" y="301"/>
                    <a:pt x="18" y="310"/>
                  </a:cubicBezTo>
                  <a:cubicBezTo>
                    <a:pt x="44" y="310"/>
                    <a:pt x="72" y="310"/>
                    <a:pt x="89" y="328"/>
                  </a:cubicBezTo>
                  <a:cubicBezTo>
                    <a:pt x="107" y="345"/>
                    <a:pt x="116" y="372"/>
                    <a:pt x="107" y="398"/>
                  </a:cubicBezTo>
                  <a:cubicBezTo>
                    <a:pt x="116" y="407"/>
                    <a:pt x="133" y="407"/>
                    <a:pt x="151" y="416"/>
                  </a:cubicBezTo>
                  <a:cubicBezTo>
                    <a:pt x="160" y="389"/>
                    <a:pt x="187" y="372"/>
                    <a:pt x="213" y="372"/>
                  </a:cubicBezTo>
                  <a:cubicBezTo>
                    <a:pt x="240" y="372"/>
                    <a:pt x="266" y="389"/>
                    <a:pt x="275" y="416"/>
                  </a:cubicBezTo>
                  <a:cubicBezTo>
                    <a:pt x="293" y="407"/>
                    <a:pt x="310" y="407"/>
                    <a:pt x="319" y="398"/>
                  </a:cubicBezTo>
                  <a:cubicBezTo>
                    <a:pt x="310" y="372"/>
                    <a:pt x="319" y="345"/>
                    <a:pt x="337" y="328"/>
                  </a:cubicBezTo>
                  <a:cubicBezTo>
                    <a:pt x="354" y="310"/>
                    <a:pt x="372" y="301"/>
                    <a:pt x="408" y="310"/>
                  </a:cubicBezTo>
                  <a:cubicBezTo>
                    <a:pt x="408" y="292"/>
                    <a:pt x="416" y="283"/>
                    <a:pt x="416" y="265"/>
                  </a:cubicBezTo>
                  <a:cubicBezTo>
                    <a:pt x="399" y="256"/>
                    <a:pt x="381" y="230"/>
                    <a:pt x="381" y="203"/>
                  </a:cubicBezTo>
                  <a:close/>
                  <a:moveTo>
                    <a:pt x="213" y="292"/>
                  </a:moveTo>
                  <a:lnTo>
                    <a:pt x="213" y="292"/>
                  </a:lnTo>
                  <a:cubicBezTo>
                    <a:pt x="160" y="292"/>
                    <a:pt x="125" y="256"/>
                    <a:pt x="125" y="203"/>
                  </a:cubicBezTo>
                  <a:cubicBezTo>
                    <a:pt x="125" y="159"/>
                    <a:pt x="160" y="115"/>
                    <a:pt x="213" y="115"/>
                  </a:cubicBezTo>
                  <a:cubicBezTo>
                    <a:pt x="266" y="115"/>
                    <a:pt x="301" y="159"/>
                    <a:pt x="301" y="203"/>
                  </a:cubicBezTo>
                  <a:cubicBezTo>
                    <a:pt x="301" y="256"/>
                    <a:pt x="266" y="292"/>
                    <a:pt x="213" y="29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3" name="Freeform 67"/>
            <p:cNvSpPr>
              <a:spLocks noChangeArrowheads="1"/>
            </p:cNvSpPr>
            <p:nvPr/>
          </p:nvSpPr>
          <p:spPr bwMode="auto">
            <a:xfrm>
              <a:off x="11998365" y="6543801"/>
              <a:ext cx="543285" cy="638224"/>
            </a:xfrm>
            <a:custGeom>
              <a:avLst/>
              <a:gdLst>
                <a:gd name="T0" fmla="*/ 434 w 453"/>
                <a:gd name="T1" fmla="*/ 186 h 533"/>
                <a:gd name="T2" fmla="*/ 434 w 453"/>
                <a:gd name="T3" fmla="*/ 186 h 533"/>
                <a:gd name="T4" fmla="*/ 44 w 453"/>
                <a:gd name="T5" fmla="*/ 160 h 533"/>
                <a:gd name="T6" fmla="*/ 0 w 453"/>
                <a:gd name="T7" fmla="*/ 178 h 533"/>
                <a:gd name="T8" fmla="*/ 88 w 453"/>
                <a:gd name="T9" fmla="*/ 532 h 533"/>
                <a:gd name="T10" fmla="*/ 141 w 453"/>
                <a:gd name="T11" fmla="*/ 532 h 533"/>
                <a:gd name="T12" fmla="*/ 97 w 453"/>
                <a:gd name="T13" fmla="*/ 355 h 533"/>
                <a:gd name="T14" fmla="*/ 443 w 453"/>
                <a:gd name="T15" fmla="*/ 195 h 533"/>
                <a:gd name="T16" fmla="*/ 434 w 453"/>
                <a:gd name="T17" fmla="*/ 18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3" h="533">
                  <a:moveTo>
                    <a:pt x="434" y="186"/>
                  </a:moveTo>
                  <a:lnTo>
                    <a:pt x="434" y="186"/>
                  </a:lnTo>
                  <a:cubicBezTo>
                    <a:pt x="151" y="301"/>
                    <a:pt x="266" y="0"/>
                    <a:pt x="44" y="16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88" y="532"/>
                    <a:pt x="88" y="532"/>
                    <a:pt x="88" y="532"/>
                  </a:cubicBezTo>
                  <a:cubicBezTo>
                    <a:pt x="141" y="532"/>
                    <a:pt x="141" y="532"/>
                    <a:pt x="141" y="532"/>
                  </a:cubicBezTo>
                  <a:cubicBezTo>
                    <a:pt x="97" y="355"/>
                    <a:pt x="97" y="355"/>
                    <a:pt x="97" y="355"/>
                  </a:cubicBezTo>
                  <a:cubicBezTo>
                    <a:pt x="293" y="195"/>
                    <a:pt x="213" y="532"/>
                    <a:pt x="443" y="195"/>
                  </a:cubicBezTo>
                  <a:cubicBezTo>
                    <a:pt x="452" y="195"/>
                    <a:pt x="443" y="186"/>
                    <a:pt x="434" y="186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sp>
        <p:nvSpPr>
          <p:cNvPr id="104" name="Freeform 70"/>
          <p:cNvSpPr>
            <a:spLocks noChangeArrowheads="1"/>
          </p:cNvSpPr>
          <p:nvPr/>
        </p:nvSpPr>
        <p:spPr bwMode="auto">
          <a:xfrm>
            <a:off x="8310271" y="9034423"/>
            <a:ext cx="596031" cy="532736"/>
          </a:xfrm>
          <a:custGeom>
            <a:avLst/>
            <a:gdLst>
              <a:gd name="T0" fmla="*/ 142 w 497"/>
              <a:gd name="T1" fmla="*/ 275 h 445"/>
              <a:gd name="T2" fmla="*/ 142 w 497"/>
              <a:gd name="T3" fmla="*/ 275 h 445"/>
              <a:gd name="T4" fmla="*/ 142 w 497"/>
              <a:gd name="T5" fmla="*/ 125 h 445"/>
              <a:gd name="T6" fmla="*/ 53 w 497"/>
              <a:gd name="T7" fmla="*/ 125 h 445"/>
              <a:gd name="T8" fmla="*/ 0 w 497"/>
              <a:gd name="T9" fmla="*/ 178 h 445"/>
              <a:gd name="T10" fmla="*/ 0 w 497"/>
              <a:gd name="T11" fmla="*/ 319 h 445"/>
              <a:gd name="T12" fmla="*/ 53 w 497"/>
              <a:gd name="T13" fmla="*/ 373 h 445"/>
              <a:gd name="T14" fmla="*/ 71 w 497"/>
              <a:gd name="T15" fmla="*/ 373 h 445"/>
              <a:gd name="T16" fmla="*/ 71 w 497"/>
              <a:gd name="T17" fmla="*/ 444 h 445"/>
              <a:gd name="T18" fmla="*/ 151 w 497"/>
              <a:gd name="T19" fmla="*/ 373 h 445"/>
              <a:gd name="T20" fmla="*/ 274 w 497"/>
              <a:gd name="T21" fmla="*/ 373 h 445"/>
              <a:gd name="T22" fmla="*/ 319 w 497"/>
              <a:gd name="T23" fmla="*/ 319 h 445"/>
              <a:gd name="T24" fmla="*/ 319 w 497"/>
              <a:gd name="T25" fmla="*/ 275 h 445"/>
              <a:gd name="T26" fmla="*/ 319 w 497"/>
              <a:gd name="T27" fmla="*/ 275 h 445"/>
              <a:gd name="T28" fmla="*/ 142 w 497"/>
              <a:gd name="T29" fmla="*/ 275 h 445"/>
              <a:gd name="T30" fmla="*/ 443 w 497"/>
              <a:gd name="T31" fmla="*/ 0 h 445"/>
              <a:gd name="T32" fmla="*/ 443 w 497"/>
              <a:gd name="T33" fmla="*/ 0 h 445"/>
              <a:gd name="T34" fmla="*/ 221 w 497"/>
              <a:gd name="T35" fmla="*/ 0 h 445"/>
              <a:gd name="T36" fmla="*/ 177 w 497"/>
              <a:gd name="T37" fmla="*/ 54 h 445"/>
              <a:gd name="T38" fmla="*/ 177 w 497"/>
              <a:gd name="T39" fmla="*/ 248 h 445"/>
              <a:gd name="T40" fmla="*/ 346 w 497"/>
              <a:gd name="T41" fmla="*/ 248 h 445"/>
              <a:gd name="T42" fmla="*/ 425 w 497"/>
              <a:gd name="T43" fmla="*/ 319 h 445"/>
              <a:gd name="T44" fmla="*/ 425 w 497"/>
              <a:gd name="T45" fmla="*/ 248 h 445"/>
              <a:gd name="T46" fmla="*/ 443 w 497"/>
              <a:gd name="T47" fmla="*/ 248 h 445"/>
              <a:gd name="T48" fmla="*/ 496 w 497"/>
              <a:gd name="T49" fmla="*/ 195 h 445"/>
              <a:gd name="T50" fmla="*/ 496 w 497"/>
              <a:gd name="T51" fmla="*/ 54 h 445"/>
              <a:gd name="T52" fmla="*/ 443 w 497"/>
              <a:gd name="T53" fmla="*/ 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445">
                <a:moveTo>
                  <a:pt x="142" y="275"/>
                </a:moveTo>
                <a:lnTo>
                  <a:pt x="142" y="275"/>
                </a:lnTo>
                <a:cubicBezTo>
                  <a:pt x="142" y="125"/>
                  <a:pt x="142" y="125"/>
                  <a:pt x="142" y="12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18" y="125"/>
                  <a:pt x="0" y="151"/>
                  <a:pt x="0" y="178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54"/>
                  <a:pt x="18" y="373"/>
                  <a:pt x="53" y="373"/>
                </a:cubicBezTo>
                <a:cubicBezTo>
                  <a:pt x="71" y="373"/>
                  <a:pt x="71" y="373"/>
                  <a:pt x="71" y="373"/>
                </a:cubicBezTo>
                <a:cubicBezTo>
                  <a:pt x="71" y="444"/>
                  <a:pt x="71" y="444"/>
                  <a:pt x="71" y="444"/>
                </a:cubicBezTo>
                <a:cubicBezTo>
                  <a:pt x="151" y="373"/>
                  <a:pt x="151" y="373"/>
                  <a:pt x="151" y="373"/>
                </a:cubicBezTo>
                <a:cubicBezTo>
                  <a:pt x="274" y="373"/>
                  <a:pt x="274" y="373"/>
                  <a:pt x="274" y="373"/>
                </a:cubicBezTo>
                <a:cubicBezTo>
                  <a:pt x="302" y="373"/>
                  <a:pt x="319" y="354"/>
                  <a:pt x="319" y="319"/>
                </a:cubicBezTo>
                <a:cubicBezTo>
                  <a:pt x="319" y="275"/>
                  <a:pt x="319" y="275"/>
                  <a:pt x="319" y="275"/>
                </a:cubicBezTo>
                <a:lnTo>
                  <a:pt x="319" y="275"/>
                </a:lnTo>
                <a:lnTo>
                  <a:pt x="142" y="275"/>
                </a:lnTo>
                <a:close/>
                <a:moveTo>
                  <a:pt x="443" y="0"/>
                </a:moveTo>
                <a:lnTo>
                  <a:pt x="443" y="0"/>
                </a:lnTo>
                <a:cubicBezTo>
                  <a:pt x="221" y="0"/>
                  <a:pt x="221" y="0"/>
                  <a:pt x="221" y="0"/>
                </a:cubicBezTo>
                <a:cubicBezTo>
                  <a:pt x="195" y="0"/>
                  <a:pt x="177" y="27"/>
                  <a:pt x="177" y="54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346" y="248"/>
                  <a:pt x="346" y="248"/>
                  <a:pt x="346" y="248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43" y="248"/>
                  <a:pt x="443" y="248"/>
                  <a:pt x="443" y="248"/>
                </a:cubicBezTo>
                <a:cubicBezTo>
                  <a:pt x="470" y="248"/>
                  <a:pt x="496" y="231"/>
                  <a:pt x="496" y="195"/>
                </a:cubicBezTo>
                <a:cubicBezTo>
                  <a:pt x="496" y="54"/>
                  <a:pt x="496" y="54"/>
                  <a:pt x="496" y="54"/>
                </a:cubicBezTo>
                <a:cubicBezTo>
                  <a:pt x="496" y="27"/>
                  <a:pt x="470" y="0"/>
                  <a:pt x="4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05" name="Freeform 102"/>
          <p:cNvSpPr>
            <a:spLocks noChangeArrowheads="1"/>
          </p:cNvSpPr>
          <p:nvPr/>
        </p:nvSpPr>
        <p:spPr bwMode="auto">
          <a:xfrm>
            <a:off x="15345839" y="8979782"/>
            <a:ext cx="596031" cy="532732"/>
          </a:xfrm>
          <a:custGeom>
            <a:avLst/>
            <a:gdLst>
              <a:gd name="T0" fmla="*/ 80 w 498"/>
              <a:gd name="T1" fmla="*/ 151 h 445"/>
              <a:gd name="T2" fmla="*/ 80 w 498"/>
              <a:gd name="T3" fmla="*/ 151 h 445"/>
              <a:gd name="T4" fmla="*/ 142 w 498"/>
              <a:gd name="T5" fmla="*/ 169 h 445"/>
              <a:gd name="T6" fmla="*/ 151 w 498"/>
              <a:gd name="T7" fmla="*/ 169 h 445"/>
              <a:gd name="T8" fmla="*/ 195 w 498"/>
              <a:gd name="T9" fmla="*/ 134 h 445"/>
              <a:gd name="T10" fmla="*/ 195 w 498"/>
              <a:gd name="T11" fmla="*/ 125 h 445"/>
              <a:gd name="T12" fmla="*/ 178 w 498"/>
              <a:gd name="T13" fmla="*/ 107 h 445"/>
              <a:gd name="T14" fmla="*/ 275 w 498"/>
              <a:gd name="T15" fmla="*/ 10 h 445"/>
              <a:gd name="T16" fmla="*/ 195 w 498"/>
              <a:gd name="T17" fmla="*/ 0 h 445"/>
              <a:gd name="T18" fmla="*/ 107 w 498"/>
              <a:gd name="T19" fmla="*/ 54 h 445"/>
              <a:gd name="T20" fmla="*/ 72 w 498"/>
              <a:gd name="T21" fmla="*/ 81 h 445"/>
              <a:gd name="T22" fmla="*/ 53 w 498"/>
              <a:gd name="T23" fmla="*/ 116 h 445"/>
              <a:gd name="T24" fmla="*/ 18 w 498"/>
              <a:gd name="T25" fmla="*/ 125 h 445"/>
              <a:gd name="T26" fmla="*/ 0 w 498"/>
              <a:gd name="T27" fmla="*/ 143 h 445"/>
              <a:gd name="T28" fmla="*/ 0 w 498"/>
              <a:gd name="T29" fmla="*/ 151 h 445"/>
              <a:gd name="T30" fmla="*/ 36 w 498"/>
              <a:gd name="T31" fmla="*/ 187 h 445"/>
              <a:gd name="T32" fmla="*/ 53 w 498"/>
              <a:gd name="T33" fmla="*/ 196 h 445"/>
              <a:gd name="T34" fmla="*/ 72 w 498"/>
              <a:gd name="T35" fmla="*/ 178 h 445"/>
              <a:gd name="T36" fmla="*/ 80 w 498"/>
              <a:gd name="T37" fmla="*/ 151 h 445"/>
              <a:gd name="T38" fmla="*/ 222 w 498"/>
              <a:gd name="T39" fmla="*/ 160 h 445"/>
              <a:gd name="T40" fmla="*/ 222 w 498"/>
              <a:gd name="T41" fmla="*/ 160 h 445"/>
              <a:gd name="T42" fmla="*/ 213 w 498"/>
              <a:gd name="T43" fmla="*/ 160 h 445"/>
              <a:gd name="T44" fmla="*/ 178 w 498"/>
              <a:gd name="T45" fmla="*/ 187 h 445"/>
              <a:gd name="T46" fmla="*/ 169 w 498"/>
              <a:gd name="T47" fmla="*/ 204 h 445"/>
              <a:gd name="T48" fmla="*/ 381 w 498"/>
              <a:gd name="T49" fmla="*/ 435 h 445"/>
              <a:gd name="T50" fmla="*/ 399 w 498"/>
              <a:gd name="T51" fmla="*/ 435 h 445"/>
              <a:gd name="T52" fmla="*/ 426 w 498"/>
              <a:gd name="T53" fmla="*/ 417 h 445"/>
              <a:gd name="T54" fmla="*/ 426 w 498"/>
              <a:gd name="T55" fmla="*/ 400 h 445"/>
              <a:gd name="T56" fmla="*/ 222 w 498"/>
              <a:gd name="T57" fmla="*/ 160 h 445"/>
              <a:gd name="T58" fmla="*/ 497 w 498"/>
              <a:gd name="T59" fmla="*/ 63 h 445"/>
              <a:gd name="T60" fmla="*/ 497 w 498"/>
              <a:gd name="T61" fmla="*/ 63 h 445"/>
              <a:gd name="T62" fmla="*/ 479 w 498"/>
              <a:gd name="T63" fmla="*/ 54 h 445"/>
              <a:gd name="T64" fmla="*/ 461 w 498"/>
              <a:gd name="T65" fmla="*/ 89 h 445"/>
              <a:gd name="T66" fmla="*/ 408 w 498"/>
              <a:gd name="T67" fmla="*/ 107 h 445"/>
              <a:gd name="T68" fmla="*/ 399 w 498"/>
              <a:gd name="T69" fmla="*/ 63 h 445"/>
              <a:gd name="T70" fmla="*/ 417 w 498"/>
              <a:gd name="T71" fmla="*/ 19 h 445"/>
              <a:gd name="T72" fmla="*/ 408 w 498"/>
              <a:gd name="T73" fmla="*/ 10 h 445"/>
              <a:gd name="T74" fmla="*/ 337 w 498"/>
              <a:gd name="T75" fmla="*/ 72 h 445"/>
              <a:gd name="T76" fmla="*/ 319 w 498"/>
              <a:gd name="T77" fmla="*/ 151 h 445"/>
              <a:gd name="T78" fmla="*/ 284 w 498"/>
              <a:gd name="T79" fmla="*/ 187 h 445"/>
              <a:gd name="T80" fmla="*/ 319 w 498"/>
              <a:gd name="T81" fmla="*/ 231 h 445"/>
              <a:gd name="T82" fmla="*/ 364 w 498"/>
              <a:gd name="T83" fmla="*/ 187 h 445"/>
              <a:gd name="T84" fmla="*/ 408 w 498"/>
              <a:gd name="T85" fmla="*/ 178 h 445"/>
              <a:gd name="T86" fmla="*/ 488 w 498"/>
              <a:gd name="T87" fmla="*/ 143 h 445"/>
              <a:gd name="T88" fmla="*/ 497 w 498"/>
              <a:gd name="T89" fmla="*/ 63 h 445"/>
              <a:gd name="T90" fmla="*/ 72 w 498"/>
              <a:gd name="T91" fmla="*/ 400 h 445"/>
              <a:gd name="T92" fmla="*/ 72 w 498"/>
              <a:gd name="T93" fmla="*/ 400 h 445"/>
              <a:gd name="T94" fmla="*/ 72 w 498"/>
              <a:gd name="T95" fmla="*/ 417 h 445"/>
              <a:gd name="T96" fmla="*/ 89 w 498"/>
              <a:gd name="T97" fmla="*/ 444 h 445"/>
              <a:gd name="T98" fmla="*/ 107 w 498"/>
              <a:gd name="T99" fmla="*/ 435 h 445"/>
              <a:gd name="T100" fmla="*/ 231 w 498"/>
              <a:gd name="T101" fmla="*/ 320 h 445"/>
              <a:gd name="T102" fmla="*/ 195 w 498"/>
              <a:gd name="T103" fmla="*/ 275 h 445"/>
              <a:gd name="T104" fmla="*/ 72 w 498"/>
              <a:gd name="T105" fmla="*/ 40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98" h="445">
                <a:moveTo>
                  <a:pt x="80" y="151"/>
                </a:moveTo>
                <a:lnTo>
                  <a:pt x="80" y="151"/>
                </a:lnTo>
                <a:cubicBezTo>
                  <a:pt x="97" y="134"/>
                  <a:pt x="116" y="143"/>
                  <a:pt x="142" y="169"/>
                </a:cubicBezTo>
                <a:cubicBezTo>
                  <a:pt x="151" y="178"/>
                  <a:pt x="151" y="169"/>
                  <a:pt x="151" y="169"/>
                </a:cubicBezTo>
                <a:cubicBezTo>
                  <a:pt x="160" y="169"/>
                  <a:pt x="186" y="134"/>
                  <a:pt x="195" y="134"/>
                </a:cubicBezTo>
                <a:cubicBezTo>
                  <a:pt x="195" y="134"/>
                  <a:pt x="195" y="134"/>
                  <a:pt x="195" y="125"/>
                </a:cubicBezTo>
                <a:cubicBezTo>
                  <a:pt x="186" y="125"/>
                  <a:pt x="178" y="116"/>
                  <a:pt x="178" y="107"/>
                </a:cubicBezTo>
                <a:cubicBezTo>
                  <a:pt x="133" y="45"/>
                  <a:pt x="301" y="10"/>
                  <a:pt x="275" y="10"/>
                </a:cubicBezTo>
                <a:cubicBezTo>
                  <a:pt x="257" y="0"/>
                  <a:pt x="204" y="0"/>
                  <a:pt x="195" y="0"/>
                </a:cubicBezTo>
                <a:cubicBezTo>
                  <a:pt x="169" y="10"/>
                  <a:pt x="125" y="36"/>
                  <a:pt x="107" y="54"/>
                </a:cubicBezTo>
                <a:cubicBezTo>
                  <a:pt x="80" y="72"/>
                  <a:pt x="72" y="81"/>
                  <a:pt x="72" y="81"/>
                </a:cubicBezTo>
                <a:cubicBezTo>
                  <a:pt x="62" y="89"/>
                  <a:pt x="72" y="107"/>
                  <a:pt x="53" y="116"/>
                </a:cubicBezTo>
                <a:cubicBezTo>
                  <a:pt x="36" y="125"/>
                  <a:pt x="27" y="116"/>
                  <a:pt x="18" y="125"/>
                </a:cubicBezTo>
                <a:cubicBezTo>
                  <a:pt x="18" y="134"/>
                  <a:pt x="9" y="134"/>
                  <a:pt x="0" y="143"/>
                </a:cubicBezTo>
                <a:lnTo>
                  <a:pt x="0" y="151"/>
                </a:lnTo>
                <a:lnTo>
                  <a:pt x="36" y="187"/>
                </a:lnTo>
                <a:cubicBezTo>
                  <a:pt x="36" y="196"/>
                  <a:pt x="44" y="196"/>
                  <a:pt x="53" y="196"/>
                </a:cubicBezTo>
                <a:cubicBezTo>
                  <a:pt x="53" y="187"/>
                  <a:pt x="62" y="178"/>
                  <a:pt x="72" y="178"/>
                </a:cubicBezTo>
                <a:cubicBezTo>
                  <a:pt x="72" y="178"/>
                  <a:pt x="72" y="151"/>
                  <a:pt x="80" y="151"/>
                </a:cubicBezTo>
                <a:close/>
                <a:moveTo>
                  <a:pt x="222" y="160"/>
                </a:moveTo>
                <a:lnTo>
                  <a:pt x="222" y="160"/>
                </a:lnTo>
                <a:cubicBezTo>
                  <a:pt x="213" y="160"/>
                  <a:pt x="213" y="160"/>
                  <a:pt x="213" y="160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69" y="196"/>
                  <a:pt x="169" y="196"/>
                  <a:pt x="169" y="204"/>
                </a:cubicBezTo>
                <a:cubicBezTo>
                  <a:pt x="381" y="435"/>
                  <a:pt x="381" y="435"/>
                  <a:pt x="381" y="435"/>
                </a:cubicBezTo>
                <a:cubicBezTo>
                  <a:pt x="381" y="444"/>
                  <a:pt x="391" y="444"/>
                  <a:pt x="399" y="435"/>
                </a:cubicBezTo>
                <a:cubicBezTo>
                  <a:pt x="426" y="417"/>
                  <a:pt x="426" y="417"/>
                  <a:pt x="426" y="417"/>
                </a:cubicBezTo>
                <a:cubicBezTo>
                  <a:pt x="426" y="408"/>
                  <a:pt x="426" y="400"/>
                  <a:pt x="426" y="400"/>
                </a:cubicBezTo>
                <a:lnTo>
                  <a:pt x="222" y="160"/>
                </a:lnTo>
                <a:close/>
                <a:moveTo>
                  <a:pt x="497" y="63"/>
                </a:moveTo>
                <a:lnTo>
                  <a:pt x="497" y="63"/>
                </a:lnTo>
                <a:cubicBezTo>
                  <a:pt x="488" y="45"/>
                  <a:pt x="488" y="54"/>
                  <a:pt x="479" y="54"/>
                </a:cubicBezTo>
                <a:cubicBezTo>
                  <a:pt x="479" y="63"/>
                  <a:pt x="461" y="81"/>
                  <a:pt x="461" y="89"/>
                </a:cubicBezTo>
                <a:cubicBezTo>
                  <a:pt x="452" y="107"/>
                  <a:pt x="435" y="125"/>
                  <a:pt x="408" y="107"/>
                </a:cubicBezTo>
                <a:cubicBezTo>
                  <a:pt x="381" y="81"/>
                  <a:pt x="391" y="72"/>
                  <a:pt x="399" y="63"/>
                </a:cubicBezTo>
                <a:cubicBezTo>
                  <a:pt x="399" y="54"/>
                  <a:pt x="417" y="28"/>
                  <a:pt x="417" y="19"/>
                </a:cubicBezTo>
                <a:cubicBezTo>
                  <a:pt x="426" y="19"/>
                  <a:pt x="417" y="10"/>
                  <a:pt x="408" y="10"/>
                </a:cubicBezTo>
                <a:cubicBezTo>
                  <a:pt x="399" y="19"/>
                  <a:pt x="346" y="36"/>
                  <a:pt x="337" y="72"/>
                </a:cubicBezTo>
                <a:cubicBezTo>
                  <a:pt x="328" y="98"/>
                  <a:pt x="346" y="125"/>
                  <a:pt x="319" y="151"/>
                </a:cubicBezTo>
                <a:cubicBezTo>
                  <a:pt x="284" y="187"/>
                  <a:pt x="284" y="187"/>
                  <a:pt x="284" y="187"/>
                </a:cubicBezTo>
                <a:cubicBezTo>
                  <a:pt x="319" y="231"/>
                  <a:pt x="319" y="231"/>
                  <a:pt x="319" y="231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72" y="178"/>
                  <a:pt x="391" y="169"/>
                  <a:pt x="408" y="178"/>
                </a:cubicBezTo>
                <a:cubicBezTo>
                  <a:pt x="452" y="187"/>
                  <a:pt x="470" y="169"/>
                  <a:pt x="488" y="143"/>
                </a:cubicBezTo>
                <a:cubicBezTo>
                  <a:pt x="497" y="116"/>
                  <a:pt x="497" y="72"/>
                  <a:pt x="497" y="63"/>
                </a:cubicBezTo>
                <a:close/>
                <a:moveTo>
                  <a:pt x="72" y="400"/>
                </a:moveTo>
                <a:lnTo>
                  <a:pt x="72" y="400"/>
                </a:lnTo>
                <a:cubicBezTo>
                  <a:pt x="62" y="408"/>
                  <a:pt x="62" y="417"/>
                  <a:pt x="72" y="417"/>
                </a:cubicBezTo>
                <a:cubicBezTo>
                  <a:pt x="89" y="444"/>
                  <a:pt x="89" y="444"/>
                  <a:pt x="89" y="444"/>
                </a:cubicBezTo>
                <a:cubicBezTo>
                  <a:pt x="97" y="444"/>
                  <a:pt x="107" y="444"/>
                  <a:pt x="107" y="435"/>
                </a:cubicBezTo>
                <a:cubicBezTo>
                  <a:pt x="231" y="320"/>
                  <a:pt x="231" y="320"/>
                  <a:pt x="231" y="320"/>
                </a:cubicBezTo>
                <a:cubicBezTo>
                  <a:pt x="195" y="275"/>
                  <a:pt x="195" y="275"/>
                  <a:pt x="195" y="275"/>
                </a:cubicBezTo>
                <a:lnTo>
                  <a:pt x="72" y="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06" name="Freeform 116"/>
          <p:cNvSpPr>
            <a:spLocks noChangeArrowheads="1"/>
          </p:cNvSpPr>
          <p:nvPr/>
        </p:nvSpPr>
        <p:spPr bwMode="auto">
          <a:xfrm>
            <a:off x="15353295" y="6526274"/>
            <a:ext cx="532736" cy="553830"/>
          </a:xfrm>
          <a:custGeom>
            <a:avLst/>
            <a:gdLst>
              <a:gd name="T0" fmla="*/ 400 w 445"/>
              <a:gd name="T1" fmla="*/ 159 h 462"/>
              <a:gd name="T2" fmla="*/ 400 w 445"/>
              <a:gd name="T3" fmla="*/ 159 h 462"/>
              <a:gd name="T4" fmla="*/ 266 w 445"/>
              <a:gd name="T5" fmla="*/ 8 h 462"/>
              <a:gd name="T6" fmla="*/ 36 w 445"/>
              <a:gd name="T7" fmla="*/ 248 h 462"/>
              <a:gd name="T8" fmla="*/ 9 w 445"/>
              <a:gd name="T9" fmla="*/ 319 h 462"/>
              <a:gd name="T10" fmla="*/ 81 w 445"/>
              <a:gd name="T11" fmla="*/ 355 h 462"/>
              <a:gd name="T12" fmla="*/ 98 w 445"/>
              <a:gd name="T13" fmla="*/ 346 h 462"/>
              <a:gd name="T14" fmla="*/ 134 w 445"/>
              <a:gd name="T15" fmla="*/ 372 h 462"/>
              <a:gd name="T16" fmla="*/ 160 w 445"/>
              <a:gd name="T17" fmla="*/ 434 h 462"/>
              <a:gd name="T18" fmla="*/ 187 w 445"/>
              <a:gd name="T19" fmla="*/ 452 h 462"/>
              <a:gd name="T20" fmla="*/ 240 w 445"/>
              <a:gd name="T21" fmla="*/ 434 h 462"/>
              <a:gd name="T22" fmla="*/ 249 w 445"/>
              <a:gd name="T23" fmla="*/ 416 h 462"/>
              <a:gd name="T24" fmla="*/ 231 w 445"/>
              <a:gd name="T25" fmla="*/ 390 h 462"/>
              <a:gd name="T26" fmla="*/ 204 w 445"/>
              <a:gd name="T27" fmla="*/ 337 h 462"/>
              <a:gd name="T28" fmla="*/ 231 w 445"/>
              <a:gd name="T29" fmla="*/ 310 h 462"/>
              <a:gd name="T30" fmla="*/ 417 w 445"/>
              <a:gd name="T31" fmla="*/ 355 h 462"/>
              <a:gd name="T32" fmla="*/ 400 w 445"/>
              <a:gd name="T33" fmla="*/ 159 h 462"/>
              <a:gd name="T34" fmla="*/ 390 w 445"/>
              <a:gd name="T35" fmla="*/ 310 h 462"/>
              <a:gd name="T36" fmla="*/ 390 w 445"/>
              <a:gd name="T37" fmla="*/ 310 h 462"/>
              <a:gd name="T38" fmla="*/ 302 w 445"/>
              <a:gd name="T39" fmla="*/ 204 h 462"/>
              <a:gd name="T40" fmla="*/ 284 w 445"/>
              <a:gd name="T41" fmla="*/ 62 h 462"/>
              <a:gd name="T42" fmla="*/ 364 w 445"/>
              <a:gd name="T43" fmla="*/ 177 h 462"/>
              <a:gd name="T44" fmla="*/ 390 w 445"/>
              <a:gd name="T45" fmla="*/ 31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45" h="462">
                <a:moveTo>
                  <a:pt x="400" y="159"/>
                </a:moveTo>
                <a:lnTo>
                  <a:pt x="400" y="159"/>
                </a:lnTo>
                <a:cubicBezTo>
                  <a:pt x="364" y="71"/>
                  <a:pt x="302" y="0"/>
                  <a:pt x="266" y="8"/>
                </a:cubicBezTo>
                <a:cubicBezTo>
                  <a:pt x="213" y="36"/>
                  <a:pt x="302" y="142"/>
                  <a:pt x="36" y="248"/>
                </a:cubicBezTo>
                <a:cubicBezTo>
                  <a:pt x="9" y="257"/>
                  <a:pt x="0" y="292"/>
                  <a:pt x="9" y="319"/>
                </a:cubicBezTo>
                <a:cubicBezTo>
                  <a:pt x="18" y="337"/>
                  <a:pt x="53" y="363"/>
                  <a:pt x="81" y="355"/>
                </a:cubicBezTo>
                <a:lnTo>
                  <a:pt x="98" y="346"/>
                </a:lnTo>
                <a:cubicBezTo>
                  <a:pt x="116" y="372"/>
                  <a:pt x="134" y="355"/>
                  <a:pt x="134" y="372"/>
                </a:cubicBezTo>
                <a:cubicBezTo>
                  <a:pt x="143" y="390"/>
                  <a:pt x="160" y="425"/>
                  <a:pt x="160" y="434"/>
                </a:cubicBezTo>
                <a:cubicBezTo>
                  <a:pt x="169" y="443"/>
                  <a:pt x="178" y="461"/>
                  <a:pt x="187" y="452"/>
                </a:cubicBezTo>
                <a:cubicBezTo>
                  <a:pt x="196" y="452"/>
                  <a:pt x="231" y="443"/>
                  <a:pt x="240" y="434"/>
                </a:cubicBezTo>
                <a:cubicBezTo>
                  <a:pt x="257" y="434"/>
                  <a:pt x="257" y="425"/>
                  <a:pt x="249" y="416"/>
                </a:cubicBezTo>
                <a:cubicBezTo>
                  <a:pt x="249" y="408"/>
                  <a:pt x="231" y="399"/>
                  <a:pt x="231" y="390"/>
                </a:cubicBezTo>
                <a:cubicBezTo>
                  <a:pt x="222" y="381"/>
                  <a:pt x="213" y="346"/>
                  <a:pt x="204" y="337"/>
                </a:cubicBezTo>
                <a:cubicBezTo>
                  <a:pt x="196" y="328"/>
                  <a:pt x="213" y="310"/>
                  <a:pt x="231" y="310"/>
                </a:cubicBezTo>
                <a:cubicBezTo>
                  <a:pt x="355" y="302"/>
                  <a:pt x="373" y="372"/>
                  <a:pt x="417" y="355"/>
                </a:cubicBezTo>
                <a:cubicBezTo>
                  <a:pt x="444" y="346"/>
                  <a:pt x="444" y="248"/>
                  <a:pt x="400" y="159"/>
                </a:cubicBezTo>
                <a:close/>
                <a:moveTo>
                  <a:pt x="390" y="310"/>
                </a:moveTo>
                <a:lnTo>
                  <a:pt x="390" y="310"/>
                </a:lnTo>
                <a:cubicBezTo>
                  <a:pt x="381" y="310"/>
                  <a:pt x="328" y="275"/>
                  <a:pt x="302" y="204"/>
                </a:cubicBezTo>
                <a:cubicBezTo>
                  <a:pt x="275" y="133"/>
                  <a:pt x="275" y="62"/>
                  <a:pt x="284" y="62"/>
                </a:cubicBezTo>
                <a:cubicBezTo>
                  <a:pt x="293" y="62"/>
                  <a:pt x="337" y="106"/>
                  <a:pt x="364" y="177"/>
                </a:cubicBezTo>
                <a:cubicBezTo>
                  <a:pt x="400" y="248"/>
                  <a:pt x="390" y="302"/>
                  <a:pt x="390" y="3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07" name="Freeform 22"/>
          <p:cNvSpPr>
            <a:spLocks noChangeArrowheads="1"/>
          </p:cNvSpPr>
          <p:nvPr/>
        </p:nvSpPr>
        <p:spPr bwMode="auto">
          <a:xfrm>
            <a:off x="8313903" y="4043974"/>
            <a:ext cx="553830" cy="553834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62983" y="4701301"/>
            <a:ext cx="5482415" cy="1333149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2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sz="2200" dirty="0">
              <a:latin typeface="+mn-ea"/>
              <a:cs typeface="Calibri Light" panose="020F03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62983" y="7246299"/>
            <a:ext cx="5482415" cy="1333149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2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sz="2200" dirty="0">
              <a:latin typeface="+mn-ea"/>
              <a:cs typeface="Calibri Light" panose="020F030202020403020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62983" y="9687114"/>
            <a:ext cx="5482415" cy="1333149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2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sz="2200" dirty="0">
              <a:latin typeface="+mn-ea"/>
              <a:cs typeface="Calibri Light" panose="020F0302020204030204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121497" y="3942189"/>
            <a:ext cx="1982006" cy="683228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pPr algn="ctr"/>
            <a:r>
              <a:rPr lang="zh-CN" altLang="en-US" sz="3000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技术支持</a:t>
            </a:r>
            <a:endParaRPr lang="en-US" sz="30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088071" y="6503994"/>
            <a:ext cx="1982007" cy="683228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pPr algn="ctr"/>
            <a:r>
              <a:rPr lang="zh-CN" altLang="en-US" sz="3000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地理位置</a:t>
            </a:r>
            <a:endParaRPr lang="en-US" sz="30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110356" y="8911644"/>
            <a:ext cx="1982006" cy="683228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pPr algn="ctr"/>
            <a:r>
              <a:rPr lang="zh-CN" altLang="en-US" sz="3000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在线交流</a:t>
            </a:r>
            <a:endParaRPr lang="en-US" sz="30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4816019" y="4703154"/>
            <a:ext cx="5482415" cy="1333149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zh-CN" altLang="en-US" sz="22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sz="2200" dirty="0">
              <a:latin typeface="+mn-ea"/>
              <a:cs typeface="Calibri Light" panose="020F030202020403020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4816019" y="7248152"/>
            <a:ext cx="5482415" cy="1333149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zh-CN" altLang="en-US" sz="22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sz="2200" dirty="0">
              <a:latin typeface="+mn-ea"/>
              <a:cs typeface="Calibri Light" panose="020F0302020204030204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816019" y="9688967"/>
            <a:ext cx="5482415" cy="1333149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zh-CN" altLang="en-US" sz="22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sz="2200" dirty="0">
              <a:latin typeface="+mn-ea"/>
              <a:cs typeface="Calibri Light" panose="020F0302020204030204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7155852" y="3944042"/>
            <a:ext cx="2070172" cy="683228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GPS </a:t>
            </a:r>
            <a:r>
              <a:rPr lang="zh-CN" altLang="en-US" sz="3000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定位</a:t>
            </a:r>
            <a:endParaRPr lang="en-US" sz="30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7166508" y="6505847"/>
            <a:ext cx="1982006" cy="683228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pPr algn="ctr"/>
            <a:r>
              <a:rPr lang="zh-CN" altLang="en-US" sz="3000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广告插件</a:t>
            </a:r>
            <a:endParaRPr lang="en-US" sz="30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7188794" y="8913497"/>
            <a:ext cx="1982006" cy="683228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pPr algn="ctr"/>
            <a:r>
              <a:rPr lang="zh-CN" altLang="en-US" sz="3000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推广工具</a:t>
            </a:r>
            <a:endParaRPr lang="en-US" sz="3000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66" name="TextBox 65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69" name="Rectangle 68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5" grpId="0" animBg="1"/>
      <p:bldP spid="46" grpId="0" animBg="1"/>
      <p:bldP spid="47" grpId="0" animBg="1"/>
      <p:bldP spid="48" grpId="0" animBg="1"/>
      <p:bldP spid="56" grpId="0" animBg="1"/>
      <p:bldP spid="57" grpId="0" animBg="1"/>
      <p:bldP spid="58" grpId="0" animBg="1"/>
      <p:bldP spid="87" grpId="0" animBg="1"/>
      <p:bldP spid="88" grpId="0" animBg="1"/>
      <p:bldP spid="89" grpId="0" animBg="1"/>
      <p:bldP spid="100" grpId="0" animBg="1"/>
      <p:bldP spid="101" grpId="0" animBg="1"/>
      <p:bldP spid="104" grpId="0" animBg="1"/>
      <p:bldP spid="105" grpId="0" animBg="1"/>
      <p:bldP spid="106" grpId="0" animBg="1"/>
      <p:bldP spid="107" grpId="0" animBg="1"/>
      <p:bldP spid="39" grpId="0"/>
      <p:bldP spid="40" grpId="0"/>
      <p:bldP spid="41" grpId="0"/>
      <p:bldP spid="42" grpId="0"/>
      <p:bldP spid="49" grpId="0"/>
      <p:bldP spid="50" grpId="0"/>
      <p:bldP spid="51" grpId="0"/>
      <p:bldP spid="54" grpId="0"/>
      <p:bldP spid="55" grpId="0"/>
      <p:bldP spid="63" grpId="0"/>
      <p:bldP spid="64" grpId="0"/>
      <p:bldP spid="6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ounded Rectangle 98"/>
          <p:cNvSpPr/>
          <p:nvPr/>
        </p:nvSpPr>
        <p:spPr>
          <a:xfrm>
            <a:off x="2616102" y="6298909"/>
            <a:ext cx="3806059" cy="10972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7669078" y="6298909"/>
            <a:ext cx="3806059" cy="10972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12971486" y="6298909"/>
            <a:ext cx="3806059" cy="10972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17937726" y="6298909"/>
            <a:ext cx="3806059" cy="10972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175" name="Group 1"/>
          <p:cNvGrpSpPr/>
          <p:nvPr/>
        </p:nvGrpSpPr>
        <p:grpSpPr bwMode="auto">
          <a:xfrm flipH="1">
            <a:off x="3078257" y="4723464"/>
            <a:ext cx="2990550" cy="1337221"/>
            <a:chOff x="1958" y="1901"/>
            <a:chExt cx="10252" cy="4611"/>
          </a:xfrm>
          <a:solidFill>
            <a:schemeClr val="accent2"/>
          </a:solidFill>
        </p:grpSpPr>
        <p:sp>
          <p:nvSpPr>
            <p:cNvPr id="176" name="Freeform 2"/>
            <p:cNvSpPr>
              <a:spLocks noChangeArrowheads="1"/>
            </p:cNvSpPr>
            <p:nvPr/>
          </p:nvSpPr>
          <p:spPr bwMode="auto">
            <a:xfrm>
              <a:off x="3178" y="4901"/>
              <a:ext cx="1611" cy="1611"/>
            </a:xfrm>
            <a:custGeom>
              <a:avLst/>
              <a:gdLst>
                <a:gd name="T0" fmla="*/ 3555 w 7108"/>
                <a:gd name="T1" fmla="*/ 0 h 7107"/>
                <a:gd name="T2" fmla="*/ 3555 w 7108"/>
                <a:gd name="T3" fmla="*/ 0 h 7107"/>
                <a:gd name="T4" fmla="*/ 0 w 7108"/>
                <a:gd name="T5" fmla="*/ 3552 h 7107"/>
                <a:gd name="T6" fmla="*/ 3555 w 7108"/>
                <a:gd name="T7" fmla="*/ 7106 h 7107"/>
                <a:gd name="T8" fmla="*/ 7107 w 7108"/>
                <a:gd name="T9" fmla="*/ 3552 h 7107"/>
                <a:gd name="T10" fmla="*/ 3555 w 7108"/>
                <a:gd name="T11" fmla="*/ 0 h 7107"/>
                <a:gd name="T12" fmla="*/ 3555 w 7108"/>
                <a:gd name="T13" fmla="*/ 6102 h 7107"/>
                <a:gd name="T14" fmla="*/ 3555 w 7108"/>
                <a:gd name="T15" fmla="*/ 6102 h 7107"/>
                <a:gd name="T16" fmla="*/ 1025 w 7108"/>
                <a:gd name="T17" fmla="*/ 3552 h 7107"/>
                <a:gd name="T18" fmla="*/ 3555 w 7108"/>
                <a:gd name="T19" fmla="*/ 1001 h 7107"/>
                <a:gd name="T20" fmla="*/ 6105 w 7108"/>
                <a:gd name="T21" fmla="*/ 3552 h 7107"/>
                <a:gd name="T22" fmla="*/ 3555 w 7108"/>
                <a:gd name="T23" fmla="*/ 6102 h 7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08" h="7107">
                  <a:moveTo>
                    <a:pt x="3555" y="0"/>
                  </a:moveTo>
                  <a:lnTo>
                    <a:pt x="3555" y="0"/>
                  </a:lnTo>
                  <a:cubicBezTo>
                    <a:pt x="1591" y="0"/>
                    <a:pt x="0" y="1590"/>
                    <a:pt x="0" y="3552"/>
                  </a:cubicBezTo>
                  <a:cubicBezTo>
                    <a:pt x="0" y="5514"/>
                    <a:pt x="1591" y="7106"/>
                    <a:pt x="3555" y="7106"/>
                  </a:cubicBezTo>
                  <a:cubicBezTo>
                    <a:pt x="5517" y="7106"/>
                    <a:pt x="7107" y="5514"/>
                    <a:pt x="7107" y="3552"/>
                  </a:cubicBezTo>
                  <a:cubicBezTo>
                    <a:pt x="7107" y="1590"/>
                    <a:pt x="5517" y="0"/>
                    <a:pt x="3555" y="0"/>
                  </a:cubicBezTo>
                  <a:close/>
                  <a:moveTo>
                    <a:pt x="3555" y="6102"/>
                  </a:moveTo>
                  <a:lnTo>
                    <a:pt x="3555" y="6102"/>
                  </a:lnTo>
                  <a:cubicBezTo>
                    <a:pt x="2158" y="6102"/>
                    <a:pt x="1025" y="4969"/>
                    <a:pt x="1025" y="3552"/>
                  </a:cubicBezTo>
                  <a:cubicBezTo>
                    <a:pt x="1025" y="2158"/>
                    <a:pt x="2158" y="1001"/>
                    <a:pt x="3555" y="1001"/>
                  </a:cubicBezTo>
                  <a:cubicBezTo>
                    <a:pt x="4972" y="1001"/>
                    <a:pt x="6105" y="2158"/>
                    <a:pt x="6105" y="3552"/>
                  </a:cubicBezTo>
                  <a:cubicBezTo>
                    <a:pt x="6105" y="4969"/>
                    <a:pt x="4972" y="6102"/>
                    <a:pt x="3555" y="610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77" name="Freeform 3"/>
            <p:cNvSpPr>
              <a:spLocks noChangeArrowheads="1"/>
            </p:cNvSpPr>
            <p:nvPr/>
          </p:nvSpPr>
          <p:spPr bwMode="auto">
            <a:xfrm>
              <a:off x="3524" y="5247"/>
              <a:ext cx="919" cy="918"/>
            </a:xfrm>
            <a:custGeom>
              <a:avLst/>
              <a:gdLst>
                <a:gd name="T0" fmla="*/ 2029 w 4056"/>
                <a:gd name="T1" fmla="*/ 0 h 4054"/>
                <a:gd name="T2" fmla="*/ 2029 w 4056"/>
                <a:gd name="T3" fmla="*/ 0 h 4054"/>
                <a:gd name="T4" fmla="*/ 0 w 4056"/>
                <a:gd name="T5" fmla="*/ 2027 h 4054"/>
                <a:gd name="T6" fmla="*/ 2029 w 4056"/>
                <a:gd name="T7" fmla="*/ 4053 h 4054"/>
                <a:gd name="T8" fmla="*/ 4055 w 4056"/>
                <a:gd name="T9" fmla="*/ 2027 h 4054"/>
                <a:gd name="T10" fmla="*/ 2029 w 4056"/>
                <a:gd name="T11" fmla="*/ 0 h 4054"/>
                <a:gd name="T12" fmla="*/ 1701 w 4056"/>
                <a:gd name="T13" fmla="*/ 393 h 4054"/>
                <a:gd name="T14" fmla="*/ 1701 w 4056"/>
                <a:gd name="T15" fmla="*/ 393 h 4054"/>
                <a:gd name="T16" fmla="*/ 2290 w 4056"/>
                <a:gd name="T17" fmla="*/ 393 h 4054"/>
                <a:gd name="T18" fmla="*/ 2290 w 4056"/>
                <a:gd name="T19" fmla="*/ 633 h 4054"/>
                <a:gd name="T20" fmla="*/ 1701 w 4056"/>
                <a:gd name="T21" fmla="*/ 633 h 4054"/>
                <a:gd name="T22" fmla="*/ 1701 w 4056"/>
                <a:gd name="T23" fmla="*/ 393 h 4054"/>
                <a:gd name="T24" fmla="*/ 720 w 4056"/>
                <a:gd name="T25" fmla="*/ 981 h 4054"/>
                <a:gd name="T26" fmla="*/ 720 w 4056"/>
                <a:gd name="T27" fmla="*/ 981 h 4054"/>
                <a:gd name="T28" fmla="*/ 937 w 4056"/>
                <a:gd name="T29" fmla="*/ 1113 h 4054"/>
                <a:gd name="T30" fmla="*/ 655 w 4056"/>
                <a:gd name="T31" fmla="*/ 1614 h 4054"/>
                <a:gd name="T32" fmla="*/ 436 w 4056"/>
                <a:gd name="T33" fmla="*/ 1482 h 4054"/>
                <a:gd name="T34" fmla="*/ 720 w 4056"/>
                <a:gd name="T35" fmla="*/ 981 h 4054"/>
                <a:gd name="T36" fmla="*/ 764 w 4056"/>
                <a:gd name="T37" fmla="*/ 3139 h 4054"/>
                <a:gd name="T38" fmla="*/ 764 w 4056"/>
                <a:gd name="T39" fmla="*/ 3139 h 4054"/>
                <a:gd name="T40" fmla="*/ 480 w 4056"/>
                <a:gd name="T41" fmla="*/ 2638 h 4054"/>
                <a:gd name="T42" fmla="*/ 699 w 4056"/>
                <a:gd name="T43" fmla="*/ 2507 h 4054"/>
                <a:gd name="T44" fmla="*/ 981 w 4056"/>
                <a:gd name="T45" fmla="*/ 3008 h 4054"/>
                <a:gd name="T46" fmla="*/ 764 w 4056"/>
                <a:gd name="T47" fmla="*/ 3139 h 4054"/>
                <a:gd name="T48" fmla="*/ 2354 w 4056"/>
                <a:gd name="T49" fmla="*/ 3684 h 4054"/>
                <a:gd name="T50" fmla="*/ 2354 w 4056"/>
                <a:gd name="T51" fmla="*/ 3684 h 4054"/>
                <a:gd name="T52" fmla="*/ 1789 w 4056"/>
                <a:gd name="T53" fmla="*/ 3684 h 4054"/>
                <a:gd name="T54" fmla="*/ 1789 w 4056"/>
                <a:gd name="T55" fmla="*/ 3423 h 4054"/>
                <a:gd name="T56" fmla="*/ 2354 w 4056"/>
                <a:gd name="T57" fmla="*/ 3423 h 4054"/>
                <a:gd name="T58" fmla="*/ 2354 w 4056"/>
                <a:gd name="T59" fmla="*/ 3684 h 4054"/>
                <a:gd name="T60" fmla="*/ 2029 w 4056"/>
                <a:gd name="T61" fmla="*/ 2768 h 4054"/>
                <a:gd name="T62" fmla="*/ 2029 w 4056"/>
                <a:gd name="T63" fmla="*/ 2768 h 4054"/>
                <a:gd name="T64" fmla="*/ 1286 w 4056"/>
                <a:gd name="T65" fmla="*/ 2027 h 4054"/>
                <a:gd name="T66" fmla="*/ 2029 w 4056"/>
                <a:gd name="T67" fmla="*/ 1286 h 4054"/>
                <a:gd name="T68" fmla="*/ 2770 w 4056"/>
                <a:gd name="T69" fmla="*/ 2027 h 4054"/>
                <a:gd name="T70" fmla="*/ 2029 w 4056"/>
                <a:gd name="T71" fmla="*/ 2768 h 4054"/>
                <a:gd name="T72" fmla="*/ 3291 w 4056"/>
                <a:gd name="T73" fmla="*/ 914 h 4054"/>
                <a:gd name="T74" fmla="*/ 3291 w 4056"/>
                <a:gd name="T75" fmla="*/ 914 h 4054"/>
                <a:gd name="T76" fmla="*/ 3598 w 4056"/>
                <a:gd name="T77" fmla="*/ 1417 h 4054"/>
                <a:gd name="T78" fmla="*/ 3379 w 4056"/>
                <a:gd name="T79" fmla="*/ 1549 h 4054"/>
                <a:gd name="T80" fmla="*/ 3074 w 4056"/>
                <a:gd name="T81" fmla="*/ 1046 h 4054"/>
                <a:gd name="T82" fmla="*/ 3291 w 4056"/>
                <a:gd name="T83" fmla="*/ 914 h 4054"/>
                <a:gd name="T84" fmla="*/ 3335 w 4056"/>
                <a:gd name="T85" fmla="*/ 3072 h 4054"/>
                <a:gd name="T86" fmla="*/ 3335 w 4056"/>
                <a:gd name="T87" fmla="*/ 3072 h 4054"/>
                <a:gd name="T88" fmla="*/ 3118 w 4056"/>
                <a:gd name="T89" fmla="*/ 2943 h 4054"/>
                <a:gd name="T90" fmla="*/ 3402 w 4056"/>
                <a:gd name="T91" fmla="*/ 2442 h 4054"/>
                <a:gd name="T92" fmla="*/ 3619 w 4056"/>
                <a:gd name="T93" fmla="*/ 2571 h 4054"/>
                <a:gd name="T94" fmla="*/ 3335 w 4056"/>
                <a:gd name="T95" fmla="*/ 3072 h 4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56" h="4054">
                  <a:moveTo>
                    <a:pt x="2029" y="0"/>
                  </a:moveTo>
                  <a:lnTo>
                    <a:pt x="2029" y="0"/>
                  </a:lnTo>
                  <a:cubicBezTo>
                    <a:pt x="916" y="0"/>
                    <a:pt x="0" y="914"/>
                    <a:pt x="0" y="2027"/>
                  </a:cubicBezTo>
                  <a:cubicBezTo>
                    <a:pt x="0" y="3160"/>
                    <a:pt x="916" y="4053"/>
                    <a:pt x="2029" y="4053"/>
                  </a:cubicBezTo>
                  <a:cubicBezTo>
                    <a:pt x="3162" y="4053"/>
                    <a:pt x="4055" y="3160"/>
                    <a:pt x="4055" y="2027"/>
                  </a:cubicBezTo>
                  <a:cubicBezTo>
                    <a:pt x="4055" y="914"/>
                    <a:pt x="3162" y="0"/>
                    <a:pt x="2029" y="0"/>
                  </a:cubicBezTo>
                  <a:close/>
                  <a:moveTo>
                    <a:pt x="1701" y="393"/>
                  </a:moveTo>
                  <a:lnTo>
                    <a:pt x="1701" y="393"/>
                  </a:lnTo>
                  <a:cubicBezTo>
                    <a:pt x="2290" y="393"/>
                    <a:pt x="2290" y="393"/>
                    <a:pt x="2290" y="393"/>
                  </a:cubicBezTo>
                  <a:cubicBezTo>
                    <a:pt x="2290" y="633"/>
                    <a:pt x="2290" y="633"/>
                    <a:pt x="2290" y="633"/>
                  </a:cubicBezTo>
                  <a:cubicBezTo>
                    <a:pt x="1701" y="633"/>
                    <a:pt x="1701" y="633"/>
                    <a:pt x="1701" y="633"/>
                  </a:cubicBezTo>
                  <a:lnTo>
                    <a:pt x="1701" y="393"/>
                  </a:lnTo>
                  <a:close/>
                  <a:moveTo>
                    <a:pt x="720" y="981"/>
                  </a:moveTo>
                  <a:lnTo>
                    <a:pt x="720" y="981"/>
                  </a:lnTo>
                  <a:cubicBezTo>
                    <a:pt x="937" y="1113"/>
                    <a:pt x="937" y="1113"/>
                    <a:pt x="937" y="1113"/>
                  </a:cubicBezTo>
                  <a:cubicBezTo>
                    <a:pt x="655" y="1614"/>
                    <a:pt x="655" y="1614"/>
                    <a:pt x="655" y="1614"/>
                  </a:cubicBezTo>
                  <a:cubicBezTo>
                    <a:pt x="436" y="1482"/>
                    <a:pt x="436" y="1482"/>
                    <a:pt x="436" y="1482"/>
                  </a:cubicBezTo>
                  <a:lnTo>
                    <a:pt x="720" y="981"/>
                  </a:lnTo>
                  <a:close/>
                  <a:moveTo>
                    <a:pt x="764" y="3139"/>
                  </a:moveTo>
                  <a:lnTo>
                    <a:pt x="764" y="3139"/>
                  </a:lnTo>
                  <a:cubicBezTo>
                    <a:pt x="480" y="2638"/>
                    <a:pt x="480" y="2638"/>
                    <a:pt x="480" y="2638"/>
                  </a:cubicBezTo>
                  <a:cubicBezTo>
                    <a:pt x="699" y="2507"/>
                    <a:pt x="699" y="2507"/>
                    <a:pt x="699" y="2507"/>
                  </a:cubicBezTo>
                  <a:cubicBezTo>
                    <a:pt x="981" y="3008"/>
                    <a:pt x="981" y="3008"/>
                    <a:pt x="981" y="3008"/>
                  </a:cubicBezTo>
                  <a:lnTo>
                    <a:pt x="764" y="3139"/>
                  </a:lnTo>
                  <a:close/>
                  <a:moveTo>
                    <a:pt x="2354" y="3684"/>
                  </a:moveTo>
                  <a:lnTo>
                    <a:pt x="2354" y="3684"/>
                  </a:lnTo>
                  <a:cubicBezTo>
                    <a:pt x="1789" y="3684"/>
                    <a:pt x="1789" y="3684"/>
                    <a:pt x="1789" y="3684"/>
                  </a:cubicBezTo>
                  <a:cubicBezTo>
                    <a:pt x="1789" y="3423"/>
                    <a:pt x="1789" y="3423"/>
                    <a:pt x="1789" y="3423"/>
                  </a:cubicBezTo>
                  <a:cubicBezTo>
                    <a:pt x="2354" y="3423"/>
                    <a:pt x="2354" y="3423"/>
                    <a:pt x="2354" y="3423"/>
                  </a:cubicBezTo>
                  <a:lnTo>
                    <a:pt x="2354" y="3684"/>
                  </a:lnTo>
                  <a:close/>
                  <a:moveTo>
                    <a:pt x="2029" y="2768"/>
                  </a:moveTo>
                  <a:lnTo>
                    <a:pt x="2029" y="2768"/>
                  </a:lnTo>
                  <a:cubicBezTo>
                    <a:pt x="1613" y="2768"/>
                    <a:pt x="1286" y="2442"/>
                    <a:pt x="1286" y="2027"/>
                  </a:cubicBezTo>
                  <a:cubicBezTo>
                    <a:pt x="1286" y="1614"/>
                    <a:pt x="1613" y="1286"/>
                    <a:pt x="2029" y="1286"/>
                  </a:cubicBezTo>
                  <a:cubicBezTo>
                    <a:pt x="2442" y="1286"/>
                    <a:pt x="2770" y="1614"/>
                    <a:pt x="2770" y="2027"/>
                  </a:cubicBezTo>
                  <a:cubicBezTo>
                    <a:pt x="2770" y="2442"/>
                    <a:pt x="2442" y="2768"/>
                    <a:pt x="2029" y="2768"/>
                  </a:cubicBezTo>
                  <a:close/>
                  <a:moveTo>
                    <a:pt x="3291" y="914"/>
                  </a:moveTo>
                  <a:lnTo>
                    <a:pt x="3291" y="914"/>
                  </a:lnTo>
                  <a:cubicBezTo>
                    <a:pt x="3598" y="1417"/>
                    <a:pt x="3598" y="1417"/>
                    <a:pt x="3598" y="1417"/>
                  </a:cubicBezTo>
                  <a:cubicBezTo>
                    <a:pt x="3379" y="1549"/>
                    <a:pt x="3379" y="1549"/>
                    <a:pt x="3379" y="1549"/>
                  </a:cubicBezTo>
                  <a:cubicBezTo>
                    <a:pt x="3074" y="1046"/>
                    <a:pt x="3074" y="1046"/>
                    <a:pt x="3074" y="1046"/>
                  </a:cubicBezTo>
                  <a:lnTo>
                    <a:pt x="3291" y="914"/>
                  </a:lnTo>
                  <a:close/>
                  <a:moveTo>
                    <a:pt x="3335" y="3072"/>
                  </a:moveTo>
                  <a:lnTo>
                    <a:pt x="3335" y="3072"/>
                  </a:lnTo>
                  <a:cubicBezTo>
                    <a:pt x="3118" y="2943"/>
                    <a:pt x="3118" y="2943"/>
                    <a:pt x="3118" y="2943"/>
                  </a:cubicBezTo>
                  <a:cubicBezTo>
                    <a:pt x="3402" y="2442"/>
                    <a:pt x="3402" y="2442"/>
                    <a:pt x="3402" y="2442"/>
                  </a:cubicBezTo>
                  <a:cubicBezTo>
                    <a:pt x="3619" y="2571"/>
                    <a:pt x="3619" y="2571"/>
                    <a:pt x="3619" y="2571"/>
                  </a:cubicBezTo>
                  <a:lnTo>
                    <a:pt x="3335" y="307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78" name="Freeform 4"/>
            <p:cNvSpPr>
              <a:spLocks noChangeArrowheads="1"/>
            </p:cNvSpPr>
            <p:nvPr/>
          </p:nvSpPr>
          <p:spPr bwMode="auto">
            <a:xfrm>
              <a:off x="8641" y="4901"/>
              <a:ext cx="1611" cy="1611"/>
            </a:xfrm>
            <a:custGeom>
              <a:avLst/>
              <a:gdLst>
                <a:gd name="T0" fmla="*/ 5256 w 7108"/>
                <a:gd name="T1" fmla="*/ 436 h 7107"/>
                <a:gd name="T2" fmla="*/ 5256 w 7108"/>
                <a:gd name="T3" fmla="*/ 436 h 7107"/>
                <a:gd name="T4" fmla="*/ 3555 w 7108"/>
                <a:gd name="T5" fmla="*/ 0 h 7107"/>
                <a:gd name="T6" fmla="*/ 1831 w 7108"/>
                <a:gd name="T7" fmla="*/ 436 h 7107"/>
                <a:gd name="T8" fmla="*/ 0 w 7108"/>
                <a:gd name="T9" fmla="*/ 3552 h 7107"/>
                <a:gd name="T10" fmla="*/ 3555 w 7108"/>
                <a:gd name="T11" fmla="*/ 7106 h 7107"/>
                <a:gd name="T12" fmla="*/ 7107 w 7108"/>
                <a:gd name="T13" fmla="*/ 3552 h 7107"/>
                <a:gd name="T14" fmla="*/ 5256 w 7108"/>
                <a:gd name="T15" fmla="*/ 436 h 7107"/>
                <a:gd name="T16" fmla="*/ 3555 w 7108"/>
                <a:gd name="T17" fmla="*/ 6102 h 7107"/>
                <a:gd name="T18" fmla="*/ 3555 w 7108"/>
                <a:gd name="T19" fmla="*/ 6102 h 7107"/>
                <a:gd name="T20" fmla="*/ 1004 w 7108"/>
                <a:gd name="T21" fmla="*/ 3552 h 7107"/>
                <a:gd name="T22" fmla="*/ 3555 w 7108"/>
                <a:gd name="T23" fmla="*/ 1001 h 7107"/>
                <a:gd name="T24" fmla="*/ 6082 w 7108"/>
                <a:gd name="T25" fmla="*/ 3552 h 7107"/>
                <a:gd name="T26" fmla="*/ 3555 w 7108"/>
                <a:gd name="T27" fmla="*/ 6102 h 7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08" h="7107">
                  <a:moveTo>
                    <a:pt x="5256" y="436"/>
                  </a:moveTo>
                  <a:lnTo>
                    <a:pt x="5256" y="436"/>
                  </a:lnTo>
                  <a:cubicBezTo>
                    <a:pt x="4753" y="173"/>
                    <a:pt x="4164" y="0"/>
                    <a:pt x="3555" y="0"/>
                  </a:cubicBezTo>
                  <a:cubicBezTo>
                    <a:pt x="2923" y="0"/>
                    <a:pt x="2334" y="173"/>
                    <a:pt x="1831" y="436"/>
                  </a:cubicBezTo>
                  <a:cubicBezTo>
                    <a:pt x="741" y="1045"/>
                    <a:pt x="0" y="2222"/>
                    <a:pt x="0" y="3552"/>
                  </a:cubicBezTo>
                  <a:cubicBezTo>
                    <a:pt x="0" y="5514"/>
                    <a:pt x="1593" y="7106"/>
                    <a:pt x="3555" y="7106"/>
                  </a:cubicBezTo>
                  <a:cubicBezTo>
                    <a:pt x="5517" y="7106"/>
                    <a:pt x="7107" y="5514"/>
                    <a:pt x="7107" y="3552"/>
                  </a:cubicBezTo>
                  <a:cubicBezTo>
                    <a:pt x="7107" y="2222"/>
                    <a:pt x="6366" y="1045"/>
                    <a:pt x="5256" y="436"/>
                  </a:cubicBezTo>
                  <a:close/>
                  <a:moveTo>
                    <a:pt x="3555" y="6102"/>
                  </a:moveTo>
                  <a:lnTo>
                    <a:pt x="3555" y="6102"/>
                  </a:lnTo>
                  <a:cubicBezTo>
                    <a:pt x="2138" y="6102"/>
                    <a:pt x="1004" y="4969"/>
                    <a:pt x="1004" y="3552"/>
                  </a:cubicBezTo>
                  <a:cubicBezTo>
                    <a:pt x="1004" y="2158"/>
                    <a:pt x="2138" y="1001"/>
                    <a:pt x="3555" y="1001"/>
                  </a:cubicBezTo>
                  <a:cubicBezTo>
                    <a:pt x="4949" y="1001"/>
                    <a:pt x="6082" y="2158"/>
                    <a:pt x="6082" y="3552"/>
                  </a:cubicBezTo>
                  <a:cubicBezTo>
                    <a:pt x="6082" y="4969"/>
                    <a:pt x="4949" y="6102"/>
                    <a:pt x="3555" y="610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79" name="Freeform 5"/>
            <p:cNvSpPr>
              <a:spLocks noChangeArrowheads="1"/>
            </p:cNvSpPr>
            <p:nvPr/>
          </p:nvSpPr>
          <p:spPr bwMode="auto">
            <a:xfrm>
              <a:off x="8987" y="5247"/>
              <a:ext cx="919" cy="918"/>
            </a:xfrm>
            <a:custGeom>
              <a:avLst/>
              <a:gdLst>
                <a:gd name="T0" fmla="*/ 2029 w 4057"/>
                <a:gd name="T1" fmla="*/ 0 h 4054"/>
                <a:gd name="T2" fmla="*/ 2029 w 4057"/>
                <a:gd name="T3" fmla="*/ 0 h 4054"/>
                <a:gd name="T4" fmla="*/ 0 w 4057"/>
                <a:gd name="T5" fmla="*/ 2027 h 4054"/>
                <a:gd name="T6" fmla="*/ 2029 w 4057"/>
                <a:gd name="T7" fmla="*/ 4053 h 4054"/>
                <a:gd name="T8" fmla="*/ 4056 w 4057"/>
                <a:gd name="T9" fmla="*/ 2027 h 4054"/>
                <a:gd name="T10" fmla="*/ 2029 w 4057"/>
                <a:gd name="T11" fmla="*/ 0 h 4054"/>
                <a:gd name="T12" fmla="*/ 1701 w 4057"/>
                <a:gd name="T13" fmla="*/ 393 h 4054"/>
                <a:gd name="T14" fmla="*/ 1701 w 4057"/>
                <a:gd name="T15" fmla="*/ 393 h 4054"/>
                <a:gd name="T16" fmla="*/ 2269 w 4057"/>
                <a:gd name="T17" fmla="*/ 393 h 4054"/>
                <a:gd name="T18" fmla="*/ 2269 w 4057"/>
                <a:gd name="T19" fmla="*/ 633 h 4054"/>
                <a:gd name="T20" fmla="*/ 1701 w 4057"/>
                <a:gd name="T21" fmla="*/ 633 h 4054"/>
                <a:gd name="T22" fmla="*/ 1701 w 4057"/>
                <a:gd name="T23" fmla="*/ 393 h 4054"/>
                <a:gd name="T24" fmla="*/ 720 w 4057"/>
                <a:gd name="T25" fmla="*/ 981 h 4054"/>
                <a:gd name="T26" fmla="*/ 720 w 4057"/>
                <a:gd name="T27" fmla="*/ 981 h 4054"/>
                <a:gd name="T28" fmla="*/ 940 w 4057"/>
                <a:gd name="T29" fmla="*/ 1113 h 4054"/>
                <a:gd name="T30" fmla="*/ 656 w 4057"/>
                <a:gd name="T31" fmla="*/ 1614 h 4054"/>
                <a:gd name="T32" fmla="*/ 436 w 4057"/>
                <a:gd name="T33" fmla="*/ 1482 h 4054"/>
                <a:gd name="T34" fmla="*/ 720 w 4057"/>
                <a:gd name="T35" fmla="*/ 981 h 4054"/>
                <a:gd name="T36" fmla="*/ 764 w 4057"/>
                <a:gd name="T37" fmla="*/ 3139 h 4054"/>
                <a:gd name="T38" fmla="*/ 764 w 4057"/>
                <a:gd name="T39" fmla="*/ 3139 h 4054"/>
                <a:gd name="T40" fmla="*/ 459 w 4057"/>
                <a:gd name="T41" fmla="*/ 2638 h 4054"/>
                <a:gd name="T42" fmla="*/ 676 w 4057"/>
                <a:gd name="T43" fmla="*/ 2507 h 4054"/>
                <a:gd name="T44" fmla="*/ 960 w 4057"/>
                <a:gd name="T45" fmla="*/ 3008 h 4054"/>
                <a:gd name="T46" fmla="*/ 764 w 4057"/>
                <a:gd name="T47" fmla="*/ 3139 h 4054"/>
                <a:gd name="T48" fmla="*/ 2334 w 4057"/>
                <a:gd name="T49" fmla="*/ 3684 h 4054"/>
                <a:gd name="T50" fmla="*/ 2334 w 4057"/>
                <a:gd name="T51" fmla="*/ 3684 h 4054"/>
                <a:gd name="T52" fmla="*/ 1766 w 4057"/>
                <a:gd name="T53" fmla="*/ 3684 h 4054"/>
                <a:gd name="T54" fmla="*/ 1766 w 4057"/>
                <a:gd name="T55" fmla="*/ 3423 h 4054"/>
                <a:gd name="T56" fmla="*/ 2334 w 4057"/>
                <a:gd name="T57" fmla="*/ 3423 h 4054"/>
                <a:gd name="T58" fmla="*/ 2334 w 4057"/>
                <a:gd name="T59" fmla="*/ 3684 h 4054"/>
                <a:gd name="T60" fmla="*/ 2029 w 4057"/>
                <a:gd name="T61" fmla="*/ 2768 h 4054"/>
                <a:gd name="T62" fmla="*/ 2029 w 4057"/>
                <a:gd name="T63" fmla="*/ 2768 h 4054"/>
                <a:gd name="T64" fmla="*/ 1288 w 4057"/>
                <a:gd name="T65" fmla="*/ 2027 h 4054"/>
                <a:gd name="T66" fmla="*/ 2029 w 4057"/>
                <a:gd name="T67" fmla="*/ 1286 h 4054"/>
                <a:gd name="T68" fmla="*/ 2770 w 4057"/>
                <a:gd name="T69" fmla="*/ 2027 h 4054"/>
                <a:gd name="T70" fmla="*/ 2029 w 4057"/>
                <a:gd name="T71" fmla="*/ 2768 h 4054"/>
                <a:gd name="T72" fmla="*/ 3294 w 4057"/>
                <a:gd name="T73" fmla="*/ 914 h 4054"/>
                <a:gd name="T74" fmla="*/ 3294 w 4057"/>
                <a:gd name="T75" fmla="*/ 914 h 4054"/>
                <a:gd name="T76" fmla="*/ 3575 w 4057"/>
                <a:gd name="T77" fmla="*/ 1417 h 4054"/>
                <a:gd name="T78" fmla="*/ 3358 w 4057"/>
                <a:gd name="T79" fmla="*/ 1549 h 4054"/>
                <a:gd name="T80" fmla="*/ 3075 w 4057"/>
                <a:gd name="T81" fmla="*/ 1046 h 4054"/>
                <a:gd name="T82" fmla="*/ 3294 w 4057"/>
                <a:gd name="T83" fmla="*/ 914 h 4054"/>
                <a:gd name="T84" fmla="*/ 3315 w 4057"/>
                <a:gd name="T85" fmla="*/ 3072 h 4054"/>
                <a:gd name="T86" fmla="*/ 3315 w 4057"/>
                <a:gd name="T87" fmla="*/ 3072 h 4054"/>
                <a:gd name="T88" fmla="*/ 3095 w 4057"/>
                <a:gd name="T89" fmla="*/ 2943 h 4054"/>
                <a:gd name="T90" fmla="*/ 3402 w 4057"/>
                <a:gd name="T91" fmla="*/ 2442 h 4054"/>
                <a:gd name="T92" fmla="*/ 3619 w 4057"/>
                <a:gd name="T93" fmla="*/ 2571 h 4054"/>
                <a:gd name="T94" fmla="*/ 3315 w 4057"/>
                <a:gd name="T95" fmla="*/ 3072 h 4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57" h="4054">
                  <a:moveTo>
                    <a:pt x="2029" y="0"/>
                  </a:moveTo>
                  <a:lnTo>
                    <a:pt x="2029" y="0"/>
                  </a:lnTo>
                  <a:cubicBezTo>
                    <a:pt x="896" y="0"/>
                    <a:pt x="0" y="914"/>
                    <a:pt x="0" y="2027"/>
                  </a:cubicBezTo>
                  <a:cubicBezTo>
                    <a:pt x="0" y="3160"/>
                    <a:pt x="896" y="4053"/>
                    <a:pt x="2029" y="4053"/>
                  </a:cubicBezTo>
                  <a:cubicBezTo>
                    <a:pt x="3139" y="4053"/>
                    <a:pt x="4056" y="3160"/>
                    <a:pt x="4056" y="2027"/>
                  </a:cubicBezTo>
                  <a:cubicBezTo>
                    <a:pt x="4056" y="914"/>
                    <a:pt x="3139" y="0"/>
                    <a:pt x="2029" y="0"/>
                  </a:cubicBezTo>
                  <a:close/>
                  <a:moveTo>
                    <a:pt x="1701" y="393"/>
                  </a:moveTo>
                  <a:lnTo>
                    <a:pt x="1701" y="393"/>
                  </a:lnTo>
                  <a:cubicBezTo>
                    <a:pt x="2269" y="393"/>
                    <a:pt x="2269" y="393"/>
                    <a:pt x="2269" y="393"/>
                  </a:cubicBezTo>
                  <a:cubicBezTo>
                    <a:pt x="2269" y="633"/>
                    <a:pt x="2269" y="633"/>
                    <a:pt x="2269" y="633"/>
                  </a:cubicBezTo>
                  <a:cubicBezTo>
                    <a:pt x="1701" y="633"/>
                    <a:pt x="1701" y="633"/>
                    <a:pt x="1701" y="633"/>
                  </a:cubicBezTo>
                  <a:lnTo>
                    <a:pt x="1701" y="393"/>
                  </a:lnTo>
                  <a:close/>
                  <a:moveTo>
                    <a:pt x="720" y="981"/>
                  </a:moveTo>
                  <a:lnTo>
                    <a:pt x="720" y="981"/>
                  </a:lnTo>
                  <a:cubicBezTo>
                    <a:pt x="940" y="1113"/>
                    <a:pt x="940" y="1113"/>
                    <a:pt x="940" y="1113"/>
                  </a:cubicBezTo>
                  <a:cubicBezTo>
                    <a:pt x="656" y="1614"/>
                    <a:pt x="656" y="1614"/>
                    <a:pt x="656" y="1614"/>
                  </a:cubicBezTo>
                  <a:cubicBezTo>
                    <a:pt x="436" y="1482"/>
                    <a:pt x="436" y="1482"/>
                    <a:pt x="436" y="1482"/>
                  </a:cubicBezTo>
                  <a:lnTo>
                    <a:pt x="720" y="981"/>
                  </a:lnTo>
                  <a:close/>
                  <a:moveTo>
                    <a:pt x="764" y="3139"/>
                  </a:moveTo>
                  <a:lnTo>
                    <a:pt x="764" y="3139"/>
                  </a:lnTo>
                  <a:cubicBezTo>
                    <a:pt x="459" y="2638"/>
                    <a:pt x="459" y="2638"/>
                    <a:pt x="459" y="2638"/>
                  </a:cubicBezTo>
                  <a:cubicBezTo>
                    <a:pt x="676" y="2507"/>
                    <a:pt x="676" y="2507"/>
                    <a:pt x="676" y="2507"/>
                  </a:cubicBezTo>
                  <a:cubicBezTo>
                    <a:pt x="960" y="3008"/>
                    <a:pt x="960" y="3008"/>
                    <a:pt x="960" y="3008"/>
                  </a:cubicBezTo>
                  <a:lnTo>
                    <a:pt x="764" y="3139"/>
                  </a:lnTo>
                  <a:close/>
                  <a:moveTo>
                    <a:pt x="2334" y="3684"/>
                  </a:moveTo>
                  <a:lnTo>
                    <a:pt x="2334" y="3684"/>
                  </a:lnTo>
                  <a:cubicBezTo>
                    <a:pt x="1766" y="3684"/>
                    <a:pt x="1766" y="3684"/>
                    <a:pt x="1766" y="3684"/>
                  </a:cubicBezTo>
                  <a:cubicBezTo>
                    <a:pt x="1766" y="3423"/>
                    <a:pt x="1766" y="3423"/>
                    <a:pt x="1766" y="3423"/>
                  </a:cubicBezTo>
                  <a:cubicBezTo>
                    <a:pt x="2334" y="3423"/>
                    <a:pt x="2334" y="3423"/>
                    <a:pt x="2334" y="3423"/>
                  </a:cubicBezTo>
                  <a:lnTo>
                    <a:pt x="2334" y="3684"/>
                  </a:lnTo>
                  <a:close/>
                  <a:moveTo>
                    <a:pt x="2029" y="2768"/>
                  </a:moveTo>
                  <a:lnTo>
                    <a:pt x="2029" y="2768"/>
                  </a:lnTo>
                  <a:cubicBezTo>
                    <a:pt x="1614" y="2768"/>
                    <a:pt x="1288" y="2442"/>
                    <a:pt x="1288" y="2027"/>
                  </a:cubicBezTo>
                  <a:cubicBezTo>
                    <a:pt x="1288" y="1614"/>
                    <a:pt x="1614" y="1286"/>
                    <a:pt x="2029" y="1286"/>
                  </a:cubicBezTo>
                  <a:cubicBezTo>
                    <a:pt x="2421" y="1286"/>
                    <a:pt x="2770" y="1614"/>
                    <a:pt x="2770" y="2027"/>
                  </a:cubicBezTo>
                  <a:cubicBezTo>
                    <a:pt x="2770" y="2442"/>
                    <a:pt x="2421" y="2768"/>
                    <a:pt x="2029" y="2768"/>
                  </a:cubicBezTo>
                  <a:close/>
                  <a:moveTo>
                    <a:pt x="3294" y="914"/>
                  </a:moveTo>
                  <a:lnTo>
                    <a:pt x="3294" y="914"/>
                  </a:lnTo>
                  <a:cubicBezTo>
                    <a:pt x="3575" y="1417"/>
                    <a:pt x="3575" y="1417"/>
                    <a:pt x="3575" y="1417"/>
                  </a:cubicBezTo>
                  <a:cubicBezTo>
                    <a:pt x="3358" y="1549"/>
                    <a:pt x="3358" y="1549"/>
                    <a:pt x="3358" y="1549"/>
                  </a:cubicBezTo>
                  <a:cubicBezTo>
                    <a:pt x="3075" y="1046"/>
                    <a:pt x="3075" y="1046"/>
                    <a:pt x="3075" y="1046"/>
                  </a:cubicBezTo>
                  <a:lnTo>
                    <a:pt x="3294" y="914"/>
                  </a:lnTo>
                  <a:close/>
                  <a:moveTo>
                    <a:pt x="3315" y="3072"/>
                  </a:moveTo>
                  <a:lnTo>
                    <a:pt x="3315" y="3072"/>
                  </a:lnTo>
                  <a:cubicBezTo>
                    <a:pt x="3095" y="2943"/>
                    <a:pt x="3095" y="2943"/>
                    <a:pt x="3095" y="2943"/>
                  </a:cubicBezTo>
                  <a:cubicBezTo>
                    <a:pt x="3402" y="2442"/>
                    <a:pt x="3402" y="2442"/>
                    <a:pt x="3402" y="2442"/>
                  </a:cubicBezTo>
                  <a:cubicBezTo>
                    <a:pt x="3619" y="2571"/>
                    <a:pt x="3619" y="2571"/>
                    <a:pt x="3619" y="2571"/>
                  </a:cubicBezTo>
                  <a:lnTo>
                    <a:pt x="3315" y="307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80" name="Freeform 6"/>
            <p:cNvSpPr>
              <a:spLocks noChangeArrowheads="1"/>
            </p:cNvSpPr>
            <p:nvPr/>
          </p:nvSpPr>
          <p:spPr bwMode="auto">
            <a:xfrm>
              <a:off x="1928" y="2044"/>
              <a:ext cx="3020" cy="3608"/>
            </a:xfrm>
            <a:custGeom>
              <a:avLst/>
              <a:gdLst>
                <a:gd name="T0" fmla="*/ 13212 w 13323"/>
                <a:gd name="T1" fmla="*/ 850 h 15913"/>
                <a:gd name="T2" fmla="*/ 13212 w 13323"/>
                <a:gd name="T3" fmla="*/ 850 h 15913"/>
                <a:gd name="T4" fmla="*/ 12058 w 13323"/>
                <a:gd name="T5" fmla="*/ 0 h 15913"/>
                <a:gd name="T6" fmla="*/ 6149 w 13323"/>
                <a:gd name="T7" fmla="*/ 0 h 15913"/>
                <a:gd name="T8" fmla="*/ 4427 w 13323"/>
                <a:gd name="T9" fmla="*/ 718 h 15913"/>
                <a:gd name="T10" fmla="*/ 720 w 13323"/>
                <a:gd name="T11" fmla="*/ 7259 h 15913"/>
                <a:gd name="T12" fmla="*/ 720 w 13323"/>
                <a:gd name="T13" fmla="*/ 7280 h 15913"/>
                <a:gd name="T14" fmla="*/ 676 w 13323"/>
                <a:gd name="T15" fmla="*/ 7347 h 15913"/>
                <a:gd name="T16" fmla="*/ 307 w 13323"/>
                <a:gd name="T17" fmla="*/ 8916 h 15913"/>
                <a:gd name="T18" fmla="*/ 307 w 13323"/>
                <a:gd name="T19" fmla="*/ 11051 h 15913"/>
                <a:gd name="T20" fmla="*/ 1332 w 13323"/>
                <a:gd name="T21" fmla="*/ 11051 h 15913"/>
                <a:gd name="T22" fmla="*/ 1332 w 13323"/>
                <a:gd name="T23" fmla="*/ 13470 h 15913"/>
                <a:gd name="T24" fmla="*/ 568 w 13323"/>
                <a:gd name="T25" fmla="*/ 13470 h 15913"/>
                <a:gd name="T26" fmla="*/ 154 w 13323"/>
                <a:gd name="T27" fmla="*/ 14495 h 15913"/>
                <a:gd name="T28" fmla="*/ 1592 w 13323"/>
                <a:gd name="T29" fmla="*/ 15912 h 15913"/>
                <a:gd name="T30" fmla="*/ 4884 w 13323"/>
                <a:gd name="T31" fmla="*/ 15912 h 15913"/>
                <a:gd name="T32" fmla="*/ 5103 w 13323"/>
                <a:gd name="T33" fmla="*/ 15674 h 15913"/>
                <a:gd name="T34" fmla="*/ 6061 w 13323"/>
                <a:gd name="T35" fmla="*/ 13581 h 15913"/>
                <a:gd name="T36" fmla="*/ 9396 w 13323"/>
                <a:gd name="T37" fmla="*/ 12295 h 15913"/>
                <a:gd name="T38" fmla="*/ 12362 w 13323"/>
                <a:gd name="T39" fmla="*/ 12295 h 15913"/>
                <a:gd name="T40" fmla="*/ 13212 w 13323"/>
                <a:gd name="T41" fmla="*/ 11880 h 15913"/>
                <a:gd name="T42" fmla="*/ 13212 w 13323"/>
                <a:gd name="T43" fmla="*/ 850 h 15913"/>
                <a:gd name="T44" fmla="*/ 8090 w 13323"/>
                <a:gd name="T45" fmla="*/ 5994 h 15913"/>
                <a:gd name="T46" fmla="*/ 8090 w 13323"/>
                <a:gd name="T47" fmla="*/ 5994 h 15913"/>
                <a:gd name="T48" fmla="*/ 6693 w 13323"/>
                <a:gd name="T49" fmla="*/ 6562 h 15913"/>
                <a:gd name="T50" fmla="*/ 4863 w 13323"/>
                <a:gd name="T51" fmla="*/ 8196 h 15913"/>
                <a:gd name="T52" fmla="*/ 3751 w 13323"/>
                <a:gd name="T53" fmla="*/ 8741 h 15913"/>
                <a:gd name="T54" fmla="*/ 2966 w 13323"/>
                <a:gd name="T55" fmla="*/ 8741 h 15913"/>
                <a:gd name="T56" fmla="*/ 2137 w 13323"/>
                <a:gd name="T57" fmla="*/ 7956 h 15913"/>
                <a:gd name="T58" fmla="*/ 2137 w 13323"/>
                <a:gd name="T59" fmla="*/ 6823 h 15913"/>
                <a:gd name="T60" fmla="*/ 2356 w 13323"/>
                <a:gd name="T61" fmla="*/ 5537 h 15913"/>
                <a:gd name="T62" fmla="*/ 4471 w 13323"/>
                <a:gd name="T63" fmla="*/ 1854 h 15913"/>
                <a:gd name="T64" fmla="*/ 6061 w 13323"/>
                <a:gd name="T65" fmla="*/ 1154 h 15913"/>
                <a:gd name="T66" fmla="*/ 10968 w 13323"/>
                <a:gd name="T67" fmla="*/ 1154 h 15913"/>
                <a:gd name="T68" fmla="*/ 11577 w 13323"/>
                <a:gd name="T69" fmla="*/ 1634 h 15913"/>
                <a:gd name="T70" fmla="*/ 11577 w 13323"/>
                <a:gd name="T71" fmla="*/ 5406 h 15913"/>
                <a:gd name="T72" fmla="*/ 10989 w 13323"/>
                <a:gd name="T73" fmla="*/ 5994 h 15913"/>
                <a:gd name="T74" fmla="*/ 8090 w 13323"/>
                <a:gd name="T75" fmla="*/ 5994 h 15913"/>
                <a:gd name="T76" fmla="*/ 11577 w 13323"/>
                <a:gd name="T77" fmla="*/ 9546 h 15913"/>
                <a:gd name="T78" fmla="*/ 11577 w 13323"/>
                <a:gd name="T79" fmla="*/ 9546 h 15913"/>
                <a:gd name="T80" fmla="*/ 11294 w 13323"/>
                <a:gd name="T81" fmla="*/ 9830 h 15913"/>
                <a:gd name="T82" fmla="*/ 10008 w 13323"/>
                <a:gd name="T83" fmla="*/ 9830 h 15913"/>
                <a:gd name="T84" fmla="*/ 9724 w 13323"/>
                <a:gd name="T85" fmla="*/ 9546 h 15913"/>
                <a:gd name="T86" fmla="*/ 9724 w 13323"/>
                <a:gd name="T87" fmla="*/ 9221 h 15913"/>
                <a:gd name="T88" fmla="*/ 10008 w 13323"/>
                <a:gd name="T89" fmla="*/ 8937 h 15913"/>
                <a:gd name="T90" fmla="*/ 11294 w 13323"/>
                <a:gd name="T91" fmla="*/ 8937 h 15913"/>
                <a:gd name="T92" fmla="*/ 11577 w 13323"/>
                <a:gd name="T93" fmla="*/ 9221 h 15913"/>
                <a:gd name="T94" fmla="*/ 11577 w 13323"/>
                <a:gd name="T95" fmla="*/ 9546 h 15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23" h="15913">
                  <a:moveTo>
                    <a:pt x="13212" y="850"/>
                  </a:moveTo>
                  <a:lnTo>
                    <a:pt x="13212" y="850"/>
                  </a:lnTo>
                  <a:cubicBezTo>
                    <a:pt x="13124" y="109"/>
                    <a:pt x="12058" y="0"/>
                    <a:pt x="12058" y="0"/>
                  </a:cubicBezTo>
                  <a:cubicBezTo>
                    <a:pt x="12058" y="0"/>
                    <a:pt x="7414" y="0"/>
                    <a:pt x="6149" y="0"/>
                  </a:cubicBezTo>
                  <a:cubicBezTo>
                    <a:pt x="4884" y="0"/>
                    <a:pt x="4427" y="718"/>
                    <a:pt x="4427" y="718"/>
                  </a:cubicBezTo>
                  <a:cubicBezTo>
                    <a:pt x="2225" y="3880"/>
                    <a:pt x="1200" y="5971"/>
                    <a:pt x="720" y="7259"/>
                  </a:cubicBezTo>
                  <a:cubicBezTo>
                    <a:pt x="720" y="7280"/>
                    <a:pt x="720" y="7280"/>
                    <a:pt x="720" y="7280"/>
                  </a:cubicBezTo>
                  <a:cubicBezTo>
                    <a:pt x="699" y="7303"/>
                    <a:pt x="699" y="7324"/>
                    <a:pt x="676" y="7347"/>
                  </a:cubicBezTo>
                  <a:cubicBezTo>
                    <a:pt x="284" y="8436"/>
                    <a:pt x="307" y="8916"/>
                    <a:pt x="307" y="8916"/>
                  </a:cubicBezTo>
                  <a:cubicBezTo>
                    <a:pt x="307" y="8916"/>
                    <a:pt x="307" y="10049"/>
                    <a:pt x="307" y="11051"/>
                  </a:cubicBezTo>
                  <a:cubicBezTo>
                    <a:pt x="1332" y="11051"/>
                    <a:pt x="1332" y="11051"/>
                    <a:pt x="1332" y="11051"/>
                  </a:cubicBezTo>
                  <a:cubicBezTo>
                    <a:pt x="1332" y="13470"/>
                    <a:pt x="1332" y="13470"/>
                    <a:pt x="1332" y="13470"/>
                  </a:cubicBezTo>
                  <a:cubicBezTo>
                    <a:pt x="568" y="13470"/>
                    <a:pt x="568" y="13470"/>
                    <a:pt x="568" y="13470"/>
                  </a:cubicBezTo>
                  <a:cubicBezTo>
                    <a:pt x="0" y="13514"/>
                    <a:pt x="154" y="14495"/>
                    <a:pt x="154" y="14495"/>
                  </a:cubicBezTo>
                  <a:cubicBezTo>
                    <a:pt x="88" y="15847"/>
                    <a:pt x="1592" y="15912"/>
                    <a:pt x="1592" y="15912"/>
                  </a:cubicBezTo>
                  <a:cubicBezTo>
                    <a:pt x="4884" y="15912"/>
                    <a:pt x="4884" y="15912"/>
                    <a:pt x="4884" y="15912"/>
                  </a:cubicBezTo>
                  <a:cubicBezTo>
                    <a:pt x="5015" y="15912"/>
                    <a:pt x="5103" y="15674"/>
                    <a:pt x="5103" y="15674"/>
                  </a:cubicBezTo>
                  <a:cubicBezTo>
                    <a:pt x="5103" y="15674"/>
                    <a:pt x="5255" y="15039"/>
                    <a:pt x="6061" y="13581"/>
                  </a:cubicBezTo>
                  <a:cubicBezTo>
                    <a:pt x="6846" y="12120"/>
                    <a:pt x="9396" y="12295"/>
                    <a:pt x="9396" y="12295"/>
                  </a:cubicBezTo>
                  <a:cubicBezTo>
                    <a:pt x="12362" y="12295"/>
                    <a:pt x="12362" y="12295"/>
                    <a:pt x="12362" y="12295"/>
                  </a:cubicBezTo>
                  <a:cubicBezTo>
                    <a:pt x="13256" y="12295"/>
                    <a:pt x="13212" y="11880"/>
                    <a:pt x="13212" y="11880"/>
                  </a:cubicBezTo>
                  <a:cubicBezTo>
                    <a:pt x="13212" y="11880"/>
                    <a:pt x="13322" y="1570"/>
                    <a:pt x="13212" y="850"/>
                  </a:cubicBezTo>
                  <a:close/>
                  <a:moveTo>
                    <a:pt x="8090" y="5994"/>
                  </a:moveTo>
                  <a:lnTo>
                    <a:pt x="8090" y="5994"/>
                  </a:lnTo>
                  <a:cubicBezTo>
                    <a:pt x="7393" y="5994"/>
                    <a:pt x="6693" y="6562"/>
                    <a:pt x="6693" y="6562"/>
                  </a:cubicBezTo>
                  <a:cubicBezTo>
                    <a:pt x="6693" y="6562"/>
                    <a:pt x="5364" y="7739"/>
                    <a:pt x="4863" y="8196"/>
                  </a:cubicBezTo>
                  <a:cubicBezTo>
                    <a:pt x="4339" y="8676"/>
                    <a:pt x="3751" y="8741"/>
                    <a:pt x="3751" y="8741"/>
                  </a:cubicBezTo>
                  <a:cubicBezTo>
                    <a:pt x="2966" y="8741"/>
                    <a:pt x="2966" y="8741"/>
                    <a:pt x="2966" y="8741"/>
                  </a:cubicBezTo>
                  <a:cubicBezTo>
                    <a:pt x="2006" y="8741"/>
                    <a:pt x="2137" y="7956"/>
                    <a:pt x="2137" y="7956"/>
                  </a:cubicBezTo>
                  <a:cubicBezTo>
                    <a:pt x="2137" y="7956"/>
                    <a:pt x="2137" y="6954"/>
                    <a:pt x="2137" y="6823"/>
                  </a:cubicBezTo>
                  <a:cubicBezTo>
                    <a:pt x="2137" y="6671"/>
                    <a:pt x="2356" y="5537"/>
                    <a:pt x="2356" y="5537"/>
                  </a:cubicBezTo>
                  <a:cubicBezTo>
                    <a:pt x="2356" y="5537"/>
                    <a:pt x="4011" y="2595"/>
                    <a:pt x="4471" y="1854"/>
                  </a:cubicBezTo>
                  <a:cubicBezTo>
                    <a:pt x="4951" y="1134"/>
                    <a:pt x="6061" y="1154"/>
                    <a:pt x="6061" y="1154"/>
                  </a:cubicBezTo>
                  <a:cubicBezTo>
                    <a:pt x="6061" y="1154"/>
                    <a:pt x="10313" y="1154"/>
                    <a:pt x="10968" y="1154"/>
                  </a:cubicBezTo>
                  <a:cubicBezTo>
                    <a:pt x="11621" y="1154"/>
                    <a:pt x="11577" y="1634"/>
                    <a:pt x="11577" y="1634"/>
                  </a:cubicBezTo>
                  <a:cubicBezTo>
                    <a:pt x="11577" y="5406"/>
                    <a:pt x="11577" y="5406"/>
                    <a:pt x="11577" y="5406"/>
                  </a:cubicBezTo>
                  <a:cubicBezTo>
                    <a:pt x="11577" y="6190"/>
                    <a:pt x="10989" y="5994"/>
                    <a:pt x="10989" y="5994"/>
                  </a:cubicBezTo>
                  <a:cubicBezTo>
                    <a:pt x="10989" y="5994"/>
                    <a:pt x="8808" y="5994"/>
                    <a:pt x="8090" y="5994"/>
                  </a:cubicBezTo>
                  <a:close/>
                  <a:moveTo>
                    <a:pt x="11577" y="9546"/>
                  </a:moveTo>
                  <a:lnTo>
                    <a:pt x="11577" y="9546"/>
                  </a:lnTo>
                  <a:cubicBezTo>
                    <a:pt x="11577" y="9701"/>
                    <a:pt x="11446" y="9830"/>
                    <a:pt x="11294" y="9830"/>
                  </a:cubicBezTo>
                  <a:cubicBezTo>
                    <a:pt x="10008" y="9830"/>
                    <a:pt x="10008" y="9830"/>
                    <a:pt x="10008" y="9830"/>
                  </a:cubicBezTo>
                  <a:cubicBezTo>
                    <a:pt x="9856" y="9830"/>
                    <a:pt x="9724" y="9701"/>
                    <a:pt x="9724" y="9546"/>
                  </a:cubicBezTo>
                  <a:cubicBezTo>
                    <a:pt x="9724" y="9221"/>
                    <a:pt x="9724" y="9221"/>
                    <a:pt x="9724" y="9221"/>
                  </a:cubicBezTo>
                  <a:cubicBezTo>
                    <a:pt x="9724" y="9069"/>
                    <a:pt x="9856" y="8937"/>
                    <a:pt x="10008" y="8937"/>
                  </a:cubicBezTo>
                  <a:cubicBezTo>
                    <a:pt x="11294" y="8937"/>
                    <a:pt x="11294" y="8937"/>
                    <a:pt x="11294" y="8937"/>
                  </a:cubicBezTo>
                  <a:cubicBezTo>
                    <a:pt x="11446" y="8937"/>
                    <a:pt x="11577" y="9069"/>
                    <a:pt x="11577" y="9221"/>
                  </a:cubicBezTo>
                  <a:lnTo>
                    <a:pt x="11577" y="954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81" name="Freeform 7"/>
            <p:cNvSpPr>
              <a:spLocks noChangeArrowheads="1"/>
            </p:cNvSpPr>
            <p:nvPr/>
          </p:nvSpPr>
          <p:spPr bwMode="auto">
            <a:xfrm>
              <a:off x="1962" y="2884"/>
              <a:ext cx="162" cy="652"/>
            </a:xfrm>
            <a:custGeom>
              <a:avLst/>
              <a:gdLst>
                <a:gd name="T0" fmla="*/ 718 w 719"/>
                <a:gd name="T1" fmla="*/ 2594 h 2879"/>
                <a:gd name="T2" fmla="*/ 718 w 719"/>
                <a:gd name="T3" fmla="*/ 2594 h 2879"/>
                <a:gd name="T4" fmla="*/ 437 w 719"/>
                <a:gd name="T5" fmla="*/ 2878 h 2879"/>
                <a:gd name="T6" fmla="*/ 282 w 719"/>
                <a:gd name="T7" fmla="*/ 2878 h 2879"/>
                <a:gd name="T8" fmla="*/ 0 w 719"/>
                <a:gd name="T9" fmla="*/ 2594 h 2879"/>
                <a:gd name="T10" fmla="*/ 130 w 719"/>
                <a:gd name="T11" fmla="*/ 307 h 2879"/>
                <a:gd name="T12" fmla="*/ 437 w 719"/>
                <a:gd name="T13" fmla="*/ 0 h 2879"/>
                <a:gd name="T14" fmla="*/ 437 w 719"/>
                <a:gd name="T15" fmla="*/ 0 h 2879"/>
                <a:gd name="T16" fmla="*/ 718 w 719"/>
                <a:gd name="T17" fmla="*/ 284 h 2879"/>
                <a:gd name="T18" fmla="*/ 718 w 719"/>
                <a:gd name="T19" fmla="*/ 2594 h 2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9" h="2879">
                  <a:moveTo>
                    <a:pt x="718" y="2594"/>
                  </a:moveTo>
                  <a:lnTo>
                    <a:pt x="718" y="2594"/>
                  </a:lnTo>
                  <a:cubicBezTo>
                    <a:pt x="718" y="2746"/>
                    <a:pt x="587" y="2878"/>
                    <a:pt x="437" y="2878"/>
                  </a:cubicBezTo>
                  <a:cubicBezTo>
                    <a:pt x="282" y="2878"/>
                    <a:pt x="282" y="2878"/>
                    <a:pt x="282" y="2878"/>
                  </a:cubicBezTo>
                  <a:cubicBezTo>
                    <a:pt x="130" y="2878"/>
                    <a:pt x="0" y="2746"/>
                    <a:pt x="0" y="2594"/>
                  </a:cubicBezTo>
                  <a:cubicBezTo>
                    <a:pt x="130" y="307"/>
                    <a:pt x="130" y="307"/>
                    <a:pt x="130" y="307"/>
                  </a:cubicBezTo>
                  <a:cubicBezTo>
                    <a:pt x="130" y="131"/>
                    <a:pt x="282" y="0"/>
                    <a:pt x="437" y="0"/>
                  </a:cubicBezTo>
                  <a:lnTo>
                    <a:pt x="437" y="0"/>
                  </a:lnTo>
                  <a:cubicBezTo>
                    <a:pt x="587" y="0"/>
                    <a:pt x="718" y="131"/>
                    <a:pt x="718" y="284"/>
                  </a:cubicBezTo>
                  <a:lnTo>
                    <a:pt x="718" y="2594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82" name="Freeform 8"/>
            <p:cNvSpPr>
              <a:spLocks noChangeArrowheads="1"/>
            </p:cNvSpPr>
            <p:nvPr/>
          </p:nvSpPr>
          <p:spPr bwMode="auto">
            <a:xfrm>
              <a:off x="2007" y="3537"/>
              <a:ext cx="83" cy="172"/>
            </a:xfrm>
            <a:custGeom>
              <a:avLst/>
              <a:gdLst>
                <a:gd name="T0" fmla="*/ 325 w 370"/>
                <a:gd name="T1" fmla="*/ 764 h 765"/>
                <a:gd name="T2" fmla="*/ 325 w 370"/>
                <a:gd name="T3" fmla="*/ 764 h 765"/>
                <a:gd name="T4" fmla="*/ 173 w 370"/>
                <a:gd name="T5" fmla="*/ 697 h 765"/>
                <a:gd name="T6" fmla="*/ 41 w 370"/>
                <a:gd name="T7" fmla="*/ 0 h 765"/>
                <a:gd name="T8" fmla="*/ 129 w 370"/>
                <a:gd name="T9" fmla="*/ 0 h 765"/>
                <a:gd name="T10" fmla="*/ 240 w 370"/>
                <a:gd name="T11" fmla="*/ 632 h 765"/>
                <a:gd name="T12" fmla="*/ 369 w 370"/>
                <a:gd name="T13" fmla="*/ 676 h 765"/>
                <a:gd name="T14" fmla="*/ 325 w 370"/>
                <a:gd name="T15" fmla="*/ 764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0" h="765">
                  <a:moveTo>
                    <a:pt x="325" y="764"/>
                  </a:moveTo>
                  <a:lnTo>
                    <a:pt x="325" y="764"/>
                  </a:lnTo>
                  <a:cubicBezTo>
                    <a:pt x="260" y="764"/>
                    <a:pt x="217" y="741"/>
                    <a:pt x="173" y="697"/>
                  </a:cubicBezTo>
                  <a:cubicBezTo>
                    <a:pt x="0" y="501"/>
                    <a:pt x="41" y="23"/>
                    <a:pt x="41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131"/>
                    <a:pt x="129" y="501"/>
                    <a:pt x="240" y="632"/>
                  </a:cubicBezTo>
                  <a:cubicBezTo>
                    <a:pt x="281" y="653"/>
                    <a:pt x="325" y="676"/>
                    <a:pt x="369" y="676"/>
                  </a:cubicBezTo>
                  <a:lnTo>
                    <a:pt x="325" y="764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83" name="Freeform 9"/>
            <p:cNvSpPr>
              <a:spLocks noChangeArrowheads="1"/>
            </p:cNvSpPr>
            <p:nvPr/>
          </p:nvSpPr>
          <p:spPr bwMode="auto">
            <a:xfrm>
              <a:off x="4380" y="4832"/>
              <a:ext cx="613" cy="1102"/>
            </a:xfrm>
            <a:custGeom>
              <a:avLst/>
              <a:gdLst>
                <a:gd name="T0" fmla="*/ 2311 w 2707"/>
                <a:gd name="T1" fmla="*/ 4861 h 4862"/>
                <a:gd name="T2" fmla="*/ 2311 w 2707"/>
                <a:gd name="T3" fmla="*/ 4861 h 4862"/>
                <a:gd name="T4" fmla="*/ 2311 w 2707"/>
                <a:gd name="T5" fmla="*/ 4665 h 4862"/>
                <a:gd name="T6" fmla="*/ 1898 w 2707"/>
                <a:gd name="T7" fmla="*/ 2179 h 4862"/>
                <a:gd name="T8" fmla="*/ 0 w 2707"/>
                <a:gd name="T9" fmla="*/ 0 h 4862"/>
                <a:gd name="T10" fmla="*/ 481 w 2707"/>
                <a:gd name="T11" fmla="*/ 0 h 4862"/>
                <a:gd name="T12" fmla="*/ 2161 w 2707"/>
                <a:gd name="T13" fmla="*/ 2047 h 4862"/>
                <a:gd name="T14" fmla="*/ 2595 w 2707"/>
                <a:gd name="T15" fmla="*/ 4685 h 4862"/>
                <a:gd name="T16" fmla="*/ 2595 w 2707"/>
                <a:gd name="T17" fmla="*/ 4861 h 4862"/>
                <a:gd name="T18" fmla="*/ 2574 w 2707"/>
                <a:gd name="T19" fmla="*/ 4861 h 4862"/>
                <a:gd name="T20" fmla="*/ 2311 w 2707"/>
                <a:gd name="T21" fmla="*/ 4861 h 4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07" h="4862">
                  <a:moveTo>
                    <a:pt x="2311" y="4861"/>
                  </a:moveTo>
                  <a:lnTo>
                    <a:pt x="2311" y="4861"/>
                  </a:lnTo>
                  <a:cubicBezTo>
                    <a:pt x="2311" y="4794"/>
                    <a:pt x="2311" y="4817"/>
                    <a:pt x="2311" y="4665"/>
                  </a:cubicBezTo>
                  <a:cubicBezTo>
                    <a:pt x="2334" y="4228"/>
                    <a:pt x="2399" y="3224"/>
                    <a:pt x="1898" y="2179"/>
                  </a:cubicBezTo>
                  <a:cubicBezTo>
                    <a:pt x="1265" y="826"/>
                    <a:pt x="24" y="0"/>
                    <a:pt x="0" y="0"/>
                  </a:cubicBezTo>
                  <a:cubicBezTo>
                    <a:pt x="481" y="0"/>
                    <a:pt x="481" y="0"/>
                    <a:pt x="481" y="0"/>
                  </a:cubicBezTo>
                  <a:cubicBezTo>
                    <a:pt x="524" y="21"/>
                    <a:pt x="1485" y="653"/>
                    <a:pt x="2161" y="2047"/>
                  </a:cubicBezTo>
                  <a:cubicBezTo>
                    <a:pt x="2706" y="3181"/>
                    <a:pt x="2618" y="4228"/>
                    <a:pt x="2595" y="4685"/>
                  </a:cubicBezTo>
                  <a:cubicBezTo>
                    <a:pt x="2595" y="4750"/>
                    <a:pt x="2595" y="4838"/>
                    <a:pt x="2595" y="4861"/>
                  </a:cubicBezTo>
                  <a:cubicBezTo>
                    <a:pt x="2595" y="4861"/>
                    <a:pt x="2595" y="4861"/>
                    <a:pt x="2574" y="4861"/>
                  </a:cubicBezTo>
                  <a:lnTo>
                    <a:pt x="2311" y="4861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84" name="Freeform 10"/>
            <p:cNvSpPr>
              <a:spLocks noChangeArrowheads="1"/>
            </p:cNvSpPr>
            <p:nvPr/>
          </p:nvSpPr>
          <p:spPr bwMode="auto">
            <a:xfrm>
              <a:off x="5082" y="4659"/>
              <a:ext cx="6441" cy="341"/>
            </a:xfrm>
            <a:custGeom>
              <a:avLst/>
              <a:gdLst>
                <a:gd name="T0" fmla="*/ 28408 w 28409"/>
                <a:gd name="T1" fmla="*/ 1505 h 1506"/>
                <a:gd name="T2" fmla="*/ 0 w 28409"/>
                <a:gd name="T3" fmla="*/ 1505 h 1506"/>
                <a:gd name="T4" fmla="*/ 0 w 28409"/>
                <a:gd name="T5" fmla="*/ 0 h 1506"/>
                <a:gd name="T6" fmla="*/ 28408 w 28409"/>
                <a:gd name="T7" fmla="*/ 0 h 1506"/>
                <a:gd name="T8" fmla="*/ 28408 w 28409"/>
                <a:gd name="T9" fmla="*/ 1505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09" h="1506">
                  <a:moveTo>
                    <a:pt x="28408" y="1505"/>
                  </a:moveTo>
                  <a:lnTo>
                    <a:pt x="0" y="1505"/>
                  </a:lnTo>
                  <a:lnTo>
                    <a:pt x="0" y="0"/>
                  </a:lnTo>
                  <a:lnTo>
                    <a:pt x="28408" y="0"/>
                  </a:lnTo>
                  <a:lnTo>
                    <a:pt x="28408" y="1505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85" name="Freeform 11"/>
            <p:cNvSpPr>
              <a:spLocks noChangeArrowheads="1"/>
            </p:cNvSpPr>
            <p:nvPr/>
          </p:nvSpPr>
          <p:spPr bwMode="auto">
            <a:xfrm>
              <a:off x="6234" y="4837"/>
              <a:ext cx="1493" cy="706"/>
            </a:xfrm>
            <a:custGeom>
              <a:avLst/>
              <a:gdLst>
                <a:gd name="T0" fmla="*/ 6585 w 6586"/>
                <a:gd name="T1" fmla="*/ 3118 h 3119"/>
                <a:gd name="T2" fmla="*/ 0 w 6586"/>
                <a:gd name="T3" fmla="*/ 3118 h 3119"/>
                <a:gd name="T4" fmla="*/ 0 w 6586"/>
                <a:gd name="T5" fmla="*/ 0 h 3119"/>
                <a:gd name="T6" fmla="*/ 6585 w 6586"/>
                <a:gd name="T7" fmla="*/ 0 h 3119"/>
                <a:gd name="T8" fmla="*/ 6585 w 6586"/>
                <a:gd name="T9" fmla="*/ 3118 h 3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86" h="3119">
                  <a:moveTo>
                    <a:pt x="6585" y="3118"/>
                  </a:moveTo>
                  <a:lnTo>
                    <a:pt x="0" y="3118"/>
                  </a:lnTo>
                  <a:lnTo>
                    <a:pt x="0" y="0"/>
                  </a:lnTo>
                  <a:lnTo>
                    <a:pt x="6585" y="0"/>
                  </a:lnTo>
                  <a:lnTo>
                    <a:pt x="6585" y="3118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86" name="Freeform 12"/>
            <p:cNvSpPr>
              <a:spLocks noChangeArrowheads="1"/>
            </p:cNvSpPr>
            <p:nvPr/>
          </p:nvSpPr>
          <p:spPr bwMode="auto">
            <a:xfrm>
              <a:off x="5260" y="5000"/>
              <a:ext cx="494" cy="493"/>
            </a:xfrm>
            <a:custGeom>
              <a:avLst/>
              <a:gdLst>
                <a:gd name="T0" fmla="*/ 0 w 2183"/>
                <a:gd name="T1" fmla="*/ 1089 h 2180"/>
                <a:gd name="T2" fmla="*/ 0 w 2183"/>
                <a:gd name="T3" fmla="*/ 1089 h 2180"/>
                <a:gd name="T4" fmla="*/ 1092 w 2183"/>
                <a:gd name="T5" fmla="*/ 0 h 2180"/>
                <a:gd name="T6" fmla="*/ 2182 w 2183"/>
                <a:gd name="T7" fmla="*/ 1089 h 2180"/>
                <a:gd name="T8" fmla="*/ 1092 w 2183"/>
                <a:gd name="T9" fmla="*/ 2179 h 2180"/>
                <a:gd name="T10" fmla="*/ 0 w 2183"/>
                <a:gd name="T11" fmla="*/ 1089 h 2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3" h="2180">
                  <a:moveTo>
                    <a:pt x="0" y="1089"/>
                  </a:moveTo>
                  <a:lnTo>
                    <a:pt x="0" y="1089"/>
                  </a:lnTo>
                  <a:cubicBezTo>
                    <a:pt x="0" y="501"/>
                    <a:pt x="504" y="0"/>
                    <a:pt x="1092" y="0"/>
                  </a:cubicBezTo>
                  <a:cubicBezTo>
                    <a:pt x="1681" y="0"/>
                    <a:pt x="2182" y="501"/>
                    <a:pt x="2182" y="1089"/>
                  </a:cubicBezTo>
                  <a:cubicBezTo>
                    <a:pt x="2182" y="1699"/>
                    <a:pt x="1681" y="2179"/>
                    <a:pt x="1092" y="2179"/>
                  </a:cubicBezTo>
                  <a:cubicBezTo>
                    <a:pt x="504" y="2179"/>
                    <a:pt x="0" y="1699"/>
                    <a:pt x="0" y="108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87" name="Freeform 13"/>
            <p:cNvSpPr>
              <a:spLocks noChangeArrowheads="1"/>
            </p:cNvSpPr>
            <p:nvPr/>
          </p:nvSpPr>
          <p:spPr bwMode="auto">
            <a:xfrm>
              <a:off x="10120" y="5045"/>
              <a:ext cx="1151" cy="291"/>
            </a:xfrm>
            <a:custGeom>
              <a:avLst/>
              <a:gdLst>
                <a:gd name="T0" fmla="*/ 5080 w 5081"/>
                <a:gd name="T1" fmla="*/ 741 h 1287"/>
                <a:gd name="T2" fmla="*/ 5080 w 5081"/>
                <a:gd name="T3" fmla="*/ 741 h 1287"/>
                <a:gd name="T4" fmla="*/ 4514 w 5081"/>
                <a:gd name="T5" fmla="*/ 1286 h 1287"/>
                <a:gd name="T6" fmla="*/ 567 w 5081"/>
                <a:gd name="T7" fmla="*/ 1286 h 1287"/>
                <a:gd name="T8" fmla="*/ 0 w 5081"/>
                <a:gd name="T9" fmla="*/ 741 h 1287"/>
                <a:gd name="T10" fmla="*/ 0 w 5081"/>
                <a:gd name="T11" fmla="*/ 545 h 1287"/>
                <a:gd name="T12" fmla="*/ 567 w 5081"/>
                <a:gd name="T13" fmla="*/ 0 h 1287"/>
                <a:gd name="T14" fmla="*/ 4514 w 5081"/>
                <a:gd name="T15" fmla="*/ 0 h 1287"/>
                <a:gd name="T16" fmla="*/ 5080 w 5081"/>
                <a:gd name="T17" fmla="*/ 545 h 1287"/>
                <a:gd name="T18" fmla="*/ 5080 w 5081"/>
                <a:gd name="T19" fmla="*/ 741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81" h="1287">
                  <a:moveTo>
                    <a:pt x="5080" y="741"/>
                  </a:moveTo>
                  <a:lnTo>
                    <a:pt x="5080" y="741"/>
                  </a:lnTo>
                  <a:cubicBezTo>
                    <a:pt x="5080" y="1046"/>
                    <a:pt x="4819" y="1286"/>
                    <a:pt x="4514" y="1286"/>
                  </a:cubicBezTo>
                  <a:cubicBezTo>
                    <a:pt x="567" y="1286"/>
                    <a:pt x="567" y="1286"/>
                    <a:pt x="567" y="1286"/>
                  </a:cubicBezTo>
                  <a:cubicBezTo>
                    <a:pt x="263" y="1286"/>
                    <a:pt x="0" y="1046"/>
                    <a:pt x="0" y="741"/>
                  </a:cubicBezTo>
                  <a:cubicBezTo>
                    <a:pt x="0" y="545"/>
                    <a:pt x="0" y="545"/>
                    <a:pt x="0" y="545"/>
                  </a:cubicBezTo>
                  <a:cubicBezTo>
                    <a:pt x="0" y="238"/>
                    <a:pt x="263" y="0"/>
                    <a:pt x="567" y="0"/>
                  </a:cubicBezTo>
                  <a:cubicBezTo>
                    <a:pt x="4514" y="0"/>
                    <a:pt x="4514" y="0"/>
                    <a:pt x="4514" y="0"/>
                  </a:cubicBezTo>
                  <a:cubicBezTo>
                    <a:pt x="4819" y="0"/>
                    <a:pt x="5080" y="238"/>
                    <a:pt x="5080" y="545"/>
                  </a:cubicBezTo>
                  <a:lnTo>
                    <a:pt x="5080" y="741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88" name="Freeform 14"/>
            <p:cNvSpPr>
              <a:spLocks noChangeArrowheads="1"/>
            </p:cNvSpPr>
            <p:nvPr/>
          </p:nvSpPr>
          <p:spPr bwMode="auto">
            <a:xfrm>
              <a:off x="9962" y="4635"/>
              <a:ext cx="701" cy="1111"/>
            </a:xfrm>
            <a:custGeom>
              <a:avLst/>
              <a:gdLst>
                <a:gd name="T0" fmla="*/ 2811 w 3096"/>
                <a:gd name="T1" fmla="*/ 4904 h 4905"/>
                <a:gd name="T2" fmla="*/ 2811 w 3096"/>
                <a:gd name="T3" fmla="*/ 4904 h 4905"/>
                <a:gd name="T4" fmla="*/ 2398 w 3096"/>
                <a:gd name="T5" fmla="*/ 2354 h 4905"/>
                <a:gd name="T6" fmla="*/ 0 w 3096"/>
                <a:gd name="T7" fmla="*/ 108 h 4905"/>
                <a:gd name="T8" fmla="*/ 327 w 3096"/>
                <a:gd name="T9" fmla="*/ 0 h 4905"/>
                <a:gd name="T10" fmla="*/ 2659 w 3096"/>
                <a:gd name="T11" fmla="*/ 2266 h 4905"/>
                <a:gd name="T12" fmla="*/ 3095 w 3096"/>
                <a:gd name="T13" fmla="*/ 4881 h 4905"/>
                <a:gd name="T14" fmla="*/ 2811 w 3096"/>
                <a:gd name="T15" fmla="*/ 4904 h 4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96" h="4905">
                  <a:moveTo>
                    <a:pt x="2811" y="4904"/>
                  </a:moveTo>
                  <a:lnTo>
                    <a:pt x="2811" y="4904"/>
                  </a:lnTo>
                  <a:cubicBezTo>
                    <a:pt x="2811" y="4881"/>
                    <a:pt x="2790" y="3616"/>
                    <a:pt x="2398" y="2354"/>
                  </a:cubicBezTo>
                  <a:cubicBezTo>
                    <a:pt x="2026" y="1112"/>
                    <a:pt x="20" y="129"/>
                    <a:pt x="0" y="108"/>
                  </a:cubicBezTo>
                  <a:cubicBezTo>
                    <a:pt x="327" y="0"/>
                    <a:pt x="327" y="0"/>
                    <a:pt x="327" y="0"/>
                  </a:cubicBezTo>
                  <a:cubicBezTo>
                    <a:pt x="415" y="20"/>
                    <a:pt x="2245" y="893"/>
                    <a:pt x="2659" y="2266"/>
                  </a:cubicBezTo>
                  <a:cubicBezTo>
                    <a:pt x="3074" y="3575"/>
                    <a:pt x="3095" y="4837"/>
                    <a:pt x="3095" y="4881"/>
                  </a:cubicBezTo>
                  <a:lnTo>
                    <a:pt x="2811" y="4904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90" name="Freeform 15"/>
            <p:cNvSpPr>
              <a:spLocks noChangeArrowheads="1"/>
            </p:cNvSpPr>
            <p:nvPr/>
          </p:nvSpPr>
          <p:spPr bwMode="auto">
            <a:xfrm>
              <a:off x="8518" y="4629"/>
              <a:ext cx="439" cy="543"/>
            </a:xfrm>
            <a:custGeom>
              <a:avLst/>
              <a:gdLst>
                <a:gd name="T0" fmla="*/ 261 w 1942"/>
                <a:gd name="T1" fmla="*/ 2398 h 2399"/>
                <a:gd name="T2" fmla="*/ 261 w 1942"/>
                <a:gd name="T3" fmla="*/ 2398 h 2399"/>
                <a:gd name="T4" fmla="*/ 0 w 1942"/>
                <a:gd name="T5" fmla="*/ 2310 h 2399"/>
                <a:gd name="T6" fmla="*/ 1722 w 1942"/>
                <a:gd name="T7" fmla="*/ 0 h 2399"/>
                <a:gd name="T8" fmla="*/ 1941 w 1942"/>
                <a:gd name="T9" fmla="*/ 131 h 2399"/>
                <a:gd name="T10" fmla="*/ 261 w 1942"/>
                <a:gd name="T11" fmla="*/ 2398 h 2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2" h="2399">
                  <a:moveTo>
                    <a:pt x="261" y="2398"/>
                  </a:moveTo>
                  <a:lnTo>
                    <a:pt x="261" y="2398"/>
                  </a:lnTo>
                  <a:cubicBezTo>
                    <a:pt x="0" y="2310"/>
                    <a:pt x="0" y="2310"/>
                    <a:pt x="0" y="2310"/>
                  </a:cubicBezTo>
                  <a:cubicBezTo>
                    <a:pt x="64" y="2070"/>
                    <a:pt x="741" y="0"/>
                    <a:pt x="1722" y="0"/>
                  </a:cubicBezTo>
                  <a:cubicBezTo>
                    <a:pt x="1941" y="131"/>
                    <a:pt x="1941" y="131"/>
                    <a:pt x="1941" y="131"/>
                  </a:cubicBezTo>
                  <a:cubicBezTo>
                    <a:pt x="1265" y="131"/>
                    <a:pt x="436" y="1809"/>
                    <a:pt x="261" y="239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91" name="Freeform 16"/>
            <p:cNvSpPr>
              <a:spLocks noChangeArrowheads="1"/>
            </p:cNvSpPr>
            <p:nvPr/>
          </p:nvSpPr>
          <p:spPr bwMode="auto">
            <a:xfrm>
              <a:off x="5161" y="4412"/>
              <a:ext cx="7049" cy="246"/>
            </a:xfrm>
            <a:custGeom>
              <a:avLst/>
              <a:gdLst>
                <a:gd name="T0" fmla="*/ 0 w 31089"/>
                <a:gd name="T1" fmla="*/ 0 h 1090"/>
                <a:gd name="T2" fmla="*/ 31088 w 31089"/>
                <a:gd name="T3" fmla="*/ 0 h 1090"/>
                <a:gd name="T4" fmla="*/ 31088 w 31089"/>
                <a:gd name="T5" fmla="*/ 1089 h 1090"/>
                <a:gd name="T6" fmla="*/ 0 w 31089"/>
                <a:gd name="T7" fmla="*/ 1089 h 1090"/>
                <a:gd name="T8" fmla="*/ 0 w 31089"/>
                <a:gd name="T9" fmla="*/ 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89" h="1090">
                  <a:moveTo>
                    <a:pt x="0" y="0"/>
                  </a:moveTo>
                  <a:lnTo>
                    <a:pt x="31088" y="0"/>
                  </a:lnTo>
                  <a:lnTo>
                    <a:pt x="31088" y="1089"/>
                  </a:lnTo>
                  <a:lnTo>
                    <a:pt x="0" y="108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92" name="Freeform 17"/>
            <p:cNvSpPr>
              <a:spLocks noChangeArrowheads="1"/>
            </p:cNvSpPr>
            <p:nvPr/>
          </p:nvSpPr>
          <p:spPr bwMode="auto">
            <a:xfrm>
              <a:off x="5161" y="1901"/>
              <a:ext cx="187" cy="2757"/>
            </a:xfrm>
            <a:custGeom>
              <a:avLst/>
              <a:gdLst>
                <a:gd name="T0" fmla="*/ 828 w 829"/>
                <a:gd name="T1" fmla="*/ 0 h 12164"/>
                <a:gd name="T2" fmla="*/ 0 w 829"/>
                <a:gd name="T3" fmla="*/ 0 h 12164"/>
                <a:gd name="T4" fmla="*/ 0 w 829"/>
                <a:gd name="T5" fmla="*/ 12163 h 12164"/>
                <a:gd name="T6" fmla="*/ 828 w 829"/>
                <a:gd name="T7" fmla="*/ 12163 h 12164"/>
                <a:gd name="T8" fmla="*/ 828 w 829"/>
                <a:gd name="T9" fmla="*/ 0 h 12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9" h="12164">
                  <a:moveTo>
                    <a:pt x="828" y="0"/>
                  </a:moveTo>
                  <a:lnTo>
                    <a:pt x="0" y="0"/>
                  </a:lnTo>
                  <a:lnTo>
                    <a:pt x="0" y="12163"/>
                  </a:lnTo>
                  <a:lnTo>
                    <a:pt x="828" y="12163"/>
                  </a:lnTo>
                  <a:lnTo>
                    <a:pt x="828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94" name="Freeform 18"/>
            <p:cNvSpPr>
              <a:spLocks noChangeArrowheads="1"/>
            </p:cNvSpPr>
            <p:nvPr/>
          </p:nvSpPr>
          <p:spPr bwMode="auto">
            <a:xfrm>
              <a:off x="5349" y="4026"/>
              <a:ext cx="6861" cy="246"/>
            </a:xfrm>
            <a:custGeom>
              <a:avLst/>
              <a:gdLst>
                <a:gd name="T0" fmla="*/ 30260 w 30261"/>
                <a:gd name="T1" fmla="*/ 0 h 1090"/>
                <a:gd name="T2" fmla="*/ 0 w 30261"/>
                <a:gd name="T3" fmla="*/ 0 h 1090"/>
                <a:gd name="T4" fmla="*/ 0 w 30261"/>
                <a:gd name="T5" fmla="*/ 1089 h 1090"/>
                <a:gd name="T6" fmla="*/ 30260 w 30261"/>
                <a:gd name="T7" fmla="*/ 1089 h 1090"/>
                <a:gd name="T8" fmla="*/ 30260 w 30261"/>
                <a:gd name="T9" fmla="*/ 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61" h="1090">
                  <a:moveTo>
                    <a:pt x="30260" y="0"/>
                  </a:moveTo>
                  <a:lnTo>
                    <a:pt x="0" y="0"/>
                  </a:lnTo>
                  <a:lnTo>
                    <a:pt x="0" y="1089"/>
                  </a:lnTo>
                  <a:lnTo>
                    <a:pt x="30260" y="1089"/>
                  </a:lnTo>
                  <a:lnTo>
                    <a:pt x="3026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95" name="Freeform 19"/>
            <p:cNvSpPr>
              <a:spLocks noChangeArrowheads="1"/>
            </p:cNvSpPr>
            <p:nvPr/>
          </p:nvSpPr>
          <p:spPr bwMode="auto">
            <a:xfrm>
              <a:off x="5349" y="4071"/>
              <a:ext cx="6861" cy="49"/>
            </a:xfrm>
            <a:custGeom>
              <a:avLst/>
              <a:gdLst>
                <a:gd name="T0" fmla="*/ 30260 w 30261"/>
                <a:gd name="T1" fmla="*/ 0 h 220"/>
                <a:gd name="T2" fmla="*/ 0 w 30261"/>
                <a:gd name="T3" fmla="*/ 0 h 220"/>
                <a:gd name="T4" fmla="*/ 0 w 30261"/>
                <a:gd name="T5" fmla="*/ 219 h 220"/>
                <a:gd name="T6" fmla="*/ 30260 w 30261"/>
                <a:gd name="T7" fmla="*/ 219 h 220"/>
                <a:gd name="T8" fmla="*/ 30260 w 30261"/>
                <a:gd name="T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61" h="220">
                  <a:moveTo>
                    <a:pt x="30260" y="0"/>
                  </a:moveTo>
                  <a:lnTo>
                    <a:pt x="0" y="0"/>
                  </a:lnTo>
                  <a:lnTo>
                    <a:pt x="0" y="219"/>
                  </a:lnTo>
                  <a:lnTo>
                    <a:pt x="30260" y="219"/>
                  </a:lnTo>
                  <a:lnTo>
                    <a:pt x="3026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96" name="Freeform 20"/>
            <p:cNvSpPr>
              <a:spLocks noChangeArrowheads="1"/>
            </p:cNvSpPr>
            <p:nvPr/>
          </p:nvSpPr>
          <p:spPr bwMode="auto">
            <a:xfrm>
              <a:off x="5349" y="4174"/>
              <a:ext cx="6861" cy="49"/>
            </a:xfrm>
            <a:custGeom>
              <a:avLst/>
              <a:gdLst>
                <a:gd name="T0" fmla="*/ 30260 w 30261"/>
                <a:gd name="T1" fmla="*/ 0 h 220"/>
                <a:gd name="T2" fmla="*/ 0 w 30261"/>
                <a:gd name="T3" fmla="*/ 0 h 220"/>
                <a:gd name="T4" fmla="*/ 0 w 30261"/>
                <a:gd name="T5" fmla="*/ 219 h 220"/>
                <a:gd name="T6" fmla="*/ 30260 w 30261"/>
                <a:gd name="T7" fmla="*/ 219 h 220"/>
                <a:gd name="T8" fmla="*/ 30260 w 30261"/>
                <a:gd name="T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61" h="220">
                  <a:moveTo>
                    <a:pt x="30260" y="0"/>
                  </a:moveTo>
                  <a:lnTo>
                    <a:pt x="0" y="0"/>
                  </a:lnTo>
                  <a:lnTo>
                    <a:pt x="0" y="219"/>
                  </a:lnTo>
                  <a:lnTo>
                    <a:pt x="30260" y="219"/>
                  </a:lnTo>
                  <a:lnTo>
                    <a:pt x="3026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98" name="Freeform 21"/>
            <p:cNvSpPr>
              <a:spLocks noChangeArrowheads="1"/>
            </p:cNvSpPr>
            <p:nvPr/>
          </p:nvSpPr>
          <p:spPr bwMode="auto">
            <a:xfrm>
              <a:off x="5349" y="2182"/>
              <a:ext cx="6861" cy="246"/>
            </a:xfrm>
            <a:custGeom>
              <a:avLst/>
              <a:gdLst>
                <a:gd name="T0" fmla="*/ 30260 w 30261"/>
                <a:gd name="T1" fmla="*/ 0 h 1090"/>
                <a:gd name="T2" fmla="*/ 0 w 30261"/>
                <a:gd name="T3" fmla="*/ 0 h 1090"/>
                <a:gd name="T4" fmla="*/ 0 w 30261"/>
                <a:gd name="T5" fmla="*/ 1089 h 1090"/>
                <a:gd name="T6" fmla="*/ 30260 w 30261"/>
                <a:gd name="T7" fmla="*/ 1089 h 1090"/>
                <a:gd name="T8" fmla="*/ 30260 w 30261"/>
                <a:gd name="T9" fmla="*/ 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61" h="1090">
                  <a:moveTo>
                    <a:pt x="30260" y="0"/>
                  </a:moveTo>
                  <a:lnTo>
                    <a:pt x="0" y="0"/>
                  </a:lnTo>
                  <a:lnTo>
                    <a:pt x="0" y="1089"/>
                  </a:lnTo>
                  <a:lnTo>
                    <a:pt x="30260" y="1089"/>
                  </a:lnTo>
                  <a:lnTo>
                    <a:pt x="3026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99" name="Freeform 22"/>
            <p:cNvSpPr>
              <a:spLocks noChangeArrowheads="1"/>
            </p:cNvSpPr>
            <p:nvPr/>
          </p:nvSpPr>
          <p:spPr bwMode="auto">
            <a:xfrm>
              <a:off x="5349" y="2227"/>
              <a:ext cx="6861" cy="44"/>
            </a:xfrm>
            <a:custGeom>
              <a:avLst/>
              <a:gdLst>
                <a:gd name="T0" fmla="*/ 30260 w 30261"/>
                <a:gd name="T1" fmla="*/ 0 h 197"/>
                <a:gd name="T2" fmla="*/ 0 w 30261"/>
                <a:gd name="T3" fmla="*/ 0 h 197"/>
                <a:gd name="T4" fmla="*/ 0 w 30261"/>
                <a:gd name="T5" fmla="*/ 196 h 197"/>
                <a:gd name="T6" fmla="*/ 30260 w 30261"/>
                <a:gd name="T7" fmla="*/ 196 h 197"/>
                <a:gd name="T8" fmla="*/ 30260 w 30261"/>
                <a:gd name="T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61" h="197">
                  <a:moveTo>
                    <a:pt x="30260" y="0"/>
                  </a:moveTo>
                  <a:lnTo>
                    <a:pt x="0" y="0"/>
                  </a:lnTo>
                  <a:lnTo>
                    <a:pt x="0" y="196"/>
                  </a:lnTo>
                  <a:lnTo>
                    <a:pt x="30260" y="196"/>
                  </a:lnTo>
                  <a:lnTo>
                    <a:pt x="3026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0" name="Freeform 23"/>
            <p:cNvSpPr>
              <a:spLocks noChangeArrowheads="1"/>
            </p:cNvSpPr>
            <p:nvPr/>
          </p:nvSpPr>
          <p:spPr bwMode="auto">
            <a:xfrm>
              <a:off x="5349" y="2331"/>
              <a:ext cx="6861" cy="49"/>
            </a:xfrm>
            <a:custGeom>
              <a:avLst/>
              <a:gdLst>
                <a:gd name="T0" fmla="*/ 30260 w 30261"/>
                <a:gd name="T1" fmla="*/ 0 h 220"/>
                <a:gd name="T2" fmla="*/ 0 w 30261"/>
                <a:gd name="T3" fmla="*/ 0 h 220"/>
                <a:gd name="T4" fmla="*/ 0 w 30261"/>
                <a:gd name="T5" fmla="*/ 219 h 220"/>
                <a:gd name="T6" fmla="*/ 30260 w 30261"/>
                <a:gd name="T7" fmla="*/ 219 h 220"/>
                <a:gd name="T8" fmla="*/ 30260 w 30261"/>
                <a:gd name="T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61" h="220">
                  <a:moveTo>
                    <a:pt x="30260" y="0"/>
                  </a:moveTo>
                  <a:lnTo>
                    <a:pt x="0" y="0"/>
                  </a:lnTo>
                  <a:lnTo>
                    <a:pt x="0" y="219"/>
                  </a:lnTo>
                  <a:lnTo>
                    <a:pt x="30260" y="219"/>
                  </a:lnTo>
                  <a:lnTo>
                    <a:pt x="3026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1" name="Freeform 24"/>
            <p:cNvSpPr>
              <a:spLocks noChangeArrowheads="1"/>
            </p:cNvSpPr>
            <p:nvPr/>
          </p:nvSpPr>
          <p:spPr bwMode="auto">
            <a:xfrm>
              <a:off x="5349" y="2805"/>
              <a:ext cx="6861" cy="247"/>
            </a:xfrm>
            <a:custGeom>
              <a:avLst/>
              <a:gdLst>
                <a:gd name="T0" fmla="*/ 30260 w 30261"/>
                <a:gd name="T1" fmla="*/ 0 h 1093"/>
                <a:gd name="T2" fmla="*/ 0 w 30261"/>
                <a:gd name="T3" fmla="*/ 0 h 1093"/>
                <a:gd name="T4" fmla="*/ 0 w 30261"/>
                <a:gd name="T5" fmla="*/ 1092 h 1093"/>
                <a:gd name="T6" fmla="*/ 30260 w 30261"/>
                <a:gd name="T7" fmla="*/ 1092 h 1093"/>
                <a:gd name="T8" fmla="*/ 30260 w 30261"/>
                <a:gd name="T9" fmla="*/ 0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61" h="1093">
                  <a:moveTo>
                    <a:pt x="30260" y="0"/>
                  </a:moveTo>
                  <a:lnTo>
                    <a:pt x="0" y="0"/>
                  </a:lnTo>
                  <a:lnTo>
                    <a:pt x="0" y="1092"/>
                  </a:lnTo>
                  <a:lnTo>
                    <a:pt x="30260" y="1092"/>
                  </a:lnTo>
                  <a:lnTo>
                    <a:pt x="3026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2" name="Freeform 25"/>
            <p:cNvSpPr>
              <a:spLocks noChangeArrowheads="1"/>
            </p:cNvSpPr>
            <p:nvPr/>
          </p:nvSpPr>
          <p:spPr bwMode="auto">
            <a:xfrm>
              <a:off x="5349" y="2850"/>
              <a:ext cx="6861" cy="49"/>
            </a:xfrm>
            <a:custGeom>
              <a:avLst/>
              <a:gdLst>
                <a:gd name="T0" fmla="*/ 30260 w 30261"/>
                <a:gd name="T1" fmla="*/ 0 h 221"/>
                <a:gd name="T2" fmla="*/ 0 w 30261"/>
                <a:gd name="T3" fmla="*/ 0 h 221"/>
                <a:gd name="T4" fmla="*/ 0 w 30261"/>
                <a:gd name="T5" fmla="*/ 220 h 221"/>
                <a:gd name="T6" fmla="*/ 30260 w 30261"/>
                <a:gd name="T7" fmla="*/ 220 h 221"/>
                <a:gd name="T8" fmla="*/ 30260 w 30261"/>
                <a:gd name="T9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61" h="221">
                  <a:moveTo>
                    <a:pt x="30260" y="0"/>
                  </a:moveTo>
                  <a:lnTo>
                    <a:pt x="0" y="0"/>
                  </a:lnTo>
                  <a:lnTo>
                    <a:pt x="0" y="220"/>
                  </a:lnTo>
                  <a:lnTo>
                    <a:pt x="30260" y="220"/>
                  </a:lnTo>
                  <a:lnTo>
                    <a:pt x="3026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3" name="Freeform 26"/>
            <p:cNvSpPr>
              <a:spLocks noChangeArrowheads="1"/>
            </p:cNvSpPr>
            <p:nvPr/>
          </p:nvSpPr>
          <p:spPr bwMode="auto">
            <a:xfrm>
              <a:off x="5349" y="2954"/>
              <a:ext cx="6861" cy="48"/>
            </a:xfrm>
            <a:custGeom>
              <a:avLst/>
              <a:gdLst>
                <a:gd name="T0" fmla="*/ 30260 w 30261"/>
                <a:gd name="T1" fmla="*/ 0 h 218"/>
                <a:gd name="T2" fmla="*/ 0 w 30261"/>
                <a:gd name="T3" fmla="*/ 0 h 218"/>
                <a:gd name="T4" fmla="*/ 0 w 30261"/>
                <a:gd name="T5" fmla="*/ 217 h 218"/>
                <a:gd name="T6" fmla="*/ 30260 w 30261"/>
                <a:gd name="T7" fmla="*/ 217 h 218"/>
                <a:gd name="T8" fmla="*/ 30260 w 30261"/>
                <a:gd name="T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61" h="218">
                  <a:moveTo>
                    <a:pt x="30260" y="0"/>
                  </a:moveTo>
                  <a:lnTo>
                    <a:pt x="0" y="0"/>
                  </a:lnTo>
                  <a:lnTo>
                    <a:pt x="0" y="217"/>
                  </a:lnTo>
                  <a:lnTo>
                    <a:pt x="30260" y="217"/>
                  </a:lnTo>
                  <a:lnTo>
                    <a:pt x="3026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4" name="Freeform 27"/>
            <p:cNvSpPr>
              <a:spLocks noChangeArrowheads="1"/>
            </p:cNvSpPr>
            <p:nvPr/>
          </p:nvSpPr>
          <p:spPr bwMode="auto">
            <a:xfrm>
              <a:off x="5349" y="3438"/>
              <a:ext cx="6861" cy="241"/>
            </a:xfrm>
            <a:custGeom>
              <a:avLst/>
              <a:gdLst>
                <a:gd name="T0" fmla="*/ 30260 w 30261"/>
                <a:gd name="T1" fmla="*/ 0 h 1069"/>
                <a:gd name="T2" fmla="*/ 0 w 30261"/>
                <a:gd name="T3" fmla="*/ 0 h 1069"/>
                <a:gd name="T4" fmla="*/ 0 w 30261"/>
                <a:gd name="T5" fmla="*/ 1068 h 1069"/>
                <a:gd name="T6" fmla="*/ 30260 w 30261"/>
                <a:gd name="T7" fmla="*/ 1068 h 1069"/>
                <a:gd name="T8" fmla="*/ 30260 w 30261"/>
                <a:gd name="T9" fmla="*/ 0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61" h="1069">
                  <a:moveTo>
                    <a:pt x="30260" y="0"/>
                  </a:moveTo>
                  <a:lnTo>
                    <a:pt x="0" y="0"/>
                  </a:lnTo>
                  <a:lnTo>
                    <a:pt x="0" y="1068"/>
                  </a:lnTo>
                  <a:lnTo>
                    <a:pt x="30260" y="1068"/>
                  </a:lnTo>
                  <a:lnTo>
                    <a:pt x="3026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5" name="Freeform 28"/>
            <p:cNvSpPr>
              <a:spLocks noChangeArrowheads="1"/>
            </p:cNvSpPr>
            <p:nvPr/>
          </p:nvSpPr>
          <p:spPr bwMode="auto">
            <a:xfrm>
              <a:off x="5349" y="3483"/>
              <a:ext cx="6861" cy="44"/>
            </a:xfrm>
            <a:custGeom>
              <a:avLst/>
              <a:gdLst>
                <a:gd name="T0" fmla="*/ 30260 w 30261"/>
                <a:gd name="T1" fmla="*/ 0 h 197"/>
                <a:gd name="T2" fmla="*/ 0 w 30261"/>
                <a:gd name="T3" fmla="*/ 0 h 197"/>
                <a:gd name="T4" fmla="*/ 0 w 30261"/>
                <a:gd name="T5" fmla="*/ 196 h 197"/>
                <a:gd name="T6" fmla="*/ 30260 w 30261"/>
                <a:gd name="T7" fmla="*/ 196 h 197"/>
                <a:gd name="T8" fmla="*/ 30260 w 30261"/>
                <a:gd name="T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61" h="197">
                  <a:moveTo>
                    <a:pt x="30260" y="0"/>
                  </a:moveTo>
                  <a:lnTo>
                    <a:pt x="0" y="0"/>
                  </a:lnTo>
                  <a:lnTo>
                    <a:pt x="0" y="196"/>
                  </a:lnTo>
                  <a:lnTo>
                    <a:pt x="30260" y="196"/>
                  </a:lnTo>
                  <a:lnTo>
                    <a:pt x="3026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6" name="Freeform 29"/>
            <p:cNvSpPr>
              <a:spLocks noChangeArrowheads="1"/>
            </p:cNvSpPr>
            <p:nvPr/>
          </p:nvSpPr>
          <p:spPr bwMode="auto">
            <a:xfrm>
              <a:off x="5349" y="3587"/>
              <a:ext cx="6861" cy="43"/>
            </a:xfrm>
            <a:custGeom>
              <a:avLst/>
              <a:gdLst>
                <a:gd name="T0" fmla="*/ 30260 w 30261"/>
                <a:gd name="T1" fmla="*/ 0 h 195"/>
                <a:gd name="T2" fmla="*/ 0 w 30261"/>
                <a:gd name="T3" fmla="*/ 0 h 195"/>
                <a:gd name="T4" fmla="*/ 0 w 30261"/>
                <a:gd name="T5" fmla="*/ 194 h 195"/>
                <a:gd name="T6" fmla="*/ 30260 w 30261"/>
                <a:gd name="T7" fmla="*/ 194 h 195"/>
                <a:gd name="T8" fmla="*/ 30260 w 30261"/>
                <a:gd name="T9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61" h="195">
                  <a:moveTo>
                    <a:pt x="30260" y="0"/>
                  </a:moveTo>
                  <a:lnTo>
                    <a:pt x="0" y="0"/>
                  </a:lnTo>
                  <a:lnTo>
                    <a:pt x="0" y="194"/>
                  </a:lnTo>
                  <a:lnTo>
                    <a:pt x="30260" y="194"/>
                  </a:lnTo>
                  <a:lnTo>
                    <a:pt x="3026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7" name="Freeform 30"/>
            <p:cNvSpPr>
              <a:spLocks noChangeArrowheads="1"/>
            </p:cNvSpPr>
            <p:nvPr/>
          </p:nvSpPr>
          <p:spPr bwMode="auto">
            <a:xfrm>
              <a:off x="5819" y="2182"/>
              <a:ext cx="163" cy="2476"/>
            </a:xfrm>
            <a:custGeom>
              <a:avLst/>
              <a:gdLst>
                <a:gd name="T0" fmla="*/ 720 w 721"/>
                <a:gd name="T1" fmla="*/ 0 h 10922"/>
                <a:gd name="T2" fmla="*/ 0 w 721"/>
                <a:gd name="T3" fmla="*/ 0 h 10922"/>
                <a:gd name="T4" fmla="*/ 0 w 721"/>
                <a:gd name="T5" fmla="*/ 10921 h 10922"/>
                <a:gd name="T6" fmla="*/ 720 w 721"/>
                <a:gd name="T7" fmla="*/ 10921 h 10922"/>
                <a:gd name="T8" fmla="*/ 720 w 721"/>
                <a:gd name="T9" fmla="*/ 0 h 10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1" h="10922">
                  <a:moveTo>
                    <a:pt x="720" y="0"/>
                  </a:moveTo>
                  <a:lnTo>
                    <a:pt x="0" y="0"/>
                  </a:lnTo>
                  <a:lnTo>
                    <a:pt x="0" y="10921"/>
                  </a:lnTo>
                  <a:lnTo>
                    <a:pt x="720" y="10921"/>
                  </a:lnTo>
                  <a:lnTo>
                    <a:pt x="72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8" name="Freeform 31"/>
            <p:cNvSpPr>
              <a:spLocks noChangeArrowheads="1"/>
            </p:cNvSpPr>
            <p:nvPr/>
          </p:nvSpPr>
          <p:spPr bwMode="auto">
            <a:xfrm>
              <a:off x="6595" y="2182"/>
              <a:ext cx="167" cy="2476"/>
            </a:xfrm>
            <a:custGeom>
              <a:avLst/>
              <a:gdLst>
                <a:gd name="T0" fmla="*/ 740 w 741"/>
                <a:gd name="T1" fmla="*/ 0 h 10922"/>
                <a:gd name="T2" fmla="*/ 0 w 741"/>
                <a:gd name="T3" fmla="*/ 0 h 10922"/>
                <a:gd name="T4" fmla="*/ 0 w 741"/>
                <a:gd name="T5" fmla="*/ 10921 h 10922"/>
                <a:gd name="T6" fmla="*/ 740 w 741"/>
                <a:gd name="T7" fmla="*/ 10921 h 10922"/>
                <a:gd name="T8" fmla="*/ 740 w 741"/>
                <a:gd name="T9" fmla="*/ 0 h 10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10922">
                  <a:moveTo>
                    <a:pt x="740" y="0"/>
                  </a:moveTo>
                  <a:lnTo>
                    <a:pt x="0" y="0"/>
                  </a:lnTo>
                  <a:lnTo>
                    <a:pt x="0" y="10921"/>
                  </a:lnTo>
                  <a:lnTo>
                    <a:pt x="740" y="10921"/>
                  </a:lnTo>
                  <a:lnTo>
                    <a:pt x="74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9" name="Freeform 32"/>
            <p:cNvSpPr>
              <a:spLocks noChangeArrowheads="1"/>
            </p:cNvSpPr>
            <p:nvPr/>
          </p:nvSpPr>
          <p:spPr bwMode="auto">
            <a:xfrm>
              <a:off x="7376" y="2182"/>
              <a:ext cx="163" cy="2476"/>
            </a:xfrm>
            <a:custGeom>
              <a:avLst/>
              <a:gdLst>
                <a:gd name="T0" fmla="*/ 720 w 721"/>
                <a:gd name="T1" fmla="*/ 0 h 10922"/>
                <a:gd name="T2" fmla="*/ 0 w 721"/>
                <a:gd name="T3" fmla="*/ 0 h 10922"/>
                <a:gd name="T4" fmla="*/ 0 w 721"/>
                <a:gd name="T5" fmla="*/ 10921 h 10922"/>
                <a:gd name="T6" fmla="*/ 720 w 721"/>
                <a:gd name="T7" fmla="*/ 10921 h 10922"/>
                <a:gd name="T8" fmla="*/ 720 w 721"/>
                <a:gd name="T9" fmla="*/ 0 h 10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1" h="10922">
                  <a:moveTo>
                    <a:pt x="720" y="0"/>
                  </a:moveTo>
                  <a:lnTo>
                    <a:pt x="0" y="0"/>
                  </a:lnTo>
                  <a:lnTo>
                    <a:pt x="0" y="10921"/>
                  </a:lnTo>
                  <a:lnTo>
                    <a:pt x="720" y="10921"/>
                  </a:lnTo>
                  <a:lnTo>
                    <a:pt x="72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10" name="Freeform 33"/>
            <p:cNvSpPr>
              <a:spLocks noChangeArrowheads="1"/>
            </p:cNvSpPr>
            <p:nvPr/>
          </p:nvSpPr>
          <p:spPr bwMode="auto">
            <a:xfrm>
              <a:off x="8152" y="2182"/>
              <a:ext cx="167" cy="2476"/>
            </a:xfrm>
            <a:custGeom>
              <a:avLst/>
              <a:gdLst>
                <a:gd name="T0" fmla="*/ 741 w 742"/>
                <a:gd name="T1" fmla="*/ 0 h 10922"/>
                <a:gd name="T2" fmla="*/ 0 w 742"/>
                <a:gd name="T3" fmla="*/ 0 h 10922"/>
                <a:gd name="T4" fmla="*/ 0 w 742"/>
                <a:gd name="T5" fmla="*/ 10921 h 10922"/>
                <a:gd name="T6" fmla="*/ 741 w 742"/>
                <a:gd name="T7" fmla="*/ 10921 h 10922"/>
                <a:gd name="T8" fmla="*/ 741 w 742"/>
                <a:gd name="T9" fmla="*/ 0 h 10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2" h="10922">
                  <a:moveTo>
                    <a:pt x="741" y="0"/>
                  </a:moveTo>
                  <a:lnTo>
                    <a:pt x="0" y="0"/>
                  </a:lnTo>
                  <a:lnTo>
                    <a:pt x="0" y="10921"/>
                  </a:lnTo>
                  <a:lnTo>
                    <a:pt x="741" y="10921"/>
                  </a:lnTo>
                  <a:lnTo>
                    <a:pt x="741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11" name="Freeform 34"/>
            <p:cNvSpPr>
              <a:spLocks noChangeArrowheads="1"/>
            </p:cNvSpPr>
            <p:nvPr/>
          </p:nvSpPr>
          <p:spPr bwMode="auto">
            <a:xfrm>
              <a:off x="8933" y="2182"/>
              <a:ext cx="163" cy="2476"/>
            </a:xfrm>
            <a:custGeom>
              <a:avLst/>
              <a:gdLst>
                <a:gd name="T0" fmla="*/ 720 w 721"/>
                <a:gd name="T1" fmla="*/ 0 h 10922"/>
                <a:gd name="T2" fmla="*/ 0 w 721"/>
                <a:gd name="T3" fmla="*/ 0 h 10922"/>
                <a:gd name="T4" fmla="*/ 0 w 721"/>
                <a:gd name="T5" fmla="*/ 10921 h 10922"/>
                <a:gd name="T6" fmla="*/ 720 w 721"/>
                <a:gd name="T7" fmla="*/ 10921 h 10922"/>
                <a:gd name="T8" fmla="*/ 720 w 721"/>
                <a:gd name="T9" fmla="*/ 0 h 10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1" h="10922">
                  <a:moveTo>
                    <a:pt x="720" y="0"/>
                  </a:moveTo>
                  <a:lnTo>
                    <a:pt x="0" y="0"/>
                  </a:lnTo>
                  <a:lnTo>
                    <a:pt x="0" y="10921"/>
                  </a:lnTo>
                  <a:lnTo>
                    <a:pt x="720" y="10921"/>
                  </a:lnTo>
                  <a:lnTo>
                    <a:pt x="72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12" name="Freeform 35"/>
            <p:cNvSpPr>
              <a:spLocks noChangeArrowheads="1"/>
            </p:cNvSpPr>
            <p:nvPr/>
          </p:nvSpPr>
          <p:spPr bwMode="auto">
            <a:xfrm>
              <a:off x="9709" y="2182"/>
              <a:ext cx="168" cy="2476"/>
            </a:xfrm>
            <a:custGeom>
              <a:avLst/>
              <a:gdLst>
                <a:gd name="T0" fmla="*/ 743 w 744"/>
                <a:gd name="T1" fmla="*/ 0 h 10922"/>
                <a:gd name="T2" fmla="*/ 0 w 744"/>
                <a:gd name="T3" fmla="*/ 0 h 10922"/>
                <a:gd name="T4" fmla="*/ 0 w 744"/>
                <a:gd name="T5" fmla="*/ 10921 h 10922"/>
                <a:gd name="T6" fmla="*/ 743 w 744"/>
                <a:gd name="T7" fmla="*/ 10921 h 10922"/>
                <a:gd name="T8" fmla="*/ 743 w 744"/>
                <a:gd name="T9" fmla="*/ 0 h 10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4" h="10922">
                  <a:moveTo>
                    <a:pt x="743" y="0"/>
                  </a:moveTo>
                  <a:lnTo>
                    <a:pt x="0" y="0"/>
                  </a:lnTo>
                  <a:lnTo>
                    <a:pt x="0" y="10921"/>
                  </a:lnTo>
                  <a:lnTo>
                    <a:pt x="743" y="10921"/>
                  </a:lnTo>
                  <a:lnTo>
                    <a:pt x="743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13" name="Freeform 36"/>
            <p:cNvSpPr>
              <a:spLocks noChangeArrowheads="1"/>
            </p:cNvSpPr>
            <p:nvPr/>
          </p:nvSpPr>
          <p:spPr bwMode="auto">
            <a:xfrm>
              <a:off x="10491" y="2182"/>
              <a:ext cx="162" cy="2476"/>
            </a:xfrm>
            <a:custGeom>
              <a:avLst/>
              <a:gdLst>
                <a:gd name="T0" fmla="*/ 718 w 719"/>
                <a:gd name="T1" fmla="*/ 0 h 10922"/>
                <a:gd name="T2" fmla="*/ 0 w 719"/>
                <a:gd name="T3" fmla="*/ 0 h 10922"/>
                <a:gd name="T4" fmla="*/ 0 w 719"/>
                <a:gd name="T5" fmla="*/ 10921 h 10922"/>
                <a:gd name="T6" fmla="*/ 718 w 719"/>
                <a:gd name="T7" fmla="*/ 10921 h 10922"/>
                <a:gd name="T8" fmla="*/ 718 w 719"/>
                <a:gd name="T9" fmla="*/ 0 h 10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10922">
                  <a:moveTo>
                    <a:pt x="718" y="0"/>
                  </a:moveTo>
                  <a:lnTo>
                    <a:pt x="0" y="0"/>
                  </a:lnTo>
                  <a:lnTo>
                    <a:pt x="0" y="10921"/>
                  </a:lnTo>
                  <a:lnTo>
                    <a:pt x="718" y="10921"/>
                  </a:lnTo>
                  <a:lnTo>
                    <a:pt x="718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14" name="Freeform 37"/>
            <p:cNvSpPr>
              <a:spLocks noChangeArrowheads="1"/>
            </p:cNvSpPr>
            <p:nvPr/>
          </p:nvSpPr>
          <p:spPr bwMode="auto">
            <a:xfrm>
              <a:off x="11267" y="2182"/>
              <a:ext cx="167" cy="2476"/>
            </a:xfrm>
            <a:custGeom>
              <a:avLst/>
              <a:gdLst>
                <a:gd name="T0" fmla="*/ 741 w 742"/>
                <a:gd name="T1" fmla="*/ 0 h 10922"/>
                <a:gd name="T2" fmla="*/ 0 w 742"/>
                <a:gd name="T3" fmla="*/ 0 h 10922"/>
                <a:gd name="T4" fmla="*/ 0 w 742"/>
                <a:gd name="T5" fmla="*/ 10921 h 10922"/>
                <a:gd name="T6" fmla="*/ 741 w 742"/>
                <a:gd name="T7" fmla="*/ 10921 h 10922"/>
                <a:gd name="T8" fmla="*/ 741 w 742"/>
                <a:gd name="T9" fmla="*/ 0 h 10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2" h="10922">
                  <a:moveTo>
                    <a:pt x="741" y="0"/>
                  </a:moveTo>
                  <a:lnTo>
                    <a:pt x="0" y="0"/>
                  </a:lnTo>
                  <a:lnTo>
                    <a:pt x="0" y="10921"/>
                  </a:lnTo>
                  <a:lnTo>
                    <a:pt x="741" y="10921"/>
                  </a:lnTo>
                  <a:lnTo>
                    <a:pt x="741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19" name="Freeform 38"/>
            <p:cNvSpPr>
              <a:spLocks noChangeArrowheads="1"/>
            </p:cNvSpPr>
            <p:nvPr/>
          </p:nvSpPr>
          <p:spPr bwMode="auto">
            <a:xfrm>
              <a:off x="12048" y="2182"/>
              <a:ext cx="163" cy="2476"/>
            </a:xfrm>
            <a:custGeom>
              <a:avLst/>
              <a:gdLst>
                <a:gd name="T0" fmla="*/ 720 w 721"/>
                <a:gd name="T1" fmla="*/ 0 h 10922"/>
                <a:gd name="T2" fmla="*/ 0 w 721"/>
                <a:gd name="T3" fmla="*/ 0 h 10922"/>
                <a:gd name="T4" fmla="*/ 0 w 721"/>
                <a:gd name="T5" fmla="*/ 10921 h 10922"/>
                <a:gd name="T6" fmla="*/ 720 w 721"/>
                <a:gd name="T7" fmla="*/ 10921 h 10922"/>
                <a:gd name="T8" fmla="*/ 720 w 721"/>
                <a:gd name="T9" fmla="*/ 0 h 10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1" h="10922">
                  <a:moveTo>
                    <a:pt x="720" y="0"/>
                  </a:moveTo>
                  <a:lnTo>
                    <a:pt x="0" y="0"/>
                  </a:lnTo>
                  <a:lnTo>
                    <a:pt x="0" y="10921"/>
                  </a:lnTo>
                  <a:lnTo>
                    <a:pt x="720" y="10921"/>
                  </a:lnTo>
                  <a:lnTo>
                    <a:pt x="72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267" name="Group 1"/>
          <p:cNvGrpSpPr/>
          <p:nvPr/>
        </p:nvGrpSpPr>
        <p:grpSpPr bwMode="auto">
          <a:xfrm>
            <a:off x="8288730" y="4589550"/>
            <a:ext cx="2520950" cy="1500355"/>
            <a:chOff x="2765" y="2056"/>
            <a:chExt cx="7141" cy="4250"/>
          </a:xfrm>
          <a:solidFill>
            <a:schemeClr val="accent3"/>
          </a:solidFill>
        </p:grpSpPr>
        <p:sp>
          <p:nvSpPr>
            <p:cNvPr id="268" name="Freeform 2"/>
            <p:cNvSpPr>
              <a:spLocks noChangeArrowheads="1"/>
            </p:cNvSpPr>
            <p:nvPr/>
          </p:nvSpPr>
          <p:spPr bwMode="auto">
            <a:xfrm>
              <a:off x="2941" y="3980"/>
              <a:ext cx="3536" cy="462"/>
            </a:xfrm>
            <a:custGeom>
              <a:avLst/>
              <a:gdLst>
                <a:gd name="T0" fmla="*/ 14164 w 15596"/>
                <a:gd name="T1" fmla="*/ 2010 h 2043"/>
                <a:gd name="T2" fmla="*/ 13402 w 15596"/>
                <a:gd name="T3" fmla="*/ 534 h 2043"/>
                <a:gd name="T4" fmla="*/ 11453 w 15596"/>
                <a:gd name="T5" fmla="*/ 2010 h 2043"/>
                <a:gd name="T6" fmla="*/ 3548 w 15596"/>
                <a:gd name="T7" fmla="*/ 2010 h 2043"/>
                <a:gd name="T8" fmla="*/ 2284 w 15596"/>
                <a:gd name="T9" fmla="*/ 534 h 2043"/>
                <a:gd name="T10" fmla="*/ 1492 w 15596"/>
                <a:gd name="T11" fmla="*/ 0 h 2043"/>
                <a:gd name="T12" fmla="*/ 136 w 15596"/>
                <a:gd name="T13" fmla="*/ 1325 h 2043"/>
                <a:gd name="T14" fmla="*/ 1858 w 15596"/>
                <a:gd name="T15" fmla="*/ 2042 h 2043"/>
                <a:gd name="T16" fmla="*/ 1691 w 15596"/>
                <a:gd name="T17" fmla="*/ 1692 h 2043"/>
                <a:gd name="T18" fmla="*/ 1934 w 15596"/>
                <a:gd name="T19" fmla="*/ 2010 h 2043"/>
                <a:gd name="T20" fmla="*/ 2223 w 15596"/>
                <a:gd name="T21" fmla="*/ 2010 h 2043"/>
                <a:gd name="T22" fmla="*/ 2588 w 15596"/>
                <a:gd name="T23" fmla="*/ 2010 h 2043"/>
                <a:gd name="T24" fmla="*/ 2910 w 15596"/>
                <a:gd name="T25" fmla="*/ 2010 h 2043"/>
                <a:gd name="T26" fmla="*/ 12108 w 15596"/>
                <a:gd name="T27" fmla="*/ 1889 h 2043"/>
                <a:gd name="T28" fmla="*/ 12063 w 15596"/>
                <a:gd name="T29" fmla="*/ 1569 h 2043"/>
                <a:gd name="T30" fmla="*/ 12519 w 15596"/>
                <a:gd name="T31" fmla="*/ 2042 h 2043"/>
                <a:gd name="T32" fmla="*/ 13082 w 15596"/>
                <a:gd name="T33" fmla="*/ 2042 h 2043"/>
                <a:gd name="T34" fmla="*/ 13371 w 15596"/>
                <a:gd name="T35" fmla="*/ 2042 h 2043"/>
                <a:gd name="T36" fmla="*/ 13630 w 15596"/>
                <a:gd name="T37" fmla="*/ 1675 h 2043"/>
                <a:gd name="T38" fmla="*/ 13524 w 15596"/>
                <a:gd name="T39" fmla="*/ 2042 h 2043"/>
                <a:gd name="T40" fmla="*/ 15275 w 15596"/>
                <a:gd name="T41" fmla="*/ 1311 h 2043"/>
                <a:gd name="T42" fmla="*/ 2361 w 15596"/>
                <a:gd name="T43" fmla="*/ 1280 h 2043"/>
                <a:gd name="T44" fmla="*/ 2482 w 15596"/>
                <a:gd name="T45" fmla="*/ 1386 h 2043"/>
                <a:gd name="T46" fmla="*/ 1065 w 15596"/>
                <a:gd name="T47" fmla="*/ 1859 h 2043"/>
                <a:gd name="T48" fmla="*/ 1355 w 15596"/>
                <a:gd name="T49" fmla="*/ 1981 h 2043"/>
                <a:gd name="T50" fmla="*/ 1691 w 15596"/>
                <a:gd name="T51" fmla="*/ 1356 h 2043"/>
                <a:gd name="T52" fmla="*/ 2131 w 15596"/>
                <a:gd name="T53" fmla="*/ 1235 h 2043"/>
                <a:gd name="T54" fmla="*/ 2284 w 15596"/>
                <a:gd name="T55" fmla="*/ 1478 h 2043"/>
                <a:gd name="T56" fmla="*/ 2345 w 15596"/>
                <a:gd name="T57" fmla="*/ 1661 h 2043"/>
                <a:gd name="T58" fmla="*/ 2451 w 15596"/>
                <a:gd name="T59" fmla="*/ 1433 h 2043"/>
                <a:gd name="T60" fmla="*/ 2512 w 15596"/>
                <a:gd name="T61" fmla="*/ 1661 h 2043"/>
                <a:gd name="T62" fmla="*/ 2559 w 15596"/>
                <a:gd name="T63" fmla="*/ 1494 h 2043"/>
                <a:gd name="T64" fmla="*/ 2665 w 15596"/>
                <a:gd name="T65" fmla="*/ 777 h 2043"/>
                <a:gd name="T66" fmla="*/ 2818 w 15596"/>
                <a:gd name="T67" fmla="*/ 838 h 2043"/>
                <a:gd name="T68" fmla="*/ 3077 w 15596"/>
                <a:gd name="T69" fmla="*/ 1052 h 2043"/>
                <a:gd name="T70" fmla="*/ 2741 w 15596"/>
                <a:gd name="T71" fmla="*/ 1203 h 2043"/>
                <a:gd name="T72" fmla="*/ 3168 w 15596"/>
                <a:gd name="T73" fmla="*/ 1219 h 2043"/>
                <a:gd name="T74" fmla="*/ 3030 w 15596"/>
                <a:gd name="T75" fmla="*/ 2010 h 2043"/>
                <a:gd name="T76" fmla="*/ 3213 w 15596"/>
                <a:gd name="T77" fmla="*/ 1737 h 2043"/>
                <a:gd name="T78" fmla="*/ 3122 w 15596"/>
                <a:gd name="T79" fmla="*/ 1934 h 2043"/>
                <a:gd name="T80" fmla="*/ 12778 w 15596"/>
                <a:gd name="T81" fmla="*/ 854 h 2043"/>
                <a:gd name="T82" fmla="*/ 12854 w 15596"/>
                <a:gd name="T83" fmla="*/ 1539 h 2043"/>
                <a:gd name="T84" fmla="*/ 12945 w 15596"/>
                <a:gd name="T85" fmla="*/ 1645 h 2043"/>
                <a:gd name="T86" fmla="*/ 12381 w 15596"/>
                <a:gd name="T87" fmla="*/ 548 h 2043"/>
                <a:gd name="T88" fmla="*/ 12077 w 15596"/>
                <a:gd name="T89" fmla="*/ 1478 h 2043"/>
                <a:gd name="T90" fmla="*/ 12625 w 15596"/>
                <a:gd name="T91" fmla="*/ 1264 h 2043"/>
                <a:gd name="T92" fmla="*/ 12199 w 15596"/>
                <a:gd name="T93" fmla="*/ 1203 h 2043"/>
                <a:gd name="T94" fmla="*/ 12428 w 15596"/>
                <a:gd name="T95" fmla="*/ 975 h 2043"/>
                <a:gd name="T96" fmla="*/ 12672 w 15596"/>
                <a:gd name="T97" fmla="*/ 868 h 2043"/>
                <a:gd name="T98" fmla="*/ 12747 w 15596"/>
                <a:gd name="T99" fmla="*/ 1600 h 2043"/>
                <a:gd name="T100" fmla="*/ 12792 w 15596"/>
                <a:gd name="T101" fmla="*/ 1783 h 2043"/>
                <a:gd name="T102" fmla="*/ 12961 w 15596"/>
                <a:gd name="T103" fmla="*/ 1737 h 2043"/>
                <a:gd name="T104" fmla="*/ 13021 w 15596"/>
                <a:gd name="T105" fmla="*/ 1584 h 2043"/>
                <a:gd name="T106" fmla="*/ 13143 w 15596"/>
                <a:gd name="T107" fmla="*/ 913 h 2043"/>
                <a:gd name="T108" fmla="*/ 13387 w 15596"/>
                <a:gd name="T109" fmla="*/ 1066 h 2043"/>
                <a:gd name="T110" fmla="*/ 13479 w 15596"/>
                <a:gd name="T111" fmla="*/ 1249 h 2043"/>
                <a:gd name="T112" fmla="*/ 13098 w 15596"/>
                <a:gd name="T113" fmla="*/ 1614 h 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596" h="2043">
                  <a:moveTo>
                    <a:pt x="15595" y="671"/>
                  </a:moveTo>
                  <a:lnTo>
                    <a:pt x="15595" y="671"/>
                  </a:lnTo>
                  <a:cubicBezTo>
                    <a:pt x="13844" y="671"/>
                    <a:pt x="13844" y="671"/>
                    <a:pt x="13844" y="671"/>
                  </a:cubicBezTo>
                  <a:cubicBezTo>
                    <a:pt x="13828" y="671"/>
                    <a:pt x="13828" y="671"/>
                    <a:pt x="13828" y="671"/>
                  </a:cubicBezTo>
                  <a:cubicBezTo>
                    <a:pt x="14133" y="960"/>
                    <a:pt x="14164" y="1325"/>
                    <a:pt x="14164" y="1325"/>
                  </a:cubicBezTo>
                  <a:cubicBezTo>
                    <a:pt x="14164" y="2010"/>
                    <a:pt x="14164" y="2010"/>
                    <a:pt x="14164" y="2010"/>
                  </a:cubicBezTo>
                  <a:cubicBezTo>
                    <a:pt x="13981" y="2010"/>
                    <a:pt x="13981" y="2010"/>
                    <a:pt x="13981" y="2010"/>
                  </a:cubicBezTo>
                  <a:cubicBezTo>
                    <a:pt x="14027" y="1889"/>
                    <a:pt x="14042" y="1767"/>
                    <a:pt x="14042" y="1645"/>
                  </a:cubicBezTo>
                  <a:cubicBezTo>
                    <a:pt x="14042" y="1417"/>
                    <a:pt x="13981" y="1203"/>
                    <a:pt x="13858" y="1021"/>
                  </a:cubicBezTo>
                  <a:cubicBezTo>
                    <a:pt x="13797" y="899"/>
                    <a:pt x="13707" y="807"/>
                    <a:pt x="13600" y="716"/>
                  </a:cubicBezTo>
                  <a:cubicBezTo>
                    <a:pt x="13555" y="671"/>
                    <a:pt x="13479" y="626"/>
                    <a:pt x="13418" y="595"/>
                  </a:cubicBezTo>
                  <a:cubicBezTo>
                    <a:pt x="13402" y="534"/>
                    <a:pt x="13402" y="534"/>
                    <a:pt x="13402" y="534"/>
                  </a:cubicBezTo>
                  <a:cubicBezTo>
                    <a:pt x="12153" y="534"/>
                    <a:pt x="12153" y="534"/>
                    <a:pt x="12153" y="534"/>
                  </a:cubicBezTo>
                  <a:cubicBezTo>
                    <a:pt x="12138" y="687"/>
                    <a:pt x="12138" y="687"/>
                    <a:pt x="12138" y="687"/>
                  </a:cubicBezTo>
                  <a:cubicBezTo>
                    <a:pt x="12124" y="701"/>
                    <a:pt x="12108" y="716"/>
                    <a:pt x="12092" y="716"/>
                  </a:cubicBezTo>
                  <a:cubicBezTo>
                    <a:pt x="11833" y="946"/>
                    <a:pt x="11665" y="1264"/>
                    <a:pt x="11665" y="1645"/>
                  </a:cubicBezTo>
                  <a:cubicBezTo>
                    <a:pt x="11665" y="1767"/>
                    <a:pt x="11682" y="1889"/>
                    <a:pt x="11712" y="2010"/>
                  </a:cubicBezTo>
                  <a:cubicBezTo>
                    <a:pt x="11453" y="2010"/>
                    <a:pt x="11453" y="2010"/>
                    <a:pt x="11453" y="2010"/>
                  </a:cubicBezTo>
                  <a:cubicBezTo>
                    <a:pt x="11453" y="1325"/>
                    <a:pt x="11453" y="1325"/>
                    <a:pt x="11453" y="1325"/>
                  </a:cubicBezTo>
                  <a:cubicBezTo>
                    <a:pt x="11453" y="1325"/>
                    <a:pt x="11498" y="838"/>
                    <a:pt x="11940" y="534"/>
                  </a:cubicBezTo>
                  <a:cubicBezTo>
                    <a:pt x="3426" y="534"/>
                    <a:pt x="3426" y="534"/>
                    <a:pt x="3426" y="534"/>
                  </a:cubicBezTo>
                  <a:cubicBezTo>
                    <a:pt x="3731" y="838"/>
                    <a:pt x="3762" y="1203"/>
                    <a:pt x="3762" y="1203"/>
                  </a:cubicBezTo>
                  <a:cubicBezTo>
                    <a:pt x="3762" y="2010"/>
                    <a:pt x="3762" y="2010"/>
                    <a:pt x="3762" y="2010"/>
                  </a:cubicBezTo>
                  <a:cubicBezTo>
                    <a:pt x="3548" y="2010"/>
                    <a:pt x="3548" y="2010"/>
                    <a:pt x="3548" y="2010"/>
                  </a:cubicBezTo>
                  <a:cubicBezTo>
                    <a:pt x="3609" y="1859"/>
                    <a:pt x="3640" y="1692"/>
                    <a:pt x="3640" y="1523"/>
                  </a:cubicBezTo>
                  <a:cubicBezTo>
                    <a:pt x="3640" y="1294"/>
                    <a:pt x="3578" y="1082"/>
                    <a:pt x="3472" y="899"/>
                  </a:cubicBezTo>
                  <a:cubicBezTo>
                    <a:pt x="3397" y="793"/>
                    <a:pt x="3305" y="687"/>
                    <a:pt x="3213" y="610"/>
                  </a:cubicBezTo>
                  <a:cubicBezTo>
                    <a:pt x="3183" y="595"/>
                    <a:pt x="3168" y="579"/>
                    <a:pt x="3136" y="565"/>
                  </a:cubicBezTo>
                  <a:cubicBezTo>
                    <a:pt x="3136" y="534"/>
                    <a:pt x="3136" y="534"/>
                    <a:pt x="3136" y="534"/>
                  </a:cubicBezTo>
                  <a:cubicBezTo>
                    <a:pt x="2284" y="534"/>
                    <a:pt x="2284" y="534"/>
                    <a:pt x="2284" y="534"/>
                  </a:cubicBezTo>
                  <a:cubicBezTo>
                    <a:pt x="2070" y="397"/>
                    <a:pt x="2070" y="397"/>
                    <a:pt x="2070" y="397"/>
                  </a:cubicBezTo>
                  <a:cubicBezTo>
                    <a:pt x="2025" y="412"/>
                    <a:pt x="1979" y="442"/>
                    <a:pt x="1934" y="457"/>
                  </a:cubicBezTo>
                  <a:cubicBezTo>
                    <a:pt x="1964" y="320"/>
                    <a:pt x="1964" y="320"/>
                    <a:pt x="1964" y="320"/>
                  </a:cubicBezTo>
                  <a:cubicBezTo>
                    <a:pt x="1873" y="259"/>
                    <a:pt x="1873" y="259"/>
                    <a:pt x="1873" y="259"/>
                  </a:cubicBezTo>
                  <a:cubicBezTo>
                    <a:pt x="1858" y="259"/>
                    <a:pt x="1858" y="259"/>
                    <a:pt x="1858" y="259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381" y="0"/>
                    <a:pt x="381" y="0"/>
                    <a:pt x="381" y="0"/>
                  </a:cubicBezTo>
                  <a:cubicBezTo>
                    <a:pt x="46" y="306"/>
                    <a:pt x="46" y="306"/>
                    <a:pt x="46" y="306"/>
                  </a:cubicBezTo>
                  <a:cubicBezTo>
                    <a:pt x="46" y="306"/>
                    <a:pt x="0" y="381"/>
                    <a:pt x="0" y="473"/>
                  </a:cubicBezTo>
                  <a:cubicBezTo>
                    <a:pt x="0" y="548"/>
                    <a:pt x="0" y="640"/>
                    <a:pt x="0" y="640"/>
                  </a:cubicBezTo>
                  <a:cubicBezTo>
                    <a:pt x="0" y="640"/>
                    <a:pt x="136" y="946"/>
                    <a:pt x="136" y="1005"/>
                  </a:cubicBezTo>
                  <a:cubicBezTo>
                    <a:pt x="122" y="1066"/>
                    <a:pt x="136" y="1325"/>
                    <a:pt x="136" y="1325"/>
                  </a:cubicBezTo>
                  <a:cubicBezTo>
                    <a:pt x="136" y="1325"/>
                    <a:pt x="152" y="1372"/>
                    <a:pt x="244" y="1433"/>
                  </a:cubicBezTo>
                  <a:cubicBezTo>
                    <a:pt x="350" y="1478"/>
                    <a:pt x="929" y="1767"/>
                    <a:pt x="943" y="1798"/>
                  </a:cubicBezTo>
                  <a:cubicBezTo>
                    <a:pt x="959" y="1812"/>
                    <a:pt x="1233" y="1950"/>
                    <a:pt x="1340" y="2010"/>
                  </a:cubicBezTo>
                  <a:cubicBezTo>
                    <a:pt x="1355" y="2010"/>
                    <a:pt x="1355" y="2010"/>
                    <a:pt x="1371" y="2026"/>
                  </a:cubicBezTo>
                  <a:cubicBezTo>
                    <a:pt x="1385" y="2026"/>
                    <a:pt x="1402" y="2042"/>
                    <a:pt x="1402" y="2042"/>
                  </a:cubicBezTo>
                  <a:cubicBezTo>
                    <a:pt x="1858" y="2042"/>
                    <a:pt x="1858" y="2042"/>
                    <a:pt x="1858" y="2042"/>
                  </a:cubicBezTo>
                  <a:cubicBezTo>
                    <a:pt x="1842" y="2026"/>
                    <a:pt x="1842" y="2010"/>
                    <a:pt x="1828" y="2010"/>
                  </a:cubicBezTo>
                  <a:cubicBezTo>
                    <a:pt x="1813" y="1981"/>
                    <a:pt x="1797" y="1950"/>
                    <a:pt x="1781" y="1920"/>
                  </a:cubicBezTo>
                  <a:cubicBezTo>
                    <a:pt x="1766" y="1920"/>
                    <a:pt x="1766" y="1904"/>
                    <a:pt x="1752" y="1889"/>
                  </a:cubicBezTo>
                  <a:cubicBezTo>
                    <a:pt x="1752" y="1873"/>
                    <a:pt x="1736" y="1859"/>
                    <a:pt x="1736" y="1843"/>
                  </a:cubicBezTo>
                  <a:cubicBezTo>
                    <a:pt x="1736" y="1843"/>
                    <a:pt x="1721" y="1828"/>
                    <a:pt x="1721" y="1812"/>
                  </a:cubicBezTo>
                  <a:cubicBezTo>
                    <a:pt x="1705" y="1767"/>
                    <a:pt x="1691" y="1722"/>
                    <a:pt x="1691" y="1692"/>
                  </a:cubicBezTo>
                  <a:cubicBezTo>
                    <a:pt x="1675" y="1661"/>
                    <a:pt x="1675" y="1630"/>
                    <a:pt x="1675" y="1614"/>
                  </a:cubicBezTo>
                  <a:cubicBezTo>
                    <a:pt x="1675" y="1569"/>
                    <a:pt x="1675" y="1539"/>
                    <a:pt x="1675" y="1494"/>
                  </a:cubicBezTo>
                  <a:cubicBezTo>
                    <a:pt x="1675" y="1478"/>
                    <a:pt x="1675" y="1478"/>
                    <a:pt x="1675" y="1462"/>
                  </a:cubicBezTo>
                  <a:cubicBezTo>
                    <a:pt x="2025" y="1630"/>
                    <a:pt x="2025" y="1630"/>
                    <a:pt x="2025" y="1630"/>
                  </a:cubicBezTo>
                  <a:cubicBezTo>
                    <a:pt x="2070" y="1753"/>
                    <a:pt x="2070" y="1753"/>
                    <a:pt x="2070" y="1753"/>
                  </a:cubicBezTo>
                  <a:cubicBezTo>
                    <a:pt x="1934" y="2010"/>
                    <a:pt x="1934" y="2010"/>
                    <a:pt x="1934" y="2010"/>
                  </a:cubicBezTo>
                  <a:cubicBezTo>
                    <a:pt x="1903" y="2042"/>
                    <a:pt x="1903" y="2042"/>
                    <a:pt x="1903" y="2042"/>
                  </a:cubicBezTo>
                  <a:cubicBezTo>
                    <a:pt x="2056" y="2042"/>
                    <a:pt x="2056" y="2042"/>
                    <a:pt x="2056" y="2042"/>
                  </a:cubicBezTo>
                  <a:cubicBezTo>
                    <a:pt x="2070" y="2010"/>
                    <a:pt x="2070" y="2010"/>
                    <a:pt x="2070" y="2010"/>
                  </a:cubicBezTo>
                  <a:cubicBezTo>
                    <a:pt x="2270" y="1692"/>
                    <a:pt x="2270" y="1692"/>
                    <a:pt x="2270" y="1692"/>
                  </a:cubicBezTo>
                  <a:cubicBezTo>
                    <a:pt x="2390" y="1783"/>
                    <a:pt x="2390" y="1783"/>
                    <a:pt x="2390" y="1783"/>
                  </a:cubicBezTo>
                  <a:cubicBezTo>
                    <a:pt x="2223" y="2010"/>
                    <a:pt x="2223" y="2010"/>
                    <a:pt x="2223" y="2010"/>
                  </a:cubicBezTo>
                  <a:cubicBezTo>
                    <a:pt x="2193" y="2042"/>
                    <a:pt x="2193" y="2042"/>
                    <a:pt x="2193" y="2042"/>
                  </a:cubicBezTo>
                  <a:cubicBezTo>
                    <a:pt x="2345" y="2042"/>
                    <a:pt x="2345" y="2042"/>
                    <a:pt x="2345" y="2042"/>
                  </a:cubicBezTo>
                  <a:cubicBezTo>
                    <a:pt x="2376" y="2010"/>
                    <a:pt x="2376" y="2010"/>
                    <a:pt x="2376" y="2010"/>
                  </a:cubicBezTo>
                  <a:cubicBezTo>
                    <a:pt x="2421" y="1965"/>
                    <a:pt x="2421" y="1965"/>
                    <a:pt x="2421" y="1965"/>
                  </a:cubicBezTo>
                  <a:cubicBezTo>
                    <a:pt x="2543" y="1950"/>
                    <a:pt x="2543" y="1950"/>
                    <a:pt x="2543" y="1950"/>
                  </a:cubicBezTo>
                  <a:cubicBezTo>
                    <a:pt x="2588" y="2010"/>
                    <a:pt x="2588" y="2010"/>
                    <a:pt x="2588" y="2010"/>
                  </a:cubicBezTo>
                  <a:cubicBezTo>
                    <a:pt x="2620" y="2042"/>
                    <a:pt x="2620" y="2042"/>
                    <a:pt x="2620" y="2042"/>
                  </a:cubicBezTo>
                  <a:cubicBezTo>
                    <a:pt x="2787" y="2042"/>
                    <a:pt x="2787" y="2042"/>
                    <a:pt x="2787" y="2042"/>
                  </a:cubicBezTo>
                  <a:cubicBezTo>
                    <a:pt x="2757" y="2010"/>
                    <a:pt x="2757" y="2010"/>
                    <a:pt x="2757" y="2010"/>
                  </a:cubicBezTo>
                  <a:cubicBezTo>
                    <a:pt x="2543" y="1753"/>
                    <a:pt x="2543" y="1753"/>
                    <a:pt x="2543" y="1753"/>
                  </a:cubicBezTo>
                  <a:cubicBezTo>
                    <a:pt x="2680" y="1661"/>
                    <a:pt x="2680" y="1661"/>
                    <a:pt x="2680" y="1661"/>
                  </a:cubicBezTo>
                  <a:cubicBezTo>
                    <a:pt x="2910" y="2010"/>
                    <a:pt x="2910" y="2010"/>
                    <a:pt x="2910" y="2010"/>
                  </a:cubicBezTo>
                  <a:cubicBezTo>
                    <a:pt x="2924" y="2042"/>
                    <a:pt x="2924" y="2042"/>
                    <a:pt x="2924" y="2042"/>
                  </a:cubicBezTo>
                  <a:cubicBezTo>
                    <a:pt x="12169" y="2042"/>
                    <a:pt x="12169" y="2042"/>
                    <a:pt x="12169" y="2042"/>
                  </a:cubicBezTo>
                  <a:cubicBezTo>
                    <a:pt x="12169" y="2026"/>
                    <a:pt x="12153" y="2010"/>
                    <a:pt x="12153" y="2010"/>
                  </a:cubicBezTo>
                  <a:cubicBezTo>
                    <a:pt x="12138" y="1981"/>
                    <a:pt x="12124" y="1950"/>
                    <a:pt x="12124" y="1920"/>
                  </a:cubicBezTo>
                  <a:lnTo>
                    <a:pt x="12124" y="1920"/>
                  </a:lnTo>
                  <a:cubicBezTo>
                    <a:pt x="12108" y="1904"/>
                    <a:pt x="12108" y="1904"/>
                    <a:pt x="12108" y="1889"/>
                  </a:cubicBezTo>
                  <a:lnTo>
                    <a:pt x="12108" y="1873"/>
                  </a:lnTo>
                  <a:cubicBezTo>
                    <a:pt x="12092" y="1873"/>
                    <a:pt x="12092" y="1859"/>
                    <a:pt x="12092" y="1859"/>
                  </a:cubicBezTo>
                  <a:cubicBezTo>
                    <a:pt x="12092" y="1828"/>
                    <a:pt x="12077" y="1783"/>
                    <a:pt x="12077" y="1753"/>
                  </a:cubicBezTo>
                  <a:cubicBezTo>
                    <a:pt x="12077" y="1737"/>
                    <a:pt x="12063" y="1722"/>
                    <a:pt x="12063" y="1706"/>
                  </a:cubicBezTo>
                  <a:cubicBezTo>
                    <a:pt x="12063" y="1675"/>
                    <a:pt x="12063" y="1645"/>
                    <a:pt x="12063" y="1600"/>
                  </a:cubicBezTo>
                  <a:cubicBezTo>
                    <a:pt x="12063" y="1600"/>
                    <a:pt x="12063" y="1584"/>
                    <a:pt x="12063" y="1569"/>
                  </a:cubicBezTo>
                  <a:cubicBezTo>
                    <a:pt x="12153" y="1614"/>
                    <a:pt x="12153" y="1614"/>
                    <a:pt x="12153" y="1614"/>
                  </a:cubicBezTo>
                  <a:cubicBezTo>
                    <a:pt x="12428" y="1737"/>
                    <a:pt x="12428" y="1737"/>
                    <a:pt x="12428" y="1737"/>
                  </a:cubicBezTo>
                  <a:cubicBezTo>
                    <a:pt x="12473" y="1859"/>
                    <a:pt x="12473" y="1859"/>
                    <a:pt x="12473" y="1859"/>
                  </a:cubicBezTo>
                  <a:cubicBezTo>
                    <a:pt x="12397" y="2010"/>
                    <a:pt x="12397" y="2010"/>
                    <a:pt x="12397" y="2010"/>
                  </a:cubicBezTo>
                  <a:cubicBezTo>
                    <a:pt x="12366" y="2042"/>
                    <a:pt x="12366" y="2042"/>
                    <a:pt x="12366" y="2042"/>
                  </a:cubicBezTo>
                  <a:cubicBezTo>
                    <a:pt x="12519" y="2042"/>
                    <a:pt x="12519" y="2042"/>
                    <a:pt x="12519" y="2042"/>
                  </a:cubicBezTo>
                  <a:cubicBezTo>
                    <a:pt x="12534" y="2010"/>
                    <a:pt x="12534" y="2010"/>
                    <a:pt x="12534" y="2010"/>
                  </a:cubicBezTo>
                  <a:cubicBezTo>
                    <a:pt x="12656" y="1798"/>
                    <a:pt x="12656" y="1798"/>
                    <a:pt x="12656" y="1798"/>
                  </a:cubicBezTo>
                  <a:cubicBezTo>
                    <a:pt x="12792" y="1904"/>
                    <a:pt x="12792" y="1904"/>
                    <a:pt x="12792" y="1904"/>
                  </a:cubicBezTo>
                  <a:cubicBezTo>
                    <a:pt x="12701" y="2010"/>
                    <a:pt x="12701" y="2010"/>
                    <a:pt x="12701" y="2010"/>
                  </a:cubicBezTo>
                  <a:cubicBezTo>
                    <a:pt x="12686" y="2042"/>
                    <a:pt x="12686" y="2042"/>
                    <a:pt x="12686" y="2042"/>
                  </a:cubicBezTo>
                  <a:cubicBezTo>
                    <a:pt x="13082" y="2042"/>
                    <a:pt x="13082" y="2042"/>
                    <a:pt x="13082" y="2042"/>
                  </a:cubicBezTo>
                  <a:cubicBezTo>
                    <a:pt x="13051" y="2010"/>
                    <a:pt x="13051" y="2010"/>
                    <a:pt x="13051" y="2010"/>
                  </a:cubicBezTo>
                  <a:cubicBezTo>
                    <a:pt x="12945" y="1873"/>
                    <a:pt x="12945" y="1873"/>
                    <a:pt x="12945" y="1873"/>
                  </a:cubicBezTo>
                  <a:cubicBezTo>
                    <a:pt x="13067" y="1783"/>
                    <a:pt x="13067" y="1783"/>
                    <a:pt x="13067" y="1783"/>
                  </a:cubicBezTo>
                  <a:cubicBezTo>
                    <a:pt x="13220" y="2010"/>
                    <a:pt x="13220" y="2010"/>
                    <a:pt x="13220" y="2010"/>
                  </a:cubicBezTo>
                  <a:cubicBezTo>
                    <a:pt x="13249" y="2042"/>
                    <a:pt x="13249" y="2042"/>
                    <a:pt x="13249" y="2042"/>
                  </a:cubicBezTo>
                  <a:cubicBezTo>
                    <a:pt x="13371" y="2042"/>
                    <a:pt x="13371" y="2042"/>
                    <a:pt x="13371" y="2042"/>
                  </a:cubicBezTo>
                  <a:cubicBezTo>
                    <a:pt x="13357" y="2010"/>
                    <a:pt x="13357" y="2010"/>
                    <a:pt x="13357" y="2010"/>
                  </a:cubicBezTo>
                  <a:cubicBezTo>
                    <a:pt x="13249" y="1812"/>
                    <a:pt x="13249" y="1812"/>
                    <a:pt x="13249" y="1812"/>
                  </a:cubicBezTo>
                  <a:cubicBezTo>
                    <a:pt x="13280" y="1692"/>
                    <a:pt x="13280" y="1692"/>
                    <a:pt x="13280" y="1692"/>
                  </a:cubicBezTo>
                  <a:cubicBezTo>
                    <a:pt x="13571" y="1553"/>
                    <a:pt x="13571" y="1553"/>
                    <a:pt x="13571" y="1553"/>
                  </a:cubicBezTo>
                  <a:cubicBezTo>
                    <a:pt x="13630" y="1539"/>
                    <a:pt x="13630" y="1539"/>
                    <a:pt x="13630" y="1539"/>
                  </a:cubicBezTo>
                  <a:cubicBezTo>
                    <a:pt x="13630" y="1584"/>
                    <a:pt x="13630" y="1630"/>
                    <a:pt x="13630" y="1675"/>
                  </a:cubicBezTo>
                  <a:cubicBezTo>
                    <a:pt x="13630" y="1706"/>
                    <a:pt x="13630" y="1722"/>
                    <a:pt x="13630" y="1753"/>
                  </a:cubicBezTo>
                  <a:cubicBezTo>
                    <a:pt x="13630" y="1767"/>
                    <a:pt x="13630" y="1783"/>
                    <a:pt x="13616" y="1798"/>
                  </a:cubicBezTo>
                  <a:cubicBezTo>
                    <a:pt x="13616" y="1843"/>
                    <a:pt x="13600" y="1889"/>
                    <a:pt x="13585" y="1934"/>
                  </a:cubicBezTo>
                  <a:cubicBezTo>
                    <a:pt x="13571" y="1950"/>
                    <a:pt x="13555" y="1981"/>
                    <a:pt x="13555" y="1995"/>
                  </a:cubicBezTo>
                  <a:cubicBezTo>
                    <a:pt x="13555" y="1995"/>
                    <a:pt x="13555" y="1995"/>
                    <a:pt x="13555" y="2010"/>
                  </a:cubicBezTo>
                  <a:cubicBezTo>
                    <a:pt x="13538" y="2010"/>
                    <a:pt x="13538" y="2026"/>
                    <a:pt x="13524" y="2042"/>
                  </a:cubicBezTo>
                  <a:cubicBezTo>
                    <a:pt x="14209" y="2042"/>
                    <a:pt x="14209" y="2042"/>
                    <a:pt x="14209" y="2042"/>
                  </a:cubicBezTo>
                  <a:cubicBezTo>
                    <a:pt x="14209" y="2042"/>
                    <a:pt x="14834" y="1965"/>
                    <a:pt x="15154" y="1753"/>
                  </a:cubicBezTo>
                  <a:cubicBezTo>
                    <a:pt x="15489" y="1553"/>
                    <a:pt x="15489" y="1553"/>
                    <a:pt x="15489" y="1553"/>
                  </a:cubicBezTo>
                  <a:cubicBezTo>
                    <a:pt x="15489" y="1494"/>
                    <a:pt x="15489" y="1494"/>
                    <a:pt x="15489" y="1494"/>
                  </a:cubicBezTo>
                  <a:cubicBezTo>
                    <a:pt x="15489" y="1494"/>
                    <a:pt x="15474" y="1494"/>
                    <a:pt x="15458" y="1494"/>
                  </a:cubicBezTo>
                  <a:cubicBezTo>
                    <a:pt x="15352" y="1494"/>
                    <a:pt x="15275" y="1417"/>
                    <a:pt x="15275" y="1311"/>
                  </a:cubicBezTo>
                  <a:cubicBezTo>
                    <a:pt x="15275" y="1219"/>
                    <a:pt x="15352" y="1127"/>
                    <a:pt x="15458" y="1127"/>
                  </a:cubicBezTo>
                  <a:cubicBezTo>
                    <a:pt x="15489" y="1127"/>
                    <a:pt x="15519" y="1143"/>
                    <a:pt x="15534" y="1158"/>
                  </a:cubicBezTo>
                  <a:cubicBezTo>
                    <a:pt x="15595" y="716"/>
                    <a:pt x="15595" y="716"/>
                    <a:pt x="15595" y="716"/>
                  </a:cubicBezTo>
                  <a:cubicBezTo>
                    <a:pt x="15595" y="716"/>
                    <a:pt x="15595" y="701"/>
                    <a:pt x="15595" y="671"/>
                  </a:cubicBezTo>
                  <a:close/>
                  <a:moveTo>
                    <a:pt x="2361" y="1280"/>
                  </a:moveTo>
                  <a:lnTo>
                    <a:pt x="2361" y="1280"/>
                  </a:lnTo>
                  <a:cubicBezTo>
                    <a:pt x="2376" y="746"/>
                    <a:pt x="2376" y="746"/>
                    <a:pt x="2376" y="746"/>
                  </a:cubicBezTo>
                  <a:cubicBezTo>
                    <a:pt x="2406" y="746"/>
                    <a:pt x="2437" y="746"/>
                    <a:pt x="2467" y="746"/>
                  </a:cubicBezTo>
                  <a:cubicBezTo>
                    <a:pt x="2512" y="1280"/>
                    <a:pt x="2512" y="1280"/>
                    <a:pt x="2512" y="1280"/>
                  </a:cubicBezTo>
                  <a:lnTo>
                    <a:pt x="2361" y="1280"/>
                  </a:lnTo>
                  <a:close/>
                  <a:moveTo>
                    <a:pt x="2482" y="1386"/>
                  </a:moveTo>
                  <a:lnTo>
                    <a:pt x="2482" y="1386"/>
                  </a:lnTo>
                  <a:cubicBezTo>
                    <a:pt x="2482" y="1402"/>
                    <a:pt x="2467" y="1417"/>
                    <a:pt x="2451" y="1417"/>
                  </a:cubicBezTo>
                  <a:cubicBezTo>
                    <a:pt x="2437" y="1417"/>
                    <a:pt x="2421" y="1402"/>
                    <a:pt x="2421" y="1386"/>
                  </a:cubicBezTo>
                  <a:cubicBezTo>
                    <a:pt x="2421" y="1372"/>
                    <a:pt x="2437" y="1356"/>
                    <a:pt x="2451" y="1356"/>
                  </a:cubicBezTo>
                  <a:cubicBezTo>
                    <a:pt x="2467" y="1356"/>
                    <a:pt x="2482" y="1372"/>
                    <a:pt x="2482" y="1386"/>
                  </a:cubicBezTo>
                  <a:close/>
                  <a:moveTo>
                    <a:pt x="1065" y="1859"/>
                  </a:moveTo>
                  <a:lnTo>
                    <a:pt x="1065" y="1859"/>
                  </a:lnTo>
                  <a:cubicBezTo>
                    <a:pt x="1065" y="1203"/>
                    <a:pt x="1065" y="1203"/>
                    <a:pt x="1065" y="1203"/>
                  </a:cubicBezTo>
                  <a:cubicBezTo>
                    <a:pt x="1065" y="1203"/>
                    <a:pt x="1127" y="503"/>
                    <a:pt x="1858" y="275"/>
                  </a:cubicBezTo>
                  <a:cubicBezTo>
                    <a:pt x="1781" y="548"/>
                    <a:pt x="1781" y="548"/>
                    <a:pt x="1781" y="548"/>
                  </a:cubicBezTo>
                  <a:cubicBezTo>
                    <a:pt x="1752" y="565"/>
                    <a:pt x="1721" y="595"/>
                    <a:pt x="1691" y="610"/>
                  </a:cubicBezTo>
                  <a:cubicBezTo>
                    <a:pt x="1430" y="823"/>
                    <a:pt x="1265" y="1158"/>
                    <a:pt x="1265" y="1523"/>
                  </a:cubicBezTo>
                  <a:cubicBezTo>
                    <a:pt x="1265" y="1692"/>
                    <a:pt x="1294" y="1843"/>
                    <a:pt x="1355" y="1981"/>
                  </a:cubicBezTo>
                  <a:lnTo>
                    <a:pt x="1355" y="1981"/>
                  </a:lnTo>
                  <a:cubicBezTo>
                    <a:pt x="1340" y="1995"/>
                    <a:pt x="1340" y="1995"/>
                    <a:pt x="1340" y="1995"/>
                  </a:cubicBezTo>
                  <a:cubicBezTo>
                    <a:pt x="1310" y="1981"/>
                    <a:pt x="1173" y="1920"/>
                    <a:pt x="1065" y="1859"/>
                  </a:cubicBezTo>
                  <a:close/>
                  <a:moveTo>
                    <a:pt x="2193" y="1539"/>
                  </a:moveTo>
                  <a:lnTo>
                    <a:pt x="2193" y="1539"/>
                  </a:lnTo>
                  <a:cubicBezTo>
                    <a:pt x="1691" y="1356"/>
                    <a:pt x="1691" y="1356"/>
                    <a:pt x="1691" y="1356"/>
                  </a:cubicBezTo>
                  <a:cubicBezTo>
                    <a:pt x="1691" y="1325"/>
                    <a:pt x="1705" y="1294"/>
                    <a:pt x="1721" y="1264"/>
                  </a:cubicBezTo>
                  <a:cubicBezTo>
                    <a:pt x="2239" y="1402"/>
                    <a:pt x="2239" y="1402"/>
                    <a:pt x="2239" y="1402"/>
                  </a:cubicBezTo>
                  <a:lnTo>
                    <a:pt x="2193" y="1539"/>
                  </a:lnTo>
                  <a:close/>
                  <a:moveTo>
                    <a:pt x="2223" y="1158"/>
                  </a:moveTo>
                  <a:lnTo>
                    <a:pt x="2223" y="1158"/>
                  </a:lnTo>
                  <a:cubicBezTo>
                    <a:pt x="2131" y="1235"/>
                    <a:pt x="2131" y="1235"/>
                    <a:pt x="2131" y="1235"/>
                  </a:cubicBezTo>
                  <a:cubicBezTo>
                    <a:pt x="1766" y="1158"/>
                    <a:pt x="1766" y="1158"/>
                    <a:pt x="1766" y="1158"/>
                  </a:cubicBezTo>
                  <a:cubicBezTo>
                    <a:pt x="1873" y="960"/>
                    <a:pt x="2056" y="807"/>
                    <a:pt x="2270" y="762"/>
                  </a:cubicBezTo>
                  <a:lnTo>
                    <a:pt x="2223" y="1158"/>
                  </a:lnTo>
                  <a:close/>
                  <a:moveTo>
                    <a:pt x="2315" y="1508"/>
                  </a:moveTo>
                  <a:lnTo>
                    <a:pt x="2315" y="1508"/>
                  </a:lnTo>
                  <a:cubicBezTo>
                    <a:pt x="2300" y="1508"/>
                    <a:pt x="2284" y="1494"/>
                    <a:pt x="2284" y="1478"/>
                  </a:cubicBezTo>
                  <a:cubicBezTo>
                    <a:pt x="2300" y="1462"/>
                    <a:pt x="2315" y="1447"/>
                    <a:pt x="2329" y="1447"/>
                  </a:cubicBezTo>
                  <a:cubicBezTo>
                    <a:pt x="2345" y="1462"/>
                    <a:pt x="2361" y="1478"/>
                    <a:pt x="2345" y="1494"/>
                  </a:cubicBezTo>
                  <a:cubicBezTo>
                    <a:pt x="2345" y="1508"/>
                    <a:pt x="2329" y="1523"/>
                    <a:pt x="2315" y="1508"/>
                  </a:cubicBezTo>
                  <a:close/>
                  <a:moveTo>
                    <a:pt x="2390" y="1661"/>
                  </a:moveTo>
                  <a:lnTo>
                    <a:pt x="2390" y="1661"/>
                  </a:lnTo>
                  <a:cubicBezTo>
                    <a:pt x="2390" y="1675"/>
                    <a:pt x="2361" y="1675"/>
                    <a:pt x="2345" y="1661"/>
                  </a:cubicBezTo>
                  <a:cubicBezTo>
                    <a:pt x="2329" y="1661"/>
                    <a:pt x="2329" y="1645"/>
                    <a:pt x="2345" y="1630"/>
                  </a:cubicBezTo>
                  <a:cubicBezTo>
                    <a:pt x="2361" y="1614"/>
                    <a:pt x="2376" y="1600"/>
                    <a:pt x="2390" y="1614"/>
                  </a:cubicBezTo>
                  <a:cubicBezTo>
                    <a:pt x="2406" y="1630"/>
                    <a:pt x="2406" y="1645"/>
                    <a:pt x="2390" y="1661"/>
                  </a:cubicBezTo>
                  <a:close/>
                  <a:moveTo>
                    <a:pt x="2361" y="1523"/>
                  </a:moveTo>
                  <a:lnTo>
                    <a:pt x="2361" y="1523"/>
                  </a:lnTo>
                  <a:cubicBezTo>
                    <a:pt x="2361" y="1478"/>
                    <a:pt x="2406" y="1433"/>
                    <a:pt x="2451" y="1433"/>
                  </a:cubicBezTo>
                  <a:cubicBezTo>
                    <a:pt x="2512" y="1433"/>
                    <a:pt x="2559" y="1478"/>
                    <a:pt x="2559" y="1523"/>
                  </a:cubicBezTo>
                  <a:cubicBezTo>
                    <a:pt x="2559" y="1584"/>
                    <a:pt x="2512" y="1630"/>
                    <a:pt x="2451" y="1630"/>
                  </a:cubicBezTo>
                  <a:cubicBezTo>
                    <a:pt x="2406" y="1630"/>
                    <a:pt x="2361" y="1584"/>
                    <a:pt x="2361" y="1523"/>
                  </a:cubicBezTo>
                  <a:close/>
                  <a:moveTo>
                    <a:pt x="2559" y="1661"/>
                  </a:moveTo>
                  <a:lnTo>
                    <a:pt x="2559" y="1661"/>
                  </a:lnTo>
                  <a:cubicBezTo>
                    <a:pt x="2543" y="1675"/>
                    <a:pt x="2529" y="1675"/>
                    <a:pt x="2512" y="1661"/>
                  </a:cubicBezTo>
                  <a:cubicBezTo>
                    <a:pt x="2498" y="1645"/>
                    <a:pt x="2512" y="1630"/>
                    <a:pt x="2512" y="1614"/>
                  </a:cubicBezTo>
                  <a:cubicBezTo>
                    <a:pt x="2529" y="1600"/>
                    <a:pt x="2559" y="1614"/>
                    <a:pt x="2559" y="1630"/>
                  </a:cubicBezTo>
                  <a:cubicBezTo>
                    <a:pt x="2574" y="1645"/>
                    <a:pt x="2574" y="1661"/>
                    <a:pt x="2559" y="1661"/>
                  </a:cubicBezTo>
                  <a:close/>
                  <a:moveTo>
                    <a:pt x="2604" y="1508"/>
                  </a:moveTo>
                  <a:lnTo>
                    <a:pt x="2604" y="1508"/>
                  </a:lnTo>
                  <a:cubicBezTo>
                    <a:pt x="2588" y="1523"/>
                    <a:pt x="2559" y="1508"/>
                    <a:pt x="2559" y="1494"/>
                  </a:cubicBezTo>
                  <a:cubicBezTo>
                    <a:pt x="2559" y="1478"/>
                    <a:pt x="2559" y="1462"/>
                    <a:pt x="2574" y="1447"/>
                  </a:cubicBezTo>
                  <a:cubicBezTo>
                    <a:pt x="2604" y="1447"/>
                    <a:pt x="2620" y="1462"/>
                    <a:pt x="2620" y="1478"/>
                  </a:cubicBezTo>
                  <a:cubicBezTo>
                    <a:pt x="2620" y="1494"/>
                    <a:pt x="2620" y="1508"/>
                    <a:pt x="2604" y="1508"/>
                  </a:cubicBezTo>
                  <a:close/>
                  <a:moveTo>
                    <a:pt x="2588" y="762"/>
                  </a:moveTo>
                  <a:lnTo>
                    <a:pt x="2588" y="762"/>
                  </a:lnTo>
                  <a:cubicBezTo>
                    <a:pt x="2620" y="762"/>
                    <a:pt x="2635" y="762"/>
                    <a:pt x="2665" y="777"/>
                  </a:cubicBezTo>
                  <a:lnTo>
                    <a:pt x="2680" y="777"/>
                  </a:lnTo>
                  <a:cubicBezTo>
                    <a:pt x="2696" y="777"/>
                    <a:pt x="2710" y="793"/>
                    <a:pt x="2741" y="793"/>
                  </a:cubicBezTo>
                  <a:cubicBezTo>
                    <a:pt x="2741" y="807"/>
                    <a:pt x="2757" y="807"/>
                    <a:pt x="2771" y="807"/>
                  </a:cubicBezTo>
                  <a:lnTo>
                    <a:pt x="2771" y="807"/>
                  </a:lnTo>
                  <a:cubicBezTo>
                    <a:pt x="2787" y="823"/>
                    <a:pt x="2802" y="823"/>
                    <a:pt x="2802" y="823"/>
                  </a:cubicBezTo>
                  <a:cubicBezTo>
                    <a:pt x="2818" y="823"/>
                    <a:pt x="2818" y="823"/>
                    <a:pt x="2818" y="838"/>
                  </a:cubicBezTo>
                  <a:lnTo>
                    <a:pt x="2832" y="838"/>
                  </a:lnTo>
                  <a:cubicBezTo>
                    <a:pt x="2877" y="868"/>
                    <a:pt x="2924" y="899"/>
                    <a:pt x="2969" y="929"/>
                  </a:cubicBezTo>
                  <a:cubicBezTo>
                    <a:pt x="2985" y="946"/>
                    <a:pt x="3016" y="975"/>
                    <a:pt x="3030" y="991"/>
                  </a:cubicBezTo>
                  <a:lnTo>
                    <a:pt x="3030" y="991"/>
                  </a:lnTo>
                  <a:cubicBezTo>
                    <a:pt x="3046" y="1005"/>
                    <a:pt x="3061" y="1021"/>
                    <a:pt x="3077" y="1052"/>
                  </a:cubicBezTo>
                  <a:lnTo>
                    <a:pt x="3077" y="1052"/>
                  </a:lnTo>
                  <a:lnTo>
                    <a:pt x="3077" y="1052"/>
                  </a:lnTo>
                  <a:lnTo>
                    <a:pt x="3077" y="1052"/>
                  </a:lnTo>
                  <a:lnTo>
                    <a:pt x="3077" y="1052"/>
                  </a:lnTo>
                  <a:cubicBezTo>
                    <a:pt x="3091" y="1082"/>
                    <a:pt x="3107" y="1097"/>
                    <a:pt x="3122" y="1127"/>
                  </a:cubicBezTo>
                  <a:cubicBezTo>
                    <a:pt x="3091" y="1127"/>
                    <a:pt x="3091" y="1127"/>
                    <a:pt x="3091" y="1127"/>
                  </a:cubicBezTo>
                  <a:cubicBezTo>
                    <a:pt x="2741" y="1203"/>
                    <a:pt x="2741" y="1203"/>
                    <a:pt x="2741" y="1203"/>
                  </a:cubicBezTo>
                  <a:cubicBezTo>
                    <a:pt x="2635" y="1127"/>
                    <a:pt x="2635" y="1127"/>
                    <a:pt x="2635" y="1127"/>
                  </a:cubicBezTo>
                  <a:lnTo>
                    <a:pt x="2588" y="762"/>
                  </a:lnTo>
                  <a:close/>
                  <a:moveTo>
                    <a:pt x="2649" y="1356"/>
                  </a:moveTo>
                  <a:lnTo>
                    <a:pt x="2649" y="1356"/>
                  </a:lnTo>
                  <a:cubicBezTo>
                    <a:pt x="3091" y="1235"/>
                    <a:pt x="3091" y="1235"/>
                    <a:pt x="3091" y="1235"/>
                  </a:cubicBezTo>
                  <a:cubicBezTo>
                    <a:pt x="3168" y="1219"/>
                    <a:pt x="3168" y="1219"/>
                    <a:pt x="3168" y="1219"/>
                  </a:cubicBezTo>
                  <a:cubicBezTo>
                    <a:pt x="3168" y="1219"/>
                    <a:pt x="3197" y="1264"/>
                    <a:pt x="3197" y="1294"/>
                  </a:cubicBezTo>
                  <a:cubicBezTo>
                    <a:pt x="3107" y="1341"/>
                    <a:pt x="3107" y="1341"/>
                    <a:pt x="3107" y="1341"/>
                  </a:cubicBezTo>
                  <a:cubicBezTo>
                    <a:pt x="2710" y="1508"/>
                    <a:pt x="2710" y="1508"/>
                    <a:pt x="2710" y="1508"/>
                  </a:cubicBezTo>
                  <a:lnTo>
                    <a:pt x="2649" y="1356"/>
                  </a:lnTo>
                  <a:close/>
                  <a:moveTo>
                    <a:pt x="3030" y="2010"/>
                  </a:moveTo>
                  <a:lnTo>
                    <a:pt x="3030" y="2010"/>
                  </a:lnTo>
                  <a:cubicBezTo>
                    <a:pt x="2848" y="1692"/>
                    <a:pt x="2848" y="1692"/>
                    <a:pt x="2848" y="1692"/>
                  </a:cubicBezTo>
                  <a:cubicBezTo>
                    <a:pt x="2877" y="1569"/>
                    <a:pt x="2877" y="1569"/>
                    <a:pt x="2877" y="1569"/>
                  </a:cubicBezTo>
                  <a:cubicBezTo>
                    <a:pt x="3122" y="1462"/>
                    <a:pt x="3122" y="1462"/>
                    <a:pt x="3122" y="1462"/>
                  </a:cubicBezTo>
                  <a:cubicBezTo>
                    <a:pt x="3228" y="1417"/>
                    <a:pt x="3228" y="1417"/>
                    <a:pt x="3228" y="1417"/>
                  </a:cubicBezTo>
                  <a:cubicBezTo>
                    <a:pt x="3244" y="1462"/>
                    <a:pt x="3244" y="1508"/>
                    <a:pt x="3244" y="1569"/>
                  </a:cubicBezTo>
                  <a:cubicBezTo>
                    <a:pt x="3228" y="1630"/>
                    <a:pt x="3228" y="1692"/>
                    <a:pt x="3213" y="1737"/>
                  </a:cubicBezTo>
                  <a:cubicBezTo>
                    <a:pt x="3197" y="1753"/>
                    <a:pt x="3197" y="1767"/>
                    <a:pt x="3197" y="1783"/>
                  </a:cubicBezTo>
                  <a:cubicBezTo>
                    <a:pt x="3197" y="1783"/>
                    <a:pt x="3197" y="1798"/>
                    <a:pt x="3183" y="1798"/>
                  </a:cubicBezTo>
                  <a:cubicBezTo>
                    <a:pt x="3183" y="1828"/>
                    <a:pt x="3168" y="1843"/>
                    <a:pt x="3168" y="1859"/>
                  </a:cubicBezTo>
                  <a:lnTo>
                    <a:pt x="3168" y="1859"/>
                  </a:lnTo>
                  <a:cubicBezTo>
                    <a:pt x="3152" y="1873"/>
                    <a:pt x="3152" y="1889"/>
                    <a:pt x="3136" y="1904"/>
                  </a:cubicBezTo>
                  <a:cubicBezTo>
                    <a:pt x="3136" y="1920"/>
                    <a:pt x="3122" y="1934"/>
                    <a:pt x="3122" y="1934"/>
                  </a:cubicBezTo>
                  <a:cubicBezTo>
                    <a:pt x="3107" y="1950"/>
                    <a:pt x="3107" y="1965"/>
                    <a:pt x="3091" y="1981"/>
                  </a:cubicBezTo>
                  <a:cubicBezTo>
                    <a:pt x="3091" y="1981"/>
                    <a:pt x="3077" y="1995"/>
                    <a:pt x="3077" y="2010"/>
                  </a:cubicBezTo>
                  <a:lnTo>
                    <a:pt x="3030" y="2010"/>
                  </a:lnTo>
                  <a:close/>
                  <a:moveTo>
                    <a:pt x="12747" y="1402"/>
                  </a:moveTo>
                  <a:lnTo>
                    <a:pt x="12747" y="1402"/>
                  </a:lnTo>
                  <a:cubicBezTo>
                    <a:pt x="12778" y="854"/>
                    <a:pt x="12778" y="854"/>
                    <a:pt x="12778" y="854"/>
                  </a:cubicBezTo>
                  <a:cubicBezTo>
                    <a:pt x="12809" y="854"/>
                    <a:pt x="12839" y="854"/>
                    <a:pt x="12870" y="854"/>
                  </a:cubicBezTo>
                  <a:cubicBezTo>
                    <a:pt x="12915" y="1402"/>
                    <a:pt x="12915" y="1402"/>
                    <a:pt x="12915" y="1402"/>
                  </a:cubicBezTo>
                  <a:lnTo>
                    <a:pt x="12747" y="1402"/>
                  </a:lnTo>
                  <a:close/>
                  <a:moveTo>
                    <a:pt x="12884" y="1494"/>
                  </a:moveTo>
                  <a:lnTo>
                    <a:pt x="12884" y="1494"/>
                  </a:lnTo>
                  <a:cubicBezTo>
                    <a:pt x="12884" y="1523"/>
                    <a:pt x="12870" y="1539"/>
                    <a:pt x="12854" y="1539"/>
                  </a:cubicBezTo>
                  <a:cubicBezTo>
                    <a:pt x="12839" y="1539"/>
                    <a:pt x="12823" y="1523"/>
                    <a:pt x="12823" y="1494"/>
                  </a:cubicBezTo>
                  <a:cubicBezTo>
                    <a:pt x="12823" y="1478"/>
                    <a:pt x="12839" y="1462"/>
                    <a:pt x="12854" y="1462"/>
                  </a:cubicBezTo>
                  <a:cubicBezTo>
                    <a:pt x="12870" y="1462"/>
                    <a:pt x="12884" y="1478"/>
                    <a:pt x="12884" y="1494"/>
                  </a:cubicBezTo>
                  <a:close/>
                  <a:moveTo>
                    <a:pt x="12854" y="1539"/>
                  </a:moveTo>
                  <a:lnTo>
                    <a:pt x="12854" y="1539"/>
                  </a:lnTo>
                  <a:cubicBezTo>
                    <a:pt x="12900" y="1539"/>
                    <a:pt x="12945" y="1584"/>
                    <a:pt x="12945" y="1645"/>
                  </a:cubicBezTo>
                  <a:cubicBezTo>
                    <a:pt x="12945" y="1692"/>
                    <a:pt x="12900" y="1737"/>
                    <a:pt x="12854" y="1737"/>
                  </a:cubicBezTo>
                  <a:cubicBezTo>
                    <a:pt x="12792" y="1737"/>
                    <a:pt x="12747" y="1692"/>
                    <a:pt x="12747" y="1645"/>
                  </a:cubicBezTo>
                  <a:cubicBezTo>
                    <a:pt x="12747" y="1584"/>
                    <a:pt x="12792" y="1539"/>
                    <a:pt x="12854" y="1539"/>
                  </a:cubicBezTo>
                  <a:close/>
                  <a:moveTo>
                    <a:pt x="12275" y="565"/>
                  </a:moveTo>
                  <a:lnTo>
                    <a:pt x="12275" y="565"/>
                  </a:lnTo>
                  <a:cubicBezTo>
                    <a:pt x="12381" y="548"/>
                    <a:pt x="12381" y="548"/>
                    <a:pt x="12381" y="548"/>
                  </a:cubicBezTo>
                  <a:cubicBezTo>
                    <a:pt x="12336" y="565"/>
                    <a:pt x="12305" y="579"/>
                    <a:pt x="12260" y="610"/>
                  </a:cubicBezTo>
                  <a:lnTo>
                    <a:pt x="12275" y="565"/>
                  </a:lnTo>
                  <a:close/>
                  <a:moveTo>
                    <a:pt x="12580" y="1661"/>
                  </a:moveTo>
                  <a:lnTo>
                    <a:pt x="12580" y="1661"/>
                  </a:lnTo>
                  <a:cubicBezTo>
                    <a:pt x="12169" y="1508"/>
                    <a:pt x="12169" y="1508"/>
                    <a:pt x="12169" y="1508"/>
                  </a:cubicBezTo>
                  <a:cubicBezTo>
                    <a:pt x="12077" y="1478"/>
                    <a:pt x="12077" y="1478"/>
                    <a:pt x="12077" y="1478"/>
                  </a:cubicBezTo>
                  <a:cubicBezTo>
                    <a:pt x="12092" y="1447"/>
                    <a:pt x="12092" y="1417"/>
                    <a:pt x="12108" y="1386"/>
                  </a:cubicBezTo>
                  <a:cubicBezTo>
                    <a:pt x="12169" y="1402"/>
                    <a:pt x="12169" y="1402"/>
                    <a:pt x="12169" y="1402"/>
                  </a:cubicBezTo>
                  <a:cubicBezTo>
                    <a:pt x="12640" y="1508"/>
                    <a:pt x="12640" y="1508"/>
                    <a:pt x="12640" y="1508"/>
                  </a:cubicBezTo>
                  <a:lnTo>
                    <a:pt x="12580" y="1661"/>
                  </a:lnTo>
                  <a:close/>
                  <a:moveTo>
                    <a:pt x="12625" y="1264"/>
                  </a:moveTo>
                  <a:lnTo>
                    <a:pt x="12625" y="1264"/>
                  </a:lnTo>
                  <a:cubicBezTo>
                    <a:pt x="12534" y="1356"/>
                    <a:pt x="12534" y="1356"/>
                    <a:pt x="12534" y="1356"/>
                  </a:cubicBezTo>
                  <a:cubicBezTo>
                    <a:pt x="12183" y="1280"/>
                    <a:pt x="12183" y="1280"/>
                    <a:pt x="12183" y="1280"/>
                  </a:cubicBezTo>
                  <a:cubicBezTo>
                    <a:pt x="12199" y="1203"/>
                    <a:pt x="12199" y="1203"/>
                    <a:pt x="12199" y="1203"/>
                  </a:cubicBezTo>
                  <a:lnTo>
                    <a:pt x="12199" y="1203"/>
                  </a:lnTo>
                  <a:lnTo>
                    <a:pt x="12199" y="1203"/>
                  </a:lnTo>
                  <a:lnTo>
                    <a:pt x="12199" y="1203"/>
                  </a:lnTo>
                  <a:cubicBezTo>
                    <a:pt x="12214" y="1188"/>
                    <a:pt x="12230" y="1158"/>
                    <a:pt x="12244" y="1143"/>
                  </a:cubicBezTo>
                  <a:lnTo>
                    <a:pt x="12260" y="1127"/>
                  </a:lnTo>
                  <a:cubicBezTo>
                    <a:pt x="12275" y="1113"/>
                    <a:pt x="12275" y="1097"/>
                    <a:pt x="12291" y="1097"/>
                  </a:cubicBezTo>
                  <a:cubicBezTo>
                    <a:pt x="12305" y="1082"/>
                    <a:pt x="12321" y="1066"/>
                    <a:pt x="12336" y="1052"/>
                  </a:cubicBezTo>
                  <a:cubicBezTo>
                    <a:pt x="12352" y="1036"/>
                    <a:pt x="12366" y="1021"/>
                    <a:pt x="12381" y="1005"/>
                  </a:cubicBezTo>
                  <a:cubicBezTo>
                    <a:pt x="12397" y="1005"/>
                    <a:pt x="12413" y="991"/>
                    <a:pt x="12428" y="975"/>
                  </a:cubicBezTo>
                  <a:cubicBezTo>
                    <a:pt x="12442" y="975"/>
                    <a:pt x="12442" y="975"/>
                    <a:pt x="12458" y="960"/>
                  </a:cubicBezTo>
                  <a:cubicBezTo>
                    <a:pt x="12473" y="946"/>
                    <a:pt x="12489" y="946"/>
                    <a:pt x="12519" y="929"/>
                  </a:cubicBezTo>
                  <a:cubicBezTo>
                    <a:pt x="12534" y="929"/>
                    <a:pt x="12550" y="913"/>
                    <a:pt x="12564" y="913"/>
                  </a:cubicBezTo>
                  <a:lnTo>
                    <a:pt x="12564" y="913"/>
                  </a:lnTo>
                  <a:cubicBezTo>
                    <a:pt x="12580" y="899"/>
                    <a:pt x="12595" y="899"/>
                    <a:pt x="12595" y="899"/>
                  </a:cubicBezTo>
                  <a:cubicBezTo>
                    <a:pt x="12625" y="884"/>
                    <a:pt x="12640" y="884"/>
                    <a:pt x="12672" y="868"/>
                  </a:cubicBezTo>
                  <a:lnTo>
                    <a:pt x="12625" y="1264"/>
                  </a:lnTo>
                  <a:close/>
                  <a:moveTo>
                    <a:pt x="12701" y="1630"/>
                  </a:moveTo>
                  <a:lnTo>
                    <a:pt x="12701" y="1630"/>
                  </a:lnTo>
                  <a:cubicBezTo>
                    <a:pt x="12686" y="1630"/>
                    <a:pt x="12672" y="1600"/>
                    <a:pt x="12686" y="1584"/>
                  </a:cubicBezTo>
                  <a:cubicBezTo>
                    <a:pt x="12686" y="1569"/>
                    <a:pt x="12701" y="1569"/>
                    <a:pt x="12731" y="1569"/>
                  </a:cubicBezTo>
                  <a:cubicBezTo>
                    <a:pt x="12747" y="1569"/>
                    <a:pt x="12747" y="1584"/>
                    <a:pt x="12747" y="1600"/>
                  </a:cubicBezTo>
                  <a:cubicBezTo>
                    <a:pt x="12747" y="1630"/>
                    <a:pt x="12717" y="1630"/>
                    <a:pt x="12701" y="1630"/>
                  </a:cubicBezTo>
                  <a:close/>
                  <a:moveTo>
                    <a:pt x="12747" y="1783"/>
                  </a:moveTo>
                  <a:lnTo>
                    <a:pt x="12747" y="1783"/>
                  </a:lnTo>
                  <a:cubicBezTo>
                    <a:pt x="12731" y="1767"/>
                    <a:pt x="12731" y="1753"/>
                    <a:pt x="12747" y="1737"/>
                  </a:cubicBezTo>
                  <a:cubicBezTo>
                    <a:pt x="12747" y="1722"/>
                    <a:pt x="12778" y="1722"/>
                    <a:pt x="12792" y="1737"/>
                  </a:cubicBezTo>
                  <a:cubicBezTo>
                    <a:pt x="12792" y="1737"/>
                    <a:pt x="12809" y="1767"/>
                    <a:pt x="12792" y="1783"/>
                  </a:cubicBezTo>
                  <a:cubicBezTo>
                    <a:pt x="12778" y="1783"/>
                    <a:pt x="12762" y="1798"/>
                    <a:pt x="12747" y="1783"/>
                  </a:cubicBezTo>
                  <a:close/>
                  <a:moveTo>
                    <a:pt x="12945" y="1783"/>
                  </a:moveTo>
                  <a:lnTo>
                    <a:pt x="12945" y="1783"/>
                  </a:lnTo>
                  <a:cubicBezTo>
                    <a:pt x="12945" y="1798"/>
                    <a:pt x="12915" y="1783"/>
                    <a:pt x="12915" y="1783"/>
                  </a:cubicBezTo>
                  <a:cubicBezTo>
                    <a:pt x="12900" y="1767"/>
                    <a:pt x="12900" y="1737"/>
                    <a:pt x="12915" y="1737"/>
                  </a:cubicBezTo>
                  <a:cubicBezTo>
                    <a:pt x="12929" y="1722"/>
                    <a:pt x="12945" y="1722"/>
                    <a:pt x="12961" y="1737"/>
                  </a:cubicBezTo>
                  <a:cubicBezTo>
                    <a:pt x="12976" y="1753"/>
                    <a:pt x="12961" y="1767"/>
                    <a:pt x="12945" y="1783"/>
                  </a:cubicBezTo>
                  <a:close/>
                  <a:moveTo>
                    <a:pt x="12990" y="1630"/>
                  </a:moveTo>
                  <a:lnTo>
                    <a:pt x="12990" y="1630"/>
                  </a:lnTo>
                  <a:cubicBezTo>
                    <a:pt x="12976" y="1630"/>
                    <a:pt x="12961" y="1630"/>
                    <a:pt x="12961" y="1600"/>
                  </a:cubicBezTo>
                  <a:cubicBezTo>
                    <a:pt x="12945" y="1584"/>
                    <a:pt x="12961" y="1569"/>
                    <a:pt x="12976" y="1569"/>
                  </a:cubicBezTo>
                  <a:cubicBezTo>
                    <a:pt x="12990" y="1569"/>
                    <a:pt x="13006" y="1569"/>
                    <a:pt x="13021" y="1584"/>
                  </a:cubicBezTo>
                  <a:cubicBezTo>
                    <a:pt x="13021" y="1600"/>
                    <a:pt x="13006" y="1630"/>
                    <a:pt x="12990" y="1630"/>
                  </a:cubicBezTo>
                  <a:close/>
                  <a:moveTo>
                    <a:pt x="12990" y="868"/>
                  </a:moveTo>
                  <a:lnTo>
                    <a:pt x="12990" y="868"/>
                  </a:lnTo>
                  <a:cubicBezTo>
                    <a:pt x="13006" y="868"/>
                    <a:pt x="13037" y="884"/>
                    <a:pt x="13051" y="884"/>
                  </a:cubicBezTo>
                  <a:cubicBezTo>
                    <a:pt x="13067" y="884"/>
                    <a:pt x="13082" y="884"/>
                    <a:pt x="13082" y="899"/>
                  </a:cubicBezTo>
                  <a:cubicBezTo>
                    <a:pt x="13112" y="899"/>
                    <a:pt x="13129" y="913"/>
                    <a:pt x="13143" y="913"/>
                  </a:cubicBezTo>
                  <a:cubicBezTo>
                    <a:pt x="13159" y="913"/>
                    <a:pt x="13159" y="913"/>
                    <a:pt x="13174" y="929"/>
                  </a:cubicBezTo>
                  <a:lnTo>
                    <a:pt x="13174" y="929"/>
                  </a:lnTo>
                  <a:cubicBezTo>
                    <a:pt x="13188" y="929"/>
                    <a:pt x="13188" y="929"/>
                    <a:pt x="13204" y="946"/>
                  </a:cubicBezTo>
                  <a:lnTo>
                    <a:pt x="13220" y="946"/>
                  </a:lnTo>
                  <a:lnTo>
                    <a:pt x="13235" y="960"/>
                  </a:lnTo>
                  <a:cubicBezTo>
                    <a:pt x="13296" y="991"/>
                    <a:pt x="13341" y="1021"/>
                    <a:pt x="13387" y="1066"/>
                  </a:cubicBezTo>
                  <a:cubicBezTo>
                    <a:pt x="13402" y="1082"/>
                    <a:pt x="13402" y="1082"/>
                    <a:pt x="13402" y="1097"/>
                  </a:cubicBezTo>
                  <a:cubicBezTo>
                    <a:pt x="13418" y="1097"/>
                    <a:pt x="13432" y="1113"/>
                    <a:pt x="13448" y="1127"/>
                  </a:cubicBezTo>
                  <a:lnTo>
                    <a:pt x="13448" y="1127"/>
                  </a:lnTo>
                  <a:cubicBezTo>
                    <a:pt x="13463" y="1143"/>
                    <a:pt x="13479" y="1158"/>
                    <a:pt x="13479" y="1174"/>
                  </a:cubicBezTo>
                  <a:cubicBezTo>
                    <a:pt x="13493" y="1188"/>
                    <a:pt x="13510" y="1219"/>
                    <a:pt x="13524" y="1235"/>
                  </a:cubicBezTo>
                  <a:cubicBezTo>
                    <a:pt x="13479" y="1249"/>
                    <a:pt x="13479" y="1249"/>
                    <a:pt x="13479" y="1249"/>
                  </a:cubicBezTo>
                  <a:cubicBezTo>
                    <a:pt x="13129" y="1311"/>
                    <a:pt x="13129" y="1311"/>
                    <a:pt x="13129" y="1311"/>
                  </a:cubicBezTo>
                  <a:cubicBezTo>
                    <a:pt x="13021" y="1249"/>
                    <a:pt x="13021" y="1249"/>
                    <a:pt x="13021" y="1249"/>
                  </a:cubicBezTo>
                  <a:lnTo>
                    <a:pt x="12990" y="868"/>
                  </a:lnTo>
                  <a:close/>
                  <a:moveTo>
                    <a:pt x="13538" y="1447"/>
                  </a:moveTo>
                  <a:lnTo>
                    <a:pt x="13538" y="1447"/>
                  </a:lnTo>
                  <a:cubicBezTo>
                    <a:pt x="13098" y="1614"/>
                    <a:pt x="13098" y="1614"/>
                    <a:pt x="13098" y="1614"/>
                  </a:cubicBezTo>
                  <a:cubicBezTo>
                    <a:pt x="13051" y="1478"/>
                    <a:pt x="13051" y="1478"/>
                    <a:pt x="13051" y="1478"/>
                  </a:cubicBezTo>
                  <a:cubicBezTo>
                    <a:pt x="13510" y="1341"/>
                    <a:pt x="13510" y="1341"/>
                    <a:pt x="13510" y="1341"/>
                  </a:cubicBezTo>
                  <a:cubicBezTo>
                    <a:pt x="13571" y="1325"/>
                    <a:pt x="13571" y="1325"/>
                    <a:pt x="13571" y="1325"/>
                  </a:cubicBezTo>
                  <a:cubicBezTo>
                    <a:pt x="13571" y="1325"/>
                    <a:pt x="13600" y="1386"/>
                    <a:pt x="13600" y="1417"/>
                  </a:cubicBezTo>
                  <a:lnTo>
                    <a:pt x="13538" y="144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69" name="Freeform 3"/>
            <p:cNvSpPr>
              <a:spLocks noChangeArrowheads="1"/>
            </p:cNvSpPr>
            <p:nvPr/>
          </p:nvSpPr>
          <p:spPr bwMode="auto">
            <a:xfrm>
              <a:off x="3027" y="3375"/>
              <a:ext cx="3449" cy="756"/>
            </a:xfrm>
            <a:custGeom>
              <a:avLst/>
              <a:gdLst>
                <a:gd name="T0" fmla="*/ 9929 w 15215"/>
                <a:gd name="T1" fmla="*/ 1721 h 3336"/>
                <a:gd name="T2" fmla="*/ 9929 w 15215"/>
                <a:gd name="T3" fmla="*/ 1796 h 3336"/>
                <a:gd name="T4" fmla="*/ 9397 w 15215"/>
                <a:gd name="T5" fmla="*/ 1309 h 3336"/>
                <a:gd name="T6" fmla="*/ 9929 w 15215"/>
                <a:gd name="T7" fmla="*/ 1721 h 3336"/>
                <a:gd name="T8" fmla="*/ 9929 w 15215"/>
                <a:gd name="T9" fmla="*/ 1796 h 3336"/>
                <a:gd name="T10" fmla="*/ 9534 w 15215"/>
                <a:gd name="T11" fmla="*/ 1888 h 3336"/>
                <a:gd name="T12" fmla="*/ 9153 w 15215"/>
                <a:gd name="T13" fmla="*/ 1721 h 3336"/>
                <a:gd name="T14" fmla="*/ 9153 w 15215"/>
                <a:gd name="T15" fmla="*/ 1492 h 3336"/>
                <a:gd name="T16" fmla="*/ 9397 w 15215"/>
                <a:gd name="T17" fmla="*/ 1309 h 3336"/>
                <a:gd name="T18" fmla="*/ 9397 w 15215"/>
                <a:gd name="T19" fmla="*/ 1309 h 3336"/>
                <a:gd name="T20" fmla="*/ 9397 w 15215"/>
                <a:gd name="T21" fmla="*/ 1309 h 3336"/>
                <a:gd name="T22" fmla="*/ 9929 w 15215"/>
                <a:gd name="T23" fmla="*/ 1721 h 3336"/>
                <a:gd name="T24" fmla="*/ 9929 w 15215"/>
                <a:gd name="T25" fmla="*/ 1796 h 3336"/>
                <a:gd name="T26" fmla="*/ 9534 w 15215"/>
                <a:gd name="T27" fmla="*/ 1888 h 3336"/>
                <a:gd name="T28" fmla="*/ 9153 w 15215"/>
                <a:gd name="T29" fmla="*/ 1721 h 3336"/>
                <a:gd name="T30" fmla="*/ 9153 w 15215"/>
                <a:gd name="T31" fmla="*/ 1492 h 3336"/>
                <a:gd name="T32" fmla="*/ 9397 w 15215"/>
                <a:gd name="T33" fmla="*/ 1309 h 3336"/>
                <a:gd name="T34" fmla="*/ 9397 w 15215"/>
                <a:gd name="T35" fmla="*/ 1309 h 3336"/>
                <a:gd name="T36" fmla="*/ 9397 w 15215"/>
                <a:gd name="T37" fmla="*/ 1309 h 3336"/>
                <a:gd name="T38" fmla="*/ 9929 w 15215"/>
                <a:gd name="T39" fmla="*/ 1721 h 3336"/>
                <a:gd name="T40" fmla="*/ 9929 w 15215"/>
                <a:gd name="T41" fmla="*/ 1796 h 3336"/>
                <a:gd name="T42" fmla="*/ 9534 w 15215"/>
                <a:gd name="T43" fmla="*/ 1888 h 3336"/>
                <a:gd name="T44" fmla="*/ 9153 w 15215"/>
                <a:gd name="T45" fmla="*/ 1721 h 3336"/>
                <a:gd name="T46" fmla="*/ 9153 w 15215"/>
                <a:gd name="T47" fmla="*/ 1492 h 3336"/>
                <a:gd name="T48" fmla="*/ 9397 w 15215"/>
                <a:gd name="T49" fmla="*/ 1309 h 3336"/>
                <a:gd name="T50" fmla="*/ 9397 w 15215"/>
                <a:gd name="T51" fmla="*/ 1309 h 3336"/>
                <a:gd name="T52" fmla="*/ 9397 w 15215"/>
                <a:gd name="T53" fmla="*/ 1309 h 3336"/>
                <a:gd name="T54" fmla="*/ 9929 w 15215"/>
                <a:gd name="T55" fmla="*/ 1721 h 3336"/>
                <a:gd name="T56" fmla="*/ 9929 w 15215"/>
                <a:gd name="T57" fmla="*/ 1796 h 3336"/>
                <a:gd name="T58" fmla="*/ 8162 w 15215"/>
                <a:gd name="T59" fmla="*/ 335 h 3336"/>
                <a:gd name="T60" fmla="*/ 609 w 15215"/>
                <a:gd name="T61" fmla="*/ 2391 h 3336"/>
                <a:gd name="T62" fmla="*/ 1903 w 15215"/>
                <a:gd name="T63" fmla="*/ 3198 h 3336"/>
                <a:gd name="T64" fmla="*/ 13463 w 15215"/>
                <a:gd name="T65" fmla="*/ 3335 h 3336"/>
                <a:gd name="T66" fmla="*/ 6837 w 15215"/>
                <a:gd name="T67" fmla="*/ 2085 h 3336"/>
                <a:gd name="T68" fmla="*/ 12381 w 15215"/>
                <a:gd name="T69" fmla="*/ 2970 h 3336"/>
                <a:gd name="T70" fmla="*/ 9929 w 15215"/>
                <a:gd name="T71" fmla="*/ 1796 h 3336"/>
                <a:gd name="T72" fmla="*/ 9534 w 15215"/>
                <a:gd name="T73" fmla="*/ 1888 h 3336"/>
                <a:gd name="T74" fmla="*/ 9153 w 15215"/>
                <a:gd name="T75" fmla="*/ 1721 h 3336"/>
                <a:gd name="T76" fmla="*/ 9153 w 15215"/>
                <a:gd name="T77" fmla="*/ 1492 h 3336"/>
                <a:gd name="T78" fmla="*/ 9397 w 15215"/>
                <a:gd name="T79" fmla="*/ 1309 h 3336"/>
                <a:gd name="T80" fmla="*/ 9397 w 15215"/>
                <a:gd name="T81" fmla="*/ 1309 h 3336"/>
                <a:gd name="T82" fmla="*/ 9397 w 15215"/>
                <a:gd name="T83" fmla="*/ 1309 h 3336"/>
                <a:gd name="T84" fmla="*/ 9929 w 15215"/>
                <a:gd name="T85" fmla="*/ 1721 h 3336"/>
                <a:gd name="T86" fmla="*/ 9929 w 15215"/>
                <a:gd name="T87" fmla="*/ 1796 h 3336"/>
                <a:gd name="T88" fmla="*/ 9534 w 15215"/>
                <a:gd name="T89" fmla="*/ 1888 h 3336"/>
                <a:gd name="T90" fmla="*/ 9153 w 15215"/>
                <a:gd name="T91" fmla="*/ 1721 h 3336"/>
                <a:gd name="T92" fmla="*/ 9153 w 15215"/>
                <a:gd name="T93" fmla="*/ 1492 h 3336"/>
                <a:gd name="T94" fmla="*/ 9397 w 15215"/>
                <a:gd name="T95" fmla="*/ 1309 h 3336"/>
                <a:gd name="T96" fmla="*/ 9397 w 15215"/>
                <a:gd name="T97" fmla="*/ 1309 h 3336"/>
                <a:gd name="T98" fmla="*/ 9397 w 15215"/>
                <a:gd name="T99" fmla="*/ 1309 h 3336"/>
                <a:gd name="T100" fmla="*/ 9929 w 15215"/>
                <a:gd name="T101" fmla="*/ 1721 h 3336"/>
                <a:gd name="T102" fmla="*/ 9929 w 15215"/>
                <a:gd name="T103" fmla="*/ 1796 h 3336"/>
                <a:gd name="T104" fmla="*/ 9534 w 15215"/>
                <a:gd name="T105" fmla="*/ 1888 h 3336"/>
                <a:gd name="T106" fmla="*/ 9153 w 15215"/>
                <a:gd name="T107" fmla="*/ 1721 h 3336"/>
                <a:gd name="T108" fmla="*/ 9153 w 15215"/>
                <a:gd name="T109" fmla="*/ 1492 h 3336"/>
                <a:gd name="T110" fmla="*/ 9397 w 15215"/>
                <a:gd name="T111" fmla="*/ 1309 h 3336"/>
                <a:gd name="T112" fmla="*/ 9397 w 15215"/>
                <a:gd name="T113" fmla="*/ 1309 h 3336"/>
                <a:gd name="T114" fmla="*/ 9397 w 15215"/>
                <a:gd name="T115" fmla="*/ 1309 h 3336"/>
                <a:gd name="T116" fmla="*/ 9929 w 15215"/>
                <a:gd name="T117" fmla="*/ 1721 h 3336"/>
                <a:gd name="T118" fmla="*/ 9929 w 15215"/>
                <a:gd name="T119" fmla="*/ 1796 h 3336"/>
                <a:gd name="T120" fmla="*/ 9534 w 15215"/>
                <a:gd name="T121" fmla="*/ 1888 h 3336"/>
                <a:gd name="T122" fmla="*/ 9153 w 15215"/>
                <a:gd name="T123" fmla="*/ 1721 h 3336"/>
                <a:gd name="T124" fmla="*/ 9153 w 15215"/>
                <a:gd name="T125" fmla="*/ 1492 h 3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215" h="3336"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2604" y="151"/>
                  </a:moveTo>
                  <a:lnTo>
                    <a:pt x="2604" y="151"/>
                  </a:lnTo>
                  <a:lnTo>
                    <a:pt x="2604" y="151"/>
                  </a:lnTo>
                  <a:cubicBezTo>
                    <a:pt x="2619" y="151"/>
                    <a:pt x="2635" y="137"/>
                    <a:pt x="2635" y="137"/>
                  </a:cubicBezTo>
                  <a:cubicBezTo>
                    <a:pt x="2635" y="137"/>
                    <a:pt x="2619" y="137"/>
                    <a:pt x="2604" y="151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15122" y="3198"/>
                  </a:moveTo>
                  <a:lnTo>
                    <a:pt x="15122" y="3198"/>
                  </a:lnTo>
                  <a:cubicBezTo>
                    <a:pt x="15002" y="3076"/>
                    <a:pt x="14940" y="3000"/>
                    <a:pt x="14940" y="3000"/>
                  </a:cubicBezTo>
                  <a:cubicBezTo>
                    <a:pt x="14940" y="3000"/>
                    <a:pt x="14407" y="3000"/>
                    <a:pt x="13965" y="2741"/>
                  </a:cubicBezTo>
                  <a:cubicBezTo>
                    <a:pt x="13965" y="2741"/>
                    <a:pt x="13889" y="2664"/>
                    <a:pt x="13995" y="2558"/>
                  </a:cubicBezTo>
                  <a:cubicBezTo>
                    <a:pt x="14087" y="2466"/>
                    <a:pt x="14376" y="2421"/>
                    <a:pt x="14407" y="2421"/>
                  </a:cubicBezTo>
                  <a:cubicBezTo>
                    <a:pt x="14331" y="2375"/>
                    <a:pt x="14254" y="2330"/>
                    <a:pt x="14164" y="2299"/>
                  </a:cubicBezTo>
                  <a:cubicBezTo>
                    <a:pt x="13767" y="2177"/>
                    <a:pt x="12534" y="1918"/>
                    <a:pt x="11635" y="1766"/>
                  </a:cubicBezTo>
                  <a:lnTo>
                    <a:pt x="11635" y="1766"/>
                  </a:lnTo>
                  <a:cubicBezTo>
                    <a:pt x="11574" y="1751"/>
                    <a:pt x="11513" y="1735"/>
                    <a:pt x="11452" y="1735"/>
                  </a:cubicBezTo>
                  <a:cubicBezTo>
                    <a:pt x="11103" y="1659"/>
                    <a:pt x="10828" y="1629"/>
                    <a:pt x="10706" y="1614"/>
                  </a:cubicBezTo>
                  <a:cubicBezTo>
                    <a:pt x="10706" y="1614"/>
                    <a:pt x="10493" y="1568"/>
                    <a:pt x="10296" y="1431"/>
                  </a:cubicBezTo>
                  <a:cubicBezTo>
                    <a:pt x="10082" y="1294"/>
                    <a:pt x="8741" y="502"/>
                    <a:pt x="8162" y="335"/>
                  </a:cubicBezTo>
                  <a:cubicBezTo>
                    <a:pt x="7599" y="167"/>
                    <a:pt x="6837" y="15"/>
                    <a:pt x="6701" y="0"/>
                  </a:cubicBezTo>
                  <a:cubicBezTo>
                    <a:pt x="6564" y="0"/>
                    <a:pt x="6564" y="0"/>
                    <a:pt x="6564" y="0"/>
                  </a:cubicBezTo>
                  <a:cubicBezTo>
                    <a:pt x="4234" y="0"/>
                    <a:pt x="4234" y="0"/>
                    <a:pt x="4234" y="0"/>
                  </a:cubicBezTo>
                  <a:cubicBezTo>
                    <a:pt x="4234" y="0"/>
                    <a:pt x="3183" y="45"/>
                    <a:pt x="2696" y="137"/>
                  </a:cubicBezTo>
                  <a:cubicBezTo>
                    <a:pt x="2680" y="137"/>
                    <a:pt x="2604" y="227"/>
                    <a:pt x="2467" y="365"/>
                  </a:cubicBezTo>
                  <a:cubicBezTo>
                    <a:pt x="2467" y="304"/>
                    <a:pt x="2482" y="259"/>
                    <a:pt x="2482" y="212"/>
                  </a:cubicBezTo>
                  <a:cubicBezTo>
                    <a:pt x="2451" y="227"/>
                    <a:pt x="2406" y="243"/>
                    <a:pt x="2345" y="274"/>
                  </a:cubicBezTo>
                  <a:cubicBezTo>
                    <a:pt x="2345" y="349"/>
                    <a:pt x="2329" y="410"/>
                    <a:pt x="2315" y="487"/>
                  </a:cubicBezTo>
                  <a:cubicBezTo>
                    <a:pt x="2131" y="655"/>
                    <a:pt x="1889" y="836"/>
                    <a:pt x="1598" y="989"/>
                  </a:cubicBezTo>
                  <a:cubicBezTo>
                    <a:pt x="959" y="1370"/>
                    <a:pt x="303" y="1568"/>
                    <a:pt x="258" y="1523"/>
                  </a:cubicBezTo>
                  <a:cubicBezTo>
                    <a:pt x="228" y="1537"/>
                    <a:pt x="213" y="1553"/>
                    <a:pt x="183" y="1568"/>
                  </a:cubicBezTo>
                  <a:cubicBezTo>
                    <a:pt x="183" y="1568"/>
                    <a:pt x="14" y="1645"/>
                    <a:pt x="0" y="1735"/>
                  </a:cubicBezTo>
                  <a:cubicBezTo>
                    <a:pt x="0" y="1782"/>
                    <a:pt x="0" y="1965"/>
                    <a:pt x="0" y="2163"/>
                  </a:cubicBezTo>
                  <a:lnTo>
                    <a:pt x="0" y="2163"/>
                  </a:lnTo>
                  <a:cubicBezTo>
                    <a:pt x="334" y="2163"/>
                    <a:pt x="609" y="2269"/>
                    <a:pt x="609" y="2391"/>
                  </a:cubicBezTo>
                  <a:cubicBezTo>
                    <a:pt x="609" y="2513"/>
                    <a:pt x="334" y="2603"/>
                    <a:pt x="0" y="2603"/>
                  </a:cubicBezTo>
                  <a:lnTo>
                    <a:pt x="0" y="2603"/>
                  </a:lnTo>
                  <a:cubicBezTo>
                    <a:pt x="0" y="2650"/>
                    <a:pt x="0" y="2664"/>
                    <a:pt x="0" y="2664"/>
                  </a:cubicBezTo>
                  <a:cubicBezTo>
                    <a:pt x="1111" y="2664"/>
                    <a:pt x="1111" y="2664"/>
                    <a:pt x="1111" y="2664"/>
                  </a:cubicBezTo>
                  <a:cubicBezTo>
                    <a:pt x="1477" y="2923"/>
                    <a:pt x="1477" y="2923"/>
                    <a:pt x="1477" y="2923"/>
                  </a:cubicBezTo>
                  <a:cubicBezTo>
                    <a:pt x="1492" y="2923"/>
                    <a:pt x="1492" y="2923"/>
                    <a:pt x="1492" y="2923"/>
                  </a:cubicBezTo>
                  <a:cubicBezTo>
                    <a:pt x="1583" y="2984"/>
                    <a:pt x="1583" y="2984"/>
                    <a:pt x="1583" y="2984"/>
                  </a:cubicBezTo>
                  <a:cubicBezTo>
                    <a:pt x="1614" y="2893"/>
                    <a:pt x="1614" y="2893"/>
                    <a:pt x="1614" y="2893"/>
                  </a:cubicBezTo>
                  <a:cubicBezTo>
                    <a:pt x="1705" y="2878"/>
                    <a:pt x="1797" y="2862"/>
                    <a:pt x="1889" y="2862"/>
                  </a:cubicBezTo>
                  <a:lnTo>
                    <a:pt x="1889" y="2862"/>
                  </a:lnTo>
                  <a:cubicBezTo>
                    <a:pt x="2604" y="2954"/>
                    <a:pt x="2604" y="2954"/>
                    <a:pt x="2604" y="2954"/>
                  </a:cubicBezTo>
                  <a:cubicBezTo>
                    <a:pt x="2635" y="3137"/>
                    <a:pt x="2635" y="3137"/>
                    <a:pt x="2635" y="3137"/>
                  </a:cubicBezTo>
                  <a:cubicBezTo>
                    <a:pt x="2467" y="3045"/>
                    <a:pt x="2268" y="3000"/>
                    <a:pt x="2070" y="3000"/>
                  </a:cubicBezTo>
                  <a:cubicBezTo>
                    <a:pt x="1934" y="3000"/>
                    <a:pt x="1812" y="3029"/>
                    <a:pt x="1689" y="3061"/>
                  </a:cubicBezTo>
                  <a:cubicBezTo>
                    <a:pt x="1903" y="3198"/>
                    <a:pt x="1903" y="3198"/>
                    <a:pt x="1903" y="3198"/>
                  </a:cubicBezTo>
                  <a:cubicBezTo>
                    <a:pt x="2755" y="3198"/>
                    <a:pt x="2755" y="3198"/>
                    <a:pt x="2755" y="3198"/>
                  </a:cubicBezTo>
                  <a:cubicBezTo>
                    <a:pt x="2741" y="2984"/>
                    <a:pt x="2741" y="2984"/>
                    <a:pt x="2741" y="2984"/>
                  </a:cubicBezTo>
                  <a:cubicBezTo>
                    <a:pt x="2847" y="3045"/>
                    <a:pt x="2939" y="3106"/>
                    <a:pt x="3016" y="3167"/>
                  </a:cubicBezTo>
                  <a:cubicBezTo>
                    <a:pt x="3030" y="3182"/>
                    <a:pt x="3045" y="3198"/>
                    <a:pt x="3045" y="3198"/>
                  </a:cubicBezTo>
                  <a:cubicBezTo>
                    <a:pt x="11559" y="3198"/>
                    <a:pt x="11559" y="3198"/>
                    <a:pt x="11559" y="3198"/>
                  </a:cubicBezTo>
                  <a:cubicBezTo>
                    <a:pt x="11574" y="3198"/>
                    <a:pt x="11590" y="3182"/>
                    <a:pt x="11604" y="3167"/>
                  </a:cubicBezTo>
                  <a:cubicBezTo>
                    <a:pt x="11757" y="3076"/>
                    <a:pt x="11971" y="3000"/>
                    <a:pt x="12244" y="2970"/>
                  </a:cubicBezTo>
                  <a:cubicBezTo>
                    <a:pt x="12259" y="3000"/>
                    <a:pt x="12275" y="3029"/>
                    <a:pt x="12291" y="3045"/>
                  </a:cubicBezTo>
                  <a:cubicBezTo>
                    <a:pt x="11772" y="3121"/>
                    <a:pt x="11772" y="3121"/>
                    <a:pt x="11772" y="3121"/>
                  </a:cubicBezTo>
                  <a:cubicBezTo>
                    <a:pt x="11772" y="3198"/>
                    <a:pt x="11772" y="3198"/>
                    <a:pt x="11772" y="3198"/>
                  </a:cubicBezTo>
                  <a:cubicBezTo>
                    <a:pt x="13021" y="3198"/>
                    <a:pt x="13021" y="3198"/>
                    <a:pt x="13021" y="3198"/>
                  </a:cubicBezTo>
                  <a:cubicBezTo>
                    <a:pt x="12960" y="3045"/>
                    <a:pt x="12960" y="3045"/>
                    <a:pt x="12960" y="3045"/>
                  </a:cubicBezTo>
                  <a:cubicBezTo>
                    <a:pt x="13157" y="3106"/>
                    <a:pt x="13310" y="3198"/>
                    <a:pt x="13432" y="3304"/>
                  </a:cubicBezTo>
                  <a:cubicBezTo>
                    <a:pt x="13432" y="3304"/>
                    <a:pt x="13447" y="3319"/>
                    <a:pt x="13447" y="3335"/>
                  </a:cubicBezTo>
                  <a:cubicBezTo>
                    <a:pt x="13463" y="3335"/>
                    <a:pt x="13463" y="3335"/>
                    <a:pt x="13463" y="3335"/>
                  </a:cubicBezTo>
                  <a:cubicBezTo>
                    <a:pt x="15214" y="3335"/>
                    <a:pt x="15214" y="3335"/>
                    <a:pt x="15214" y="3335"/>
                  </a:cubicBezTo>
                  <a:cubicBezTo>
                    <a:pt x="15199" y="3304"/>
                    <a:pt x="15183" y="3259"/>
                    <a:pt x="15122" y="3198"/>
                  </a:cubicBezTo>
                  <a:close/>
                  <a:moveTo>
                    <a:pt x="3487" y="2254"/>
                  </a:moveTo>
                  <a:lnTo>
                    <a:pt x="3487" y="2254"/>
                  </a:lnTo>
                  <a:cubicBezTo>
                    <a:pt x="2985" y="2254"/>
                    <a:pt x="2985" y="2254"/>
                    <a:pt x="2985" y="2254"/>
                  </a:cubicBezTo>
                  <a:cubicBezTo>
                    <a:pt x="2939" y="2254"/>
                    <a:pt x="2908" y="2208"/>
                    <a:pt x="2908" y="2163"/>
                  </a:cubicBezTo>
                  <a:cubicBezTo>
                    <a:pt x="2908" y="2116"/>
                    <a:pt x="2939" y="2085"/>
                    <a:pt x="2985" y="2085"/>
                  </a:cubicBezTo>
                  <a:cubicBezTo>
                    <a:pt x="3487" y="2085"/>
                    <a:pt x="3487" y="2085"/>
                    <a:pt x="3487" y="2085"/>
                  </a:cubicBezTo>
                  <a:cubicBezTo>
                    <a:pt x="3533" y="2085"/>
                    <a:pt x="3564" y="2116"/>
                    <a:pt x="3564" y="2163"/>
                  </a:cubicBezTo>
                  <a:cubicBezTo>
                    <a:pt x="3564" y="2208"/>
                    <a:pt x="3533" y="2254"/>
                    <a:pt x="3487" y="2254"/>
                  </a:cubicBezTo>
                  <a:close/>
                  <a:moveTo>
                    <a:pt x="7341" y="2254"/>
                  </a:moveTo>
                  <a:lnTo>
                    <a:pt x="7341" y="2254"/>
                  </a:lnTo>
                  <a:cubicBezTo>
                    <a:pt x="6837" y="2254"/>
                    <a:pt x="6837" y="2254"/>
                    <a:pt x="6837" y="2254"/>
                  </a:cubicBezTo>
                  <a:cubicBezTo>
                    <a:pt x="6792" y="2254"/>
                    <a:pt x="6762" y="2208"/>
                    <a:pt x="6762" y="2163"/>
                  </a:cubicBezTo>
                  <a:cubicBezTo>
                    <a:pt x="6762" y="2116"/>
                    <a:pt x="6792" y="2085"/>
                    <a:pt x="6837" y="2085"/>
                  </a:cubicBezTo>
                  <a:cubicBezTo>
                    <a:pt x="7341" y="2085"/>
                    <a:pt x="7341" y="2085"/>
                    <a:pt x="7341" y="2085"/>
                  </a:cubicBezTo>
                  <a:cubicBezTo>
                    <a:pt x="7386" y="2085"/>
                    <a:pt x="7416" y="2116"/>
                    <a:pt x="7416" y="2163"/>
                  </a:cubicBezTo>
                  <a:cubicBezTo>
                    <a:pt x="7416" y="2208"/>
                    <a:pt x="7386" y="2254"/>
                    <a:pt x="7341" y="2254"/>
                  </a:cubicBezTo>
                  <a:close/>
                  <a:moveTo>
                    <a:pt x="6350" y="1782"/>
                  </a:moveTo>
                  <a:lnTo>
                    <a:pt x="6350" y="1782"/>
                  </a:lnTo>
                  <a:cubicBezTo>
                    <a:pt x="2680" y="1568"/>
                    <a:pt x="2680" y="1568"/>
                    <a:pt x="2680" y="1568"/>
                  </a:cubicBezTo>
                  <a:cubicBezTo>
                    <a:pt x="2771" y="1325"/>
                    <a:pt x="2939" y="975"/>
                    <a:pt x="3289" y="655"/>
                  </a:cubicBezTo>
                  <a:cubicBezTo>
                    <a:pt x="3670" y="319"/>
                    <a:pt x="4644" y="151"/>
                    <a:pt x="4644" y="151"/>
                  </a:cubicBezTo>
                  <a:cubicBezTo>
                    <a:pt x="6030" y="151"/>
                    <a:pt x="6030" y="151"/>
                    <a:pt x="6030" y="151"/>
                  </a:cubicBezTo>
                  <a:cubicBezTo>
                    <a:pt x="6030" y="151"/>
                    <a:pt x="6898" y="151"/>
                    <a:pt x="7371" y="259"/>
                  </a:cubicBezTo>
                  <a:cubicBezTo>
                    <a:pt x="7858" y="365"/>
                    <a:pt x="9670" y="1126"/>
                    <a:pt x="10051" y="1568"/>
                  </a:cubicBezTo>
                  <a:cubicBezTo>
                    <a:pt x="10310" y="1857"/>
                    <a:pt x="10355" y="1949"/>
                    <a:pt x="10371" y="2010"/>
                  </a:cubicBezTo>
                  <a:lnTo>
                    <a:pt x="6350" y="1782"/>
                  </a:lnTo>
                  <a:close/>
                  <a:moveTo>
                    <a:pt x="12381" y="2970"/>
                  </a:moveTo>
                  <a:lnTo>
                    <a:pt x="12381" y="2970"/>
                  </a:lnTo>
                  <a:cubicBezTo>
                    <a:pt x="12397" y="2970"/>
                    <a:pt x="12411" y="2970"/>
                    <a:pt x="12428" y="2970"/>
                  </a:cubicBezTo>
                  <a:cubicBezTo>
                    <a:pt x="12548" y="2970"/>
                    <a:pt x="12640" y="2970"/>
                    <a:pt x="12748" y="2984"/>
                  </a:cubicBezTo>
                  <a:cubicBezTo>
                    <a:pt x="12411" y="3029"/>
                    <a:pt x="12411" y="3029"/>
                    <a:pt x="12411" y="3029"/>
                  </a:cubicBezTo>
                  <a:cubicBezTo>
                    <a:pt x="12411" y="3015"/>
                    <a:pt x="12397" y="2984"/>
                    <a:pt x="12381" y="2970"/>
                  </a:cubicBezTo>
                  <a:close/>
                  <a:moveTo>
                    <a:pt x="12625" y="3121"/>
                  </a:moveTo>
                  <a:lnTo>
                    <a:pt x="12625" y="3121"/>
                  </a:lnTo>
                  <a:cubicBezTo>
                    <a:pt x="12854" y="3090"/>
                    <a:pt x="12854" y="3090"/>
                    <a:pt x="12854" y="3090"/>
                  </a:cubicBezTo>
                  <a:cubicBezTo>
                    <a:pt x="12884" y="3182"/>
                    <a:pt x="12884" y="3182"/>
                    <a:pt x="12884" y="3182"/>
                  </a:cubicBezTo>
                  <a:cubicBezTo>
                    <a:pt x="12807" y="3167"/>
                    <a:pt x="12717" y="3137"/>
                    <a:pt x="12625" y="3121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  <a:moveTo>
                    <a:pt x="9397" y="1309"/>
                  </a:moveTo>
                  <a:lnTo>
                    <a:pt x="9397" y="1309"/>
                  </a:lnTo>
                  <a:cubicBezTo>
                    <a:pt x="9320" y="1325"/>
                    <a:pt x="9169" y="1370"/>
                    <a:pt x="9153" y="1492"/>
                  </a:cubicBezTo>
                  <a:cubicBezTo>
                    <a:pt x="9138" y="1614"/>
                    <a:pt x="9153" y="1721"/>
                    <a:pt x="9153" y="1721"/>
                  </a:cubicBezTo>
                  <a:cubicBezTo>
                    <a:pt x="9153" y="1721"/>
                    <a:pt x="9198" y="1904"/>
                    <a:pt x="9534" y="1888"/>
                  </a:cubicBezTo>
                  <a:cubicBezTo>
                    <a:pt x="9884" y="1857"/>
                    <a:pt x="9929" y="1796"/>
                    <a:pt x="9929" y="1796"/>
                  </a:cubicBezTo>
                  <a:cubicBezTo>
                    <a:pt x="9929" y="1721"/>
                    <a:pt x="9929" y="1721"/>
                    <a:pt x="9929" y="1721"/>
                  </a:cubicBezTo>
                  <a:cubicBezTo>
                    <a:pt x="9929" y="1721"/>
                    <a:pt x="9823" y="1248"/>
                    <a:pt x="9397" y="130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70" name="Freeform 4"/>
            <p:cNvSpPr>
              <a:spLocks noChangeArrowheads="1"/>
            </p:cNvSpPr>
            <p:nvPr/>
          </p:nvSpPr>
          <p:spPr bwMode="auto">
            <a:xfrm>
              <a:off x="5100" y="3659"/>
              <a:ext cx="179" cy="148"/>
            </a:xfrm>
            <a:custGeom>
              <a:avLst/>
              <a:gdLst>
                <a:gd name="T0" fmla="*/ 791 w 792"/>
                <a:gd name="T1" fmla="*/ 473 h 657"/>
                <a:gd name="T2" fmla="*/ 791 w 792"/>
                <a:gd name="T3" fmla="*/ 473 h 657"/>
                <a:gd name="T4" fmla="*/ 791 w 792"/>
                <a:gd name="T5" fmla="*/ 548 h 657"/>
                <a:gd name="T6" fmla="*/ 396 w 792"/>
                <a:gd name="T7" fmla="*/ 640 h 657"/>
                <a:gd name="T8" fmla="*/ 15 w 792"/>
                <a:gd name="T9" fmla="*/ 473 h 657"/>
                <a:gd name="T10" fmla="*/ 15 w 792"/>
                <a:gd name="T11" fmla="*/ 244 h 657"/>
                <a:gd name="T12" fmla="*/ 259 w 792"/>
                <a:gd name="T13" fmla="*/ 61 h 657"/>
                <a:gd name="T14" fmla="*/ 791 w 792"/>
                <a:gd name="T15" fmla="*/ 473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" h="657">
                  <a:moveTo>
                    <a:pt x="791" y="473"/>
                  </a:moveTo>
                  <a:lnTo>
                    <a:pt x="791" y="473"/>
                  </a:lnTo>
                  <a:cubicBezTo>
                    <a:pt x="791" y="548"/>
                    <a:pt x="791" y="548"/>
                    <a:pt x="791" y="548"/>
                  </a:cubicBezTo>
                  <a:cubicBezTo>
                    <a:pt x="791" y="548"/>
                    <a:pt x="746" y="609"/>
                    <a:pt x="396" y="640"/>
                  </a:cubicBezTo>
                  <a:cubicBezTo>
                    <a:pt x="60" y="656"/>
                    <a:pt x="15" y="473"/>
                    <a:pt x="15" y="473"/>
                  </a:cubicBezTo>
                  <a:cubicBezTo>
                    <a:pt x="15" y="473"/>
                    <a:pt x="0" y="366"/>
                    <a:pt x="15" y="244"/>
                  </a:cubicBezTo>
                  <a:cubicBezTo>
                    <a:pt x="31" y="122"/>
                    <a:pt x="182" y="77"/>
                    <a:pt x="259" y="61"/>
                  </a:cubicBezTo>
                  <a:cubicBezTo>
                    <a:pt x="685" y="0"/>
                    <a:pt x="791" y="473"/>
                    <a:pt x="791" y="47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71" name="Freeform 5"/>
            <p:cNvSpPr>
              <a:spLocks noChangeArrowheads="1"/>
            </p:cNvSpPr>
            <p:nvPr/>
          </p:nvSpPr>
          <p:spPr bwMode="auto">
            <a:xfrm>
              <a:off x="4467" y="3780"/>
              <a:ext cx="911" cy="583"/>
            </a:xfrm>
            <a:custGeom>
              <a:avLst/>
              <a:gdLst>
                <a:gd name="T0" fmla="*/ 4021 w 4022"/>
                <a:gd name="T1" fmla="*/ 228 h 2575"/>
                <a:gd name="T2" fmla="*/ 4021 w 4022"/>
                <a:gd name="T3" fmla="*/ 228 h 2575"/>
                <a:gd name="T4" fmla="*/ 0 w 4022"/>
                <a:gd name="T5" fmla="*/ 0 h 2575"/>
                <a:gd name="T6" fmla="*/ 0 w 4022"/>
                <a:gd name="T7" fmla="*/ 2574 h 2575"/>
                <a:gd name="T8" fmla="*/ 4021 w 4022"/>
                <a:gd name="T9" fmla="*/ 2574 h 2575"/>
                <a:gd name="T10" fmla="*/ 4021 w 4022"/>
                <a:gd name="T11" fmla="*/ 1416 h 2575"/>
                <a:gd name="T12" fmla="*/ 4021 w 4022"/>
                <a:gd name="T13" fmla="*/ 320 h 2575"/>
                <a:gd name="T14" fmla="*/ 4021 w 4022"/>
                <a:gd name="T15" fmla="*/ 228 h 2575"/>
                <a:gd name="T16" fmla="*/ 487 w 4022"/>
                <a:gd name="T17" fmla="*/ 303 h 2575"/>
                <a:gd name="T18" fmla="*/ 487 w 4022"/>
                <a:gd name="T19" fmla="*/ 303 h 2575"/>
                <a:gd name="T20" fmla="*/ 991 w 4022"/>
                <a:gd name="T21" fmla="*/ 303 h 2575"/>
                <a:gd name="T22" fmla="*/ 1066 w 4022"/>
                <a:gd name="T23" fmla="*/ 381 h 2575"/>
                <a:gd name="T24" fmla="*/ 991 w 4022"/>
                <a:gd name="T25" fmla="*/ 472 h 2575"/>
                <a:gd name="T26" fmla="*/ 487 w 4022"/>
                <a:gd name="T27" fmla="*/ 472 h 2575"/>
                <a:gd name="T28" fmla="*/ 412 w 4022"/>
                <a:gd name="T29" fmla="*/ 381 h 2575"/>
                <a:gd name="T30" fmla="*/ 487 w 4022"/>
                <a:gd name="T31" fmla="*/ 303 h 2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22" h="2575">
                  <a:moveTo>
                    <a:pt x="4021" y="228"/>
                  </a:moveTo>
                  <a:lnTo>
                    <a:pt x="4021" y="228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2574"/>
                    <a:pt x="0" y="2574"/>
                    <a:pt x="0" y="2574"/>
                  </a:cubicBezTo>
                  <a:cubicBezTo>
                    <a:pt x="4021" y="2574"/>
                    <a:pt x="4021" y="2574"/>
                    <a:pt x="4021" y="2574"/>
                  </a:cubicBezTo>
                  <a:cubicBezTo>
                    <a:pt x="4021" y="2574"/>
                    <a:pt x="4021" y="1995"/>
                    <a:pt x="4021" y="1416"/>
                  </a:cubicBezTo>
                  <a:cubicBezTo>
                    <a:pt x="4021" y="320"/>
                    <a:pt x="4021" y="320"/>
                    <a:pt x="4021" y="320"/>
                  </a:cubicBezTo>
                  <a:cubicBezTo>
                    <a:pt x="4021" y="289"/>
                    <a:pt x="4021" y="258"/>
                    <a:pt x="4021" y="228"/>
                  </a:cubicBezTo>
                  <a:close/>
                  <a:moveTo>
                    <a:pt x="487" y="303"/>
                  </a:moveTo>
                  <a:lnTo>
                    <a:pt x="487" y="303"/>
                  </a:lnTo>
                  <a:cubicBezTo>
                    <a:pt x="991" y="303"/>
                    <a:pt x="991" y="303"/>
                    <a:pt x="991" y="303"/>
                  </a:cubicBezTo>
                  <a:cubicBezTo>
                    <a:pt x="1036" y="303"/>
                    <a:pt x="1066" y="334"/>
                    <a:pt x="1066" y="381"/>
                  </a:cubicBezTo>
                  <a:cubicBezTo>
                    <a:pt x="1066" y="426"/>
                    <a:pt x="1036" y="472"/>
                    <a:pt x="991" y="472"/>
                  </a:cubicBezTo>
                  <a:cubicBezTo>
                    <a:pt x="487" y="472"/>
                    <a:pt x="487" y="472"/>
                    <a:pt x="487" y="472"/>
                  </a:cubicBezTo>
                  <a:cubicBezTo>
                    <a:pt x="442" y="472"/>
                    <a:pt x="412" y="426"/>
                    <a:pt x="412" y="381"/>
                  </a:cubicBezTo>
                  <a:cubicBezTo>
                    <a:pt x="412" y="334"/>
                    <a:pt x="442" y="303"/>
                    <a:pt x="487" y="30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72" name="Freeform 6"/>
            <p:cNvSpPr>
              <a:spLocks noChangeArrowheads="1"/>
            </p:cNvSpPr>
            <p:nvPr/>
          </p:nvSpPr>
          <p:spPr bwMode="auto">
            <a:xfrm>
              <a:off x="3604" y="3731"/>
              <a:ext cx="863" cy="631"/>
            </a:xfrm>
            <a:custGeom>
              <a:avLst/>
              <a:gdLst>
                <a:gd name="T0" fmla="*/ 137 w 3808"/>
                <a:gd name="T1" fmla="*/ 0 h 2789"/>
                <a:gd name="T2" fmla="*/ 137 w 3808"/>
                <a:gd name="T3" fmla="*/ 0 h 2789"/>
                <a:gd name="T4" fmla="*/ 122 w 3808"/>
                <a:gd name="T5" fmla="*/ 91 h 2789"/>
                <a:gd name="T6" fmla="*/ 0 w 3808"/>
                <a:gd name="T7" fmla="*/ 1157 h 2789"/>
                <a:gd name="T8" fmla="*/ 732 w 3808"/>
                <a:gd name="T9" fmla="*/ 1630 h 2789"/>
                <a:gd name="T10" fmla="*/ 883 w 3808"/>
                <a:gd name="T11" fmla="*/ 1842 h 2789"/>
                <a:gd name="T12" fmla="*/ 1142 w 3808"/>
                <a:gd name="T13" fmla="*/ 2788 h 2789"/>
                <a:gd name="T14" fmla="*/ 3807 w 3808"/>
                <a:gd name="T15" fmla="*/ 2788 h 2789"/>
                <a:gd name="T16" fmla="*/ 3807 w 3808"/>
                <a:gd name="T17" fmla="*/ 214 h 2789"/>
                <a:gd name="T18" fmla="*/ 137 w 3808"/>
                <a:gd name="T19" fmla="*/ 0 h 2789"/>
                <a:gd name="T20" fmla="*/ 442 w 3808"/>
                <a:gd name="T21" fmla="*/ 686 h 2789"/>
                <a:gd name="T22" fmla="*/ 442 w 3808"/>
                <a:gd name="T23" fmla="*/ 686 h 2789"/>
                <a:gd name="T24" fmla="*/ 365 w 3808"/>
                <a:gd name="T25" fmla="*/ 595 h 2789"/>
                <a:gd name="T26" fmla="*/ 442 w 3808"/>
                <a:gd name="T27" fmla="*/ 517 h 2789"/>
                <a:gd name="T28" fmla="*/ 944 w 3808"/>
                <a:gd name="T29" fmla="*/ 517 h 2789"/>
                <a:gd name="T30" fmla="*/ 1021 w 3808"/>
                <a:gd name="T31" fmla="*/ 595 h 2789"/>
                <a:gd name="T32" fmla="*/ 944 w 3808"/>
                <a:gd name="T33" fmla="*/ 686 h 2789"/>
                <a:gd name="T34" fmla="*/ 442 w 3808"/>
                <a:gd name="T35" fmla="*/ 686 h 2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08" h="2789">
                  <a:moveTo>
                    <a:pt x="137" y="0"/>
                  </a:moveTo>
                  <a:lnTo>
                    <a:pt x="137" y="0"/>
                  </a:lnTo>
                  <a:cubicBezTo>
                    <a:pt x="137" y="30"/>
                    <a:pt x="122" y="61"/>
                    <a:pt x="122" y="91"/>
                  </a:cubicBezTo>
                  <a:cubicBezTo>
                    <a:pt x="45" y="336"/>
                    <a:pt x="31" y="960"/>
                    <a:pt x="0" y="1157"/>
                  </a:cubicBezTo>
                  <a:cubicBezTo>
                    <a:pt x="0" y="1157"/>
                    <a:pt x="473" y="1341"/>
                    <a:pt x="732" y="1630"/>
                  </a:cubicBezTo>
                  <a:cubicBezTo>
                    <a:pt x="793" y="1706"/>
                    <a:pt x="852" y="1767"/>
                    <a:pt x="883" y="1842"/>
                  </a:cubicBezTo>
                  <a:cubicBezTo>
                    <a:pt x="1066" y="2254"/>
                    <a:pt x="1142" y="2788"/>
                    <a:pt x="1142" y="2788"/>
                  </a:cubicBezTo>
                  <a:cubicBezTo>
                    <a:pt x="3807" y="2788"/>
                    <a:pt x="3807" y="2788"/>
                    <a:pt x="3807" y="2788"/>
                  </a:cubicBezTo>
                  <a:cubicBezTo>
                    <a:pt x="3807" y="214"/>
                    <a:pt x="3807" y="214"/>
                    <a:pt x="3807" y="214"/>
                  </a:cubicBezTo>
                  <a:lnTo>
                    <a:pt x="137" y="0"/>
                  </a:lnTo>
                  <a:close/>
                  <a:moveTo>
                    <a:pt x="442" y="686"/>
                  </a:moveTo>
                  <a:lnTo>
                    <a:pt x="442" y="686"/>
                  </a:lnTo>
                  <a:cubicBezTo>
                    <a:pt x="396" y="686"/>
                    <a:pt x="365" y="640"/>
                    <a:pt x="365" y="595"/>
                  </a:cubicBezTo>
                  <a:cubicBezTo>
                    <a:pt x="365" y="548"/>
                    <a:pt x="396" y="517"/>
                    <a:pt x="442" y="517"/>
                  </a:cubicBezTo>
                  <a:cubicBezTo>
                    <a:pt x="944" y="517"/>
                    <a:pt x="944" y="517"/>
                    <a:pt x="944" y="517"/>
                  </a:cubicBezTo>
                  <a:cubicBezTo>
                    <a:pt x="990" y="517"/>
                    <a:pt x="1021" y="548"/>
                    <a:pt x="1021" y="595"/>
                  </a:cubicBezTo>
                  <a:cubicBezTo>
                    <a:pt x="1021" y="640"/>
                    <a:pt x="990" y="686"/>
                    <a:pt x="944" y="686"/>
                  </a:cubicBezTo>
                  <a:lnTo>
                    <a:pt x="442" y="68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73" name="Freeform 7"/>
            <p:cNvSpPr>
              <a:spLocks noChangeArrowheads="1"/>
            </p:cNvSpPr>
            <p:nvPr/>
          </p:nvSpPr>
          <p:spPr bwMode="auto">
            <a:xfrm>
              <a:off x="5586" y="4049"/>
              <a:ext cx="538" cy="386"/>
            </a:xfrm>
            <a:custGeom>
              <a:avLst/>
              <a:gdLst>
                <a:gd name="T0" fmla="*/ 1935 w 2378"/>
                <a:gd name="T1" fmla="*/ 410 h 1705"/>
                <a:gd name="T2" fmla="*/ 1676 w 2378"/>
                <a:gd name="T3" fmla="*/ 75 h 1705"/>
                <a:gd name="T4" fmla="*/ 1127 w 2378"/>
                <a:gd name="T5" fmla="*/ 59 h 1705"/>
                <a:gd name="T6" fmla="*/ 1007 w 2378"/>
                <a:gd name="T7" fmla="*/ 75 h 1705"/>
                <a:gd name="T8" fmla="*/ 473 w 2378"/>
                <a:gd name="T9" fmla="*/ 381 h 1705"/>
                <a:gd name="T10" fmla="*/ 47 w 2378"/>
                <a:gd name="T11" fmla="*/ 1704 h 1705"/>
                <a:gd name="T12" fmla="*/ 459 w 2378"/>
                <a:gd name="T13" fmla="*/ 1614 h 1705"/>
                <a:gd name="T14" fmla="*/ 427 w 2378"/>
                <a:gd name="T15" fmla="*/ 1553 h 1705"/>
                <a:gd name="T16" fmla="*/ 398 w 2378"/>
                <a:gd name="T17" fmla="*/ 1294 h 1705"/>
                <a:gd name="T18" fmla="*/ 763 w 2378"/>
                <a:gd name="T19" fmla="*/ 1431 h 1705"/>
                <a:gd name="T20" fmla="*/ 869 w 2378"/>
                <a:gd name="T21" fmla="*/ 1704 h 1705"/>
                <a:gd name="T22" fmla="*/ 1036 w 2378"/>
                <a:gd name="T23" fmla="*/ 1704 h 1705"/>
                <a:gd name="T24" fmla="*/ 1402 w 2378"/>
                <a:gd name="T25" fmla="*/ 1477 h 1705"/>
                <a:gd name="T26" fmla="*/ 1584 w 2378"/>
                <a:gd name="T27" fmla="*/ 1506 h 1705"/>
                <a:gd name="T28" fmla="*/ 1965 w 2378"/>
                <a:gd name="T29" fmla="*/ 1233 h 1705"/>
                <a:gd name="T30" fmla="*/ 1951 w 2378"/>
                <a:gd name="T31" fmla="*/ 1492 h 1705"/>
                <a:gd name="T32" fmla="*/ 1890 w 2378"/>
                <a:gd name="T33" fmla="*/ 1704 h 1705"/>
                <a:gd name="T34" fmla="*/ 2193 w 2378"/>
                <a:gd name="T35" fmla="*/ 715 h 1705"/>
                <a:gd name="T36" fmla="*/ 1113 w 2378"/>
                <a:gd name="T37" fmla="*/ 548 h 1705"/>
                <a:gd name="T38" fmla="*/ 1082 w 2378"/>
                <a:gd name="T39" fmla="*/ 1096 h 1705"/>
                <a:gd name="T40" fmla="*/ 1189 w 2378"/>
                <a:gd name="T41" fmla="*/ 1233 h 1705"/>
                <a:gd name="T42" fmla="*/ 1219 w 2378"/>
                <a:gd name="T43" fmla="*/ 1188 h 1705"/>
                <a:gd name="T44" fmla="*/ 1600 w 2378"/>
                <a:gd name="T45" fmla="*/ 212 h 1705"/>
                <a:gd name="T46" fmla="*/ 610 w 2378"/>
                <a:gd name="T47" fmla="*/ 259 h 1705"/>
                <a:gd name="T48" fmla="*/ 595 w 2378"/>
                <a:gd name="T49" fmla="*/ 304 h 1705"/>
                <a:gd name="T50" fmla="*/ 915 w 2378"/>
                <a:gd name="T51" fmla="*/ 1355 h 1705"/>
                <a:gd name="T52" fmla="*/ 443 w 2378"/>
                <a:gd name="T53" fmla="*/ 1080 h 1705"/>
                <a:gd name="T54" fmla="*/ 915 w 2378"/>
                <a:gd name="T55" fmla="*/ 1355 h 1705"/>
                <a:gd name="T56" fmla="*/ 869 w 2378"/>
                <a:gd name="T57" fmla="*/ 1050 h 1705"/>
                <a:gd name="T58" fmla="*/ 534 w 2378"/>
                <a:gd name="T59" fmla="*/ 897 h 1705"/>
                <a:gd name="T60" fmla="*/ 579 w 2378"/>
                <a:gd name="T61" fmla="*/ 837 h 1705"/>
                <a:gd name="T62" fmla="*/ 671 w 2378"/>
                <a:gd name="T63" fmla="*/ 746 h 1705"/>
                <a:gd name="T64" fmla="*/ 793 w 2378"/>
                <a:gd name="T65" fmla="*/ 654 h 1705"/>
                <a:gd name="T66" fmla="*/ 899 w 2378"/>
                <a:gd name="T67" fmla="*/ 607 h 1705"/>
                <a:gd name="T68" fmla="*/ 960 w 2378"/>
                <a:gd name="T69" fmla="*/ 958 h 1705"/>
                <a:gd name="T70" fmla="*/ 1021 w 2378"/>
                <a:gd name="T71" fmla="*/ 1278 h 1705"/>
                <a:gd name="T72" fmla="*/ 1036 w 2378"/>
                <a:gd name="T73" fmla="*/ 1324 h 1705"/>
                <a:gd name="T74" fmla="*/ 1082 w 2378"/>
                <a:gd name="T75" fmla="*/ 1477 h 1705"/>
                <a:gd name="T76" fmla="*/ 1127 w 2378"/>
                <a:gd name="T77" fmla="*/ 1477 h 1705"/>
                <a:gd name="T78" fmla="*/ 1189 w 2378"/>
                <a:gd name="T79" fmla="*/ 1233 h 1705"/>
                <a:gd name="T80" fmla="*/ 1082 w 2378"/>
                <a:gd name="T81" fmla="*/ 1339 h 1705"/>
                <a:gd name="T82" fmla="*/ 1250 w 2378"/>
                <a:gd name="T83" fmla="*/ 1477 h 1705"/>
                <a:gd name="T84" fmla="*/ 1280 w 2378"/>
                <a:gd name="T85" fmla="*/ 1477 h 1705"/>
                <a:gd name="T86" fmla="*/ 1296 w 2378"/>
                <a:gd name="T87" fmla="*/ 1294 h 1705"/>
                <a:gd name="T88" fmla="*/ 1325 w 2378"/>
                <a:gd name="T89" fmla="*/ 1324 h 1705"/>
                <a:gd name="T90" fmla="*/ 1386 w 2378"/>
                <a:gd name="T91" fmla="*/ 578 h 1705"/>
                <a:gd name="T92" fmla="*/ 1509 w 2378"/>
                <a:gd name="T93" fmla="*/ 623 h 1705"/>
                <a:gd name="T94" fmla="*/ 1555 w 2378"/>
                <a:gd name="T95" fmla="*/ 640 h 1705"/>
                <a:gd name="T96" fmla="*/ 1737 w 2378"/>
                <a:gd name="T97" fmla="*/ 791 h 1705"/>
                <a:gd name="T98" fmla="*/ 1814 w 2378"/>
                <a:gd name="T99" fmla="*/ 868 h 1705"/>
                <a:gd name="T100" fmla="*/ 1464 w 2378"/>
                <a:gd name="T101" fmla="*/ 1005 h 1705"/>
                <a:gd name="T102" fmla="*/ 1873 w 2378"/>
                <a:gd name="T103" fmla="*/ 1141 h 1705"/>
                <a:gd name="T104" fmla="*/ 1386 w 2378"/>
                <a:gd name="T105" fmla="*/ 1172 h 1705"/>
                <a:gd name="T106" fmla="*/ 1935 w 2378"/>
                <a:gd name="T107" fmla="*/ 1111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78" h="1705">
                  <a:moveTo>
                    <a:pt x="2193" y="715"/>
                  </a:moveTo>
                  <a:lnTo>
                    <a:pt x="2193" y="715"/>
                  </a:lnTo>
                  <a:cubicBezTo>
                    <a:pt x="2132" y="593"/>
                    <a:pt x="2042" y="501"/>
                    <a:pt x="1935" y="410"/>
                  </a:cubicBezTo>
                  <a:cubicBezTo>
                    <a:pt x="1890" y="365"/>
                    <a:pt x="1814" y="320"/>
                    <a:pt x="1753" y="289"/>
                  </a:cubicBezTo>
                  <a:cubicBezTo>
                    <a:pt x="1737" y="228"/>
                    <a:pt x="1737" y="228"/>
                    <a:pt x="1737" y="228"/>
                  </a:cubicBezTo>
                  <a:cubicBezTo>
                    <a:pt x="1676" y="75"/>
                    <a:pt x="1676" y="75"/>
                    <a:pt x="1676" y="75"/>
                  </a:cubicBezTo>
                  <a:cubicBezTo>
                    <a:pt x="1615" y="45"/>
                    <a:pt x="1539" y="30"/>
                    <a:pt x="1464" y="14"/>
                  </a:cubicBezTo>
                  <a:lnTo>
                    <a:pt x="1464" y="14"/>
                  </a:lnTo>
                  <a:cubicBezTo>
                    <a:pt x="1127" y="59"/>
                    <a:pt x="1127" y="59"/>
                    <a:pt x="1127" y="59"/>
                  </a:cubicBezTo>
                  <a:cubicBezTo>
                    <a:pt x="1127" y="45"/>
                    <a:pt x="1113" y="14"/>
                    <a:pt x="1097" y="0"/>
                  </a:cubicBezTo>
                  <a:cubicBezTo>
                    <a:pt x="1052" y="0"/>
                    <a:pt x="1007" y="0"/>
                    <a:pt x="960" y="0"/>
                  </a:cubicBezTo>
                  <a:cubicBezTo>
                    <a:pt x="975" y="30"/>
                    <a:pt x="991" y="59"/>
                    <a:pt x="1007" y="75"/>
                  </a:cubicBezTo>
                  <a:cubicBezTo>
                    <a:pt x="488" y="151"/>
                    <a:pt x="488" y="151"/>
                    <a:pt x="488" y="151"/>
                  </a:cubicBezTo>
                  <a:cubicBezTo>
                    <a:pt x="488" y="228"/>
                    <a:pt x="488" y="228"/>
                    <a:pt x="488" y="228"/>
                  </a:cubicBezTo>
                  <a:cubicBezTo>
                    <a:pt x="473" y="381"/>
                    <a:pt x="473" y="381"/>
                    <a:pt x="473" y="381"/>
                  </a:cubicBezTo>
                  <a:cubicBezTo>
                    <a:pt x="459" y="395"/>
                    <a:pt x="443" y="410"/>
                    <a:pt x="427" y="410"/>
                  </a:cubicBezTo>
                  <a:cubicBezTo>
                    <a:pt x="168" y="640"/>
                    <a:pt x="0" y="958"/>
                    <a:pt x="0" y="1339"/>
                  </a:cubicBezTo>
                  <a:cubicBezTo>
                    <a:pt x="0" y="1461"/>
                    <a:pt x="17" y="1583"/>
                    <a:pt x="47" y="1704"/>
                  </a:cubicBezTo>
                  <a:cubicBezTo>
                    <a:pt x="488" y="1704"/>
                    <a:pt x="488" y="1704"/>
                    <a:pt x="488" y="1704"/>
                  </a:cubicBezTo>
                  <a:cubicBezTo>
                    <a:pt x="473" y="1675"/>
                    <a:pt x="459" y="1644"/>
                    <a:pt x="459" y="1614"/>
                  </a:cubicBezTo>
                  <a:lnTo>
                    <a:pt x="459" y="1614"/>
                  </a:lnTo>
                  <a:cubicBezTo>
                    <a:pt x="443" y="1598"/>
                    <a:pt x="443" y="1598"/>
                    <a:pt x="443" y="1583"/>
                  </a:cubicBezTo>
                  <a:lnTo>
                    <a:pt x="443" y="1567"/>
                  </a:lnTo>
                  <a:cubicBezTo>
                    <a:pt x="427" y="1567"/>
                    <a:pt x="427" y="1553"/>
                    <a:pt x="427" y="1553"/>
                  </a:cubicBezTo>
                  <a:cubicBezTo>
                    <a:pt x="427" y="1522"/>
                    <a:pt x="412" y="1477"/>
                    <a:pt x="412" y="1447"/>
                  </a:cubicBezTo>
                  <a:cubicBezTo>
                    <a:pt x="412" y="1431"/>
                    <a:pt x="398" y="1416"/>
                    <a:pt x="398" y="1400"/>
                  </a:cubicBezTo>
                  <a:cubicBezTo>
                    <a:pt x="398" y="1369"/>
                    <a:pt x="398" y="1339"/>
                    <a:pt x="398" y="1294"/>
                  </a:cubicBezTo>
                  <a:cubicBezTo>
                    <a:pt x="398" y="1294"/>
                    <a:pt x="398" y="1278"/>
                    <a:pt x="398" y="1263"/>
                  </a:cubicBezTo>
                  <a:cubicBezTo>
                    <a:pt x="488" y="1308"/>
                    <a:pt x="488" y="1308"/>
                    <a:pt x="488" y="1308"/>
                  </a:cubicBezTo>
                  <a:cubicBezTo>
                    <a:pt x="763" y="1431"/>
                    <a:pt x="763" y="1431"/>
                    <a:pt x="763" y="1431"/>
                  </a:cubicBezTo>
                  <a:cubicBezTo>
                    <a:pt x="808" y="1553"/>
                    <a:pt x="808" y="1553"/>
                    <a:pt x="808" y="1553"/>
                  </a:cubicBezTo>
                  <a:cubicBezTo>
                    <a:pt x="732" y="1704"/>
                    <a:pt x="732" y="1704"/>
                    <a:pt x="732" y="1704"/>
                  </a:cubicBezTo>
                  <a:cubicBezTo>
                    <a:pt x="869" y="1704"/>
                    <a:pt x="869" y="1704"/>
                    <a:pt x="869" y="1704"/>
                  </a:cubicBezTo>
                  <a:cubicBezTo>
                    <a:pt x="991" y="1492"/>
                    <a:pt x="991" y="1492"/>
                    <a:pt x="991" y="1492"/>
                  </a:cubicBezTo>
                  <a:cubicBezTo>
                    <a:pt x="1127" y="1598"/>
                    <a:pt x="1127" y="1598"/>
                    <a:pt x="1127" y="1598"/>
                  </a:cubicBezTo>
                  <a:cubicBezTo>
                    <a:pt x="1036" y="1704"/>
                    <a:pt x="1036" y="1704"/>
                    <a:pt x="1036" y="1704"/>
                  </a:cubicBezTo>
                  <a:cubicBezTo>
                    <a:pt x="1386" y="1704"/>
                    <a:pt x="1386" y="1704"/>
                    <a:pt x="1386" y="1704"/>
                  </a:cubicBezTo>
                  <a:cubicBezTo>
                    <a:pt x="1280" y="1567"/>
                    <a:pt x="1280" y="1567"/>
                    <a:pt x="1280" y="1567"/>
                  </a:cubicBezTo>
                  <a:cubicBezTo>
                    <a:pt x="1402" y="1477"/>
                    <a:pt x="1402" y="1477"/>
                    <a:pt x="1402" y="1477"/>
                  </a:cubicBezTo>
                  <a:cubicBezTo>
                    <a:pt x="1555" y="1704"/>
                    <a:pt x="1555" y="1704"/>
                    <a:pt x="1555" y="1704"/>
                  </a:cubicBezTo>
                  <a:cubicBezTo>
                    <a:pt x="1692" y="1704"/>
                    <a:pt x="1692" y="1704"/>
                    <a:pt x="1692" y="1704"/>
                  </a:cubicBezTo>
                  <a:cubicBezTo>
                    <a:pt x="1584" y="1506"/>
                    <a:pt x="1584" y="1506"/>
                    <a:pt x="1584" y="1506"/>
                  </a:cubicBezTo>
                  <a:cubicBezTo>
                    <a:pt x="1615" y="1386"/>
                    <a:pt x="1615" y="1386"/>
                    <a:pt x="1615" y="1386"/>
                  </a:cubicBezTo>
                  <a:cubicBezTo>
                    <a:pt x="1906" y="1247"/>
                    <a:pt x="1906" y="1247"/>
                    <a:pt x="1906" y="1247"/>
                  </a:cubicBezTo>
                  <a:cubicBezTo>
                    <a:pt x="1965" y="1233"/>
                    <a:pt x="1965" y="1233"/>
                    <a:pt x="1965" y="1233"/>
                  </a:cubicBezTo>
                  <a:cubicBezTo>
                    <a:pt x="1965" y="1278"/>
                    <a:pt x="1965" y="1324"/>
                    <a:pt x="1965" y="1369"/>
                  </a:cubicBezTo>
                  <a:cubicBezTo>
                    <a:pt x="1965" y="1400"/>
                    <a:pt x="1965" y="1416"/>
                    <a:pt x="1965" y="1447"/>
                  </a:cubicBezTo>
                  <a:cubicBezTo>
                    <a:pt x="1965" y="1461"/>
                    <a:pt x="1965" y="1477"/>
                    <a:pt x="1951" y="1492"/>
                  </a:cubicBezTo>
                  <a:cubicBezTo>
                    <a:pt x="1951" y="1537"/>
                    <a:pt x="1935" y="1583"/>
                    <a:pt x="1920" y="1628"/>
                  </a:cubicBezTo>
                  <a:cubicBezTo>
                    <a:pt x="1906" y="1644"/>
                    <a:pt x="1890" y="1675"/>
                    <a:pt x="1890" y="1689"/>
                  </a:cubicBezTo>
                  <a:cubicBezTo>
                    <a:pt x="1890" y="1689"/>
                    <a:pt x="1890" y="1689"/>
                    <a:pt x="1890" y="1704"/>
                  </a:cubicBezTo>
                  <a:cubicBezTo>
                    <a:pt x="2316" y="1704"/>
                    <a:pt x="2316" y="1704"/>
                    <a:pt x="2316" y="1704"/>
                  </a:cubicBezTo>
                  <a:cubicBezTo>
                    <a:pt x="2362" y="1583"/>
                    <a:pt x="2377" y="1461"/>
                    <a:pt x="2377" y="1339"/>
                  </a:cubicBezTo>
                  <a:cubicBezTo>
                    <a:pt x="2377" y="1111"/>
                    <a:pt x="2316" y="897"/>
                    <a:pt x="2193" y="715"/>
                  </a:cubicBezTo>
                  <a:close/>
                  <a:moveTo>
                    <a:pt x="1082" y="1096"/>
                  </a:moveTo>
                  <a:lnTo>
                    <a:pt x="1082" y="1096"/>
                  </a:lnTo>
                  <a:cubicBezTo>
                    <a:pt x="1113" y="548"/>
                    <a:pt x="1113" y="548"/>
                    <a:pt x="1113" y="548"/>
                  </a:cubicBezTo>
                  <a:cubicBezTo>
                    <a:pt x="1144" y="548"/>
                    <a:pt x="1174" y="548"/>
                    <a:pt x="1205" y="548"/>
                  </a:cubicBezTo>
                  <a:cubicBezTo>
                    <a:pt x="1250" y="1096"/>
                    <a:pt x="1250" y="1096"/>
                    <a:pt x="1250" y="1096"/>
                  </a:cubicBezTo>
                  <a:lnTo>
                    <a:pt x="1082" y="1096"/>
                  </a:lnTo>
                  <a:close/>
                  <a:moveTo>
                    <a:pt x="1219" y="1188"/>
                  </a:moveTo>
                  <a:lnTo>
                    <a:pt x="1219" y="1188"/>
                  </a:lnTo>
                  <a:cubicBezTo>
                    <a:pt x="1219" y="1217"/>
                    <a:pt x="1205" y="1233"/>
                    <a:pt x="1189" y="1233"/>
                  </a:cubicBezTo>
                  <a:cubicBezTo>
                    <a:pt x="1174" y="1233"/>
                    <a:pt x="1158" y="1217"/>
                    <a:pt x="1158" y="1188"/>
                  </a:cubicBezTo>
                  <a:cubicBezTo>
                    <a:pt x="1158" y="1172"/>
                    <a:pt x="1174" y="1156"/>
                    <a:pt x="1189" y="1156"/>
                  </a:cubicBezTo>
                  <a:cubicBezTo>
                    <a:pt x="1205" y="1156"/>
                    <a:pt x="1219" y="1172"/>
                    <a:pt x="1219" y="1188"/>
                  </a:cubicBezTo>
                  <a:close/>
                  <a:moveTo>
                    <a:pt x="1570" y="120"/>
                  </a:moveTo>
                  <a:lnTo>
                    <a:pt x="1570" y="120"/>
                  </a:lnTo>
                  <a:cubicBezTo>
                    <a:pt x="1600" y="212"/>
                    <a:pt x="1600" y="212"/>
                    <a:pt x="1600" y="212"/>
                  </a:cubicBezTo>
                  <a:cubicBezTo>
                    <a:pt x="1523" y="197"/>
                    <a:pt x="1433" y="167"/>
                    <a:pt x="1341" y="151"/>
                  </a:cubicBezTo>
                  <a:lnTo>
                    <a:pt x="1570" y="120"/>
                  </a:lnTo>
                  <a:close/>
                  <a:moveTo>
                    <a:pt x="610" y="259"/>
                  </a:moveTo>
                  <a:lnTo>
                    <a:pt x="610" y="259"/>
                  </a:lnTo>
                  <a:cubicBezTo>
                    <a:pt x="716" y="242"/>
                    <a:pt x="716" y="242"/>
                    <a:pt x="716" y="242"/>
                  </a:cubicBezTo>
                  <a:cubicBezTo>
                    <a:pt x="671" y="259"/>
                    <a:pt x="640" y="273"/>
                    <a:pt x="595" y="304"/>
                  </a:cubicBezTo>
                  <a:lnTo>
                    <a:pt x="610" y="259"/>
                  </a:lnTo>
                  <a:close/>
                  <a:moveTo>
                    <a:pt x="915" y="1355"/>
                  </a:moveTo>
                  <a:lnTo>
                    <a:pt x="915" y="1355"/>
                  </a:lnTo>
                  <a:cubicBezTo>
                    <a:pt x="504" y="1202"/>
                    <a:pt x="504" y="1202"/>
                    <a:pt x="504" y="1202"/>
                  </a:cubicBezTo>
                  <a:cubicBezTo>
                    <a:pt x="412" y="1172"/>
                    <a:pt x="412" y="1172"/>
                    <a:pt x="412" y="1172"/>
                  </a:cubicBezTo>
                  <a:cubicBezTo>
                    <a:pt x="427" y="1141"/>
                    <a:pt x="427" y="1111"/>
                    <a:pt x="443" y="1080"/>
                  </a:cubicBezTo>
                  <a:cubicBezTo>
                    <a:pt x="504" y="1096"/>
                    <a:pt x="504" y="1096"/>
                    <a:pt x="504" y="1096"/>
                  </a:cubicBezTo>
                  <a:cubicBezTo>
                    <a:pt x="975" y="1202"/>
                    <a:pt x="975" y="1202"/>
                    <a:pt x="975" y="1202"/>
                  </a:cubicBezTo>
                  <a:lnTo>
                    <a:pt x="915" y="1355"/>
                  </a:lnTo>
                  <a:close/>
                  <a:moveTo>
                    <a:pt x="960" y="958"/>
                  </a:moveTo>
                  <a:lnTo>
                    <a:pt x="960" y="958"/>
                  </a:lnTo>
                  <a:cubicBezTo>
                    <a:pt x="869" y="1050"/>
                    <a:pt x="869" y="1050"/>
                    <a:pt x="869" y="1050"/>
                  </a:cubicBezTo>
                  <a:cubicBezTo>
                    <a:pt x="518" y="974"/>
                    <a:pt x="518" y="974"/>
                    <a:pt x="518" y="974"/>
                  </a:cubicBezTo>
                  <a:cubicBezTo>
                    <a:pt x="534" y="897"/>
                    <a:pt x="534" y="897"/>
                    <a:pt x="534" y="897"/>
                  </a:cubicBezTo>
                  <a:lnTo>
                    <a:pt x="534" y="897"/>
                  </a:lnTo>
                  <a:lnTo>
                    <a:pt x="534" y="897"/>
                  </a:lnTo>
                  <a:lnTo>
                    <a:pt x="534" y="897"/>
                  </a:lnTo>
                  <a:cubicBezTo>
                    <a:pt x="549" y="882"/>
                    <a:pt x="565" y="852"/>
                    <a:pt x="579" y="837"/>
                  </a:cubicBezTo>
                  <a:lnTo>
                    <a:pt x="595" y="821"/>
                  </a:lnTo>
                  <a:cubicBezTo>
                    <a:pt x="610" y="807"/>
                    <a:pt x="610" y="791"/>
                    <a:pt x="626" y="791"/>
                  </a:cubicBezTo>
                  <a:cubicBezTo>
                    <a:pt x="640" y="776"/>
                    <a:pt x="656" y="760"/>
                    <a:pt x="671" y="746"/>
                  </a:cubicBezTo>
                  <a:cubicBezTo>
                    <a:pt x="687" y="730"/>
                    <a:pt x="701" y="715"/>
                    <a:pt x="716" y="699"/>
                  </a:cubicBezTo>
                  <a:cubicBezTo>
                    <a:pt x="732" y="699"/>
                    <a:pt x="748" y="685"/>
                    <a:pt x="763" y="669"/>
                  </a:cubicBezTo>
                  <a:cubicBezTo>
                    <a:pt x="777" y="669"/>
                    <a:pt x="777" y="669"/>
                    <a:pt x="793" y="654"/>
                  </a:cubicBezTo>
                  <a:cubicBezTo>
                    <a:pt x="808" y="640"/>
                    <a:pt x="824" y="640"/>
                    <a:pt x="854" y="623"/>
                  </a:cubicBezTo>
                  <a:cubicBezTo>
                    <a:pt x="869" y="623"/>
                    <a:pt x="885" y="607"/>
                    <a:pt x="899" y="607"/>
                  </a:cubicBezTo>
                  <a:lnTo>
                    <a:pt x="899" y="607"/>
                  </a:lnTo>
                  <a:cubicBezTo>
                    <a:pt x="915" y="593"/>
                    <a:pt x="930" y="593"/>
                    <a:pt x="930" y="593"/>
                  </a:cubicBezTo>
                  <a:cubicBezTo>
                    <a:pt x="960" y="578"/>
                    <a:pt x="975" y="578"/>
                    <a:pt x="1007" y="562"/>
                  </a:cubicBezTo>
                  <a:lnTo>
                    <a:pt x="960" y="958"/>
                  </a:lnTo>
                  <a:close/>
                  <a:moveTo>
                    <a:pt x="1036" y="1324"/>
                  </a:moveTo>
                  <a:lnTo>
                    <a:pt x="1036" y="1324"/>
                  </a:lnTo>
                  <a:cubicBezTo>
                    <a:pt x="1021" y="1324"/>
                    <a:pt x="1007" y="1294"/>
                    <a:pt x="1021" y="1278"/>
                  </a:cubicBezTo>
                  <a:cubicBezTo>
                    <a:pt x="1021" y="1263"/>
                    <a:pt x="1036" y="1263"/>
                    <a:pt x="1066" y="1263"/>
                  </a:cubicBezTo>
                  <a:cubicBezTo>
                    <a:pt x="1082" y="1263"/>
                    <a:pt x="1082" y="1278"/>
                    <a:pt x="1082" y="1294"/>
                  </a:cubicBezTo>
                  <a:cubicBezTo>
                    <a:pt x="1082" y="1324"/>
                    <a:pt x="1052" y="1324"/>
                    <a:pt x="1036" y="1324"/>
                  </a:cubicBezTo>
                  <a:close/>
                  <a:moveTo>
                    <a:pt x="1127" y="1477"/>
                  </a:moveTo>
                  <a:lnTo>
                    <a:pt x="1127" y="1477"/>
                  </a:lnTo>
                  <a:cubicBezTo>
                    <a:pt x="1113" y="1477"/>
                    <a:pt x="1097" y="1492"/>
                    <a:pt x="1082" y="1477"/>
                  </a:cubicBezTo>
                  <a:cubicBezTo>
                    <a:pt x="1066" y="1461"/>
                    <a:pt x="1066" y="1447"/>
                    <a:pt x="1082" y="1431"/>
                  </a:cubicBezTo>
                  <a:cubicBezTo>
                    <a:pt x="1082" y="1416"/>
                    <a:pt x="1113" y="1416"/>
                    <a:pt x="1127" y="1431"/>
                  </a:cubicBezTo>
                  <a:cubicBezTo>
                    <a:pt x="1127" y="1431"/>
                    <a:pt x="1144" y="1461"/>
                    <a:pt x="1127" y="1477"/>
                  </a:cubicBezTo>
                  <a:close/>
                  <a:moveTo>
                    <a:pt x="1082" y="1339"/>
                  </a:moveTo>
                  <a:lnTo>
                    <a:pt x="1082" y="1339"/>
                  </a:lnTo>
                  <a:cubicBezTo>
                    <a:pt x="1082" y="1278"/>
                    <a:pt x="1127" y="1233"/>
                    <a:pt x="1189" y="1233"/>
                  </a:cubicBezTo>
                  <a:cubicBezTo>
                    <a:pt x="1235" y="1233"/>
                    <a:pt x="1280" y="1278"/>
                    <a:pt x="1280" y="1339"/>
                  </a:cubicBezTo>
                  <a:cubicBezTo>
                    <a:pt x="1280" y="1386"/>
                    <a:pt x="1235" y="1431"/>
                    <a:pt x="1189" y="1431"/>
                  </a:cubicBezTo>
                  <a:cubicBezTo>
                    <a:pt x="1127" y="1431"/>
                    <a:pt x="1082" y="1386"/>
                    <a:pt x="1082" y="1339"/>
                  </a:cubicBezTo>
                  <a:close/>
                  <a:moveTo>
                    <a:pt x="1280" y="1477"/>
                  </a:moveTo>
                  <a:lnTo>
                    <a:pt x="1280" y="1477"/>
                  </a:lnTo>
                  <a:cubicBezTo>
                    <a:pt x="1280" y="1492"/>
                    <a:pt x="1250" y="1477"/>
                    <a:pt x="1250" y="1477"/>
                  </a:cubicBezTo>
                  <a:cubicBezTo>
                    <a:pt x="1235" y="1461"/>
                    <a:pt x="1235" y="1431"/>
                    <a:pt x="1250" y="1431"/>
                  </a:cubicBezTo>
                  <a:cubicBezTo>
                    <a:pt x="1264" y="1416"/>
                    <a:pt x="1280" y="1416"/>
                    <a:pt x="1296" y="1431"/>
                  </a:cubicBezTo>
                  <a:cubicBezTo>
                    <a:pt x="1311" y="1447"/>
                    <a:pt x="1296" y="1461"/>
                    <a:pt x="1280" y="1477"/>
                  </a:cubicBezTo>
                  <a:close/>
                  <a:moveTo>
                    <a:pt x="1325" y="1324"/>
                  </a:moveTo>
                  <a:lnTo>
                    <a:pt x="1325" y="1324"/>
                  </a:lnTo>
                  <a:cubicBezTo>
                    <a:pt x="1311" y="1324"/>
                    <a:pt x="1296" y="1324"/>
                    <a:pt x="1296" y="1294"/>
                  </a:cubicBezTo>
                  <a:cubicBezTo>
                    <a:pt x="1280" y="1278"/>
                    <a:pt x="1296" y="1263"/>
                    <a:pt x="1311" y="1263"/>
                  </a:cubicBezTo>
                  <a:cubicBezTo>
                    <a:pt x="1325" y="1263"/>
                    <a:pt x="1341" y="1263"/>
                    <a:pt x="1356" y="1278"/>
                  </a:cubicBezTo>
                  <a:cubicBezTo>
                    <a:pt x="1356" y="1294"/>
                    <a:pt x="1341" y="1324"/>
                    <a:pt x="1325" y="1324"/>
                  </a:cubicBezTo>
                  <a:close/>
                  <a:moveTo>
                    <a:pt x="1325" y="562"/>
                  </a:moveTo>
                  <a:lnTo>
                    <a:pt x="1325" y="562"/>
                  </a:lnTo>
                  <a:cubicBezTo>
                    <a:pt x="1341" y="562"/>
                    <a:pt x="1372" y="578"/>
                    <a:pt x="1386" y="578"/>
                  </a:cubicBezTo>
                  <a:cubicBezTo>
                    <a:pt x="1402" y="578"/>
                    <a:pt x="1417" y="578"/>
                    <a:pt x="1417" y="593"/>
                  </a:cubicBezTo>
                  <a:cubicBezTo>
                    <a:pt x="1447" y="593"/>
                    <a:pt x="1464" y="607"/>
                    <a:pt x="1478" y="607"/>
                  </a:cubicBezTo>
                  <a:cubicBezTo>
                    <a:pt x="1494" y="607"/>
                    <a:pt x="1494" y="607"/>
                    <a:pt x="1509" y="623"/>
                  </a:cubicBezTo>
                  <a:lnTo>
                    <a:pt x="1509" y="623"/>
                  </a:lnTo>
                  <a:cubicBezTo>
                    <a:pt x="1523" y="623"/>
                    <a:pt x="1523" y="623"/>
                    <a:pt x="1539" y="640"/>
                  </a:cubicBezTo>
                  <a:lnTo>
                    <a:pt x="1555" y="640"/>
                  </a:lnTo>
                  <a:lnTo>
                    <a:pt x="1570" y="654"/>
                  </a:lnTo>
                  <a:cubicBezTo>
                    <a:pt x="1631" y="685"/>
                    <a:pt x="1676" y="715"/>
                    <a:pt x="1722" y="760"/>
                  </a:cubicBezTo>
                  <a:cubicBezTo>
                    <a:pt x="1737" y="776"/>
                    <a:pt x="1737" y="776"/>
                    <a:pt x="1737" y="791"/>
                  </a:cubicBezTo>
                  <a:cubicBezTo>
                    <a:pt x="1753" y="791"/>
                    <a:pt x="1767" y="807"/>
                    <a:pt x="1783" y="821"/>
                  </a:cubicBezTo>
                  <a:lnTo>
                    <a:pt x="1783" y="821"/>
                  </a:lnTo>
                  <a:cubicBezTo>
                    <a:pt x="1798" y="837"/>
                    <a:pt x="1814" y="852"/>
                    <a:pt x="1814" y="868"/>
                  </a:cubicBezTo>
                  <a:cubicBezTo>
                    <a:pt x="1828" y="882"/>
                    <a:pt x="1845" y="913"/>
                    <a:pt x="1859" y="929"/>
                  </a:cubicBezTo>
                  <a:cubicBezTo>
                    <a:pt x="1814" y="943"/>
                    <a:pt x="1814" y="943"/>
                    <a:pt x="1814" y="943"/>
                  </a:cubicBezTo>
                  <a:cubicBezTo>
                    <a:pt x="1464" y="1005"/>
                    <a:pt x="1464" y="1005"/>
                    <a:pt x="1464" y="1005"/>
                  </a:cubicBezTo>
                  <a:cubicBezTo>
                    <a:pt x="1356" y="943"/>
                    <a:pt x="1356" y="943"/>
                    <a:pt x="1356" y="943"/>
                  </a:cubicBezTo>
                  <a:lnTo>
                    <a:pt x="1325" y="562"/>
                  </a:lnTo>
                  <a:close/>
                  <a:moveTo>
                    <a:pt x="1873" y="1141"/>
                  </a:moveTo>
                  <a:lnTo>
                    <a:pt x="1873" y="1141"/>
                  </a:lnTo>
                  <a:cubicBezTo>
                    <a:pt x="1433" y="1308"/>
                    <a:pt x="1433" y="1308"/>
                    <a:pt x="1433" y="1308"/>
                  </a:cubicBezTo>
                  <a:cubicBezTo>
                    <a:pt x="1386" y="1172"/>
                    <a:pt x="1386" y="1172"/>
                    <a:pt x="1386" y="1172"/>
                  </a:cubicBezTo>
                  <a:cubicBezTo>
                    <a:pt x="1845" y="1035"/>
                    <a:pt x="1845" y="1035"/>
                    <a:pt x="1845" y="1035"/>
                  </a:cubicBezTo>
                  <a:cubicBezTo>
                    <a:pt x="1906" y="1019"/>
                    <a:pt x="1906" y="1019"/>
                    <a:pt x="1906" y="1019"/>
                  </a:cubicBezTo>
                  <a:cubicBezTo>
                    <a:pt x="1906" y="1019"/>
                    <a:pt x="1935" y="1080"/>
                    <a:pt x="1935" y="1111"/>
                  </a:cubicBezTo>
                  <a:lnTo>
                    <a:pt x="1873" y="1141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74" name="Freeform 8"/>
            <p:cNvSpPr>
              <a:spLocks noChangeArrowheads="1"/>
            </p:cNvSpPr>
            <p:nvPr/>
          </p:nvSpPr>
          <p:spPr bwMode="auto">
            <a:xfrm>
              <a:off x="3228" y="4021"/>
              <a:ext cx="538" cy="413"/>
            </a:xfrm>
            <a:custGeom>
              <a:avLst/>
              <a:gdLst>
                <a:gd name="T0" fmla="*/ 1948 w 2376"/>
                <a:gd name="T1" fmla="*/ 426 h 1827"/>
                <a:gd name="T2" fmla="*/ 1857 w 2376"/>
                <a:gd name="T3" fmla="*/ 136 h 1827"/>
                <a:gd name="T4" fmla="*/ 1720 w 2376"/>
                <a:gd name="T5" fmla="*/ 106 h 1827"/>
                <a:gd name="T6" fmla="*/ 805 w 2376"/>
                <a:gd name="T7" fmla="*/ 213 h 1827"/>
                <a:gd name="T8" fmla="*/ 730 w 2376"/>
                <a:gd name="T9" fmla="*/ 45 h 1827"/>
                <a:gd name="T10" fmla="*/ 593 w 2376"/>
                <a:gd name="T11" fmla="*/ 91 h 1827"/>
                <a:gd name="T12" fmla="*/ 426 w 2376"/>
                <a:gd name="T13" fmla="*/ 426 h 1827"/>
                <a:gd name="T14" fmla="*/ 90 w 2376"/>
                <a:gd name="T15" fmla="*/ 1797 h 1827"/>
                <a:gd name="T16" fmla="*/ 563 w 2376"/>
                <a:gd name="T17" fmla="*/ 1826 h 1827"/>
                <a:gd name="T18" fmla="*/ 471 w 2376"/>
                <a:gd name="T19" fmla="*/ 1659 h 1827"/>
                <a:gd name="T20" fmla="*/ 410 w 2376"/>
                <a:gd name="T21" fmla="*/ 1430 h 1827"/>
                <a:gd name="T22" fmla="*/ 760 w 2376"/>
                <a:gd name="T23" fmla="*/ 1446 h 1827"/>
                <a:gd name="T24" fmla="*/ 805 w 2376"/>
                <a:gd name="T25" fmla="*/ 1826 h 1827"/>
                <a:gd name="T26" fmla="*/ 958 w 2376"/>
                <a:gd name="T27" fmla="*/ 1826 h 1827"/>
                <a:gd name="T28" fmla="*/ 1278 w 2376"/>
                <a:gd name="T29" fmla="*/ 1766 h 1827"/>
                <a:gd name="T30" fmla="*/ 1278 w 2376"/>
                <a:gd name="T31" fmla="*/ 1569 h 1827"/>
                <a:gd name="T32" fmla="*/ 1765 w 2376"/>
                <a:gd name="T33" fmla="*/ 1826 h 1827"/>
                <a:gd name="T34" fmla="*/ 1857 w 2376"/>
                <a:gd name="T35" fmla="*/ 1278 h 1827"/>
                <a:gd name="T36" fmla="*/ 1948 w 2376"/>
                <a:gd name="T37" fmla="*/ 1553 h 1827"/>
                <a:gd name="T38" fmla="*/ 1903 w 2376"/>
                <a:gd name="T39" fmla="*/ 1675 h 1827"/>
                <a:gd name="T40" fmla="*/ 1857 w 2376"/>
                <a:gd name="T41" fmla="*/ 1750 h 1827"/>
                <a:gd name="T42" fmla="*/ 2283 w 2376"/>
                <a:gd name="T43" fmla="*/ 1826 h 1827"/>
                <a:gd name="T44" fmla="*/ 1096 w 2376"/>
                <a:gd name="T45" fmla="*/ 1096 h 1827"/>
                <a:gd name="T46" fmla="*/ 1202 w 2376"/>
                <a:gd name="T47" fmla="*/ 562 h 1827"/>
                <a:gd name="T48" fmla="*/ 1217 w 2376"/>
                <a:gd name="T49" fmla="*/ 1202 h 1827"/>
                <a:gd name="T50" fmla="*/ 1156 w 2376"/>
                <a:gd name="T51" fmla="*/ 1202 h 1827"/>
                <a:gd name="T52" fmla="*/ 928 w 2376"/>
                <a:gd name="T53" fmla="*/ 1355 h 1827"/>
                <a:gd name="T54" fmla="*/ 456 w 2376"/>
                <a:gd name="T55" fmla="*/ 1080 h 1827"/>
                <a:gd name="T56" fmla="*/ 958 w 2376"/>
                <a:gd name="T57" fmla="*/ 974 h 1827"/>
                <a:gd name="T58" fmla="*/ 501 w 2376"/>
                <a:gd name="T59" fmla="*/ 974 h 1827"/>
                <a:gd name="T60" fmla="*/ 1050 w 2376"/>
                <a:gd name="T61" fmla="*/ 1324 h 1827"/>
                <a:gd name="T62" fmla="*/ 1064 w 2376"/>
                <a:gd name="T63" fmla="*/ 1263 h 1827"/>
                <a:gd name="T64" fmla="*/ 1125 w 2376"/>
                <a:gd name="T65" fmla="*/ 1477 h 1827"/>
                <a:gd name="T66" fmla="*/ 1080 w 2376"/>
                <a:gd name="T67" fmla="*/ 1446 h 1827"/>
                <a:gd name="T68" fmla="*/ 1096 w 2376"/>
                <a:gd name="T69" fmla="*/ 1339 h 1827"/>
                <a:gd name="T70" fmla="*/ 1294 w 2376"/>
                <a:gd name="T71" fmla="*/ 1339 h 1827"/>
                <a:gd name="T72" fmla="*/ 1294 w 2376"/>
                <a:gd name="T73" fmla="*/ 1477 h 1827"/>
                <a:gd name="T74" fmla="*/ 1247 w 2376"/>
                <a:gd name="T75" fmla="*/ 1430 h 1827"/>
                <a:gd name="T76" fmla="*/ 1339 w 2376"/>
                <a:gd name="T77" fmla="*/ 1324 h 1827"/>
                <a:gd name="T78" fmla="*/ 1309 w 2376"/>
                <a:gd name="T79" fmla="*/ 1263 h 1827"/>
                <a:gd name="T80" fmla="*/ 1323 w 2376"/>
                <a:gd name="T81" fmla="*/ 578 h 1827"/>
                <a:gd name="T82" fmla="*/ 1415 w 2376"/>
                <a:gd name="T83" fmla="*/ 593 h 1827"/>
                <a:gd name="T84" fmla="*/ 1506 w 2376"/>
                <a:gd name="T85" fmla="*/ 623 h 1827"/>
                <a:gd name="T86" fmla="*/ 1567 w 2376"/>
                <a:gd name="T87" fmla="*/ 654 h 1827"/>
                <a:gd name="T88" fmla="*/ 1765 w 2376"/>
                <a:gd name="T89" fmla="*/ 807 h 1827"/>
                <a:gd name="T90" fmla="*/ 1812 w 2376"/>
                <a:gd name="T91" fmla="*/ 868 h 1827"/>
                <a:gd name="T92" fmla="*/ 1857 w 2376"/>
                <a:gd name="T93" fmla="*/ 943 h 1827"/>
                <a:gd name="T94" fmla="*/ 1370 w 2376"/>
                <a:gd name="T95" fmla="*/ 943 h 1827"/>
                <a:gd name="T96" fmla="*/ 1842 w 2376"/>
                <a:gd name="T97" fmla="*/ 1157 h 1827"/>
                <a:gd name="T98" fmla="*/ 1826 w 2376"/>
                <a:gd name="T99" fmla="*/ 1051 h 1827"/>
                <a:gd name="T100" fmla="*/ 1842 w 2376"/>
                <a:gd name="T101" fmla="*/ 1157 h 1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76" h="1827">
                  <a:moveTo>
                    <a:pt x="2207" y="715"/>
                  </a:moveTo>
                  <a:lnTo>
                    <a:pt x="2207" y="715"/>
                  </a:lnTo>
                  <a:cubicBezTo>
                    <a:pt x="2132" y="609"/>
                    <a:pt x="2040" y="503"/>
                    <a:pt x="1948" y="426"/>
                  </a:cubicBezTo>
                  <a:cubicBezTo>
                    <a:pt x="1918" y="411"/>
                    <a:pt x="1903" y="395"/>
                    <a:pt x="1871" y="381"/>
                  </a:cubicBezTo>
                  <a:cubicBezTo>
                    <a:pt x="1871" y="350"/>
                    <a:pt x="1871" y="350"/>
                    <a:pt x="1871" y="350"/>
                  </a:cubicBezTo>
                  <a:cubicBezTo>
                    <a:pt x="1857" y="136"/>
                    <a:pt x="1857" y="136"/>
                    <a:pt x="1857" y="136"/>
                  </a:cubicBezTo>
                  <a:cubicBezTo>
                    <a:pt x="1674" y="61"/>
                    <a:pt x="1445" y="0"/>
                    <a:pt x="1156" y="0"/>
                  </a:cubicBezTo>
                  <a:cubicBezTo>
                    <a:pt x="1096" y="0"/>
                    <a:pt x="1050" y="0"/>
                    <a:pt x="1005" y="14"/>
                  </a:cubicBezTo>
                  <a:cubicBezTo>
                    <a:pt x="1720" y="106"/>
                    <a:pt x="1720" y="106"/>
                    <a:pt x="1720" y="106"/>
                  </a:cubicBezTo>
                  <a:cubicBezTo>
                    <a:pt x="1751" y="289"/>
                    <a:pt x="1751" y="289"/>
                    <a:pt x="1751" y="289"/>
                  </a:cubicBezTo>
                  <a:cubicBezTo>
                    <a:pt x="1583" y="197"/>
                    <a:pt x="1384" y="152"/>
                    <a:pt x="1186" y="152"/>
                  </a:cubicBezTo>
                  <a:cubicBezTo>
                    <a:pt x="1050" y="152"/>
                    <a:pt x="928" y="181"/>
                    <a:pt x="805" y="213"/>
                  </a:cubicBezTo>
                  <a:cubicBezTo>
                    <a:pt x="760" y="228"/>
                    <a:pt x="714" y="258"/>
                    <a:pt x="669" y="273"/>
                  </a:cubicBezTo>
                  <a:cubicBezTo>
                    <a:pt x="699" y="136"/>
                    <a:pt x="699" y="136"/>
                    <a:pt x="699" y="136"/>
                  </a:cubicBezTo>
                  <a:cubicBezTo>
                    <a:pt x="730" y="45"/>
                    <a:pt x="730" y="45"/>
                    <a:pt x="730" y="45"/>
                  </a:cubicBezTo>
                  <a:cubicBezTo>
                    <a:pt x="699" y="61"/>
                    <a:pt x="654" y="61"/>
                    <a:pt x="624" y="75"/>
                  </a:cubicBezTo>
                  <a:cubicBezTo>
                    <a:pt x="608" y="75"/>
                    <a:pt x="608" y="75"/>
                    <a:pt x="608" y="75"/>
                  </a:cubicBezTo>
                  <a:cubicBezTo>
                    <a:pt x="608" y="75"/>
                    <a:pt x="608" y="75"/>
                    <a:pt x="593" y="91"/>
                  </a:cubicBezTo>
                  <a:lnTo>
                    <a:pt x="593" y="91"/>
                  </a:lnTo>
                  <a:cubicBezTo>
                    <a:pt x="516" y="364"/>
                    <a:pt x="516" y="364"/>
                    <a:pt x="516" y="364"/>
                  </a:cubicBezTo>
                  <a:cubicBezTo>
                    <a:pt x="487" y="381"/>
                    <a:pt x="456" y="411"/>
                    <a:pt x="426" y="426"/>
                  </a:cubicBezTo>
                  <a:cubicBezTo>
                    <a:pt x="165" y="639"/>
                    <a:pt x="0" y="974"/>
                    <a:pt x="0" y="1339"/>
                  </a:cubicBezTo>
                  <a:cubicBezTo>
                    <a:pt x="0" y="1508"/>
                    <a:pt x="29" y="1659"/>
                    <a:pt x="90" y="1797"/>
                  </a:cubicBezTo>
                  <a:lnTo>
                    <a:pt x="90" y="1797"/>
                  </a:lnTo>
                  <a:cubicBezTo>
                    <a:pt x="75" y="1811"/>
                    <a:pt x="75" y="1811"/>
                    <a:pt x="75" y="1811"/>
                  </a:cubicBezTo>
                  <a:cubicBezTo>
                    <a:pt x="90" y="1811"/>
                    <a:pt x="90" y="1826"/>
                    <a:pt x="90" y="1826"/>
                  </a:cubicBezTo>
                  <a:cubicBezTo>
                    <a:pt x="563" y="1826"/>
                    <a:pt x="563" y="1826"/>
                    <a:pt x="563" y="1826"/>
                  </a:cubicBezTo>
                  <a:cubicBezTo>
                    <a:pt x="548" y="1797"/>
                    <a:pt x="532" y="1766"/>
                    <a:pt x="516" y="1736"/>
                  </a:cubicBezTo>
                  <a:cubicBezTo>
                    <a:pt x="501" y="1736"/>
                    <a:pt x="501" y="1720"/>
                    <a:pt x="487" y="1705"/>
                  </a:cubicBezTo>
                  <a:cubicBezTo>
                    <a:pt x="487" y="1689"/>
                    <a:pt x="471" y="1675"/>
                    <a:pt x="471" y="1659"/>
                  </a:cubicBezTo>
                  <a:cubicBezTo>
                    <a:pt x="471" y="1659"/>
                    <a:pt x="456" y="1644"/>
                    <a:pt x="456" y="1628"/>
                  </a:cubicBezTo>
                  <a:cubicBezTo>
                    <a:pt x="440" y="1583"/>
                    <a:pt x="426" y="1538"/>
                    <a:pt x="426" y="1508"/>
                  </a:cubicBezTo>
                  <a:cubicBezTo>
                    <a:pt x="410" y="1477"/>
                    <a:pt x="410" y="1446"/>
                    <a:pt x="410" y="1430"/>
                  </a:cubicBezTo>
                  <a:cubicBezTo>
                    <a:pt x="410" y="1385"/>
                    <a:pt x="410" y="1355"/>
                    <a:pt x="410" y="1310"/>
                  </a:cubicBezTo>
                  <a:cubicBezTo>
                    <a:pt x="410" y="1294"/>
                    <a:pt x="410" y="1294"/>
                    <a:pt x="410" y="1278"/>
                  </a:cubicBezTo>
                  <a:cubicBezTo>
                    <a:pt x="760" y="1446"/>
                    <a:pt x="760" y="1446"/>
                    <a:pt x="760" y="1446"/>
                  </a:cubicBezTo>
                  <a:cubicBezTo>
                    <a:pt x="805" y="1569"/>
                    <a:pt x="805" y="1569"/>
                    <a:pt x="805" y="1569"/>
                  </a:cubicBezTo>
                  <a:cubicBezTo>
                    <a:pt x="669" y="1826"/>
                    <a:pt x="669" y="1826"/>
                    <a:pt x="669" y="1826"/>
                  </a:cubicBezTo>
                  <a:cubicBezTo>
                    <a:pt x="805" y="1826"/>
                    <a:pt x="805" y="1826"/>
                    <a:pt x="805" y="1826"/>
                  </a:cubicBezTo>
                  <a:cubicBezTo>
                    <a:pt x="1005" y="1508"/>
                    <a:pt x="1005" y="1508"/>
                    <a:pt x="1005" y="1508"/>
                  </a:cubicBezTo>
                  <a:cubicBezTo>
                    <a:pt x="1125" y="1599"/>
                    <a:pt x="1125" y="1599"/>
                    <a:pt x="1125" y="1599"/>
                  </a:cubicBezTo>
                  <a:cubicBezTo>
                    <a:pt x="958" y="1826"/>
                    <a:pt x="958" y="1826"/>
                    <a:pt x="958" y="1826"/>
                  </a:cubicBezTo>
                  <a:cubicBezTo>
                    <a:pt x="1111" y="1826"/>
                    <a:pt x="1111" y="1826"/>
                    <a:pt x="1111" y="1826"/>
                  </a:cubicBezTo>
                  <a:cubicBezTo>
                    <a:pt x="1156" y="1781"/>
                    <a:pt x="1156" y="1781"/>
                    <a:pt x="1156" y="1781"/>
                  </a:cubicBezTo>
                  <a:cubicBezTo>
                    <a:pt x="1278" y="1766"/>
                    <a:pt x="1278" y="1766"/>
                    <a:pt x="1278" y="1766"/>
                  </a:cubicBezTo>
                  <a:cubicBezTo>
                    <a:pt x="1323" y="1826"/>
                    <a:pt x="1323" y="1826"/>
                    <a:pt x="1323" y="1826"/>
                  </a:cubicBezTo>
                  <a:cubicBezTo>
                    <a:pt x="1492" y="1826"/>
                    <a:pt x="1492" y="1826"/>
                    <a:pt x="1492" y="1826"/>
                  </a:cubicBezTo>
                  <a:cubicBezTo>
                    <a:pt x="1278" y="1569"/>
                    <a:pt x="1278" y="1569"/>
                    <a:pt x="1278" y="1569"/>
                  </a:cubicBezTo>
                  <a:cubicBezTo>
                    <a:pt x="1415" y="1477"/>
                    <a:pt x="1415" y="1477"/>
                    <a:pt x="1415" y="1477"/>
                  </a:cubicBezTo>
                  <a:cubicBezTo>
                    <a:pt x="1645" y="1826"/>
                    <a:pt x="1645" y="1826"/>
                    <a:pt x="1645" y="1826"/>
                  </a:cubicBezTo>
                  <a:cubicBezTo>
                    <a:pt x="1765" y="1826"/>
                    <a:pt x="1765" y="1826"/>
                    <a:pt x="1765" y="1826"/>
                  </a:cubicBezTo>
                  <a:cubicBezTo>
                    <a:pt x="1583" y="1508"/>
                    <a:pt x="1583" y="1508"/>
                    <a:pt x="1583" y="1508"/>
                  </a:cubicBezTo>
                  <a:cubicBezTo>
                    <a:pt x="1612" y="1385"/>
                    <a:pt x="1612" y="1385"/>
                    <a:pt x="1612" y="1385"/>
                  </a:cubicBezTo>
                  <a:cubicBezTo>
                    <a:pt x="1857" y="1278"/>
                    <a:pt x="1857" y="1278"/>
                    <a:pt x="1857" y="1278"/>
                  </a:cubicBezTo>
                  <a:cubicBezTo>
                    <a:pt x="1963" y="1233"/>
                    <a:pt x="1963" y="1233"/>
                    <a:pt x="1963" y="1233"/>
                  </a:cubicBezTo>
                  <a:cubicBezTo>
                    <a:pt x="1979" y="1278"/>
                    <a:pt x="1979" y="1324"/>
                    <a:pt x="1979" y="1385"/>
                  </a:cubicBezTo>
                  <a:cubicBezTo>
                    <a:pt x="1963" y="1446"/>
                    <a:pt x="1963" y="1508"/>
                    <a:pt x="1948" y="1553"/>
                  </a:cubicBezTo>
                  <a:cubicBezTo>
                    <a:pt x="1932" y="1569"/>
                    <a:pt x="1932" y="1583"/>
                    <a:pt x="1932" y="1599"/>
                  </a:cubicBezTo>
                  <a:cubicBezTo>
                    <a:pt x="1932" y="1599"/>
                    <a:pt x="1932" y="1614"/>
                    <a:pt x="1918" y="1614"/>
                  </a:cubicBezTo>
                  <a:cubicBezTo>
                    <a:pt x="1918" y="1644"/>
                    <a:pt x="1903" y="1659"/>
                    <a:pt x="1903" y="1675"/>
                  </a:cubicBezTo>
                  <a:lnTo>
                    <a:pt x="1903" y="1675"/>
                  </a:lnTo>
                  <a:cubicBezTo>
                    <a:pt x="1887" y="1689"/>
                    <a:pt x="1887" y="1705"/>
                    <a:pt x="1871" y="1720"/>
                  </a:cubicBezTo>
                  <a:cubicBezTo>
                    <a:pt x="1871" y="1736"/>
                    <a:pt x="1857" y="1750"/>
                    <a:pt x="1857" y="1750"/>
                  </a:cubicBezTo>
                  <a:cubicBezTo>
                    <a:pt x="1842" y="1766"/>
                    <a:pt x="1842" y="1781"/>
                    <a:pt x="1826" y="1797"/>
                  </a:cubicBezTo>
                  <a:cubicBezTo>
                    <a:pt x="1826" y="1797"/>
                    <a:pt x="1812" y="1811"/>
                    <a:pt x="1812" y="1826"/>
                  </a:cubicBezTo>
                  <a:cubicBezTo>
                    <a:pt x="2283" y="1826"/>
                    <a:pt x="2283" y="1826"/>
                    <a:pt x="2283" y="1826"/>
                  </a:cubicBezTo>
                  <a:cubicBezTo>
                    <a:pt x="2344" y="1675"/>
                    <a:pt x="2375" y="1508"/>
                    <a:pt x="2375" y="1339"/>
                  </a:cubicBezTo>
                  <a:cubicBezTo>
                    <a:pt x="2375" y="1110"/>
                    <a:pt x="2313" y="898"/>
                    <a:pt x="2207" y="715"/>
                  </a:cubicBezTo>
                  <a:close/>
                  <a:moveTo>
                    <a:pt x="1096" y="1096"/>
                  </a:moveTo>
                  <a:lnTo>
                    <a:pt x="1096" y="1096"/>
                  </a:lnTo>
                  <a:cubicBezTo>
                    <a:pt x="1111" y="562"/>
                    <a:pt x="1111" y="562"/>
                    <a:pt x="1111" y="562"/>
                  </a:cubicBezTo>
                  <a:cubicBezTo>
                    <a:pt x="1141" y="562"/>
                    <a:pt x="1172" y="562"/>
                    <a:pt x="1202" y="562"/>
                  </a:cubicBezTo>
                  <a:cubicBezTo>
                    <a:pt x="1247" y="1096"/>
                    <a:pt x="1247" y="1096"/>
                    <a:pt x="1247" y="1096"/>
                  </a:cubicBezTo>
                  <a:lnTo>
                    <a:pt x="1096" y="1096"/>
                  </a:lnTo>
                  <a:close/>
                  <a:moveTo>
                    <a:pt x="1217" y="1202"/>
                  </a:moveTo>
                  <a:lnTo>
                    <a:pt x="1217" y="1202"/>
                  </a:lnTo>
                  <a:cubicBezTo>
                    <a:pt x="1217" y="1218"/>
                    <a:pt x="1202" y="1233"/>
                    <a:pt x="1186" y="1233"/>
                  </a:cubicBezTo>
                  <a:cubicBezTo>
                    <a:pt x="1172" y="1233"/>
                    <a:pt x="1156" y="1218"/>
                    <a:pt x="1156" y="1202"/>
                  </a:cubicBezTo>
                  <a:cubicBezTo>
                    <a:pt x="1156" y="1188"/>
                    <a:pt x="1172" y="1172"/>
                    <a:pt x="1186" y="1172"/>
                  </a:cubicBezTo>
                  <a:cubicBezTo>
                    <a:pt x="1202" y="1172"/>
                    <a:pt x="1217" y="1188"/>
                    <a:pt x="1217" y="1202"/>
                  </a:cubicBezTo>
                  <a:close/>
                  <a:moveTo>
                    <a:pt x="928" y="1355"/>
                  </a:moveTo>
                  <a:lnTo>
                    <a:pt x="928" y="1355"/>
                  </a:lnTo>
                  <a:cubicBezTo>
                    <a:pt x="426" y="1172"/>
                    <a:pt x="426" y="1172"/>
                    <a:pt x="426" y="1172"/>
                  </a:cubicBezTo>
                  <a:cubicBezTo>
                    <a:pt x="426" y="1141"/>
                    <a:pt x="440" y="1110"/>
                    <a:pt x="456" y="1080"/>
                  </a:cubicBezTo>
                  <a:cubicBezTo>
                    <a:pt x="974" y="1218"/>
                    <a:pt x="974" y="1218"/>
                    <a:pt x="974" y="1218"/>
                  </a:cubicBezTo>
                  <a:lnTo>
                    <a:pt x="928" y="1355"/>
                  </a:lnTo>
                  <a:close/>
                  <a:moveTo>
                    <a:pt x="958" y="974"/>
                  </a:moveTo>
                  <a:lnTo>
                    <a:pt x="958" y="974"/>
                  </a:lnTo>
                  <a:cubicBezTo>
                    <a:pt x="866" y="1051"/>
                    <a:pt x="866" y="1051"/>
                    <a:pt x="866" y="1051"/>
                  </a:cubicBezTo>
                  <a:cubicBezTo>
                    <a:pt x="501" y="974"/>
                    <a:pt x="501" y="974"/>
                    <a:pt x="501" y="974"/>
                  </a:cubicBezTo>
                  <a:cubicBezTo>
                    <a:pt x="608" y="776"/>
                    <a:pt x="791" y="623"/>
                    <a:pt x="1005" y="578"/>
                  </a:cubicBezTo>
                  <a:lnTo>
                    <a:pt x="958" y="974"/>
                  </a:lnTo>
                  <a:close/>
                  <a:moveTo>
                    <a:pt x="1050" y="1324"/>
                  </a:moveTo>
                  <a:lnTo>
                    <a:pt x="1050" y="1324"/>
                  </a:lnTo>
                  <a:cubicBezTo>
                    <a:pt x="1035" y="1324"/>
                    <a:pt x="1019" y="1310"/>
                    <a:pt x="1019" y="1294"/>
                  </a:cubicBezTo>
                  <a:cubicBezTo>
                    <a:pt x="1035" y="1278"/>
                    <a:pt x="1050" y="1263"/>
                    <a:pt x="1064" y="1263"/>
                  </a:cubicBezTo>
                  <a:cubicBezTo>
                    <a:pt x="1080" y="1278"/>
                    <a:pt x="1096" y="1294"/>
                    <a:pt x="1080" y="1310"/>
                  </a:cubicBezTo>
                  <a:cubicBezTo>
                    <a:pt x="1080" y="1324"/>
                    <a:pt x="1064" y="1339"/>
                    <a:pt x="1050" y="1324"/>
                  </a:cubicBezTo>
                  <a:close/>
                  <a:moveTo>
                    <a:pt x="1125" y="1477"/>
                  </a:moveTo>
                  <a:lnTo>
                    <a:pt x="1125" y="1477"/>
                  </a:lnTo>
                  <a:cubicBezTo>
                    <a:pt x="1125" y="1491"/>
                    <a:pt x="1096" y="1491"/>
                    <a:pt x="1080" y="1477"/>
                  </a:cubicBezTo>
                  <a:cubicBezTo>
                    <a:pt x="1064" y="1477"/>
                    <a:pt x="1064" y="1461"/>
                    <a:pt x="1080" y="1446"/>
                  </a:cubicBezTo>
                  <a:cubicBezTo>
                    <a:pt x="1096" y="1430"/>
                    <a:pt x="1111" y="1416"/>
                    <a:pt x="1125" y="1430"/>
                  </a:cubicBezTo>
                  <a:cubicBezTo>
                    <a:pt x="1141" y="1446"/>
                    <a:pt x="1141" y="1461"/>
                    <a:pt x="1125" y="1477"/>
                  </a:cubicBezTo>
                  <a:close/>
                  <a:moveTo>
                    <a:pt x="1096" y="1339"/>
                  </a:moveTo>
                  <a:lnTo>
                    <a:pt x="1096" y="1339"/>
                  </a:lnTo>
                  <a:cubicBezTo>
                    <a:pt x="1096" y="1294"/>
                    <a:pt x="1141" y="1249"/>
                    <a:pt x="1186" y="1249"/>
                  </a:cubicBezTo>
                  <a:cubicBezTo>
                    <a:pt x="1247" y="1249"/>
                    <a:pt x="1294" y="1294"/>
                    <a:pt x="1294" y="1339"/>
                  </a:cubicBezTo>
                  <a:cubicBezTo>
                    <a:pt x="1294" y="1400"/>
                    <a:pt x="1247" y="1446"/>
                    <a:pt x="1186" y="1446"/>
                  </a:cubicBezTo>
                  <a:cubicBezTo>
                    <a:pt x="1141" y="1446"/>
                    <a:pt x="1096" y="1400"/>
                    <a:pt x="1096" y="1339"/>
                  </a:cubicBezTo>
                  <a:close/>
                  <a:moveTo>
                    <a:pt x="1294" y="1477"/>
                  </a:moveTo>
                  <a:lnTo>
                    <a:pt x="1294" y="1477"/>
                  </a:lnTo>
                  <a:cubicBezTo>
                    <a:pt x="1278" y="1491"/>
                    <a:pt x="1264" y="1491"/>
                    <a:pt x="1247" y="1477"/>
                  </a:cubicBezTo>
                  <a:cubicBezTo>
                    <a:pt x="1233" y="1461"/>
                    <a:pt x="1247" y="1446"/>
                    <a:pt x="1247" y="1430"/>
                  </a:cubicBezTo>
                  <a:cubicBezTo>
                    <a:pt x="1264" y="1416"/>
                    <a:pt x="1294" y="1430"/>
                    <a:pt x="1294" y="1446"/>
                  </a:cubicBezTo>
                  <a:cubicBezTo>
                    <a:pt x="1309" y="1461"/>
                    <a:pt x="1309" y="1477"/>
                    <a:pt x="1294" y="1477"/>
                  </a:cubicBezTo>
                  <a:close/>
                  <a:moveTo>
                    <a:pt x="1339" y="1324"/>
                  </a:moveTo>
                  <a:lnTo>
                    <a:pt x="1339" y="1324"/>
                  </a:lnTo>
                  <a:cubicBezTo>
                    <a:pt x="1323" y="1339"/>
                    <a:pt x="1294" y="1324"/>
                    <a:pt x="1294" y="1310"/>
                  </a:cubicBezTo>
                  <a:cubicBezTo>
                    <a:pt x="1294" y="1294"/>
                    <a:pt x="1294" y="1278"/>
                    <a:pt x="1309" y="1263"/>
                  </a:cubicBezTo>
                  <a:cubicBezTo>
                    <a:pt x="1339" y="1263"/>
                    <a:pt x="1355" y="1278"/>
                    <a:pt x="1355" y="1294"/>
                  </a:cubicBezTo>
                  <a:cubicBezTo>
                    <a:pt x="1355" y="1310"/>
                    <a:pt x="1355" y="1324"/>
                    <a:pt x="1339" y="1324"/>
                  </a:cubicBezTo>
                  <a:close/>
                  <a:moveTo>
                    <a:pt x="1323" y="578"/>
                  </a:moveTo>
                  <a:lnTo>
                    <a:pt x="1323" y="578"/>
                  </a:lnTo>
                  <a:cubicBezTo>
                    <a:pt x="1355" y="578"/>
                    <a:pt x="1370" y="578"/>
                    <a:pt x="1400" y="593"/>
                  </a:cubicBezTo>
                  <a:lnTo>
                    <a:pt x="1415" y="593"/>
                  </a:lnTo>
                  <a:cubicBezTo>
                    <a:pt x="1431" y="593"/>
                    <a:pt x="1445" y="609"/>
                    <a:pt x="1476" y="609"/>
                  </a:cubicBezTo>
                  <a:cubicBezTo>
                    <a:pt x="1476" y="623"/>
                    <a:pt x="1492" y="623"/>
                    <a:pt x="1506" y="623"/>
                  </a:cubicBezTo>
                  <a:lnTo>
                    <a:pt x="1506" y="623"/>
                  </a:lnTo>
                  <a:cubicBezTo>
                    <a:pt x="1522" y="639"/>
                    <a:pt x="1537" y="639"/>
                    <a:pt x="1537" y="639"/>
                  </a:cubicBezTo>
                  <a:cubicBezTo>
                    <a:pt x="1553" y="639"/>
                    <a:pt x="1553" y="639"/>
                    <a:pt x="1553" y="654"/>
                  </a:cubicBezTo>
                  <a:lnTo>
                    <a:pt x="1567" y="654"/>
                  </a:lnTo>
                  <a:cubicBezTo>
                    <a:pt x="1612" y="684"/>
                    <a:pt x="1659" y="715"/>
                    <a:pt x="1704" y="745"/>
                  </a:cubicBezTo>
                  <a:cubicBezTo>
                    <a:pt x="1720" y="762"/>
                    <a:pt x="1751" y="791"/>
                    <a:pt x="1765" y="807"/>
                  </a:cubicBezTo>
                  <a:lnTo>
                    <a:pt x="1765" y="807"/>
                  </a:lnTo>
                  <a:cubicBezTo>
                    <a:pt x="1781" y="821"/>
                    <a:pt x="1796" y="837"/>
                    <a:pt x="1812" y="868"/>
                  </a:cubicBezTo>
                  <a:lnTo>
                    <a:pt x="1812" y="868"/>
                  </a:lnTo>
                  <a:lnTo>
                    <a:pt x="1812" y="868"/>
                  </a:lnTo>
                  <a:lnTo>
                    <a:pt x="1812" y="868"/>
                  </a:lnTo>
                  <a:lnTo>
                    <a:pt x="1812" y="868"/>
                  </a:lnTo>
                  <a:cubicBezTo>
                    <a:pt x="1826" y="898"/>
                    <a:pt x="1842" y="913"/>
                    <a:pt x="1857" y="943"/>
                  </a:cubicBezTo>
                  <a:cubicBezTo>
                    <a:pt x="1826" y="943"/>
                    <a:pt x="1826" y="943"/>
                    <a:pt x="1826" y="943"/>
                  </a:cubicBezTo>
                  <a:cubicBezTo>
                    <a:pt x="1476" y="1019"/>
                    <a:pt x="1476" y="1019"/>
                    <a:pt x="1476" y="1019"/>
                  </a:cubicBezTo>
                  <a:cubicBezTo>
                    <a:pt x="1370" y="943"/>
                    <a:pt x="1370" y="943"/>
                    <a:pt x="1370" y="943"/>
                  </a:cubicBezTo>
                  <a:lnTo>
                    <a:pt x="1323" y="578"/>
                  </a:lnTo>
                  <a:close/>
                  <a:moveTo>
                    <a:pt x="1842" y="1157"/>
                  </a:moveTo>
                  <a:lnTo>
                    <a:pt x="1842" y="1157"/>
                  </a:lnTo>
                  <a:cubicBezTo>
                    <a:pt x="1445" y="1324"/>
                    <a:pt x="1445" y="1324"/>
                    <a:pt x="1445" y="1324"/>
                  </a:cubicBezTo>
                  <a:cubicBezTo>
                    <a:pt x="1384" y="1172"/>
                    <a:pt x="1384" y="1172"/>
                    <a:pt x="1384" y="1172"/>
                  </a:cubicBezTo>
                  <a:cubicBezTo>
                    <a:pt x="1826" y="1051"/>
                    <a:pt x="1826" y="1051"/>
                    <a:pt x="1826" y="1051"/>
                  </a:cubicBezTo>
                  <a:cubicBezTo>
                    <a:pt x="1903" y="1035"/>
                    <a:pt x="1903" y="1035"/>
                    <a:pt x="1903" y="1035"/>
                  </a:cubicBezTo>
                  <a:cubicBezTo>
                    <a:pt x="1903" y="1035"/>
                    <a:pt x="1932" y="1080"/>
                    <a:pt x="1932" y="1110"/>
                  </a:cubicBezTo>
                  <a:lnTo>
                    <a:pt x="1842" y="115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75" name="Freeform 9"/>
            <p:cNvSpPr>
              <a:spLocks noChangeArrowheads="1"/>
            </p:cNvSpPr>
            <p:nvPr/>
          </p:nvSpPr>
          <p:spPr bwMode="auto">
            <a:xfrm>
              <a:off x="5100" y="3659"/>
              <a:ext cx="179" cy="148"/>
            </a:xfrm>
            <a:custGeom>
              <a:avLst/>
              <a:gdLst>
                <a:gd name="T0" fmla="*/ 791 w 792"/>
                <a:gd name="T1" fmla="*/ 473 h 657"/>
                <a:gd name="T2" fmla="*/ 791 w 792"/>
                <a:gd name="T3" fmla="*/ 473 h 657"/>
                <a:gd name="T4" fmla="*/ 791 w 792"/>
                <a:gd name="T5" fmla="*/ 548 h 657"/>
                <a:gd name="T6" fmla="*/ 396 w 792"/>
                <a:gd name="T7" fmla="*/ 640 h 657"/>
                <a:gd name="T8" fmla="*/ 15 w 792"/>
                <a:gd name="T9" fmla="*/ 473 h 657"/>
                <a:gd name="T10" fmla="*/ 15 w 792"/>
                <a:gd name="T11" fmla="*/ 244 h 657"/>
                <a:gd name="T12" fmla="*/ 259 w 792"/>
                <a:gd name="T13" fmla="*/ 61 h 657"/>
                <a:gd name="T14" fmla="*/ 791 w 792"/>
                <a:gd name="T15" fmla="*/ 473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" h="657">
                  <a:moveTo>
                    <a:pt x="791" y="473"/>
                  </a:moveTo>
                  <a:lnTo>
                    <a:pt x="791" y="473"/>
                  </a:lnTo>
                  <a:cubicBezTo>
                    <a:pt x="791" y="548"/>
                    <a:pt x="791" y="548"/>
                    <a:pt x="791" y="548"/>
                  </a:cubicBezTo>
                  <a:cubicBezTo>
                    <a:pt x="791" y="548"/>
                    <a:pt x="746" y="609"/>
                    <a:pt x="396" y="640"/>
                  </a:cubicBezTo>
                  <a:cubicBezTo>
                    <a:pt x="60" y="656"/>
                    <a:pt x="15" y="473"/>
                    <a:pt x="15" y="473"/>
                  </a:cubicBezTo>
                  <a:cubicBezTo>
                    <a:pt x="15" y="473"/>
                    <a:pt x="0" y="366"/>
                    <a:pt x="15" y="244"/>
                  </a:cubicBezTo>
                  <a:cubicBezTo>
                    <a:pt x="31" y="122"/>
                    <a:pt x="182" y="77"/>
                    <a:pt x="259" y="61"/>
                  </a:cubicBezTo>
                  <a:cubicBezTo>
                    <a:pt x="685" y="0"/>
                    <a:pt x="791" y="473"/>
                    <a:pt x="791" y="47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76" name="Freeform 10"/>
            <p:cNvSpPr>
              <a:spLocks noChangeArrowheads="1"/>
            </p:cNvSpPr>
            <p:nvPr/>
          </p:nvSpPr>
          <p:spPr bwMode="auto">
            <a:xfrm>
              <a:off x="3086" y="3410"/>
              <a:ext cx="531" cy="310"/>
            </a:xfrm>
            <a:custGeom>
              <a:avLst/>
              <a:gdLst>
                <a:gd name="T0" fmla="*/ 2346 w 2347"/>
                <a:gd name="T1" fmla="*/ 0 h 1373"/>
                <a:gd name="T2" fmla="*/ 2346 w 2347"/>
                <a:gd name="T3" fmla="*/ 0 h 1373"/>
                <a:gd name="T4" fmla="*/ 2224 w 2347"/>
                <a:gd name="T5" fmla="*/ 61 h 1373"/>
                <a:gd name="T6" fmla="*/ 2209 w 2347"/>
                <a:gd name="T7" fmla="*/ 214 h 1373"/>
                <a:gd name="T8" fmla="*/ 2057 w 2347"/>
                <a:gd name="T9" fmla="*/ 336 h 1373"/>
                <a:gd name="T10" fmla="*/ 2087 w 2347"/>
                <a:gd name="T11" fmla="*/ 123 h 1373"/>
                <a:gd name="T12" fmla="*/ 0 w 2347"/>
                <a:gd name="T13" fmla="*/ 1372 h 1373"/>
                <a:gd name="T14" fmla="*/ 0 w 2347"/>
                <a:gd name="T15" fmla="*/ 1356 h 1373"/>
                <a:gd name="T16" fmla="*/ 2087 w 2347"/>
                <a:gd name="T17" fmla="*/ 123 h 1373"/>
                <a:gd name="T18" fmla="*/ 2224 w 2347"/>
                <a:gd name="T19" fmla="*/ 47 h 1373"/>
                <a:gd name="T20" fmla="*/ 2330 w 2347"/>
                <a:gd name="T21" fmla="*/ 0 h 1373"/>
                <a:gd name="T22" fmla="*/ 2346 w 2347"/>
                <a:gd name="T23" fmla="*/ 0 h 1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47" h="1373">
                  <a:moveTo>
                    <a:pt x="2346" y="0"/>
                  </a:moveTo>
                  <a:lnTo>
                    <a:pt x="2346" y="0"/>
                  </a:lnTo>
                  <a:cubicBezTo>
                    <a:pt x="2330" y="0"/>
                    <a:pt x="2285" y="31"/>
                    <a:pt x="2224" y="61"/>
                  </a:cubicBezTo>
                  <a:cubicBezTo>
                    <a:pt x="2224" y="108"/>
                    <a:pt x="2209" y="153"/>
                    <a:pt x="2209" y="214"/>
                  </a:cubicBezTo>
                  <a:cubicBezTo>
                    <a:pt x="2163" y="259"/>
                    <a:pt x="2118" y="290"/>
                    <a:pt x="2057" y="336"/>
                  </a:cubicBezTo>
                  <a:cubicBezTo>
                    <a:pt x="2071" y="259"/>
                    <a:pt x="2087" y="198"/>
                    <a:pt x="2087" y="123"/>
                  </a:cubicBezTo>
                  <a:cubicBezTo>
                    <a:pt x="1615" y="381"/>
                    <a:pt x="579" y="946"/>
                    <a:pt x="0" y="1372"/>
                  </a:cubicBezTo>
                  <a:lnTo>
                    <a:pt x="0" y="1356"/>
                  </a:lnTo>
                  <a:cubicBezTo>
                    <a:pt x="579" y="930"/>
                    <a:pt x="1631" y="367"/>
                    <a:pt x="2087" y="123"/>
                  </a:cubicBezTo>
                  <a:cubicBezTo>
                    <a:pt x="2148" y="92"/>
                    <a:pt x="2193" y="76"/>
                    <a:pt x="2224" y="47"/>
                  </a:cubicBezTo>
                  <a:cubicBezTo>
                    <a:pt x="2300" y="16"/>
                    <a:pt x="2330" y="0"/>
                    <a:pt x="2330" y="0"/>
                  </a:cubicBezTo>
                  <a:lnTo>
                    <a:pt x="2346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77" name="Freeform 11"/>
            <p:cNvSpPr>
              <a:spLocks noChangeArrowheads="1"/>
            </p:cNvSpPr>
            <p:nvPr/>
          </p:nvSpPr>
          <p:spPr bwMode="auto">
            <a:xfrm>
              <a:off x="3228" y="4056"/>
              <a:ext cx="538" cy="538"/>
            </a:xfrm>
            <a:custGeom>
              <a:avLst/>
              <a:gdLst>
                <a:gd name="T0" fmla="*/ 2207 w 2376"/>
                <a:gd name="T1" fmla="*/ 563 h 2376"/>
                <a:gd name="T2" fmla="*/ 2207 w 2376"/>
                <a:gd name="T3" fmla="*/ 563 h 2376"/>
                <a:gd name="T4" fmla="*/ 1948 w 2376"/>
                <a:gd name="T5" fmla="*/ 274 h 2376"/>
                <a:gd name="T6" fmla="*/ 1871 w 2376"/>
                <a:gd name="T7" fmla="*/ 229 h 2376"/>
                <a:gd name="T8" fmla="*/ 1857 w 2376"/>
                <a:gd name="T9" fmla="*/ 198 h 2376"/>
                <a:gd name="T10" fmla="*/ 1751 w 2376"/>
                <a:gd name="T11" fmla="*/ 137 h 2376"/>
                <a:gd name="T12" fmla="*/ 1186 w 2376"/>
                <a:gd name="T13" fmla="*/ 0 h 2376"/>
                <a:gd name="T14" fmla="*/ 805 w 2376"/>
                <a:gd name="T15" fmla="*/ 61 h 2376"/>
                <a:gd name="T16" fmla="*/ 669 w 2376"/>
                <a:gd name="T17" fmla="*/ 121 h 2376"/>
                <a:gd name="T18" fmla="*/ 516 w 2376"/>
                <a:gd name="T19" fmla="*/ 212 h 2376"/>
                <a:gd name="T20" fmla="*/ 426 w 2376"/>
                <a:gd name="T21" fmla="*/ 274 h 2376"/>
                <a:gd name="T22" fmla="*/ 0 w 2376"/>
                <a:gd name="T23" fmla="*/ 1187 h 2376"/>
                <a:gd name="T24" fmla="*/ 90 w 2376"/>
                <a:gd name="T25" fmla="*/ 1645 h 2376"/>
                <a:gd name="T26" fmla="*/ 90 w 2376"/>
                <a:gd name="T27" fmla="*/ 1645 h 2376"/>
                <a:gd name="T28" fmla="*/ 90 w 2376"/>
                <a:gd name="T29" fmla="*/ 1674 h 2376"/>
                <a:gd name="T30" fmla="*/ 106 w 2376"/>
                <a:gd name="T31" fmla="*/ 1690 h 2376"/>
                <a:gd name="T32" fmla="*/ 165 w 2376"/>
                <a:gd name="T33" fmla="*/ 1796 h 2376"/>
                <a:gd name="T34" fmla="*/ 1186 w 2376"/>
                <a:gd name="T35" fmla="*/ 2375 h 2376"/>
                <a:gd name="T36" fmla="*/ 1963 w 2376"/>
                <a:gd name="T37" fmla="*/ 2102 h 2376"/>
                <a:gd name="T38" fmla="*/ 2071 w 2376"/>
                <a:gd name="T39" fmla="*/ 1979 h 2376"/>
                <a:gd name="T40" fmla="*/ 2207 w 2376"/>
                <a:gd name="T41" fmla="*/ 1812 h 2376"/>
                <a:gd name="T42" fmla="*/ 2268 w 2376"/>
                <a:gd name="T43" fmla="*/ 1706 h 2376"/>
                <a:gd name="T44" fmla="*/ 2283 w 2376"/>
                <a:gd name="T45" fmla="*/ 1674 h 2376"/>
                <a:gd name="T46" fmla="*/ 2375 w 2376"/>
                <a:gd name="T47" fmla="*/ 1187 h 2376"/>
                <a:gd name="T48" fmla="*/ 2207 w 2376"/>
                <a:gd name="T49" fmla="*/ 563 h 2376"/>
                <a:gd name="T50" fmla="*/ 1186 w 2376"/>
                <a:gd name="T51" fmla="*/ 2116 h 2376"/>
                <a:gd name="T52" fmla="*/ 1186 w 2376"/>
                <a:gd name="T53" fmla="*/ 2116 h 2376"/>
                <a:gd name="T54" fmla="*/ 426 w 2376"/>
                <a:gd name="T55" fmla="*/ 1706 h 2376"/>
                <a:gd name="T56" fmla="*/ 410 w 2376"/>
                <a:gd name="T57" fmla="*/ 1674 h 2376"/>
                <a:gd name="T58" fmla="*/ 288 w 2376"/>
                <a:gd name="T59" fmla="*/ 1386 h 2376"/>
                <a:gd name="T60" fmla="*/ 273 w 2376"/>
                <a:gd name="T61" fmla="*/ 1187 h 2376"/>
                <a:gd name="T62" fmla="*/ 548 w 2376"/>
                <a:gd name="T63" fmla="*/ 532 h 2376"/>
                <a:gd name="T64" fmla="*/ 1186 w 2376"/>
                <a:gd name="T65" fmla="*/ 274 h 2376"/>
                <a:gd name="T66" fmla="*/ 1781 w 2376"/>
                <a:gd name="T67" fmla="*/ 487 h 2376"/>
                <a:gd name="T68" fmla="*/ 1781 w 2376"/>
                <a:gd name="T69" fmla="*/ 487 h 2376"/>
                <a:gd name="T70" fmla="*/ 1932 w 2376"/>
                <a:gd name="T71" fmla="*/ 639 h 2376"/>
                <a:gd name="T72" fmla="*/ 2116 w 2376"/>
                <a:gd name="T73" fmla="*/ 1187 h 2376"/>
                <a:gd name="T74" fmla="*/ 2024 w 2376"/>
                <a:gd name="T75" fmla="*/ 1568 h 2376"/>
                <a:gd name="T76" fmla="*/ 2024 w 2376"/>
                <a:gd name="T77" fmla="*/ 1568 h 2376"/>
                <a:gd name="T78" fmla="*/ 1979 w 2376"/>
                <a:gd name="T79" fmla="*/ 1674 h 2376"/>
                <a:gd name="T80" fmla="*/ 1963 w 2376"/>
                <a:gd name="T81" fmla="*/ 1706 h 2376"/>
                <a:gd name="T82" fmla="*/ 1932 w 2376"/>
                <a:gd name="T83" fmla="*/ 1735 h 2376"/>
                <a:gd name="T84" fmla="*/ 1186 w 2376"/>
                <a:gd name="T85" fmla="*/ 2116 h 2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76" h="2376">
                  <a:moveTo>
                    <a:pt x="2207" y="563"/>
                  </a:moveTo>
                  <a:lnTo>
                    <a:pt x="2207" y="563"/>
                  </a:lnTo>
                  <a:cubicBezTo>
                    <a:pt x="2132" y="457"/>
                    <a:pt x="2040" y="351"/>
                    <a:pt x="1948" y="274"/>
                  </a:cubicBezTo>
                  <a:cubicBezTo>
                    <a:pt x="1918" y="259"/>
                    <a:pt x="1903" y="243"/>
                    <a:pt x="1871" y="229"/>
                  </a:cubicBezTo>
                  <a:cubicBezTo>
                    <a:pt x="1871" y="212"/>
                    <a:pt x="1857" y="212"/>
                    <a:pt x="1857" y="198"/>
                  </a:cubicBezTo>
                  <a:cubicBezTo>
                    <a:pt x="1826" y="182"/>
                    <a:pt x="1781" y="151"/>
                    <a:pt x="1751" y="137"/>
                  </a:cubicBezTo>
                  <a:cubicBezTo>
                    <a:pt x="1583" y="45"/>
                    <a:pt x="1384" y="0"/>
                    <a:pt x="1186" y="0"/>
                  </a:cubicBezTo>
                  <a:cubicBezTo>
                    <a:pt x="1050" y="0"/>
                    <a:pt x="928" y="29"/>
                    <a:pt x="805" y="61"/>
                  </a:cubicBezTo>
                  <a:cubicBezTo>
                    <a:pt x="760" y="76"/>
                    <a:pt x="714" y="106"/>
                    <a:pt x="669" y="121"/>
                  </a:cubicBezTo>
                  <a:cubicBezTo>
                    <a:pt x="608" y="151"/>
                    <a:pt x="563" y="182"/>
                    <a:pt x="516" y="212"/>
                  </a:cubicBezTo>
                  <a:cubicBezTo>
                    <a:pt x="487" y="229"/>
                    <a:pt x="456" y="259"/>
                    <a:pt x="426" y="274"/>
                  </a:cubicBezTo>
                  <a:cubicBezTo>
                    <a:pt x="165" y="487"/>
                    <a:pt x="0" y="822"/>
                    <a:pt x="0" y="1187"/>
                  </a:cubicBezTo>
                  <a:cubicBezTo>
                    <a:pt x="0" y="1356"/>
                    <a:pt x="29" y="1507"/>
                    <a:pt x="90" y="1645"/>
                  </a:cubicBezTo>
                  <a:lnTo>
                    <a:pt x="90" y="1645"/>
                  </a:lnTo>
                  <a:cubicBezTo>
                    <a:pt x="90" y="1645"/>
                    <a:pt x="90" y="1659"/>
                    <a:pt x="90" y="1674"/>
                  </a:cubicBezTo>
                  <a:cubicBezTo>
                    <a:pt x="106" y="1674"/>
                    <a:pt x="106" y="1674"/>
                    <a:pt x="106" y="1690"/>
                  </a:cubicBezTo>
                  <a:cubicBezTo>
                    <a:pt x="120" y="1720"/>
                    <a:pt x="151" y="1766"/>
                    <a:pt x="165" y="1796"/>
                  </a:cubicBezTo>
                  <a:cubicBezTo>
                    <a:pt x="379" y="2147"/>
                    <a:pt x="760" y="2375"/>
                    <a:pt x="1186" y="2375"/>
                  </a:cubicBezTo>
                  <a:cubicBezTo>
                    <a:pt x="1492" y="2375"/>
                    <a:pt x="1751" y="2269"/>
                    <a:pt x="1963" y="2102"/>
                  </a:cubicBezTo>
                  <a:cubicBezTo>
                    <a:pt x="2010" y="2055"/>
                    <a:pt x="2040" y="2024"/>
                    <a:pt x="2071" y="1979"/>
                  </a:cubicBezTo>
                  <a:cubicBezTo>
                    <a:pt x="2132" y="1934"/>
                    <a:pt x="2161" y="1873"/>
                    <a:pt x="2207" y="1812"/>
                  </a:cubicBezTo>
                  <a:cubicBezTo>
                    <a:pt x="2222" y="1782"/>
                    <a:pt x="2252" y="1735"/>
                    <a:pt x="2268" y="1706"/>
                  </a:cubicBezTo>
                  <a:cubicBezTo>
                    <a:pt x="2268" y="1690"/>
                    <a:pt x="2283" y="1674"/>
                    <a:pt x="2283" y="1674"/>
                  </a:cubicBezTo>
                  <a:cubicBezTo>
                    <a:pt x="2344" y="1523"/>
                    <a:pt x="2375" y="1356"/>
                    <a:pt x="2375" y="1187"/>
                  </a:cubicBezTo>
                  <a:cubicBezTo>
                    <a:pt x="2375" y="958"/>
                    <a:pt x="2313" y="746"/>
                    <a:pt x="2207" y="563"/>
                  </a:cubicBezTo>
                  <a:close/>
                  <a:moveTo>
                    <a:pt x="1186" y="2116"/>
                  </a:moveTo>
                  <a:lnTo>
                    <a:pt x="1186" y="2116"/>
                  </a:lnTo>
                  <a:cubicBezTo>
                    <a:pt x="866" y="2116"/>
                    <a:pt x="593" y="1949"/>
                    <a:pt x="426" y="1706"/>
                  </a:cubicBezTo>
                  <a:cubicBezTo>
                    <a:pt x="410" y="1690"/>
                    <a:pt x="410" y="1674"/>
                    <a:pt x="410" y="1674"/>
                  </a:cubicBezTo>
                  <a:cubicBezTo>
                    <a:pt x="349" y="1584"/>
                    <a:pt x="304" y="1492"/>
                    <a:pt x="288" y="1386"/>
                  </a:cubicBezTo>
                  <a:cubicBezTo>
                    <a:pt x="273" y="1325"/>
                    <a:pt x="273" y="1264"/>
                    <a:pt x="273" y="1187"/>
                  </a:cubicBezTo>
                  <a:cubicBezTo>
                    <a:pt x="273" y="928"/>
                    <a:pt x="379" y="700"/>
                    <a:pt x="548" y="532"/>
                  </a:cubicBezTo>
                  <a:cubicBezTo>
                    <a:pt x="714" y="365"/>
                    <a:pt x="944" y="274"/>
                    <a:pt x="1186" y="274"/>
                  </a:cubicBezTo>
                  <a:cubicBezTo>
                    <a:pt x="1415" y="274"/>
                    <a:pt x="1629" y="351"/>
                    <a:pt x="1781" y="487"/>
                  </a:cubicBezTo>
                  <a:lnTo>
                    <a:pt x="1781" y="487"/>
                  </a:lnTo>
                  <a:cubicBezTo>
                    <a:pt x="1842" y="532"/>
                    <a:pt x="1887" y="593"/>
                    <a:pt x="1932" y="639"/>
                  </a:cubicBezTo>
                  <a:cubicBezTo>
                    <a:pt x="2040" y="791"/>
                    <a:pt x="2116" y="989"/>
                    <a:pt x="2116" y="1187"/>
                  </a:cubicBezTo>
                  <a:cubicBezTo>
                    <a:pt x="2116" y="1325"/>
                    <a:pt x="2085" y="1447"/>
                    <a:pt x="2024" y="1568"/>
                  </a:cubicBezTo>
                  <a:lnTo>
                    <a:pt x="2024" y="1568"/>
                  </a:lnTo>
                  <a:cubicBezTo>
                    <a:pt x="2010" y="1598"/>
                    <a:pt x="1993" y="1629"/>
                    <a:pt x="1979" y="1674"/>
                  </a:cubicBezTo>
                  <a:cubicBezTo>
                    <a:pt x="1963" y="1674"/>
                    <a:pt x="1963" y="1690"/>
                    <a:pt x="1963" y="1706"/>
                  </a:cubicBezTo>
                  <a:cubicBezTo>
                    <a:pt x="1948" y="1706"/>
                    <a:pt x="1932" y="1720"/>
                    <a:pt x="1932" y="1735"/>
                  </a:cubicBezTo>
                  <a:cubicBezTo>
                    <a:pt x="1765" y="1965"/>
                    <a:pt x="1492" y="2116"/>
                    <a:pt x="1186" y="211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78" name="Freeform 12"/>
            <p:cNvSpPr>
              <a:spLocks noChangeArrowheads="1"/>
            </p:cNvSpPr>
            <p:nvPr/>
          </p:nvSpPr>
          <p:spPr bwMode="auto">
            <a:xfrm>
              <a:off x="3290" y="4118"/>
              <a:ext cx="417" cy="417"/>
            </a:xfrm>
            <a:custGeom>
              <a:avLst/>
              <a:gdLst>
                <a:gd name="T0" fmla="*/ 1659 w 1844"/>
                <a:gd name="T1" fmla="*/ 365 h 1843"/>
                <a:gd name="T2" fmla="*/ 1659 w 1844"/>
                <a:gd name="T3" fmla="*/ 365 h 1843"/>
                <a:gd name="T4" fmla="*/ 1508 w 1844"/>
                <a:gd name="T5" fmla="*/ 213 h 1843"/>
                <a:gd name="T6" fmla="*/ 1508 w 1844"/>
                <a:gd name="T7" fmla="*/ 213 h 1843"/>
                <a:gd name="T8" fmla="*/ 913 w 1844"/>
                <a:gd name="T9" fmla="*/ 0 h 1843"/>
                <a:gd name="T10" fmla="*/ 275 w 1844"/>
                <a:gd name="T11" fmla="*/ 258 h 1843"/>
                <a:gd name="T12" fmla="*/ 0 w 1844"/>
                <a:gd name="T13" fmla="*/ 913 h 1843"/>
                <a:gd name="T14" fmla="*/ 15 w 1844"/>
                <a:gd name="T15" fmla="*/ 1112 h 1843"/>
                <a:gd name="T16" fmla="*/ 137 w 1844"/>
                <a:gd name="T17" fmla="*/ 1400 h 1843"/>
                <a:gd name="T18" fmla="*/ 153 w 1844"/>
                <a:gd name="T19" fmla="*/ 1432 h 1843"/>
                <a:gd name="T20" fmla="*/ 913 w 1844"/>
                <a:gd name="T21" fmla="*/ 1842 h 1843"/>
                <a:gd name="T22" fmla="*/ 1659 w 1844"/>
                <a:gd name="T23" fmla="*/ 1461 h 1843"/>
                <a:gd name="T24" fmla="*/ 1690 w 1844"/>
                <a:gd name="T25" fmla="*/ 1432 h 1843"/>
                <a:gd name="T26" fmla="*/ 1706 w 1844"/>
                <a:gd name="T27" fmla="*/ 1400 h 1843"/>
                <a:gd name="T28" fmla="*/ 1751 w 1844"/>
                <a:gd name="T29" fmla="*/ 1294 h 1843"/>
                <a:gd name="T30" fmla="*/ 1751 w 1844"/>
                <a:gd name="T31" fmla="*/ 1294 h 1843"/>
                <a:gd name="T32" fmla="*/ 1843 w 1844"/>
                <a:gd name="T33" fmla="*/ 913 h 1843"/>
                <a:gd name="T34" fmla="*/ 1659 w 1844"/>
                <a:gd name="T35" fmla="*/ 365 h 1843"/>
                <a:gd name="T36" fmla="*/ 1645 w 1844"/>
                <a:gd name="T37" fmla="*/ 1340 h 1843"/>
                <a:gd name="T38" fmla="*/ 1645 w 1844"/>
                <a:gd name="T39" fmla="*/ 1340 h 1843"/>
                <a:gd name="T40" fmla="*/ 1645 w 1844"/>
                <a:gd name="T41" fmla="*/ 1340 h 1843"/>
                <a:gd name="T42" fmla="*/ 1614 w 1844"/>
                <a:gd name="T43" fmla="*/ 1400 h 1843"/>
                <a:gd name="T44" fmla="*/ 1584 w 1844"/>
                <a:gd name="T45" fmla="*/ 1432 h 1843"/>
                <a:gd name="T46" fmla="*/ 883 w 1844"/>
                <a:gd name="T47" fmla="*/ 1750 h 1843"/>
                <a:gd name="T48" fmla="*/ 243 w 1844"/>
                <a:gd name="T49" fmla="*/ 1432 h 1843"/>
                <a:gd name="T50" fmla="*/ 228 w 1844"/>
                <a:gd name="T51" fmla="*/ 1400 h 1843"/>
                <a:gd name="T52" fmla="*/ 76 w 1844"/>
                <a:gd name="T53" fmla="*/ 913 h 1843"/>
                <a:gd name="T54" fmla="*/ 76 w 1844"/>
                <a:gd name="T55" fmla="*/ 884 h 1843"/>
                <a:gd name="T56" fmla="*/ 214 w 1844"/>
                <a:gd name="T57" fmla="*/ 456 h 1843"/>
                <a:gd name="T58" fmla="*/ 214 w 1844"/>
                <a:gd name="T59" fmla="*/ 456 h 1843"/>
                <a:gd name="T60" fmla="*/ 960 w 1844"/>
                <a:gd name="T61" fmla="*/ 77 h 1843"/>
                <a:gd name="T62" fmla="*/ 1523 w 1844"/>
                <a:gd name="T63" fmla="*/ 336 h 1843"/>
                <a:gd name="T64" fmla="*/ 1675 w 1844"/>
                <a:gd name="T65" fmla="*/ 564 h 1843"/>
                <a:gd name="T66" fmla="*/ 1675 w 1844"/>
                <a:gd name="T67" fmla="*/ 564 h 1843"/>
                <a:gd name="T68" fmla="*/ 1751 w 1844"/>
                <a:gd name="T69" fmla="*/ 959 h 1843"/>
                <a:gd name="T70" fmla="*/ 1737 w 1844"/>
                <a:gd name="T71" fmla="*/ 1096 h 1843"/>
                <a:gd name="T72" fmla="*/ 1645 w 1844"/>
                <a:gd name="T73" fmla="*/ 1340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44" h="1843">
                  <a:moveTo>
                    <a:pt x="1659" y="365"/>
                  </a:moveTo>
                  <a:lnTo>
                    <a:pt x="1659" y="365"/>
                  </a:lnTo>
                  <a:cubicBezTo>
                    <a:pt x="1614" y="319"/>
                    <a:pt x="1569" y="258"/>
                    <a:pt x="1508" y="213"/>
                  </a:cubicBezTo>
                  <a:lnTo>
                    <a:pt x="1508" y="213"/>
                  </a:lnTo>
                  <a:cubicBezTo>
                    <a:pt x="1356" y="77"/>
                    <a:pt x="1142" y="0"/>
                    <a:pt x="913" y="0"/>
                  </a:cubicBezTo>
                  <a:cubicBezTo>
                    <a:pt x="671" y="0"/>
                    <a:pt x="441" y="91"/>
                    <a:pt x="275" y="258"/>
                  </a:cubicBezTo>
                  <a:cubicBezTo>
                    <a:pt x="106" y="426"/>
                    <a:pt x="0" y="654"/>
                    <a:pt x="0" y="913"/>
                  </a:cubicBezTo>
                  <a:cubicBezTo>
                    <a:pt x="0" y="990"/>
                    <a:pt x="0" y="1051"/>
                    <a:pt x="15" y="1112"/>
                  </a:cubicBezTo>
                  <a:cubicBezTo>
                    <a:pt x="31" y="1218"/>
                    <a:pt x="76" y="1310"/>
                    <a:pt x="137" y="1400"/>
                  </a:cubicBezTo>
                  <a:cubicBezTo>
                    <a:pt x="137" y="1400"/>
                    <a:pt x="137" y="1416"/>
                    <a:pt x="153" y="1432"/>
                  </a:cubicBezTo>
                  <a:cubicBezTo>
                    <a:pt x="320" y="1675"/>
                    <a:pt x="593" y="1842"/>
                    <a:pt x="913" y="1842"/>
                  </a:cubicBezTo>
                  <a:cubicBezTo>
                    <a:pt x="1219" y="1842"/>
                    <a:pt x="1492" y="1691"/>
                    <a:pt x="1659" y="1461"/>
                  </a:cubicBezTo>
                  <a:cubicBezTo>
                    <a:pt x="1659" y="1446"/>
                    <a:pt x="1675" y="1432"/>
                    <a:pt x="1690" y="1432"/>
                  </a:cubicBezTo>
                  <a:cubicBezTo>
                    <a:pt x="1690" y="1416"/>
                    <a:pt x="1690" y="1400"/>
                    <a:pt x="1706" y="1400"/>
                  </a:cubicBezTo>
                  <a:cubicBezTo>
                    <a:pt x="1720" y="1355"/>
                    <a:pt x="1737" y="1324"/>
                    <a:pt x="1751" y="1294"/>
                  </a:cubicBezTo>
                  <a:lnTo>
                    <a:pt x="1751" y="1294"/>
                  </a:lnTo>
                  <a:cubicBezTo>
                    <a:pt x="1812" y="1173"/>
                    <a:pt x="1843" y="1051"/>
                    <a:pt x="1843" y="913"/>
                  </a:cubicBezTo>
                  <a:cubicBezTo>
                    <a:pt x="1843" y="715"/>
                    <a:pt x="1767" y="517"/>
                    <a:pt x="1659" y="365"/>
                  </a:cubicBezTo>
                  <a:close/>
                  <a:moveTo>
                    <a:pt x="1645" y="1340"/>
                  </a:moveTo>
                  <a:lnTo>
                    <a:pt x="1645" y="1340"/>
                  </a:lnTo>
                  <a:lnTo>
                    <a:pt x="1645" y="1340"/>
                  </a:lnTo>
                  <a:cubicBezTo>
                    <a:pt x="1630" y="1355"/>
                    <a:pt x="1614" y="1371"/>
                    <a:pt x="1614" y="1400"/>
                  </a:cubicBezTo>
                  <a:cubicBezTo>
                    <a:pt x="1598" y="1400"/>
                    <a:pt x="1598" y="1416"/>
                    <a:pt x="1584" y="1432"/>
                  </a:cubicBezTo>
                  <a:cubicBezTo>
                    <a:pt x="1431" y="1644"/>
                    <a:pt x="1158" y="1766"/>
                    <a:pt x="883" y="1750"/>
                  </a:cubicBezTo>
                  <a:cubicBezTo>
                    <a:pt x="624" y="1750"/>
                    <a:pt x="396" y="1614"/>
                    <a:pt x="243" y="1432"/>
                  </a:cubicBezTo>
                  <a:cubicBezTo>
                    <a:pt x="243" y="1416"/>
                    <a:pt x="228" y="1400"/>
                    <a:pt x="228" y="1400"/>
                  </a:cubicBezTo>
                  <a:cubicBezTo>
                    <a:pt x="137" y="1263"/>
                    <a:pt x="76" y="1096"/>
                    <a:pt x="76" y="913"/>
                  </a:cubicBezTo>
                  <a:cubicBezTo>
                    <a:pt x="76" y="898"/>
                    <a:pt x="76" y="898"/>
                    <a:pt x="76" y="884"/>
                  </a:cubicBezTo>
                  <a:cubicBezTo>
                    <a:pt x="92" y="731"/>
                    <a:pt x="137" y="578"/>
                    <a:pt x="214" y="456"/>
                  </a:cubicBezTo>
                  <a:lnTo>
                    <a:pt x="214" y="456"/>
                  </a:lnTo>
                  <a:cubicBezTo>
                    <a:pt x="365" y="213"/>
                    <a:pt x="640" y="61"/>
                    <a:pt x="960" y="77"/>
                  </a:cubicBezTo>
                  <a:cubicBezTo>
                    <a:pt x="1172" y="91"/>
                    <a:pt x="1386" y="183"/>
                    <a:pt x="1523" y="336"/>
                  </a:cubicBezTo>
                  <a:cubicBezTo>
                    <a:pt x="1584" y="411"/>
                    <a:pt x="1630" y="487"/>
                    <a:pt x="1675" y="564"/>
                  </a:cubicBezTo>
                  <a:lnTo>
                    <a:pt x="1675" y="564"/>
                  </a:lnTo>
                  <a:cubicBezTo>
                    <a:pt x="1737" y="684"/>
                    <a:pt x="1767" y="823"/>
                    <a:pt x="1751" y="959"/>
                  </a:cubicBezTo>
                  <a:cubicBezTo>
                    <a:pt x="1751" y="1004"/>
                    <a:pt x="1751" y="1051"/>
                    <a:pt x="1737" y="1096"/>
                  </a:cubicBezTo>
                  <a:cubicBezTo>
                    <a:pt x="1720" y="1188"/>
                    <a:pt x="1690" y="1263"/>
                    <a:pt x="1645" y="134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79" name="Freeform 13"/>
            <p:cNvSpPr>
              <a:spLocks noChangeArrowheads="1"/>
            </p:cNvSpPr>
            <p:nvPr/>
          </p:nvSpPr>
          <p:spPr bwMode="auto">
            <a:xfrm>
              <a:off x="3307" y="4132"/>
              <a:ext cx="383" cy="386"/>
            </a:xfrm>
            <a:custGeom>
              <a:avLst/>
              <a:gdLst>
                <a:gd name="T0" fmla="*/ 1599 w 1692"/>
                <a:gd name="T1" fmla="*/ 503 h 1706"/>
                <a:gd name="T2" fmla="*/ 138 w 1692"/>
                <a:gd name="T3" fmla="*/ 395 h 1706"/>
                <a:gd name="T4" fmla="*/ 0 w 1692"/>
                <a:gd name="T5" fmla="*/ 852 h 1706"/>
                <a:gd name="T6" fmla="*/ 807 w 1692"/>
                <a:gd name="T7" fmla="*/ 1689 h 1706"/>
                <a:gd name="T8" fmla="*/ 1569 w 1692"/>
                <a:gd name="T9" fmla="*/ 1279 h 1706"/>
                <a:gd name="T10" fmla="*/ 1675 w 1692"/>
                <a:gd name="T11" fmla="*/ 898 h 1706"/>
                <a:gd name="T12" fmla="*/ 1583 w 1692"/>
                <a:gd name="T13" fmla="*/ 623 h 1706"/>
                <a:gd name="T14" fmla="*/ 1035 w 1692"/>
                <a:gd name="T15" fmla="*/ 685 h 1706"/>
                <a:gd name="T16" fmla="*/ 1583 w 1692"/>
                <a:gd name="T17" fmla="*/ 623 h 1706"/>
                <a:gd name="T18" fmla="*/ 1066 w 1692"/>
                <a:gd name="T19" fmla="*/ 106 h 1706"/>
                <a:gd name="T20" fmla="*/ 1157 w 1692"/>
                <a:gd name="T21" fmla="*/ 136 h 1706"/>
                <a:gd name="T22" fmla="*/ 1218 w 1692"/>
                <a:gd name="T23" fmla="*/ 167 h 1706"/>
                <a:gd name="T24" fmla="*/ 1416 w 1692"/>
                <a:gd name="T25" fmla="*/ 320 h 1706"/>
                <a:gd name="T26" fmla="*/ 1463 w 1692"/>
                <a:gd name="T27" fmla="*/ 381 h 1706"/>
                <a:gd name="T28" fmla="*/ 1508 w 1692"/>
                <a:gd name="T29" fmla="*/ 456 h 1706"/>
                <a:gd name="T30" fmla="*/ 1021 w 1692"/>
                <a:gd name="T31" fmla="*/ 456 h 1706"/>
                <a:gd name="T32" fmla="*/ 960 w 1692"/>
                <a:gd name="T33" fmla="*/ 776 h 1706"/>
                <a:gd name="T34" fmla="*/ 990 w 1692"/>
                <a:gd name="T35" fmla="*/ 837 h 1706"/>
                <a:gd name="T36" fmla="*/ 945 w 1692"/>
                <a:gd name="T37" fmla="*/ 990 h 1706"/>
                <a:gd name="T38" fmla="*/ 898 w 1692"/>
                <a:gd name="T39" fmla="*/ 943 h 1706"/>
                <a:gd name="T40" fmla="*/ 762 w 1692"/>
                <a:gd name="T41" fmla="*/ 75 h 1706"/>
                <a:gd name="T42" fmla="*/ 898 w 1692"/>
                <a:gd name="T43" fmla="*/ 609 h 1706"/>
                <a:gd name="T44" fmla="*/ 868 w 1692"/>
                <a:gd name="T45" fmla="*/ 715 h 1706"/>
                <a:gd name="T46" fmla="*/ 807 w 1692"/>
                <a:gd name="T47" fmla="*/ 715 h 1706"/>
                <a:gd name="T48" fmla="*/ 837 w 1692"/>
                <a:gd name="T49" fmla="*/ 762 h 1706"/>
                <a:gd name="T50" fmla="*/ 837 w 1692"/>
                <a:gd name="T51" fmla="*/ 959 h 1706"/>
                <a:gd name="T52" fmla="*/ 776 w 1692"/>
                <a:gd name="T53" fmla="*/ 990 h 1706"/>
                <a:gd name="T54" fmla="*/ 731 w 1692"/>
                <a:gd name="T55" fmla="*/ 959 h 1706"/>
                <a:gd name="T56" fmla="*/ 715 w 1692"/>
                <a:gd name="T57" fmla="*/ 776 h 1706"/>
                <a:gd name="T58" fmla="*/ 701 w 1692"/>
                <a:gd name="T59" fmla="*/ 837 h 1706"/>
                <a:gd name="T60" fmla="*/ 656 w 1692"/>
                <a:gd name="T61" fmla="*/ 91 h 1706"/>
                <a:gd name="T62" fmla="*/ 517 w 1692"/>
                <a:gd name="T63" fmla="*/ 564 h 1706"/>
                <a:gd name="T64" fmla="*/ 625 w 1692"/>
                <a:gd name="T65" fmla="*/ 731 h 1706"/>
                <a:gd name="T66" fmla="*/ 77 w 1692"/>
                <a:gd name="T67" fmla="*/ 685 h 1706"/>
                <a:gd name="T68" fmla="*/ 275 w 1692"/>
                <a:gd name="T69" fmla="*/ 1400 h 1706"/>
                <a:gd name="T70" fmla="*/ 214 w 1692"/>
                <a:gd name="T71" fmla="*/ 1339 h 1706"/>
                <a:gd name="T72" fmla="*/ 122 w 1692"/>
                <a:gd name="T73" fmla="*/ 1172 h 1706"/>
                <a:gd name="T74" fmla="*/ 61 w 1692"/>
                <a:gd name="T75" fmla="*/ 943 h 1706"/>
                <a:gd name="T76" fmla="*/ 411 w 1692"/>
                <a:gd name="T77" fmla="*/ 959 h 1706"/>
                <a:gd name="T78" fmla="*/ 289 w 1692"/>
                <a:gd name="T79" fmla="*/ 1371 h 1706"/>
                <a:gd name="T80" fmla="*/ 365 w 1692"/>
                <a:gd name="T81" fmla="*/ 1477 h 1706"/>
                <a:gd name="T82" fmla="*/ 656 w 1692"/>
                <a:gd name="T83" fmla="*/ 1021 h 1706"/>
                <a:gd name="T84" fmla="*/ 579 w 1692"/>
                <a:gd name="T85" fmla="*/ 1371 h 1706"/>
                <a:gd name="T86" fmla="*/ 807 w 1692"/>
                <a:gd name="T87" fmla="*/ 1644 h 1706"/>
                <a:gd name="T88" fmla="*/ 731 w 1692"/>
                <a:gd name="T89" fmla="*/ 1371 h 1706"/>
                <a:gd name="T90" fmla="*/ 929 w 1692"/>
                <a:gd name="T91" fmla="*/ 1279 h 1706"/>
                <a:gd name="T92" fmla="*/ 1188 w 1692"/>
                <a:gd name="T93" fmla="*/ 1569 h 1706"/>
                <a:gd name="T94" fmla="*/ 1280 w 1692"/>
                <a:gd name="T95" fmla="*/ 1508 h 1706"/>
                <a:gd name="T96" fmla="*/ 929 w 1692"/>
                <a:gd name="T97" fmla="*/ 1082 h 1706"/>
                <a:gd name="T98" fmla="*/ 1310 w 1692"/>
                <a:gd name="T99" fmla="*/ 1371 h 1706"/>
                <a:gd name="T100" fmla="*/ 1599 w 1692"/>
                <a:gd name="T101" fmla="*/ 1066 h 1706"/>
                <a:gd name="T102" fmla="*/ 1569 w 1692"/>
                <a:gd name="T103" fmla="*/ 1127 h 1706"/>
                <a:gd name="T104" fmla="*/ 1522 w 1692"/>
                <a:gd name="T105" fmla="*/ 1233 h 1706"/>
                <a:gd name="T106" fmla="*/ 1463 w 1692"/>
                <a:gd name="T107" fmla="*/ 1339 h 1706"/>
                <a:gd name="T108" fmla="*/ 1432 w 1692"/>
                <a:gd name="T109" fmla="*/ 1371 h 1706"/>
                <a:gd name="T110" fmla="*/ 1263 w 1692"/>
                <a:gd name="T111" fmla="*/ 898 h 1706"/>
                <a:gd name="T112" fmla="*/ 1630 w 1692"/>
                <a:gd name="T113" fmla="*/ 898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92" h="1706">
                  <a:moveTo>
                    <a:pt x="1599" y="503"/>
                  </a:moveTo>
                  <a:lnTo>
                    <a:pt x="1599" y="503"/>
                  </a:lnTo>
                  <a:lnTo>
                    <a:pt x="1599" y="503"/>
                  </a:lnTo>
                  <a:cubicBezTo>
                    <a:pt x="1554" y="426"/>
                    <a:pt x="1508" y="350"/>
                    <a:pt x="1447" y="275"/>
                  </a:cubicBezTo>
                  <a:cubicBezTo>
                    <a:pt x="1310" y="122"/>
                    <a:pt x="1096" y="30"/>
                    <a:pt x="884" y="16"/>
                  </a:cubicBezTo>
                  <a:cubicBezTo>
                    <a:pt x="564" y="0"/>
                    <a:pt x="289" y="152"/>
                    <a:pt x="138" y="395"/>
                  </a:cubicBezTo>
                  <a:lnTo>
                    <a:pt x="138" y="395"/>
                  </a:lnTo>
                  <a:cubicBezTo>
                    <a:pt x="61" y="517"/>
                    <a:pt x="16" y="670"/>
                    <a:pt x="0" y="823"/>
                  </a:cubicBezTo>
                  <a:cubicBezTo>
                    <a:pt x="0" y="837"/>
                    <a:pt x="0" y="837"/>
                    <a:pt x="0" y="852"/>
                  </a:cubicBezTo>
                  <a:cubicBezTo>
                    <a:pt x="0" y="1035"/>
                    <a:pt x="61" y="1202"/>
                    <a:pt x="152" y="1339"/>
                  </a:cubicBezTo>
                  <a:cubicBezTo>
                    <a:pt x="152" y="1339"/>
                    <a:pt x="167" y="1355"/>
                    <a:pt x="167" y="1371"/>
                  </a:cubicBezTo>
                  <a:cubicBezTo>
                    <a:pt x="320" y="1553"/>
                    <a:pt x="548" y="1689"/>
                    <a:pt x="807" y="1689"/>
                  </a:cubicBezTo>
                  <a:cubicBezTo>
                    <a:pt x="1082" y="1705"/>
                    <a:pt x="1355" y="1583"/>
                    <a:pt x="1508" y="1371"/>
                  </a:cubicBezTo>
                  <a:cubicBezTo>
                    <a:pt x="1522" y="1355"/>
                    <a:pt x="1522" y="1339"/>
                    <a:pt x="1538" y="1339"/>
                  </a:cubicBezTo>
                  <a:cubicBezTo>
                    <a:pt x="1538" y="1310"/>
                    <a:pt x="1554" y="1294"/>
                    <a:pt x="1569" y="1279"/>
                  </a:cubicBezTo>
                  <a:lnTo>
                    <a:pt x="1569" y="1279"/>
                  </a:lnTo>
                  <a:cubicBezTo>
                    <a:pt x="1614" y="1202"/>
                    <a:pt x="1644" y="1127"/>
                    <a:pt x="1661" y="1035"/>
                  </a:cubicBezTo>
                  <a:cubicBezTo>
                    <a:pt x="1675" y="990"/>
                    <a:pt x="1675" y="943"/>
                    <a:pt x="1675" y="898"/>
                  </a:cubicBezTo>
                  <a:cubicBezTo>
                    <a:pt x="1691" y="762"/>
                    <a:pt x="1661" y="623"/>
                    <a:pt x="1599" y="503"/>
                  </a:cubicBezTo>
                  <a:close/>
                  <a:moveTo>
                    <a:pt x="1583" y="623"/>
                  </a:moveTo>
                  <a:lnTo>
                    <a:pt x="1583" y="623"/>
                  </a:lnTo>
                  <a:cubicBezTo>
                    <a:pt x="1493" y="670"/>
                    <a:pt x="1493" y="670"/>
                    <a:pt x="1493" y="670"/>
                  </a:cubicBezTo>
                  <a:cubicBezTo>
                    <a:pt x="1096" y="837"/>
                    <a:pt x="1096" y="837"/>
                    <a:pt x="1096" y="837"/>
                  </a:cubicBezTo>
                  <a:cubicBezTo>
                    <a:pt x="1035" y="685"/>
                    <a:pt x="1035" y="685"/>
                    <a:pt x="1035" y="685"/>
                  </a:cubicBezTo>
                  <a:cubicBezTo>
                    <a:pt x="1477" y="564"/>
                    <a:pt x="1477" y="564"/>
                    <a:pt x="1477" y="564"/>
                  </a:cubicBezTo>
                  <a:cubicBezTo>
                    <a:pt x="1554" y="548"/>
                    <a:pt x="1554" y="548"/>
                    <a:pt x="1554" y="548"/>
                  </a:cubicBezTo>
                  <a:cubicBezTo>
                    <a:pt x="1554" y="548"/>
                    <a:pt x="1583" y="593"/>
                    <a:pt x="1583" y="623"/>
                  </a:cubicBezTo>
                  <a:close/>
                  <a:moveTo>
                    <a:pt x="1051" y="106"/>
                  </a:moveTo>
                  <a:lnTo>
                    <a:pt x="1051" y="106"/>
                  </a:lnTo>
                  <a:lnTo>
                    <a:pt x="1066" y="106"/>
                  </a:lnTo>
                  <a:cubicBezTo>
                    <a:pt x="1082" y="106"/>
                    <a:pt x="1096" y="122"/>
                    <a:pt x="1127" y="122"/>
                  </a:cubicBezTo>
                  <a:cubicBezTo>
                    <a:pt x="1127" y="136"/>
                    <a:pt x="1143" y="136"/>
                    <a:pt x="1157" y="136"/>
                  </a:cubicBezTo>
                  <a:lnTo>
                    <a:pt x="1157" y="136"/>
                  </a:lnTo>
                  <a:cubicBezTo>
                    <a:pt x="1173" y="152"/>
                    <a:pt x="1188" y="152"/>
                    <a:pt x="1188" y="152"/>
                  </a:cubicBezTo>
                  <a:cubicBezTo>
                    <a:pt x="1204" y="152"/>
                    <a:pt x="1204" y="152"/>
                    <a:pt x="1204" y="167"/>
                  </a:cubicBezTo>
                  <a:lnTo>
                    <a:pt x="1218" y="167"/>
                  </a:lnTo>
                  <a:cubicBezTo>
                    <a:pt x="1263" y="197"/>
                    <a:pt x="1310" y="228"/>
                    <a:pt x="1355" y="258"/>
                  </a:cubicBezTo>
                  <a:cubicBezTo>
                    <a:pt x="1371" y="275"/>
                    <a:pt x="1402" y="304"/>
                    <a:pt x="1416" y="320"/>
                  </a:cubicBezTo>
                  <a:lnTo>
                    <a:pt x="1416" y="320"/>
                  </a:lnTo>
                  <a:cubicBezTo>
                    <a:pt x="1432" y="334"/>
                    <a:pt x="1447" y="350"/>
                    <a:pt x="1463" y="381"/>
                  </a:cubicBezTo>
                  <a:lnTo>
                    <a:pt x="1463" y="381"/>
                  </a:lnTo>
                  <a:lnTo>
                    <a:pt x="1463" y="381"/>
                  </a:lnTo>
                  <a:lnTo>
                    <a:pt x="1463" y="381"/>
                  </a:lnTo>
                  <a:lnTo>
                    <a:pt x="1463" y="381"/>
                  </a:lnTo>
                  <a:cubicBezTo>
                    <a:pt x="1477" y="411"/>
                    <a:pt x="1493" y="426"/>
                    <a:pt x="1508" y="456"/>
                  </a:cubicBezTo>
                  <a:cubicBezTo>
                    <a:pt x="1477" y="456"/>
                    <a:pt x="1477" y="456"/>
                    <a:pt x="1477" y="456"/>
                  </a:cubicBezTo>
                  <a:cubicBezTo>
                    <a:pt x="1127" y="532"/>
                    <a:pt x="1127" y="532"/>
                    <a:pt x="1127" y="532"/>
                  </a:cubicBezTo>
                  <a:cubicBezTo>
                    <a:pt x="1021" y="456"/>
                    <a:pt x="1021" y="456"/>
                    <a:pt x="1021" y="456"/>
                  </a:cubicBezTo>
                  <a:cubicBezTo>
                    <a:pt x="974" y="91"/>
                    <a:pt x="974" y="91"/>
                    <a:pt x="974" y="91"/>
                  </a:cubicBezTo>
                  <a:cubicBezTo>
                    <a:pt x="1006" y="91"/>
                    <a:pt x="1021" y="91"/>
                    <a:pt x="1051" y="106"/>
                  </a:cubicBezTo>
                  <a:close/>
                  <a:moveTo>
                    <a:pt x="960" y="776"/>
                  </a:moveTo>
                  <a:lnTo>
                    <a:pt x="960" y="776"/>
                  </a:lnTo>
                  <a:cubicBezTo>
                    <a:pt x="990" y="776"/>
                    <a:pt x="1006" y="791"/>
                    <a:pt x="1006" y="807"/>
                  </a:cubicBezTo>
                  <a:cubicBezTo>
                    <a:pt x="1006" y="823"/>
                    <a:pt x="1006" y="837"/>
                    <a:pt x="990" y="837"/>
                  </a:cubicBezTo>
                  <a:cubicBezTo>
                    <a:pt x="974" y="852"/>
                    <a:pt x="945" y="837"/>
                    <a:pt x="945" y="823"/>
                  </a:cubicBezTo>
                  <a:cubicBezTo>
                    <a:pt x="945" y="807"/>
                    <a:pt x="945" y="791"/>
                    <a:pt x="960" y="776"/>
                  </a:cubicBezTo>
                  <a:close/>
                  <a:moveTo>
                    <a:pt x="945" y="990"/>
                  </a:moveTo>
                  <a:lnTo>
                    <a:pt x="945" y="990"/>
                  </a:lnTo>
                  <a:cubicBezTo>
                    <a:pt x="929" y="1004"/>
                    <a:pt x="915" y="1004"/>
                    <a:pt x="898" y="990"/>
                  </a:cubicBezTo>
                  <a:cubicBezTo>
                    <a:pt x="884" y="974"/>
                    <a:pt x="898" y="959"/>
                    <a:pt x="898" y="943"/>
                  </a:cubicBezTo>
                  <a:cubicBezTo>
                    <a:pt x="915" y="929"/>
                    <a:pt x="945" y="943"/>
                    <a:pt x="945" y="959"/>
                  </a:cubicBezTo>
                  <a:cubicBezTo>
                    <a:pt x="960" y="974"/>
                    <a:pt x="960" y="990"/>
                    <a:pt x="945" y="990"/>
                  </a:cubicBezTo>
                  <a:close/>
                  <a:moveTo>
                    <a:pt x="762" y="75"/>
                  </a:moveTo>
                  <a:lnTo>
                    <a:pt x="762" y="75"/>
                  </a:lnTo>
                  <a:cubicBezTo>
                    <a:pt x="792" y="75"/>
                    <a:pt x="823" y="75"/>
                    <a:pt x="853" y="75"/>
                  </a:cubicBezTo>
                  <a:cubicBezTo>
                    <a:pt x="898" y="609"/>
                    <a:pt x="898" y="609"/>
                    <a:pt x="898" y="609"/>
                  </a:cubicBezTo>
                  <a:cubicBezTo>
                    <a:pt x="747" y="609"/>
                    <a:pt x="747" y="609"/>
                    <a:pt x="747" y="609"/>
                  </a:cubicBezTo>
                  <a:lnTo>
                    <a:pt x="762" y="75"/>
                  </a:lnTo>
                  <a:close/>
                  <a:moveTo>
                    <a:pt x="868" y="715"/>
                  </a:moveTo>
                  <a:lnTo>
                    <a:pt x="868" y="715"/>
                  </a:lnTo>
                  <a:cubicBezTo>
                    <a:pt x="868" y="731"/>
                    <a:pt x="853" y="746"/>
                    <a:pt x="837" y="746"/>
                  </a:cubicBezTo>
                  <a:cubicBezTo>
                    <a:pt x="823" y="746"/>
                    <a:pt x="807" y="731"/>
                    <a:pt x="807" y="715"/>
                  </a:cubicBezTo>
                  <a:cubicBezTo>
                    <a:pt x="807" y="701"/>
                    <a:pt x="823" y="685"/>
                    <a:pt x="837" y="685"/>
                  </a:cubicBezTo>
                  <a:cubicBezTo>
                    <a:pt x="853" y="685"/>
                    <a:pt x="868" y="701"/>
                    <a:pt x="868" y="715"/>
                  </a:cubicBezTo>
                  <a:close/>
                  <a:moveTo>
                    <a:pt x="837" y="762"/>
                  </a:moveTo>
                  <a:lnTo>
                    <a:pt x="837" y="762"/>
                  </a:lnTo>
                  <a:cubicBezTo>
                    <a:pt x="898" y="762"/>
                    <a:pt x="945" y="807"/>
                    <a:pt x="945" y="852"/>
                  </a:cubicBezTo>
                  <a:cubicBezTo>
                    <a:pt x="945" y="913"/>
                    <a:pt x="898" y="959"/>
                    <a:pt x="837" y="959"/>
                  </a:cubicBezTo>
                  <a:cubicBezTo>
                    <a:pt x="792" y="959"/>
                    <a:pt x="747" y="913"/>
                    <a:pt x="747" y="852"/>
                  </a:cubicBezTo>
                  <a:cubicBezTo>
                    <a:pt x="747" y="807"/>
                    <a:pt x="792" y="762"/>
                    <a:pt x="837" y="762"/>
                  </a:cubicBezTo>
                  <a:close/>
                  <a:moveTo>
                    <a:pt x="776" y="990"/>
                  </a:moveTo>
                  <a:lnTo>
                    <a:pt x="776" y="990"/>
                  </a:lnTo>
                  <a:cubicBezTo>
                    <a:pt x="776" y="1004"/>
                    <a:pt x="747" y="1004"/>
                    <a:pt x="731" y="990"/>
                  </a:cubicBezTo>
                  <a:cubicBezTo>
                    <a:pt x="715" y="990"/>
                    <a:pt x="715" y="974"/>
                    <a:pt x="731" y="959"/>
                  </a:cubicBezTo>
                  <a:cubicBezTo>
                    <a:pt x="747" y="943"/>
                    <a:pt x="762" y="929"/>
                    <a:pt x="776" y="943"/>
                  </a:cubicBezTo>
                  <a:cubicBezTo>
                    <a:pt x="792" y="959"/>
                    <a:pt x="792" y="974"/>
                    <a:pt x="776" y="990"/>
                  </a:cubicBezTo>
                  <a:close/>
                  <a:moveTo>
                    <a:pt x="715" y="776"/>
                  </a:moveTo>
                  <a:lnTo>
                    <a:pt x="715" y="776"/>
                  </a:lnTo>
                  <a:cubicBezTo>
                    <a:pt x="731" y="791"/>
                    <a:pt x="747" y="807"/>
                    <a:pt x="731" y="823"/>
                  </a:cubicBezTo>
                  <a:cubicBezTo>
                    <a:pt x="731" y="837"/>
                    <a:pt x="715" y="852"/>
                    <a:pt x="701" y="837"/>
                  </a:cubicBezTo>
                  <a:cubicBezTo>
                    <a:pt x="686" y="837"/>
                    <a:pt x="670" y="823"/>
                    <a:pt x="670" y="807"/>
                  </a:cubicBezTo>
                  <a:cubicBezTo>
                    <a:pt x="686" y="791"/>
                    <a:pt x="701" y="776"/>
                    <a:pt x="715" y="776"/>
                  </a:cubicBezTo>
                  <a:close/>
                  <a:moveTo>
                    <a:pt x="656" y="91"/>
                  </a:moveTo>
                  <a:lnTo>
                    <a:pt x="656" y="91"/>
                  </a:lnTo>
                  <a:cubicBezTo>
                    <a:pt x="609" y="487"/>
                    <a:pt x="609" y="487"/>
                    <a:pt x="609" y="487"/>
                  </a:cubicBezTo>
                  <a:cubicBezTo>
                    <a:pt x="517" y="564"/>
                    <a:pt x="517" y="564"/>
                    <a:pt x="517" y="564"/>
                  </a:cubicBezTo>
                  <a:cubicBezTo>
                    <a:pt x="152" y="487"/>
                    <a:pt x="152" y="487"/>
                    <a:pt x="152" y="487"/>
                  </a:cubicBezTo>
                  <a:cubicBezTo>
                    <a:pt x="259" y="289"/>
                    <a:pt x="442" y="136"/>
                    <a:pt x="656" y="91"/>
                  </a:cubicBezTo>
                  <a:close/>
                  <a:moveTo>
                    <a:pt x="625" y="731"/>
                  </a:moveTo>
                  <a:lnTo>
                    <a:pt x="625" y="731"/>
                  </a:lnTo>
                  <a:cubicBezTo>
                    <a:pt x="579" y="868"/>
                    <a:pt x="579" y="868"/>
                    <a:pt x="579" y="868"/>
                  </a:cubicBezTo>
                  <a:cubicBezTo>
                    <a:pt x="77" y="685"/>
                    <a:pt x="77" y="685"/>
                    <a:pt x="77" y="685"/>
                  </a:cubicBezTo>
                  <a:cubicBezTo>
                    <a:pt x="77" y="654"/>
                    <a:pt x="91" y="623"/>
                    <a:pt x="107" y="593"/>
                  </a:cubicBezTo>
                  <a:lnTo>
                    <a:pt x="625" y="731"/>
                  </a:lnTo>
                  <a:close/>
                  <a:moveTo>
                    <a:pt x="275" y="1400"/>
                  </a:moveTo>
                  <a:lnTo>
                    <a:pt x="275" y="1400"/>
                  </a:lnTo>
                  <a:cubicBezTo>
                    <a:pt x="259" y="1385"/>
                    <a:pt x="244" y="1371"/>
                    <a:pt x="244" y="1371"/>
                  </a:cubicBezTo>
                  <a:cubicBezTo>
                    <a:pt x="228" y="1355"/>
                    <a:pt x="228" y="1339"/>
                    <a:pt x="214" y="1339"/>
                  </a:cubicBezTo>
                  <a:cubicBezTo>
                    <a:pt x="199" y="1310"/>
                    <a:pt x="183" y="1279"/>
                    <a:pt x="167" y="1249"/>
                  </a:cubicBezTo>
                  <a:cubicBezTo>
                    <a:pt x="152" y="1249"/>
                    <a:pt x="152" y="1233"/>
                    <a:pt x="138" y="1218"/>
                  </a:cubicBezTo>
                  <a:cubicBezTo>
                    <a:pt x="138" y="1202"/>
                    <a:pt x="122" y="1188"/>
                    <a:pt x="122" y="1172"/>
                  </a:cubicBezTo>
                  <a:cubicBezTo>
                    <a:pt x="122" y="1172"/>
                    <a:pt x="107" y="1157"/>
                    <a:pt x="107" y="1141"/>
                  </a:cubicBezTo>
                  <a:cubicBezTo>
                    <a:pt x="91" y="1096"/>
                    <a:pt x="77" y="1051"/>
                    <a:pt x="77" y="1021"/>
                  </a:cubicBezTo>
                  <a:cubicBezTo>
                    <a:pt x="61" y="990"/>
                    <a:pt x="61" y="959"/>
                    <a:pt x="61" y="943"/>
                  </a:cubicBezTo>
                  <a:cubicBezTo>
                    <a:pt x="61" y="898"/>
                    <a:pt x="61" y="868"/>
                    <a:pt x="61" y="823"/>
                  </a:cubicBezTo>
                  <a:cubicBezTo>
                    <a:pt x="61" y="807"/>
                    <a:pt x="61" y="807"/>
                    <a:pt x="61" y="791"/>
                  </a:cubicBezTo>
                  <a:cubicBezTo>
                    <a:pt x="411" y="959"/>
                    <a:pt x="411" y="959"/>
                    <a:pt x="411" y="959"/>
                  </a:cubicBezTo>
                  <a:cubicBezTo>
                    <a:pt x="456" y="1082"/>
                    <a:pt x="456" y="1082"/>
                    <a:pt x="456" y="1082"/>
                  </a:cubicBezTo>
                  <a:cubicBezTo>
                    <a:pt x="320" y="1339"/>
                    <a:pt x="320" y="1339"/>
                    <a:pt x="320" y="1339"/>
                  </a:cubicBezTo>
                  <a:cubicBezTo>
                    <a:pt x="289" y="1371"/>
                    <a:pt x="289" y="1371"/>
                    <a:pt x="289" y="1371"/>
                  </a:cubicBezTo>
                  <a:lnTo>
                    <a:pt x="275" y="1400"/>
                  </a:lnTo>
                  <a:close/>
                  <a:moveTo>
                    <a:pt x="365" y="1477"/>
                  </a:moveTo>
                  <a:lnTo>
                    <a:pt x="365" y="1477"/>
                  </a:lnTo>
                  <a:cubicBezTo>
                    <a:pt x="442" y="1371"/>
                    <a:pt x="442" y="1371"/>
                    <a:pt x="442" y="1371"/>
                  </a:cubicBezTo>
                  <a:cubicBezTo>
                    <a:pt x="456" y="1339"/>
                    <a:pt x="456" y="1339"/>
                    <a:pt x="456" y="1339"/>
                  </a:cubicBezTo>
                  <a:cubicBezTo>
                    <a:pt x="656" y="1021"/>
                    <a:pt x="656" y="1021"/>
                    <a:pt x="656" y="1021"/>
                  </a:cubicBezTo>
                  <a:cubicBezTo>
                    <a:pt x="776" y="1112"/>
                    <a:pt x="776" y="1112"/>
                    <a:pt x="776" y="1112"/>
                  </a:cubicBezTo>
                  <a:cubicBezTo>
                    <a:pt x="609" y="1339"/>
                    <a:pt x="609" y="1339"/>
                    <a:pt x="609" y="1339"/>
                  </a:cubicBezTo>
                  <a:cubicBezTo>
                    <a:pt x="579" y="1371"/>
                    <a:pt x="579" y="1371"/>
                    <a:pt x="579" y="1371"/>
                  </a:cubicBezTo>
                  <a:cubicBezTo>
                    <a:pt x="442" y="1538"/>
                    <a:pt x="442" y="1538"/>
                    <a:pt x="442" y="1538"/>
                  </a:cubicBezTo>
                  <a:cubicBezTo>
                    <a:pt x="411" y="1522"/>
                    <a:pt x="397" y="1508"/>
                    <a:pt x="365" y="1477"/>
                  </a:cubicBezTo>
                  <a:close/>
                  <a:moveTo>
                    <a:pt x="807" y="1644"/>
                  </a:moveTo>
                  <a:lnTo>
                    <a:pt x="807" y="1644"/>
                  </a:lnTo>
                  <a:cubicBezTo>
                    <a:pt x="715" y="1644"/>
                    <a:pt x="625" y="1614"/>
                    <a:pt x="534" y="1583"/>
                  </a:cubicBezTo>
                  <a:cubicBezTo>
                    <a:pt x="731" y="1371"/>
                    <a:pt x="731" y="1371"/>
                    <a:pt x="731" y="1371"/>
                  </a:cubicBezTo>
                  <a:cubicBezTo>
                    <a:pt x="762" y="1339"/>
                    <a:pt x="762" y="1339"/>
                    <a:pt x="762" y="1339"/>
                  </a:cubicBezTo>
                  <a:cubicBezTo>
                    <a:pt x="807" y="1294"/>
                    <a:pt x="807" y="1294"/>
                    <a:pt x="807" y="1294"/>
                  </a:cubicBezTo>
                  <a:cubicBezTo>
                    <a:pt x="929" y="1279"/>
                    <a:pt x="929" y="1279"/>
                    <a:pt x="929" y="1279"/>
                  </a:cubicBezTo>
                  <a:cubicBezTo>
                    <a:pt x="974" y="1339"/>
                    <a:pt x="974" y="1339"/>
                    <a:pt x="974" y="1339"/>
                  </a:cubicBezTo>
                  <a:cubicBezTo>
                    <a:pt x="1006" y="1371"/>
                    <a:pt x="1006" y="1371"/>
                    <a:pt x="1006" y="1371"/>
                  </a:cubicBezTo>
                  <a:cubicBezTo>
                    <a:pt x="1188" y="1569"/>
                    <a:pt x="1188" y="1569"/>
                    <a:pt x="1188" y="1569"/>
                  </a:cubicBezTo>
                  <a:cubicBezTo>
                    <a:pt x="1066" y="1614"/>
                    <a:pt x="945" y="1644"/>
                    <a:pt x="807" y="1644"/>
                  </a:cubicBezTo>
                  <a:close/>
                  <a:moveTo>
                    <a:pt x="1280" y="1508"/>
                  </a:moveTo>
                  <a:lnTo>
                    <a:pt x="1280" y="1508"/>
                  </a:lnTo>
                  <a:cubicBezTo>
                    <a:pt x="1173" y="1371"/>
                    <a:pt x="1173" y="1371"/>
                    <a:pt x="1173" y="1371"/>
                  </a:cubicBezTo>
                  <a:cubicBezTo>
                    <a:pt x="1143" y="1339"/>
                    <a:pt x="1143" y="1339"/>
                    <a:pt x="1143" y="1339"/>
                  </a:cubicBezTo>
                  <a:cubicBezTo>
                    <a:pt x="929" y="1082"/>
                    <a:pt x="929" y="1082"/>
                    <a:pt x="929" y="1082"/>
                  </a:cubicBezTo>
                  <a:cubicBezTo>
                    <a:pt x="1066" y="990"/>
                    <a:pt x="1066" y="990"/>
                    <a:pt x="1066" y="990"/>
                  </a:cubicBezTo>
                  <a:cubicBezTo>
                    <a:pt x="1296" y="1339"/>
                    <a:pt x="1296" y="1339"/>
                    <a:pt x="1296" y="1339"/>
                  </a:cubicBezTo>
                  <a:cubicBezTo>
                    <a:pt x="1310" y="1371"/>
                    <a:pt x="1310" y="1371"/>
                    <a:pt x="1310" y="1371"/>
                  </a:cubicBezTo>
                  <a:cubicBezTo>
                    <a:pt x="1355" y="1447"/>
                    <a:pt x="1355" y="1447"/>
                    <a:pt x="1355" y="1447"/>
                  </a:cubicBezTo>
                  <a:cubicBezTo>
                    <a:pt x="1341" y="1461"/>
                    <a:pt x="1310" y="1477"/>
                    <a:pt x="1280" y="1508"/>
                  </a:cubicBezTo>
                  <a:close/>
                  <a:moveTo>
                    <a:pt x="1599" y="1066"/>
                  </a:moveTo>
                  <a:lnTo>
                    <a:pt x="1599" y="1066"/>
                  </a:lnTo>
                  <a:cubicBezTo>
                    <a:pt x="1583" y="1082"/>
                    <a:pt x="1583" y="1096"/>
                    <a:pt x="1583" y="1112"/>
                  </a:cubicBezTo>
                  <a:cubicBezTo>
                    <a:pt x="1583" y="1112"/>
                    <a:pt x="1583" y="1127"/>
                    <a:pt x="1569" y="1127"/>
                  </a:cubicBezTo>
                  <a:cubicBezTo>
                    <a:pt x="1569" y="1157"/>
                    <a:pt x="1554" y="1172"/>
                    <a:pt x="1554" y="1188"/>
                  </a:cubicBezTo>
                  <a:lnTo>
                    <a:pt x="1554" y="1188"/>
                  </a:lnTo>
                  <a:cubicBezTo>
                    <a:pt x="1538" y="1202"/>
                    <a:pt x="1538" y="1218"/>
                    <a:pt x="1522" y="1233"/>
                  </a:cubicBezTo>
                  <a:cubicBezTo>
                    <a:pt x="1522" y="1249"/>
                    <a:pt x="1508" y="1263"/>
                    <a:pt x="1508" y="1263"/>
                  </a:cubicBezTo>
                  <a:cubicBezTo>
                    <a:pt x="1493" y="1279"/>
                    <a:pt x="1493" y="1294"/>
                    <a:pt x="1477" y="1310"/>
                  </a:cubicBezTo>
                  <a:cubicBezTo>
                    <a:pt x="1477" y="1310"/>
                    <a:pt x="1463" y="1324"/>
                    <a:pt x="1463" y="1339"/>
                  </a:cubicBezTo>
                  <a:cubicBezTo>
                    <a:pt x="1463" y="1339"/>
                    <a:pt x="1447" y="1355"/>
                    <a:pt x="1432" y="1371"/>
                  </a:cubicBezTo>
                  <a:lnTo>
                    <a:pt x="1432" y="1371"/>
                  </a:lnTo>
                  <a:lnTo>
                    <a:pt x="1432" y="1371"/>
                  </a:lnTo>
                  <a:cubicBezTo>
                    <a:pt x="1416" y="1339"/>
                    <a:pt x="1416" y="1339"/>
                    <a:pt x="1416" y="1339"/>
                  </a:cubicBezTo>
                  <a:cubicBezTo>
                    <a:pt x="1234" y="1021"/>
                    <a:pt x="1234" y="1021"/>
                    <a:pt x="1234" y="1021"/>
                  </a:cubicBezTo>
                  <a:cubicBezTo>
                    <a:pt x="1263" y="898"/>
                    <a:pt x="1263" y="898"/>
                    <a:pt x="1263" y="898"/>
                  </a:cubicBezTo>
                  <a:cubicBezTo>
                    <a:pt x="1508" y="791"/>
                    <a:pt x="1508" y="791"/>
                    <a:pt x="1508" y="791"/>
                  </a:cubicBezTo>
                  <a:cubicBezTo>
                    <a:pt x="1614" y="746"/>
                    <a:pt x="1614" y="746"/>
                    <a:pt x="1614" y="746"/>
                  </a:cubicBezTo>
                  <a:cubicBezTo>
                    <a:pt x="1630" y="791"/>
                    <a:pt x="1630" y="837"/>
                    <a:pt x="1630" y="898"/>
                  </a:cubicBezTo>
                  <a:cubicBezTo>
                    <a:pt x="1614" y="959"/>
                    <a:pt x="1614" y="1021"/>
                    <a:pt x="1599" y="106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80" name="Freeform 14"/>
            <p:cNvSpPr>
              <a:spLocks noChangeArrowheads="1"/>
            </p:cNvSpPr>
            <p:nvPr/>
          </p:nvSpPr>
          <p:spPr bwMode="auto">
            <a:xfrm>
              <a:off x="3628" y="4435"/>
              <a:ext cx="10" cy="6"/>
            </a:xfrm>
            <a:custGeom>
              <a:avLst/>
              <a:gdLst>
                <a:gd name="T0" fmla="*/ 0 w 48"/>
                <a:gd name="T1" fmla="*/ 0 h 33"/>
                <a:gd name="T2" fmla="*/ 0 w 48"/>
                <a:gd name="T3" fmla="*/ 0 h 33"/>
                <a:gd name="T4" fmla="*/ 47 w 48"/>
                <a:gd name="T5" fmla="*/ 0 h 33"/>
                <a:gd name="T6" fmla="*/ 16 w 48"/>
                <a:gd name="T7" fmla="*/ 32 h 33"/>
                <a:gd name="T8" fmla="*/ 16 w 48"/>
                <a:gd name="T9" fmla="*/ 32 h 33"/>
                <a:gd name="T10" fmla="*/ 16 w 48"/>
                <a:gd name="T11" fmla="*/ 32 h 33"/>
                <a:gd name="T12" fmla="*/ 0 w 48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3">
                  <a:moveTo>
                    <a:pt x="0" y="0"/>
                  </a:moveTo>
                  <a:lnTo>
                    <a:pt x="0" y="0"/>
                  </a:ln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31" y="16"/>
                    <a:pt x="16" y="32"/>
                  </a:cubicBezTo>
                  <a:lnTo>
                    <a:pt x="16" y="32"/>
                  </a:lnTo>
                  <a:lnTo>
                    <a:pt x="16" y="3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81" name="Freeform 15"/>
            <p:cNvSpPr>
              <a:spLocks noChangeArrowheads="1"/>
            </p:cNvSpPr>
            <p:nvPr/>
          </p:nvSpPr>
          <p:spPr bwMode="auto">
            <a:xfrm>
              <a:off x="3659" y="4387"/>
              <a:ext cx="3" cy="13"/>
            </a:xfrm>
            <a:custGeom>
              <a:avLst/>
              <a:gdLst>
                <a:gd name="T0" fmla="*/ 0 w 16"/>
                <a:gd name="T1" fmla="*/ 61 h 62"/>
                <a:gd name="T2" fmla="*/ 0 w 16"/>
                <a:gd name="T3" fmla="*/ 61 h 62"/>
                <a:gd name="T4" fmla="*/ 15 w 16"/>
                <a:gd name="T5" fmla="*/ 0 h 62"/>
                <a:gd name="T6" fmla="*/ 0 w 16"/>
                <a:gd name="T7" fmla="*/ 6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62">
                  <a:moveTo>
                    <a:pt x="0" y="61"/>
                  </a:moveTo>
                  <a:lnTo>
                    <a:pt x="0" y="61"/>
                  </a:lnTo>
                  <a:cubicBezTo>
                    <a:pt x="0" y="45"/>
                    <a:pt x="15" y="30"/>
                    <a:pt x="15" y="0"/>
                  </a:cubicBezTo>
                  <a:cubicBezTo>
                    <a:pt x="15" y="30"/>
                    <a:pt x="0" y="45"/>
                    <a:pt x="0" y="6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82" name="Freeform 16"/>
            <p:cNvSpPr>
              <a:spLocks noChangeArrowheads="1"/>
            </p:cNvSpPr>
            <p:nvPr/>
          </p:nvSpPr>
          <p:spPr bwMode="auto">
            <a:xfrm>
              <a:off x="5586" y="4083"/>
              <a:ext cx="538" cy="538"/>
            </a:xfrm>
            <a:custGeom>
              <a:avLst/>
              <a:gdLst>
                <a:gd name="T0" fmla="*/ 2193 w 2378"/>
                <a:gd name="T1" fmla="*/ 564 h 2377"/>
                <a:gd name="T2" fmla="*/ 2193 w 2378"/>
                <a:gd name="T3" fmla="*/ 564 h 2377"/>
                <a:gd name="T4" fmla="*/ 1935 w 2378"/>
                <a:gd name="T5" fmla="*/ 259 h 2377"/>
                <a:gd name="T6" fmla="*/ 1753 w 2378"/>
                <a:gd name="T7" fmla="*/ 138 h 2377"/>
                <a:gd name="T8" fmla="*/ 1631 w 2378"/>
                <a:gd name="T9" fmla="*/ 77 h 2377"/>
                <a:gd name="T10" fmla="*/ 1600 w 2378"/>
                <a:gd name="T11" fmla="*/ 61 h 2377"/>
                <a:gd name="T12" fmla="*/ 1341 w 2378"/>
                <a:gd name="T13" fmla="*/ 0 h 2377"/>
                <a:gd name="T14" fmla="*/ 1341 w 2378"/>
                <a:gd name="T15" fmla="*/ 0 h 2377"/>
                <a:gd name="T16" fmla="*/ 1189 w 2378"/>
                <a:gd name="T17" fmla="*/ 0 h 2377"/>
                <a:gd name="T18" fmla="*/ 1066 w 2378"/>
                <a:gd name="T19" fmla="*/ 0 h 2377"/>
                <a:gd name="T20" fmla="*/ 1052 w 2378"/>
                <a:gd name="T21" fmla="*/ 0 h 2377"/>
                <a:gd name="T22" fmla="*/ 1052 w 2378"/>
                <a:gd name="T23" fmla="*/ 0 h 2377"/>
                <a:gd name="T24" fmla="*/ 1052 w 2378"/>
                <a:gd name="T25" fmla="*/ 0 h 2377"/>
                <a:gd name="T26" fmla="*/ 732 w 2378"/>
                <a:gd name="T27" fmla="*/ 77 h 2377"/>
                <a:gd name="T28" fmla="*/ 716 w 2378"/>
                <a:gd name="T29" fmla="*/ 91 h 2377"/>
                <a:gd name="T30" fmla="*/ 716 w 2378"/>
                <a:gd name="T31" fmla="*/ 91 h 2377"/>
                <a:gd name="T32" fmla="*/ 595 w 2378"/>
                <a:gd name="T33" fmla="*/ 153 h 2377"/>
                <a:gd name="T34" fmla="*/ 473 w 2378"/>
                <a:gd name="T35" fmla="*/ 230 h 2377"/>
                <a:gd name="T36" fmla="*/ 427 w 2378"/>
                <a:gd name="T37" fmla="*/ 259 h 2377"/>
                <a:gd name="T38" fmla="*/ 0 w 2378"/>
                <a:gd name="T39" fmla="*/ 1188 h 2377"/>
                <a:gd name="T40" fmla="*/ 47 w 2378"/>
                <a:gd name="T41" fmla="*/ 1553 h 2377"/>
                <a:gd name="T42" fmla="*/ 62 w 2378"/>
                <a:gd name="T43" fmla="*/ 1585 h 2377"/>
                <a:gd name="T44" fmla="*/ 275 w 2378"/>
                <a:gd name="T45" fmla="*/ 1950 h 2377"/>
                <a:gd name="T46" fmla="*/ 381 w 2378"/>
                <a:gd name="T47" fmla="*/ 2072 h 2377"/>
                <a:gd name="T48" fmla="*/ 1189 w 2378"/>
                <a:gd name="T49" fmla="*/ 2376 h 2377"/>
                <a:gd name="T50" fmla="*/ 2148 w 2378"/>
                <a:gd name="T51" fmla="*/ 1889 h 2377"/>
                <a:gd name="T52" fmla="*/ 2193 w 2378"/>
                <a:gd name="T53" fmla="*/ 1813 h 2377"/>
                <a:gd name="T54" fmla="*/ 2224 w 2378"/>
                <a:gd name="T55" fmla="*/ 1752 h 2377"/>
                <a:gd name="T56" fmla="*/ 2316 w 2378"/>
                <a:gd name="T57" fmla="*/ 1585 h 2377"/>
                <a:gd name="T58" fmla="*/ 2316 w 2378"/>
                <a:gd name="T59" fmla="*/ 1553 h 2377"/>
                <a:gd name="T60" fmla="*/ 2377 w 2378"/>
                <a:gd name="T61" fmla="*/ 1188 h 2377"/>
                <a:gd name="T62" fmla="*/ 2193 w 2378"/>
                <a:gd name="T63" fmla="*/ 564 h 2377"/>
                <a:gd name="T64" fmla="*/ 1189 w 2378"/>
                <a:gd name="T65" fmla="*/ 2101 h 2377"/>
                <a:gd name="T66" fmla="*/ 1189 w 2378"/>
                <a:gd name="T67" fmla="*/ 2101 h 2377"/>
                <a:gd name="T68" fmla="*/ 427 w 2378"/>
                <a:gd name="T69" fmla="*/ 1706 h 2377"/>
                <a:gd name="T70" fmla="*/ 351 w 2378"/>
                <a:gd name="T71" fmla="*/ 1585 h 2377"/>
                <a:gd name="T72" fmla="*/ 336 w 2378"/>
                <a:gd name="T73" fmla="*/ 1553 h 2377"/>
                <a:gd name="T74" fmla="*/ 320 w 2378"/>
                <a:gd name="T75" fmla="*/ 1508 h 2377"/>
                <a:gd name="T76" fmla="*/ 259 w 2378"/>
                <a:gd name="T77" fmla="*/ 1188 h 2377"/>
                <a:gd name="T78" fmla="*/ 412 w 2378"/>
                <a:gd name="T79" fmla="*/ 686 h 2377"/>
                <a:gd name="T80" fmla="*/ 412 w 2378"/>
                <a:gd name="T81" fmla="*/ 670 h 2377"/>
                <a:gd name="T82" fmla="*/ 565 w 2378"/>
                <a:gd name="T83" fmla="*/ 518 h 2377"/>
                <a:gd name="T84" fmla="*/ 1189 w 2378"/>
                <a:gd name="T85" fmla="*/ 259 h 2377"/>
                <a:gd name="T86" fmla="*/ 1706 w 2378"/>
                <a:gd name="T87" fmla="*/ 427 h 2377"/>
                <a:gd name="T88" fmla="*/ 1890 w 2378"/>
                <a:gd name="T89" fmla="*/ 579 h 2377"/>
                <a:gd name="T90" fmla="*/ 2103 w 2378"/>
                <a:gd name="T91" fmla="*/ 1188 h 2377"/>
                <a:gd name="T92" fmla="*/ 2103 w 2378"/>
                <a:gd name="T93" fmla="*/ 1310 h 2377"/>
                <a:gd name="T94" fmla="*/ 2042 w 2378"/>
                <a:gd name="T95" fmla="*/ 1538 h 2377"/>
                <a:gd name="T96" fmla="*/ 2026 w 2378"/>
                <a:gd name="T97" fmla="*/ 1553 h 2377"/>
                <a:gd name="T98" fmla="*/ 2012 w 2378"/>
                <a:gd name="T99" fmla="*/ 1585 h 2377"/>
                <a:gd name="T100" fmla="*/ 1189 w 2378"/>
                <a:gd name="T101" fmla="*/ 2101 h 2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78" h="2377">
                  <a:moveTo>
                    <a:pt x="2193" y="564"/>
                  </a:moveTo>
                  <a:lnTo>
                    <a:pt x="2193" y="564"/>
                  </a:lnTo>
                  <a:cubicBezTo>
                    <a:pt x="2132" y="442"/>
                    <a:pt x="2042" y="350"/>
                    <a:pt x="1935" y="259"/>
                  </a:cubicBezTo>
                  <a:cubicBezTo>
                    <a:pt x="1890" y="214"/>
                    <a:pt x="1814" y="169"/>
                    <a:pt x="1753" y="138"/>
                  </a:cubicBezTo>
                  <a:cubicBezTo>
                    <a:pt x="1706" y="122"/>
                    <a:pt x="1676" y="91"/>
                    <a:pt x="1631" y="77"/>
                  </a:cubicBezTo>
                  <a:cubicBezTo>
                    <a:pt x="1631" y="77"/>
                    <a:pt x="1615" y="77"/>
                    <a:pt x="1600" y="61"/>
                  </a:cubicBezTo>
                  <a:cubicBezTo>
                    <a:pt x="1523" y="46"/>
                    <a:pt x="1433" y="16"/>
                    <a:pt x="1341" y="0"/>
                  </a:cubicBezTo>
                  <a:lnTo>
                    <a:pt x="1341" y="0"/>
                  </a:lnTo>
                  <a:cubicBezTo>
                    <a:pt x="1296" y="0"/>
                    <a:pt x="1235" y="0"/>
                    <a:pt x="1189" y="0"/>
                  </a:cubicBezTo>
                  <a:cubicBezTo>
                    <a:pt x="1144" y="0"/>
                    <a:pt x="1097" y="0"/>
                    <a:pt x="1066" y="0"/>
                  </a:cubicBezTo>
                  <a:cubicBezTo>
                    <a:pt x="1052" y="0"/>
                    <a:pt x="1052" y="0"/>
                    <a:pt x="1052" y="0"/>
                  </a:cubicBezTo>
                  <a:lnTo>
                    <a:pt x="1052" y="0"/>
                  </a:lnTo>
                  <a:lnTo>
                    <a:pt x="1052" y="0"/>
                  </a:lnTo>
                  <a:cubicBezTo>
                    <a:pt x="930" y="16"/>
                    <a:pt x="838" y="46"/>
                    <a:pt x="732" y="77"/>
                  </a:cubicBezTo>
                  <a:cubicBezTo>
                    <a:pt x="732" y="91"/>
                    <a:pt x="732" y="91"/>
                    <a:pt x="716" y="91"/>
                  </a:cubicBezTo>
                  <a:lnTo>
                    <a:pt x="716" y="91"/>
                  </a:lnTo>
                  <a:cubicBezTo>
                    <a:pt x="671" y="108"/>
                    <a:pt x="640" y="122"/>
                    <a:pt x="595" y="153"/>
                  </a:cubicBezTo>
                  <a:cubicBezTo>
                    <a:pt x="549" y="169"/>
                    <a:pt x="504" y="198"/>
                    <a:pt x="473" y="230"/>
                  </a:cubicBezTo>
                  <a:cubicBezTo>
                    <a:pt x="459" y="244"/>
                    <a:pt x="443" y="259"/>
                    <a:pt x="427" y="259"/>
                  </a:cubicBezTo>
                  <a:cubicBezTo>
                    <a:pt x="168" y="489"/>
                    <a:pt x="0" y="807"/>
                    <a:pt x="0" y="1188"/>
                  </a:cubicBezTo>
                  <a:cubicBezTo>
                    <a:pt x="0" y="1310"/>
                    <a:pt x="17" y="1432"/>
                    <a:pt x="47" y="1553"/>
                  </a:cubicBezTo>
                  <a:cubicBezTo>
                    <a:pt x="47" y="1553"/>
                    <a:pt x="62" y="1569"/>
                    <a:pt x="62" y="1585"/>
                  </a:cubicBezTo>
                  <a:cubicBezTo>
                    <a:pt x="108" y="1722"/>
                    <a:pt x="184" y="1844"/>
                    <a:pt x="275" y="1950"/>
                  </a:cubicBezTo>
                  <a:cubicBezTo>
                    <a:pt x="306" y="1995"/>
                    <a:pt x="351" y="2026"/>
                    <a:pt x="381" y="2072"/>
                  </a:cubicBezTo>
                  <a:cubicBezTo>
                    <a:pt x="595" y="2254"/>
                    <a:pt x="885" y="2376"/>
                    <a:pt x="1189" y="2376"/>
                  </a:cubicBezTo>
                  <a:cubicBezTo>
                    <a:pt x="1584" y="2376"/>
                    <a:pt x="1920" y="2178"/>
                    <a:pt x="2148" y="1889"/>
                  </a:cubicBezTo>
                  <a:cubicBezTo>
                    <a:pt x="2163" y="1858"/>
                    <a:pt x="2179" y="1844"/>
                    <a:pt x="2193" y="1813"/>
                  </a:cubicBezTo>
                  <a:cubicBezTo>
                    <a:pt x="2210" y="1797"/>
                    <a:pt x="2224" y="1767"/>
                    <a:pt x="2224" y="1752"/>
                  </a:cubicBezTo>
                  <a:cubicBezTo>
                    <a:pt x="2255" y="1706"/>
                    <a:pt x="2285" y="1645"/>
                    <a:pt x="2316" y="1585"/>
                  </a:cubicBezTo>
                  <a:cubicBezTo>
                    <a:pt x="2316" y="1569"/>
                    <a:pt x="2316" y="1553"/>
                    <a:pt x="2316" y="1553"/>
                  </a:cubicBezTo>
                  <a:cubicBezTo>
                    <a:pt x="2362" y="1432"/>
                    <a:pt x="2377" y="1310"/>
                    <a:pt x="2377" y="1188"/>
                  </a:cubicBezTo>
                  <a:cubicBezTo>
                    <a:pt x="2377" y="960"/>
                    <a:pt x="2316" y="746"/>
                    <a:pt x="2193" y="564"/>
                  </a:cubicBezTo>
                  <a:close/>
                  <a:moveTo>
                    <a:pt x="1189" y="2101"/>
                  </a:moveTo>
                  <a:lnTo>
                    <a:pt x="1189" y="2101"/>
                  </a:lnTo>
                  <a:cubicBezTo>
                    <a:pt x="869" y="2101"/>
                    <a:pt x="595" y="1950"/>
                    <a:pt x="427" y="1706"/>
                  </a:cubicBezTo>
                  <a:cubicBezTo>
                    <a:pt x="398" y="1661"/>
                    <a:pt x="381" y="1614"/>
                    <a:pt x="351" y="1585"/>
                  </a:cubicBezTo>
                  <a:cubicBezTo>
                    <a:pt x="351" y="1569"/>
                    <a:pt x="351" y="1553"/>
                    <a:pt x="336" y="1553"/>
                  </a:cubicBezTo>
                  <a:cubicBezTo>
                    <a:pt x="336" y="1538"/>
                    <a:pt x="320" y="1524"/>
                    <a:pt x="320" y="1508"/>
                  </a:cubicBezTo>
                  <a:cubicBezTo>
                    <a:pt x="290" y="1402"/>
                    <a:pt x="259" y="1296"/>
                    <a:pt x="259" y="1188"/>
                  </a:cubicBezTo>
                  <a:cubicBezTo>
                    <a:pt x="259" y="1005"/>
                    <a:pt x="320" y="823"/>
                    <a:pt x="412" y="686"/>
                  </a:cubicBezTo>
                  <a:cubicBezTo>
                    <a:pt x="412" y="670"/>
                    <a:pt x="412" y="670"/>
                    <a:pt x="412" y="670"/>
                  </a:cubicBezTo>
                  <a:cubicBezTo>
                    <a:pt x="459" y="609"/>
                    <a:pt x="504" y="564"/>
                    <a:pt x="565" y="518"/>
                  </a:cubicBezTo>
                  <a:cubicBezTo>
                    <a:pt x="716" y="366"/>
                    <a:pt x="946" y="259"/>
                    <a:pt x="1189" y="259"/>
                  </a:cubicBezTo>
                  <a:cubicBezTo>
                    <a:pt x="1386" y="259"/>
                    <a:pt x="1555" y="320"/>
                    <a:pt x="1706" y="427"/>
                  </a:cubicBezTo>
                  <a:cubicBezTo>
                    <a:pt x="1767" y="472"/>
                    <a:pt x="1828" y="518"/>
                    <a:pt x="1890" y="579"/>
                  </a:cubicBezTo>
                  <a:cubicBezTo>
                    <a:pt x="2026" y="746"/>
                    <a:pt x="2103" y="960"/>
                    <a:pt x="2103" y="1188"/>
                  </a:cubicBezTo>
                  <a:cubicBezTo>
                    <a:pt x="2103" y="1218"/>
                    <a:pt x="2103" y="1265"/>
                    <a:pt x="2103" y="1310"/>
                  </a:cubicBezTo>
                  <a:cubicBezTo>
                    <a:pt x="2087" y="1386"/>
                    <a:pt x="2071" y="1463"/>
                    <a:pt x="2042" y="1538"/>
                  </a:cubicBezTo>
                  <a:cubicBezTo>
                    <a:pt x="2042" y="1538"/>
                    <a:pt x="2026" y="1538"/>
                    <a:pt x="2026" y="1553"/>
                  </a:cubicBezTo>
                  <a:cubicBezTo>
                    <a:pt x="2026" y="1553"/>
                    <a:pt x="2026" y="1569"/>
                    <a:pt x="2012" y="1585"/>
                  </a:cubicBezTo>
                  <a:cubicBezTo>
                    <a:pt x="1873" y="1889"/>
                    <a:pt x="1555" y="2101"/>
                    <a:pt x="1189" y="210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83" name="Freeform 17"/>
            <p:cNvSpPr>
              <a:spLocks noChangeArrowheads="1"/>
            </p:cNvSpPr>
            <p:nvPr/>
          </p:nvSpPr>
          <p:spPr bwMode="auto">
            <a:xfrm>
              <a:off x="5645" y="4142"/>
              <a:ext cx="417" cy="417"/>
            </a:xfrm>
            <a:custGeom>
              <a:avLst/>
              <a:gdLst>
                <a:gd name="T0" fmla="*/ 1631 w 1845"/>
                <a:gd name="T1" fmla="*/ 320 h 1843"/>
                <a:gd name="T2" fmla="*/ 1631 w 1845"/>
                <a:gd name="T3" fmla="*/ 320 h 1843"/>
                <a:gd name="T4" fmla="*/ 1447 w 1845"/>
                <a:gd name="T5" fmla="*/ 168 h 1843"/>
                <a:gd name="T6" fmla="*/ 930 w 1845"/>
                <a:gd name="T7" fmla="*/ 0 h 1843"/>
                <a:gd name="T8" fmla="*/ 306 w 1845"/>
                <a:gd name="T9" fmla="*/ 259 h 1843"/>
                <a:gd name="T10" fmla="*/ 153 w 1845"/>
                <a:gd name="T11" fmla="*/ 411 h 1843"/>
                <a:gd name="T12" fmla="*/ 153 w 1845"/>
                <a:gd name="T13" fmla="*/ 427 h 1843"/>
                <a:gd name="T14" fmla="*/ 0 w 1845"/>
                <a:gd name="T15" fmla="*/ 929 h 1843"/>
                <a:gd name="T16" fmla="*/ 61 w 1845"/>
                <a:gd name="T17" fmla="*/ 1249 h 1843"/>
                <a:gd name="T18" fmla="*/ 77 w 1845"/>
                <a:gd name="T19" fmla="*/ 1294 h 1843"/>
                <a:gd name="T20" fmla="*/ 92 w 1845"/>
                <a:gd name="T21" fmla="*/ 1326 h 1843"/>
                <a:gd name="T22" fmla="*/ 168 w 1845"/>
                <a:gd name="T23" fmla="*/ 1447 h 1843"/>
                <a:gd name="T24" fmla="*/ 930 w 1845"/>
                <a:gd name="T25" fmla="*/ 1842 h 1843"/>
                <a:gd name="T26" fmla="*/ 1753 w 1845"/>
                <a:gd name="T27" fmla="*/ 1326 h 1843"/>
                <a:gd name="T28" fmla="*/ 1767 w 1845"/>
                <a:gd name="T29" fmla="*/ 1294 h 1843"/>
                <a:gd name="T30" fmla="*/ 1783 w 1845"/>
                <a:gd name="T31" fmla="*/ 1279 h 1843"/>
                <a:gd name="T32" fmla="*/ 1844 w 1845"/>
                <a:gd name="T33" fmla="*/ 1051 h 1843"/>
                <a:gd name="T34" fmla="*/ 1844 w 1845"/>
                <a:gd name="T35" fmla="*/ 929 h 1843"/>
                <a:gd name="T36" fmla="*/ 1631 w 1845"/>
                <a:gd name="T37" fmla="*/ 320 h 1843"/>
                <a:gd name="T38" fmla="*/ 1767 w 1845"/>
                <a:gd name="T39" fmla="*/ 959 h 1843"/>
                <a:gd name="T40" fmla="*/ 1767 w 1845"/>
                <a:gd name="T41" fmla="*/ 959 h 1843"/>
                <a:gd name="T42" fmla="*/ 1737 w 1845"/>
                <a:gd name="T43" fmla="*/ 1143 h 1843"/>
                <a:gd name="T44" fmla="*/ 1676 w 1845"/>
                <a:gd name="T45" fmla="*/ 1294 h 1843"/>
                <a:gd name="T46" fmla="*/ 1661 w 1845"/>
                <a:gd name="T47" fmla="*/ 1326 h 1843"/>
                <a:gd name="T48" fmla="*/ 885 w 1845"/>
                <a:gd name="T49" fmla="*/ 1767 h 1843"/>
                <a:gd name="T50" fmla="*/ 184 w 1845"/>
                <a:gd name="T51" fmla="*/ 1326 h 1843"/>
                <a:gd name="T52" fmla="*/ 184 w 1845"/>
                <a:gd name="T53" fmla="*/ 1326 h 1843"/>
                <a:gd name="T54" fmla="*/ 184 w 1845"/>
                <a:gd name="T55" fmla="*/ 1310 h 1843"/>
                <a:gd name="T56" fmla="*/ 168 w 1845"/>
                <a:gd name="T57" fmla="*/ 1294 h 1843"/>
                <a:gd name="T58" fmla="*/ 92 w 1845"/>
                <a:gd name="T59" fmla="*/ 1021 h 1843"/>
                <a:gd name="T60" fmla="*/ 92 w 1845"/>
                <a:gd name="T61" fmla="*/ 884 h 1843"/>
                <a:gd name="T62" fmla="*/ 139 w 1845"/>
                <a:gd name="T63" fmla="*/ 656 h 1843"/>
                <a:gd name="T64" fmla="*/ 290 w 1845"/>
                <a:gd name="T65" fmla="*/ 381 h 1843"/>
                <a:gd name="T66" fmla="*/ 960 w 1845"/>
                <a:gd name="T67" fmla="*/ 91 h 1843"/>
                <a:gd name="T68" fmla="*/ 1494 w 1845"/>
                <a:gd name="T69" fmla="*/ 305 h 1843"/>
                <a:gd name="T70" fmla="*/ 1494 w 1845"/>
                <a:gd name="T71" fmla="*/ 305 h 1843"/>
                <a:gd name="T72" fmla="*/ 1722 w 1845"/>
                <a:gd name="T73" fmla="*/ 656 h 1843"/>
                <a:gd name="T74" fmla="*/ 1737 w 1845"/>
                <a:gd name="T75" fmla="*/ 731 h 1843"/>
                <a:gd name="T76" fmla="*/ 1767 w 1845"/>
                <a:gd name="T77" fmla="*/ 959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45" h="1843">
                  <a:moveTo>
                    <a:pt x="1631" y="320"/>
                  </a:moveTo>
                  <a:lnTo>
                    <a:pt x="1631" y="320"/>
                  </a:lnTo>
                  <a:cubicBezTo>
                    <a:pt x="1569" y="259"/>
                    <a:pt x="1508" y="213"/>
                    <a:pt x="1447" y="168"/>
                  </a:cubicBezTo>
                  <a:cubicBezTo>
                    <a:pt x="1296" y="61"/>
                    <a:pt x="1127" y="0"/>
                    <a:pt x="930" y="0"/>
                  </a:cubicBezTo>
                  <a:cubicBezTo>
                    <a:pt x="687" y="0"/>
                    <a:pt x="457" y="107"/>
                    <a:pt x="306" y="259"/>
                  </a:cubicBezTo>
                  <a:cubicBezTo>
                    <a:pt x="245" y="305"/>
                    <a:pt x="200" y="350"/>
                    <a:pt x="153" y="411"/>
                  </a:cubicBezTo>
                  <a:cubicBezTo>
                    <a:pt x="153" y="427"/>
                    <a:pt x="153" y="427"/>
                    <a:pt x="153" y="427"/>
                  </a:cubicBezTo>
                  <a:cubicBezTo>
                    <a:pt x="61" y="564"/>
                    <a:pt x="0" y="746"/>
                    <a:pt x="0" y="929"/>
                  </a:cubicBezTo>
                  <a:cubicBezTo>
                    <a:pt x="0" y="1037"/>
                    <a:pt x="31" y="1143"/>
                    <a:pt x="61" y="1249"/>
                  </a:cubicBezTo>
                  <a:cubicBezTo>
                    <a:pt x="61" y="1265"/>
                    <a:pt x="77" y="1279"/>
                    <a:pt x="77" y="1294"/>
                  </a:cubicBezTo>
                  <a:cubicBezTo>
                    <a:pt x="92" y="1294"/>
                    <a:pt x="92" y="1310"/>
                    <a:pt x="92" y="1326"/>
                  </a:cubicBezTo>
                  <a:cubicBezTo>
                    <a:pt x="122" y="1355"/>
                    <a:pt x="139" y="1402"/>
                    <a:pt x="168" y="1447"/>
                  </a:cubicBezTo>
                  <a:cubicBezTo>
                    <a:pt x="336" y="1691"/>
                    <a:pt x="610" y="1842"/>
                    <a:pt x="930" y="1842"/>
                  </a:cubicBezTo>
                  <a:cubicBezTo>
                    <a:pt x="1296" y="1842"/>
                    <a:pt x="1614" y="1630"/>
                    <a:pt x="1753" y="1326"/>
                  </a:cubicBezTo>
                  <a:cubicBezTo>
                    <a:pt x="1767" y="1310"/>
                    <a:pt x="1767" y="1294"/>
                    <a:pt x="1767" y="1294"/>
                  </a:cubicBezTo>
                  <a:cubicBezTo>
                    <a:pt x="1767" y="1279"/>
                    <a:pt x="1783" y="1279"/>
                    <a:pt x="1783" y="1279"/>
                  </a:cubicBezTo>
                  <a:cubicBezTo>
                    <a:pt x="1812" y="1204"/>
                    <a:pt x="1828" y="1127"/>
                    <a:pt x="1844" y="1051"/>
                  </a:cubicBezTo>
                  <a:cubicBezTo>
                    <a:pt x="1844" y="1006"/>
                    <a:pt x="1844" y="959"/>
                    <a:pt x="1844" y="929"/>
                  </a:cubicBezTo>
                  <a:cubicBezTo>
                    <a:pt x="1844" y="701"/>
                    <a:pt x="1767" y="487"/>
                    <a:pt x="1631" y="320"/>
                  </a:cubicBezTo>
                  <a:close/>
                  <a:moveTo>
                    <a:pt x="1767" y="959"/>
                  </a:moveTo>
                  <a:lnTo>
                    <a:pt x="1767" y="959"/>
                  </a:lnTo>
                  <a:cubicBezTo>
                    <a:pt x="1767" y="1021"/>
                    <a:pt x="1753" y="1082"/>
                    <a:pt x="1737" y="1143"/>
                  </a:cubicBezTo>
                  <a:cubicBezTo>
                    <a:pt x="1722" y="1188"/>
                    <a:pt x="1706" y="1234"/>
                    <a:pt x="1676" y="1294"/>
                  </a:cubicBezTo>
                  <a:cubicBezTo>
                    <a:pt x="1676" y="1294"/>
                    <a:pt x="1676" y="1310"/>
                    <a:pt x="1661" y="1326"/>
                  </a:cubicBezTo>
                  <a:cubicBezTo>
                    <a:pt x="1524" y="1599"/>
                    <a:pt x="1219" y="1783"/>
                    <a:pt x="885" y="1767"/>
                  </a:cubicBezTo>
                  <a:cubicBezTo>
                    <a:pt x="579" y="1752"/>
                    <a:pt x="320" y="1569"/>
                    <a:pt x="184" y="1326"/>
                  </a:cubicBezTo>
                  <a:lnTo>
                    <a:pt x="184" y="1326"/>
                  </a:lnTo>
                  <a:cubicBezTo>
                    <a:pt x="184" y="1310"/>
                    <a:pt x="184" y="1310"/>
                    <a:pt x="184" y="1310"/>
                  </a:cubicBezTo>
                  <a:lnTo>
                    <a:pt x="168" y="1294"/>
                  </a:lnTo>
                  <a:cubicBezTo>
                    <a:pt x="122" y="1204"/>
                    <a:pt x="108" y="1112"/>
                    <a:pt x="92" y="1021"/>
                  </a:cubicBezTo>
                  <a:cubicBezTo>
                    <a:pt x="92" y="976"/>
                    <a:pt x="92" y="929"/>
                    <a:pt x="92" y="884"/>
                  </a:cubicBezTo>
                  <a:cubicBezTo>
                    <a:pt x="92" y="807"/>
                    <a:pt x="108" y="731"/>
                    <a:pt x="139" y="656"/>
                  </a:cubicBezTo>
                  <a:cubicBezTo>
                    <a:pt x="168" y="548"/>
                    <a:pt x="214" y="458"/>
                    <a:pt x="290" y="381"/>
                  </a:cubicBezTo>
                  <a:cubicBezTo>
                    <a:pt x="442" y="197"/>
                    <a:pt x="687" y="77"/>
                    <a:pt x="960" y="91"/>
                  </a:cubicBezTo>
                  <a:cubicBezTo>
                    <a:pt x="1158" y="91"/>
                    <a:pt x="1356" y="183"/>
                    <a:pt x="1494" y="305"/>
                  </a:cubicBezTo>
                  <a:lnTo>
                    <a:pt x="1494" y="305"/>
                  </a:lnTo>
                  <a:cubicBezTo>
                    <a:pt x="1600" y="397"/>
                    <a:pt x="1676" y="519"/>
                    <a:pt x="1722" y="656"/>
                  </a:cubicBezTo>
                  <a:cubicBezTo>
                    <a:pt x="1737" y="731"/>
                    <a:pt x="1737" y="731"/>
                    <a:pt x="1737" y="731"/>
                  </a:cubicBezTo>
                  <a:cubicBezTo>
                    <a:pt x="1753" y="807"/>
                    <a:pt x="1767" y="884"/>
                    <a:pt x="1767" y="95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84" name="Freeform 18"/>
            <p:cNvSpPr>
              <a:spLocks noChangeArrowheads="1"/>
            </p:cNvSpPr>
            <p:nvPr/>
          </p:nvSpPr>
          <p:spPr bwMode="auto">
            <a:xfrm>
              <a:off x="5666" y="4159"/>
              <a:ext cx="379" cy="386"/>
            </a:xfrm>
            <a:custGeom>
              <a:avLst/>
              <a:gdLst>
                <a:gd name="T0" fmla="*/ 1630 w 1676"/>
                <a:gd name="T1" fmla="*/ 579 h 1707"/>
                <a:gd name="T2" fmla="*/ 868 w 1676"/>
                <a:gd name="T3" fmla="*/ 14 h 1707"/>
                <a:gd name="T4" fmla="*/ 0 w 1676"/>
                <a:gd name="T5" fmla="*/ 807 h 1707"/>
                <a:gd name="T6" fmla="*/ 92 w 1676"/>
                <a:gd name="T7" fmla="*/ 1233 h 1707"/>
                <a:gd name="T8" fmla="*/ 793 w 1676"/>
                <a:gd name="T9" fmla="*/ 1690 h 1707"/>
                <a:gd name="T10" fmla="*/ 1645 w 1676"/>
                <a:gd name="T11" fmla="*/ 1066 h 1707"/>
                <a:gd name="T12" fmla="*/ 1584 w 1676"/>
                <a:gd name="T13" fmla="*/ 624 h 1707"/>
                <a:gd name="T14" fmla="*/ 1082 w 1676"/>
                <a:gd name="T15" fmla="*/ 821 h 1707"/>
                <a:gd name="T16" fmla="*/ 1555 w 1676"/>
                <a:gd name="T17" fmla="*/ 532 h 1707"/>
                <a:gd name="T18" fmla="*/ 1035 w 1676"/>
                <a:gd name="T19" fmla="*/ 91 h 1707"/>
                <a:gd name="T20" fmla="*/ 1158 w 1676"/>
                <a:gd name="T21" fmla="*/ 136 h 1707"/>
                <a:gd name="T22" fmla="*/ 1204 w 1676"/>
                <a:gd name="T23" fmla="*/ 153 h 1707"/>
                <a:gd name="T24" fmla="*/ 1386 w 1676"/>
                <a:gd name="T25" fmla="*/ 304 h 1707"/>
                <a:gd name="T26" fmla="*/ 1463 w 1676"/>
                <a:gd name="T27" fmla="*/ 381 h 1707"/>
                <a:gd name="T28" fmla="*/ 1113 w 1676"/>
                <a:gd name="T29" fmla="*/ 518 h 1707"/>
                <a:gd name="T30" fmla="*/ 1035 w 1676"/>
                <a:gd name="T31" fmla="*/ 91 h 1707"/>
                <a:gd name="T32" fmla="*/ 1005 w 1676"/>
                <a:gd name="T33" fmla="*/ 791 h 1707"/>
                <a:gd name="T34" fmla="*/ 960 w 1676"/>
                <a:gd name="T35" fmla="*/ 776 h 1707"/>
                <a:gd name="T36" fmla="*/ 731 w 1676"/>
                <a:gd name="T37" fmla="*/ 990 h 1707"/>
                <a:gd name="T38" fmla="*/ 776 w 1676"/>
                <a:gd name="T39" fmla="*/ 990 h 1707"/>
                <a:gd name="T40" fmla="*/ 899 w 1676"/>
                <a:gd name="T41" fmla="*/ 944 h 1707"/>
                <a:gd name="T42" fmla="*/ 899 w 1676"/>
                <a:gd name="T43" fmla="*/ 990 h 1707"/>
                <a:gd name="T44" fmla="*/ 854 w 1676"/>
                <a:gd name="T45" fmla="*/ 61 h 1707"/>
                <a:gd name="T46" fmla="*/ 762 w 1676"/>
                <a:gd name="T47" fmla="*/ 61 h 1707"/>
                <a:gd name="T48" fmla="*/ 838 w 1676"/>
                <a:gd name="T49" fmla="*/ 746 h 1707"/>
                <a:gd name="T50" fmla="*/ 868 w 1676"/>
                <a:gd name="T51" fmla="*/ 701 h 1707"/>
                <a:gd name="T52" fmla="*/ 929 w 1676"/>
                <a:gd name="T53" fmla="*/ 852 h 1707"/>
                <a:gd name="T54" fmla="*/ 838 w 1676"/>
                <a:gd name="T55" fmla="*/ 746 h 1707"/>
                <a:gd name="T56" fmla="*/ 731 w 1676"/>
                <a:gd name="T57" fmla="*/ 807 h 1707"/>
                <a:gd name="T58" fmla="*/ 715 w 1676"/>
                <a:gd name="T59" fmla="*/ 776 h 1707"/>
                <a:gd name="T60" fmla="*/ 183 w 1676"/>
                <a:gd name="T61" fmla="*/ 410 h 1707"/>
                <a:gd name="T62" fmla="*/ 183 w 1676"/>
                <a:gd name="T63" fmla="*/ 410 h 1707"/>
                <a:gd name="T64" fmla="*/ 275 w 1676"/>
                <a:gd name="T65" fmla="*/ 304 h 1707"/>
                <a:gd name="T66" fmla="*/ 412 w 1676"/>
                <a:gd name="T67" fmla="*/ 182 h 1707"/>
                <a:gd name="T68" fmla="*/ 548 w 1676"/>
                <a:gd name="T69" fmla="*/ 120 h 1707"/>
                <a:gd name="T70" fmla="*/ 656 w 1676"/>
                <a:gd name="T71" fmla="*/ 75 h 1707"/>
                <a:gd name="T72" fmla="*/ 167 w 1676"/>
                <a:gd name="T73" fmla="*/ 487 h 1707"/>
                <a:gd name="T74" fmla="*/ 92 w 1676"/>
                <a:gd name="T75" fmla="*/ 593 h 1707"/>
                <a:gd name="T76" fmla="*/ 624 w 1676"/>
                <a:gd name="T77" fmla="*/ 715 h 1707"/>
                <a:gd name="T78" fmla="*/ 61 w 1676"/>
                <a:gd name="T79" fmla="*/ 685 h 1707"/>
                <a:gd name="T80" fmla="*/ 183 w 1676"/>
                <a:gd name="T81" fmla="*/ 1278 h 1707"/>
                <a:gd name="T82" fmla="*/ 137 w 1676"/>
                <a:gd name="T83" fmla="*/ 1217 h 1707"/>
                <a:gd name="T84" fmla="*/ 92 w 1676"/>
                <a:gd name="T85" fmla="*/ 1096 h 1707"/>
                <a:gd name="T86" fmla="*/ 61 w 1676"/>
                <a:gd name="T87" fmla="*/ 960 h 1707"/>
                <a:gd name="T88" fmla="*/ 47 w 1676"/>
                <a:gd name="T89" fmla="*/ 776 h 1707"/>
                <a:gd name="T90" fmla="*/ 457 w 1676"/>
                <a:gd name="T91" fmla="*/ 1066 h 1707"/>
                <a:gd name="T92" fmla="*/ 275 w 1676"/>
                <a:gd name="T93" fmla="*/ 1400 h 1707"/>
                <a:gd name="T94" fmla="*/ 350 w 1676"/>
                <a:gd name="T95" fmla="*/ 1477 h 1707"/>
                <a:gd name="T96" fmla="*/ 640 w 1676"/>
                <a:gd name="T97" fmla="*/ 1005 h 1707"/>
                <a:gd name="T98" fmla="*/ 670 w 1676"/>
                <a:gd name="T99" fmla="*/ 1249 h 1707"/>
                <a:gd name="T100" fmla="*/ 793 w 1676"/>
                <a:gd name="T101" fmla="*/ 1628 h 1707"/>
                <a:gd name="T102" fmla="*/ 793 w 1676"/>
                <a:gd name="T103" fmla="*/ 1278 h 1707"/>
                <a:gd name="T104" fmla="*/ 793 w 1676"/>
                <a:gd name="T105" fmla="*/ 1628 h 1707"/>
                <a:gd name="T106" fmla="*/ 1066 w 1676"/>
                <a:gd name="T107" fmla="*/ 1249 h 1707"/>
                <a:gd name="T108" fmla="*/ 1051 w 1676"/>
                <a:gd name="T109" fmla="*/ 990 h 1707"/>
                <a:gd name="T110" fmla="*/ 1355 w 1676"/>
                <a:gd name="T111" fmla="*/ 1431 h 1707"/>
                <a:gd name="T112" fmla="*/ 1600 w 1676"/>
                <a:gd name="T113" fmla="*/ 1005 h 1707"/>
                <a:gd name="T114" fmla="*/ 1539 w 1676"/>
                <a:gd name="T115" fmla="*/ 1217 h 1707"/>
                <a:gd name="T116" fmla="*/ 1477 w 1676"/>
                <a:gd name="T117" fmla="*/ 1309 h 1707"/>
                <a:gd name="T118" fmla="*/ 1355 w 1676"/>
                <a:gd name="T119" fmla="*/ 1249 h 1707"/>
                <a:gd name="T120" fmla="*/ 1264 w 1676"/>
                <a:gd name="T121" fmla="*/ 899 h 1707"/>
                <a:gd name="T122" fmla="*/ 1614 w 1676"/>
                <a:gd name="T123" fmla="*/ 882 h 1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76" h="1707">
                  <a:moveTo>
                    <a:pt x="1645" y="654"/>
                  </a:moveTo>
                  <a:lnTo>
                    <a:pt x="1645" y="654"/>
                  </a:lnTo>
                  <a:cubicBezTo>
                    <a:pt x="1630" y="579"/>
                    <a:pt x="1630" y="579"/>
                    <a:pt x="1630" y="579"/>
                  </a:cubicBezTo>
                  <a:cubicBezTo>
                    <a:pt x="1584" y="442"/>
                    <a:pt x="1508" y="320"/>
                    <a:pt x="1402" y="228"/>
                  </a:cubicBezTo>
                  <a:lnTo>
                    <a:pt x="1402" y="228"/>
                  </a:lnTo>
                  <a:cubicBezTo>
                    <a:pt x="1264" y="106"/>
                    <a:pt x="1066" y="14"/>
                    <a:pt x="868" y="14"/>
                  </a:cubicBezTo>
                  <a:cubicBezTo>
                    <a:pt x="595" y="0"/>
                    <a:pt x="350" y="120"/>
                    <a:pt x="198" y="304"/>
                  </a:cubicBezTo>
                  <a:cubicBezTo>
                    <a:pt x="122" y="381"/>
                    <a:pt x="76" y="471"/>
                    <a:pt x="47" y="579"/>
                  </a:cubicBezTo>
                  <a:cubicBezTo>
                    <a:pt x="16" y="654"/>
                    <a:pt x="0" y="730"/>
                    <a:pt x="0" y="807"/>
                  </a:cubicBezTo>
                  <a:cubicBezTo>
                    <a:pt x="0" y="852"/>
                    <a:pt x="0" y="899"/>
                    <a:pt x="0" y="944"/>
                  </a:cubicBezTo>
                  <a:cubicBezTo>
                    <a:pt x="16" y="1035"/>
                    <a:pt x="30" y="1127"/>
                    <a:pt x="76" y="1217"/>
                  </a:cubicBezTo>
                  <a:lnTo>
                    <a:pt x="92" y="1233"/>
                  </a:lnTo>
                  <a:cubicBezTo>
                    <a:pt x="92" y="1249"/>
                    <a:pt x="92" y="1249"/>
                    <a:pt x="92" y="1249"/>
                  </a:cubicBezTo>
                  <a:lnTo>
                    <a:pt x="92" y="1249"/>
                  </a:lnTo>
                  <a:cubicBezTo>
                    <a:pt x="228" y="1492"/>
                    <a:pt x="487" y="1675"/>
                    <a:pt x="793" y="1690"/>
                  </a:cubicBezTo>
                  <a:cubicBezTo>
                    <a:pt x="1127" y="1706"/>
                    <a:pt x="1432" y="1522"/>
                    <a:pt x="1569" y="1249"/>
                  </a:cubicBezTo>
                  <a:cubicBezTo>
                    <a:pt x="1584" y="1233"/>
                    <a:pt x="1584" y="1217"/>
                    <a:pt x="1584" y="1217"/>
                  </a:cubicBezTo>
                  <a:cubicBezTo>
                    <a:pt x="1614" y="1157"/>
                    <a:pt x="1630" y="1111"/>
                    <a:pt x="1645" y="1066"/>
                  </a:cubicBezTo>
                  <a:cubicBezTo>
                    <a:pt x="1661" y="1005"/>
                    <a:pt x="1675" y="944"/>
                    <a:pt x="1675" y="882"/>
                  </a:cubicBezTo>
                  <a:cubicBezTo>
                    <a:pt x="1675" y="807"/>
                    <a:pt x="1661" y="730"/>
                    <a:pt x="1645" y="654"/>
                  </a:cubicBezTo>
                  <a:close/>
                  <a:moveTo>
                    <a:pt x="1584" y="624"/>
                  </a:moveTo>
                  <a:lnTo>
                    <a:pt x="1584" y="624"/>
                  </a:lnTo>
                  <a:cubicBezTo>
                    <a:pt x="1522" y="654"/>
                    <a:pt x="1522" y="654"/>
                    <a:pt x="1522" y="654"/>
                  </a:cubicBezTo>
                  <a:cubicBezTo>
                    <a:pt x="1082" y="821"/>
                    <a:pt x="1082" y="821"/>
                    <a:pt x="1082" y="821"/>
                  </a:cubicBezTo>
                  <a:cubicBezTo>
                    <a:pt x="1035" y="685"/>
                    <a:pt x="1035" y="685"/>
                    <a:pt x="1035" y="685"/>
                  </a:cubicBezTo>
                  <a:cubicBezTo>
                    <a:pt x="1494" y="548"/>
                    <a:pt x="1494" y="548"/>
                    <a:pt x="1494" y="548"/>
                  </a:cubicBezTo>
                  <a:cubicBezTo>
                    <a:pt x="1555" y="532"/>
                    <a:pt x="1555" y="532"/>
                    <a:pt x="1555" y="532"/>
                  </a:cubicBezTo>
                  <a:cubicBezTo>
                    <a:pt x="1555" y="532"/>
                    <a:pt x="1584" y="593"/>
                    <a:pt x="1584" y="624"/>
                  </a:cubicBezTo>
                  <a:close/>
                  <a:moveTo>
                    <a:pt x="1035" y="91"/>
                  </a:moveTo>
                  <a:lnTo>
                    <a:pt x="1035" y="91"/>
                  </a:lnTo>
                  <a:cubicBezTo>
                    <a:pt x="1051" y="91"/>
                    <a:pt x="1066" y="91"/>
                    <a:pt x="1066" y="106"/>
                  </a:cubicBezTo>
                  <a:cubicBezTo>
                    <a:pt x="1096" y="106"/>
                    <a:pt x="1113" y="120"/>
                    <a:pt x="1127" y="120"/>
                  </a:cubicBezTo>
                  <a:cubicBezTo>
                    <a:pt x="1143" y="120"/>
                    <a:pt x="1143" y="120"/>
                    <a:pt x="1158" y="136"/>
                  </a:cubicBezTo>
                  <a:lnTo>
                    <a:pt x="1158" y="136"/>
                  </a:lnTo>
                  <a:cubicBezTo>
                    <a:pt x="1172" y="136"/>
                    <a:pt x="1172" y="136"/>
                    <a:pt x="1188" y="153"/>
                  </a:cubicBezTo>
                  <a:lnTo>
                    <a:pt x="1204" y="153"/>
                  </a:lnTo>
                  <a:lnTo>
                    <a:pt x="1219" y="167"/>
                  </a:lnTo>
                  <a:cubicBezTo>
                    <a:pt x="1280" y="198"/>
                    <a:pt x="1325" y="228"/>
                    <a:pt x="1371" y="273"/>
                  </a:cubicBezTo>
                  <a:cubicBezTo>
                    <a:pt x="1386" y="289"/>
                    <a:pt x="1386" y="289"/>
                    <a:pt x="1386" y="304"/>
                  </a:cubicBezTo>
                  <a:cubicBezTo>
                    <a:pt x="1402" y="304"/>
                    <a:pt x="1416" y="320"/>
                    <a:pt x="1432" y="334"/>
                  </a:cubicBezTo>
                  <a:lnTo>
                    <a:pt x="1432" y="334"/>
                  </a:lnTo>
                  <a:cubicBezTo>
                    <a:pt x="1447" y="350"/>
                    <a:pt x="1463" y="365"/>
                    <a:pt x="1463" y="381"/>
                  </a:cubicBezTo>
                  <a:cubicBezTo>
                    <a:pt x="1477" y="395"/>
                    <a:pt x="1494" y="426"/>
                    <a:pt x="1508" y="442"/>
                  </a:cubicBezTo>
                  <a:cubicBezTo>
                    <a:pt x="1463" y="456"/>
                    <a:pt x="1463" y="456"/>
                    <a:pt x="1463" y="456"/>
                  </a:cubicBezTo>
                  <a:cubicBezTo>
                    <a:pt x="1113" y="518"/>
                    <a:pt x="1113" y="518"/>
                    <a:pt x="1113" y="518"/>
                  </a:cubicBezTo>
                  <a:cubicBezTo>
                    <a:pt x="1005" y="456"/>
                    <a:pt x="1005" y="456"/>
                    <a:pt x="1005" y="456"/>
                  </a:cubicBezTo>
                  <a:cubicBezTo>
                    <a:pt x="974" y="75"/>
                    <a:pt x="974" y="75"/>
                    <a:pt x="974" y="75"/>
                  </a:cubicBezTo>
                  <a:cubicBezTo>
                    <a:pt x="990" y="75"/>
                    <a:pt x="1021" y="91"/>
                    <a:pt x="1035" y="91"/>
                  </a:cubicBezTo>
                  <a:close/>
                  <a:moveTo>
                    <a:pt x="960" y="776"/>
                  </a:moveTo>
                  <a:lnTo>
                    <a:pt x="960" y="776"/>
                  </a:lnTo>
                  <a:cubicBezTo>
                    <a:pt x="974" y="776"/>
                    <a:pt x="990" y="776"/>
                    <a:pt x="1005" y="791"/>
                  </a:cubicBezTo>
                  <a:cubicBezTo>
                    <a:pt x="1005" y="807"/>
                    <a:pt x="990" y="837"/>
                    <a:pt x="974" y="837"/>
                  </a:cubicBezTo>
                  <a:cubicBezTo>
                    <a:pt x="960" y="837"/>
                    <a:pt x="945" y="837"/>
                    <a:pt x="945" y="807"/>
                  </a:cubicBezTo>
                  <a:cubicBezTo>
                    <a:pt x="929" y="791"/>
                    <a:pt x="945" y="776"/>
                    <a:pt x="960" y="776"/>
                  </a:cubicBezTo>
                  <a:close/>
                  <a:moveTo>
                    <a:pt x="776" y="990"/>
                  </a:moveTo>
                  <a:lnTo>
                    <a:pt x="776" y="990"/>
                  </a:lnTo>
                  <a:cubicBezTo>
                    <a:pt x="762" y="990"/>
                    <a:pt x="746" y="1005"/>
                    <a:pt x="731" y="990"/>
                  </a:cubicBezTo>
                  <a:cubicBezTo>
                    <a:pt x="715" y="974"/>
                    <a:pt x="715" y="960"/>
                    <a:pt x="731" y="944"/>
                  </a:cubicBezTo>
                  <a:cubicBezTo>
                    <a:pt x="731" y="929"/>
                    <a:pt x="762" y="929"/>
                    <a:pt x="776" y="944"/>
                  </a:cubicBezTo>
                  <a:cubicBezTo>
                    <a:pt x="776" y="944"/>
                    <a:pt x="793" y="974"/>
                    <a:pt x="776" y="990"/>
                  </a:cubicBezTo>
                  <a:close/>
                  <a:moveTo>
                    <a:pt x="899" y="990"/>
                  </a:moveTo>
                  <a:lnTo>
                    <a:pt x="899" y="990"/>
                  </a:lnTo>
                  <a:cubicBezTo>
                    <a:pt x="884" y="974"/>
                    <a:pt x="884" y="944"/>
                    <a:pt x="899" y="944"/>
                  </a:cubicBezTo>
                  <a:cubicBezTo>
                    <a:pt x="913" y="929"/>
                    <a:pt x="929" y="929"/>
                    <a:pt x="945" y="944"/>
                  </a:cubicBezTo>
                  <a:cubicBezTo>
                    <a:pt x="960" y="960"/>
                    <a:pt x="945" y="974"/>
                    <a:pt x="929" y="990"/>
                  </a:cubicBezTo>
                  <a:cubicBezTo>
                    <a:pt x="929" y="1005"/>
                    <a:pt x="899" y="990"/>
                    <a:pt x="899" y="990"/>
                  </a:cubicBezTo>
                  <a:close/>
                  <a:moveTo>
                    <a:pt x="762" y="61"/>
                  </a:moveTo>
                  <a:lnTo>
                    <a:pt x="762" y="61"/>
                  </a:lnTo>
                  <a:cubicBezTo>
                    <a:pt x="793" y="61"/>
                    <a:pt x="823" y="61"/>
                    <a:pt x="854" y="61"/>
                  </a:cubicBezTo>
                  <a:cubicBezTo>
                    <a:pt x="899" y="609"/>
                    <a:pt x="899" y="609"/>
                    <a:pt x="899" y="609"/>
                  </a:cubicBezTo>
                  <a:cubicBezTo>
                    <a:pt x="731" y="609"/>
                    <a:pt x="731" y="609"/>
                    <a:pt x="731" y="609"/>
                  </a:cubicBezTo>
                  <a:lnTo>
                    <a:pt x="762" y="61"/>
                  </a:lnTo>
                  <a:close/>
                  <a:moveTo>
                    <a:pt x="868" y="701"/>
                  </a:moveTo>
                  <a:lnTo>
                    <a:pt x="868" y="701"/>
                  </a:lnTo>
                  <a:cubicBezTo>
                    <a:pt x="868" y="730"/>
                    <a:pt x="854" y="746"/>
                    <a:pt x="838" y="746"/>
                  </a:cubicBezTo>
                  <a:cubicBezTo>
                    <a:pt x="823" y="746"/>
                    <a:pt x="807" y="730"/>
                    <a:pt x="807" y="701"/>
                  </a:cubicBezTo>
                  <a:cubicBezTo>
                    <a:pt x="807" y="685"/>
                    <a:pt x="823" y="669"/>
                    <a:pt x="838" y="669"/>
                  </a:cubicBezTo>
                  <a:cubicBezTo>
                    <a:pt x="854" y="669"/>
                    <a:pt x="868" y="685"/>
                    <a:pt x="868" y="701"/>
                  </a:cubicBezTo>
                  <a:close/>
                  <a:moveTo>
                    <a:pt x="838" y="746"/>
                  </a:moveTo>
                  <a:lnTo>
                    <a:pt x="838" y="746"/>
                  </a:lnTo>
                  <a:cubicBezTo>
                    <a:pt x="884" y="746"/>
                    <a:pt x="929" y="791"/>
                    <a:pt x="929" y="852"/>
                  </a:cubicBezTo>
                  <a:cubicBezTo>
                    <a:pt x="929" y="899"/>
                    <a:pt x="884" y="944"/>
                    <a:pt x="838" y="944"/>
                  </a:cubicBezTo>
                  <a:cubicBezTo>
                    <a:pt x="776" y="944"/>
                    <a:pt x="731" y="899"/>
                    <a:pt x="731" y="852"/>
                  </a:cubicBezTo>
                  <a:cubicBezTo>
                    <a:pt x="731" y="791"/>
                    <a:pt x="776" y="746"/>
                    <a:pt x="838" y="746"/>
                  </a:cubicBezTo>
                  <a:close/>
                  <a:moveTo>
                    <a:pt x="715" y="776"/>
                  </a:moveTo>
                  <a:lnTo>
                    <a:pt x="715" y="776"/>
                  </a:lnTo>
                  <a:cubicBezTo>
                    <a:pt x="731" y="776"/>
                    <a:pt x="731" y="791"/>
                    <a:pt x="731" y="807"/>
                  </a:cubicBezTo>
                  <a:cubicBezTo>
                    <a:pt x="731" y="837"/>
                    <a:pt x="701" y="837"/>
                    <a:pt x="685" y="837"/>
                  </a:cubicBezTo>
                  <a:cubicBezTo>
                    <a:pt x="670" y="837"/>
                    <a:pt x="656" y="807"/>
                    <a:pt x="670" y="791"/>
                  </a:cubicBezTo>
                  <a:cubicBezTo>
                    <a:pt x="670" y="776"/>
                    <a:pt x="685" y="776"/>
                    <a:pt x="715" y="776"/>
                  </a:cubicBezTo>
                  <a:close/>
                  <a:moveTo>
                    <a:pt x="183" y="426"/>
                  </a:moveTo>
                  <a:lnTo>
                    <a:pt x="183" y="426"/>
                  </a:lnTo>
                  <a:lnTo>
                    <a:pt x="183" y="410"/>
                  </a:lnTo>
                  <a:lnTo>
                    <a:pt x="183" y="410"/>
                  </a:lnTo>
                  <a:lnTo>
                    <a:pt x="183" y="410"/>
                  </a:lnTo>
                  <a:lnTo>
                    <a:pt x="183" y="410"/>
                  </a:lnTo>
                  <a:cubicBezTo>
                    <a:pt x="198" y="395"/>
                    <a:pt x="214" y="365"/>
                    <a:pt x="228" y="350"/>
                  </a:cubicBezTo>
                  <a:lnTo>
                    <a:pt x="244" y="334"/>
                  </a:lnTo>
                  <a:cubicBezTo>
                    <a:pt x="259" y="320"/>
                    <a:pt x="259" y="304"/>
                    <a:pt x="275" y="304"/>
                  </a:cubicBezTo>
                  <a:cubicBezTo>
                    <a:pt x="289" y="289"/>
                    <a:pt x="305" y="273"/>
                    <a:pt x="320" y="259"/>
                  </a:cubicBezTo>
                  <a:cubicBezTo>
                    <a:pt x="336" y="243"/>
                    <a:pt x="350" y="228"/>
                    <a:pt x="365" y="212"/>
                  </a:cubicBezTo>
                  <a:cubicBezTo>
                    <a:pt x="381" y="212"/>
                    <a:pt x="397" y="198"/>
                    <a:pt x="412" y="182"/>
                  </a:cubicBezTo>
                  <a:cubicBezTo>
                    <a:pt x="426" y="182"/>
                    <a:pt x="426" y="182"/>
                    <a:pt x="442" y="167"/>
                  </a:cubicBezTo>
                  <a:cubicBezTo>
                    <a:pt x="457" y="153"/>
                    <a:pt x="473" y="153"/>
                    <a:pt x="503" y="136"/>
                  </a:cubicBezTo>
                  <a:cubicBezTo>
                    <a:pt x="518" y="136"/>
                    <a:pt x="534" y="120"/>
                    <a:pt x="548" y="120"/>
                  </a:cubicBezTo>
                  <a:lnTo>
                    <a:pt x="548" y="120"/>
                  </a:lnTo>
                  <a:cubicBezTo>
                    <a:pt x="564" y="106"/>
                    <a:pt x="579" y="106"/>
                    <a:pt x="579" y="106"/>
                  </a:cubicBezTo>
                  <a:cubicBezTo>
                    <a:pt x="609" y="91"/>
                    <a:pt x="624" y="91"/>
                    <a:pt x="656" y="75"/>
                  </a:cubicBezTo>
                  <a:cubicBezTo>
                    <a:pt x="609" y="471"/>
                    <a:pt x="609" y="471"/>
                    <a:pt x="609" y="471"/>
                  </a:cubicBezTo>
                  <a:cubicBezTo>
                    <a:pt x="518" y="563"/>
                    <a:pt x="518" y="563"/>
                    <a:pt x="518" y="563"/>
                  </a:cubicBezTo>
                  <a:cubicBezTo>
                    <a:pt x="167" y="487"/>
                    <a:pt x="167" y="487"/>
                    <a:pt x="167" y="487"/>
                  </a:cubicBezTo>
                  <a:cubicBezTo>
                    <a:pt x="137" y="471"/>
                    <a:pt x="137" y="471"/>
                    <a:pt x="137" y="471"/>
                  </a:cubicBezTo>
                  <a:cubicBezTo>
                    <a:pt x="153" y="456"/>
                    <a:pt x="167" y="442"/>
                    <a:pt x="183" y="426"/>
                  </a:cubicBezTo>
                  <a:close/>
                  <a:moveTo>
                    <a:pt x="92" y="593"/>
                  </a:moveTo>
                  <a:lnTo>
                    <a:pt x="92" y="593"/>
                  </a:lnTo>
                  <a:cubicBezTo>
                    <a:pt x="153" y="609"/>
                    <a:pt x="153" y="609"/>
                    <a:pt x="153" y="609"/>
                  </a:cubicBezTo>
                  <a:cubicBezTo>
                    <a:pt x="624" y="715"/>
                    <a:pt x="624" y="715"/>
                    <a:pt x="624" y="715"/>
                  </a:cubicBezTo>
                  <a:cubicBezTo>
                    <a:pt x="564" y="868"/>
                    <a:pt x="564" y="868"/>
                    <a:pt x="564" y="868"/>
                  </a:cubicBezTo>
                  <a:cubicBezTo>
                    <a:pt x="153" y="715"/>
                    <a:pt x="153" y="715"/>
                    <a:pt x="153" y="715"/>
                  </a:cubicBezTo>
                  <a:cubicBezTo>
                    <a:pt x="61" y="685"/>
                    <a:pt x="61" y="685"/>
                    <a:pt x="61" y="685"/>
                  </a:cubicBezTo>
                  <a:cubicBezTo>
                    <a:pt x="76" y="654"/>
                    <a:pt x="76" y="624"/>
                    <a:pt x="92" y="593"/>
                  </a:cubicBezTo>
                  <a:close/>
                  <a:moveTo>
                    <a:pt x="183" y="1278"/>
                  </a:moveTo>
                  <a:lnTo>
                    <a:pt x="183" y="1278"/>
                  </a:lnTo>
                  <a:cubicBezTo>
                    <a:pt x="167" y="1278"/>
                    <a:pt x="167" y="1263"/>
                    <a:pt x="153" y="1249"/>
                  </a:cubicBezTo>
                  <a:lnTo>
                    <a:pt x="153" y="1249"/>
                  </a:lnTo>
                  <a:cubicBezTo>
                    <a:pt x="153" y="1233"/>
                    <a:pt x="137" y="1217"/>
                    <a:pt x="137" y="1217"/>
                  </a:cubicBezTo>
                  <a:cubicBezTo>
                    <a:pt x="122" y="1188"/>
                    <a:pt x="108" y="1157"/>
                    <a:pt x="108" y="1127"/>
                  </a:cubicBezTo>
                  <a:lnTo>
                    <a:pt x="108" y="1127"/>
                  </a:lnTo>
                  <a:cubicBezTo>
                    <a:pt x="92" y="1111"/>
                    <a:pt x="92" y="1111"/>
                    <a:pt x="92" y="1096"/>
                  </a:cubicBezTo>
                  <a:lnTo>
                    <a:pt x="92" y="1080"/>
                  </a:lnTo>
                  <a:cubicBezTo>
                    <a:pt x="76" y="1080"/>
                    <a:pt x="76" y="1066"/>
                    <a:pt x="76" y="1066"/>
                  </a:cubicBezTo>
                  <a:cubicBezTo>
                    <a:pt x="76" y="1035"/>
                    <a:pt x="61" y="990"/>
                    <a:pt x="61" y="960"/>
                  </a:cubicBezTo>
                  <a:cubicBezTo>
                    <a:pt x="61" y="944"/>
                    <a:pt x="47" y="929"/>
                    <a:pt x="47" y="913"/>
                  </a:cubicBezTo>
                  <a:cubicBezTo>
                    <a:pt x="47" y="882"/>
                    <a:pt x="47" y="852"/>
                    <a:pt x="47" y="807"/>
                  </a:cubicBezTo>
                  <a:cubicBezTo>
                    <a:pt x="47" y="807"/>
                    <a:pt x="47" y="791"/>
                    <a:pt x="47" y="776"/>
                  </a:cubicBezTo>
                  <a:cubicBezTo>
                    <a:pt x="137" y="821"/>
                    <a:pt x="137" y="821"/>
                    <a:pt x="137" y="821"/>
                  </a:cubicBezTo>
                  <a:cubicBezTo>
                    <a:pt x="412" y="944"/>
                    <a:pt x="412" y="944"/>
                    <a:pt x="412" y="944"/>
                  </a:cubicBezTo>
                  <a:cubicBezTo>
                    <a:pt x="457" y="1066"/>
                    <a:pt x="457" y="1066"/>
                    <a:pt x="457" y="1066"/>
                  </a:cubicBezTo>
                  <a:cubicBezTo>
                    <a:pt x="381" y="1217"/>
                    <a:pt x="381" y="1217"/>
                    <a:pt x="381" y="1217"/>
                  </a:cubicBezTo>
                  <a:cubicBezTo>
                    <a:pt x="350" y="1249"/>
                    <a:pt x="350" y="1249"/>
                    <a:pt x="350" y="1249"/>
                  </a:cubicBezTo>
                  <a:cubicBezTo>
                    <a:pt x="275" y="1400"/>
                    <a:pt x="275" y="1400"/>
                    <a:pt x="275" y="1400"/>
                  </a:cubicBezTo>
                  <a:cubicBezTo>
                    <a:pt x="244" y="1355"/>
                    <a:pt x="214" y="1325"/>
                    <a:pt x="183" y="1278"/>
                  </a:cubicBezTo>
                  <a:close/>
                  <a:moveTo>
                    <a:pt x="350" y="1477"/>
                  </a:moveTo>
                  <a:lnTo>
                    <a:pt x="350" y="1477"/>
                  </a:lnTo>
                  <a:cubicBezTo>
                    <a:pt x="503" y="1249"/>
                    <a:pt x="503" y="1249"/>
                    <a:pt x="503" y="1249"/>
                  </a:cubicBezTo>
                  <a:cubicBezTo>
                    <a:pt x="518" y="1217"/>
                    <a:pt x="518" y="1217"/>
                    <a:pt x="518" y="1217"/>
                  </a:cubicBezTo>
                  <a:cubicBezTo>
                    <a:pt x="640" y="1005"/>
                    <a:pt x="640" y="1005"/>
                    <a:pt x="640" y="1005"/>
                  </a:cubicBezTo>
                  <a:cubicBezTo>
                    <a:pt x="776" y="1111"/>
                    <a:pt x="776" y="1111"/>
                    <a:pt x="776" y="1111"/>
                  </a:cubicBezTo>
                  <a:cubicBezTo>
                    <a:pt x="685" y="1217"/>
                    <a:pt x="685" y="1217"/>
                    <a:pt x="685" y="1217"/>
                  </a:cubicBezTo>
                  <a:cubicBezTo>
                    <a:pt x="670" y="1249"/>
                    <a:pt x="670" y="1249"/>
                    <a:pt x="670" y="1249"/>
                  </a:cubicBezTo>
                  <a:cubicBezTo>
                    <a:pt x="442" y="1522"/>
                    <a:pt x="442" y="1522"/>
                    <a:pt x="442" y="1522"/>
                  </a:cubicBezTo>
                  <a:cubicBezTo>
                    <a:pt x="412" y="1508"/>
                    <a:pt x="381" y="1492"/>
                    <a:pt x="350" y="1477"/>
                  </a:cubicBezTo>
                  <a:close/>
                  <a:moveTo>
                    <a:pt x="793" y="1628"/>
                  </a:moveTo>
                  <a:lnTo>
                    <a:pt x="793" y="1628"/>
                  </a:lnTo>
                  <a:cubicBezTo>
                    <a:pt x="701" y="1628"/>
                    <a:pt x="609" y="1614"/>
                    <a:pt x="534" y="1567"/>
                  </a:cubicBezTo>
                  <a:cubicBezTo>
                    <a:pt x="793" y="1278"/>
                    <a:pt x="793" y="1278"/>
                    <a:pt x="793" y="1278"/>
                  </a:cubicBezTo>
                  <a:cubicBezTo>
                    <a:pt x="929" y="1278"/>
                    <a:pt x="929" y="1278"/>
                    <a:pt x="929" y="1278"/>
                  </a:cubicBezTo>
                  <a:cubicBezTo>
                    <a:pt x="1172" y="1553"/>
                    <a:pt x="1172" y="1553"/>
                    <a:pt x="1172" y="1553"/>
                  </a:cubicBezTo>
                  <a:cubicBezTo>
                    <a:pt x="1066" y="1614"/>
                    <a:pt x="929" y="1645"/>
                    <a:pt x="793" y="1628"/>
                  </a:cubicBezTo>
                  <a:close/>
                  <a:moveTo>
                    <a:pt x="1280" y="1492"/>
                  </a:moveTo>
                  <a:lnTo>
                    <a:pt x="1280" y="1492"/>
                  </a:lnTo>
                  <a:cubicBezTo>
                    <a:pt x="1066" y="1249"/>
                    <a:pt x="1066" y="1249"/>
                    <a:pt x="1066" y="1249"/>
                  </a:cubicBezTo>
                  <a:cubicBezTo>
                    <a:pt x="1035" y="1217"/>
                    <a:pt x="1035" y="1217"/>
                    <a:pt x="1035" y="1217"/>
                  </a:cubicBezTo>
                  <a:cubicBezTo>
                    <a:pt x="929" y="1080"/>
                    <a:pt x="929" y="1080"/>
                    <a:pt x="929" y="1080"/>
                  </a:cubicBezTo>
                  <a:cubicBezTo>
                    <a:pt x="1051" y="990"/>
                    <a:pt x="1051" y="990"/>
                    <a:pt x="1051" y="990"/>
                  </a:cubicBezTo>
                  <a:cubicBezTo>
                    <a:pt x="1204" y="1217"/>
                    <a:pt x="1204" y="1217"/>
                    <a:pt x="1204" y="1217"/>
                  </a:cubicBezTo>
                  <a:cubicBezTo>
                    <a:pt x="1233" y="1249"/>
                    <a:pt x="1233" y="1249"/>
                    <a:pt x="1233" y="1249"/>
                  </a:cubicBezTo>
                  <a:cubicBezTo>
                    <a:pt x="1355" y="1431"/>
                    <a:pt x="1355" y="1431"/>
                    <a:pt x="1355" y="1431"/>
                  </a:cubicBezTo>
                  <a:cubicBezTo>
                    <a:pt x="1325" y="1461"/>
                    <a:pt x="1310" y="1477"/>
                    <a:pt x="1280" y="1492"/>
                  </a:cubicBezTo>
                  <a:close/>
                  <a:moveTo>
                    <a:pt x="1600" y="1005"/>
                  </a:moveTo>
                  <a:lnTo>
                    <a:pt x="1600" y="1005"/>
                  </a:lnTo>
                  <a:cubicBezTo>
                    <a:pt x="1600" y="1050"/>
                    <a:pt x="1584" y="1096"/>
                    <a:pt x="1569" y="1141"/>
                  </a:cubicBezTo>
                  <a:cubicBezTo>
                    <a:pt x="1555" y="1157"/>
                    <a:pt x="1555" y="1188"/>
                    <a:pt x="1539" y="1202"/>
                  </a:cubicBezTo>
                  <a:cubicBezTo>
                    <a:pt x="1539" y="1202"/>
                    <a:pt x="1539" y="1202"/>
                    <a:pt x="1539" y="1217"/>
                  </a:cubicBezTo>
                  <a:cubicBezTo>
                    <a:pt x="1522" y="1217"/>
                    <a:pt x="1522" y="1233"/>
                    <a:pt x="1508" y="1249"/>
                  </a:cubicBezTo>
                  <a:cubicBezTo>
                    <a:pt x="1508" y="1263"/>
                    <a:pt x="1494" y="1278"/>
                    <a:pt x="1477" y="1294"/>
                  </a:cubicBezTo>
                  <a:lnTo>
                    <a:pt x="1477" y="1309"/>
                  </a:lnTo>
                  <a:cubicBezTo>
                    <a:pt x="1463" y="1309"/>
                    <a:pt x="1463" y="1325"/>
                    <a:pt x="1463" y="1325"/>
                  </a:cubicBezTo>
                  <a:cubicBezTo>
                    <a:pt x="1447" y="1339"/>
                    <a:pt x="1447" y="1355"/>
                    <a:pt x="1432" y="1370"/>
                  </a:cubicBezTo>
                  <a:cubicBezTo>
                    <a:pt x="1355" y="1249"/>
                    <a:pt x="1355" y="1249"/>
                    <a:pt x="1355" y="1249"/>
                  </a:cubicBezTo>
                  <a:cubicBezTo>
                    <a:pt x="1341" y="1217"/>
                    <a:pt x="1341" y="1217"/>
                    <a:pt x="1341" y="1217"/>
                  </a:cubicBezTo>
                  <a:cubicBezTo>
                    <a:pt x="1233" y="1019"/>
                    <a:pt x="1233" y="1019"/>
                    <a:pt x="1233" y="1019"/>
                  </a:cubicBezTo>
                  <a:cubicBezTo>
                    <a:pt x="1264" y="899"/>
                    <a:pt x="1264" y="899"/>
                    <a:pt x="1264" y="899"/>
                  </a:cubicBezTo>
                  <a:cubicBezTo>
                    <a:pt x="1555" y="760"/>
                    <a:pt x="1555" y="760"/>
                    <a:pt x="1555" y="760"/>
                  </a:cubicBezTo>
                  <a:cubicBezTo>
                    <a:pt x="1614" y="746"/>
                    <a:pt x="1614" y="746"/>
                    <a:pt x="1614" y="746"/>
                  </a:cubicBezTo>
                  <a:cubicBezTo>
                    <a:pt x="1614" y="791"/>
                    <a:pt x="1614" y="837"/>
                    <a:pt x="1614" y="882"/>
                  </a:cubicBezTo>
                  <a:cubicBezTo>
                    <a:pt x="1614" y="913"/>
                    <a:pt x="1614" y="929"/>
                    <a:pt x="1614" y="960"/>
                  </a:cubicBezTo>
                  <a:cubicBezTo>
                    <a:pt x="1614" y="974"/>
                    <a:pt x="1614" y="990"/>
                    <a:pt x="1600" y="100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85" name="Freeform 19"/>
            <p:cNvSpPr>
              <a:spLocks noChangeArrowheads="1"/>
            </p:cNvSpPr>
            <p:nvPr/>
          </p:nvSpPr>
          <p:spPr bwMode="auto">
            <a:xfrm>
              <a:off x="5687" y="4408"/>
              <a:ext cx="3" cy="6"/>
            </a:xfrm>
            <a:custGeom>
              <a:avLst/>
              <a:gdLst>
                <a:gd name="T0" fmla="*/ 0 w 17"/>
                <a:gd name="T1" fmla="*/ 0 h 32"/>
                <a:gd name="T2" fmla="*/ 0 w 17"/>
                <a:gd name="T3" fmla="*/ 0 h 32"/>
                <a:gd name="T4" fmla="*/ 16 w 17"/>
                <a:gd name="T5" fmla="*/ 31 h 32"/>
                <a:gd name="T6" fmla="*/ 16 w 17"/>
                <a:gd name="T7" fmla="*/ 31 h 32"/>
                <a:gd name="T8" fmla="*/ 0 w 1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2">
                  <a:moveTo>
                    <a:pt x="0" y="0"/>
                  </a:moveTo>
                  <a:lnTo>
                    <a:pt x="0" y="0"/>
                  </a:lnTo>
                  <a:cubicBezTo>
                    <a:pt x="0" y="15"/>
                    <a:pt x="0" y="15"/>
                    <a:pt x="16" y="31"/>
                  </a:cubicBezTo>
                  <a:lnTo>
                    <a:pt x="16" y="31"/>
                  </a:lnTo>
                  <a:cubicBezTo>
                    <a:pt x="0" y="31"/>
                    <a:pt x="0" y="15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86" name="Freeform 20"/>
            <p:cNvSpPr>
              <a:spLocks noChangeArrowheads="1"/>
            </p:cNvSpPr>
            <p:nvPr/>
          </p:nvSpPr>
          <p:spPr bwMode="auto">
            <a:xfrm>
              <a:off x="5697" y="4252"/>
              <a:ext cx="10" cy="17"/>
            </a:xfrm>
            <a:custGeom>
              <a:avLst/>
              <a:gdLst>
                <a:gd name="T0" fmla="*/ 46 w 47"/>
                <a:gd name="T1" fmla="*/ 16 h 78"/>
                <a:gd name="T2" fmla="*/ 46 w 47"/>
                <a:gd name="T3" fmla="*/ 16 h 78"/>
                <a:gd name="T4" fmla="*/ 46 w 47"/>
                <a:gd name="T5" fmla="*/ 0 h 78"/>
                <a:gd name="T6" fmla="*/ 46 w 47"/>
                <a:gd name="T7" fmla="*/ 0 h 78"/>
                <a:gd name="T8" fmla="*/ 30 w 47"/>
                <a:gd name="T9" fmla="*/ 77 h 78"/>
                <a:gd name="T10" fmla="*/ 0 w 47"/>
                <a:gd name="T11" fmla="*/ 61 h 78"/>
                <a:gd name="T12" fmla="*/ 46 w 47"/>
                <a:gd name="T13" fmla="*/ 1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8">
                  <a:moveTo>
                    <a:pt x="46" y="16"/>
                  </a:moveTo>
                  <a:lnTo>
                    <a:pt x="46" y="16"/>
                  </a:lnTo>
                  <a:lnTo>
                    <a:pt x="46" y="0"/>
                  </a:lnTo>
                  <a:lnTo>
                    <a:pt x="46" y="0"/>
                  </a:lnTo>
                  <a:cubicBezTo>
                    <a:pt x="30" y="77"/>
                    <a:pt x="30" y="77"/>
                    <a:pt x="30" y="7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6" y="46"/>
                    <a:pt x="30" y="32"/>
                    <a:pt x="46" y="1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87" name="Freeform 21"/>
            <p:cNvSpPr>
              <a:spLocks noChangeArrowheads="1"/>
            </p:cNvSpPr>
            <p:nvPr/>
          </p:nvSpPr>
          <p:spPr bwMode="auto">
            <a:xfrm>
              <a:off x="8519" y="5637"/>
              <a:ext cx="438" cy="138"/>
            </a:xfrm>
            <a:custGeom>
              <a:avLst/>
              <a:gdLst>
                <a:gd name="T0" fmla="*/ 958 w 1935"/>
                <a:gd name="T1" fmla="*/ 0 h 611"/>
                <a:gd name="T2" fmla="*/ 958 w 1935"/>
                <a:gd name="T3" fmla="*/ 0 h 611"/>
                <a:gd name="T4" fmla="*/ 0 w 1935"/>
                <a:gd name="T5" fmla="*/ 610 h 611"/>
                <a:gd name="T6" fmla="*/ 228 w 1935"/>
                <a:gd name="T7" fmla="*/ 610 h 611"/>
                <a:gd name="T8" fmla="*/ 273 w 1935"/>
                <a:gd name="T9" fmla="*/ 518 h 611"/>
                <a:gd name="T10" fmla="*/ 395 w 1935"/>
                <a:gd name="T11" fmla="*/ 594 h 611"/>
                <a:gd name="T12" fmla="*/ 381 w 1935"/>
                <a:gd name="T13" fmla="*/ 610 h 611"/>
                <a:gd name="T14" fmla="*/ 1553 w 1935"/>
                <a:gd name="T15" fmla="*/ 610 h 611"/>
                <a:gd name="T16" fmla="*/ 1522 w 1935"/>
                <a:gd name="T17" fmla="*/ 549 h 611"/>
                <a:gd name="T18" fmla="*/ 1644 w 1935"/>
                <a:gd name="T19" fmla="*/ 488 h 611"/>
                <a:gd name="T20" fmla="*/ 1705 w 1935"/>
                <a:gd name="T21" fmla="*/ 610 h 611"/>
                <a:gd name="T22" fmla="*/ 1934 w 1935"/>
                <a:gd name="T23" fmla="*/ 610 h 611"/>
                <a:gd name="T24" fmla="*/ 958 w 1935"/>
                <a:gd name="T25" fmla="*/ 0 h 611"/>
                <a:gd name="T26" fmla="*/ 1096 w 1935"/>
                <a:gd name="T27" fmla="*/ 335 h 611"/>
                <a:gd name="T28" fmla="*/ 1096 w 1935"/>
                <a:gd name="T29" fmla="*/ 335 h 611"/>
                <a:gd name="T30" fmla="*/ 791 w 1935"/>
                <a:gd name="T31" fmla="*/ 335 h 611"/>
                <a:gd name="T32" fmla="*/ 791 w 1935"/>
                <a:gd name="T33" fmla="*/ 198 h 611"/>
                <a:gd name="T34" fmla="*/ 1096 w 1935"/>
                <a:gd name="T35" fmla="*/ 198 h 611"/>
                <a:gd name="T36" fmla="*/ 1096 w 1935"/>
                <a:gd name="T37" fmla="*/ 335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35" h="611">
                  <a:moveTo>
                    <a:pt x="958" y="0"/>
                  </a:moveTo>
                  <a:lnTo>
                    <a:pt x="958" y="0"/>
                  </a:lnTo>
                  <a:cubicBezTo>
                    <a:pt x="532" y="0"/>
                    <a:pt x="167" y="243"/>
                    <a:pt x="0" y="610"/>
                  </a:cubicBezTo>
                  <a:cubicBezTo>
                    <a:pt x="228" y="610"/>
                    <a:pt x="228" y="610"/>
                    <a:pt x="228" y="610"/>
                  </a:cubicBezTo>
                  <a:cubicBezTo>
                    <a:pt x="273" y="518"/>
                    <a:pt x="273" y="518"/>
                    <a:pt x="273" y="518"/>
                  </a:cubicBezTo>
                  <a:cubicBezTo>
                    <a:pt x="395" y="594"/>
                    <a:pt x="395" y="594"/>
                    <a:pt x="395" y="594"/>
                  </a:cubicBezTo>
                  <a:cubicBezTo>
                    <a:pt x="381" y="610"/>
                    <a:pt x="381" y="610"/>
                    <a:pt x="381" y="610"/>
                  </a:cubicBezTo>
                  <a:cubicBezTo>
                    <a:pt x="1553" y="610"/>
                    <a:pt x="1553" y="610"/>
                    <a:pt x="1553" y="610"/>
                  </a:cubicBezTo>
                  <a:cubicBezTo>
                    <a:pt x="1522" y="549"/>
                    <a:pt x="1522" y="549"/>
                    <a:pt x="1522" y="549"/>
                  </a:cubicBezTo>
                  <a:cubicBezTo>
                    <a:pt x="1644" y="488"/>
                    <a:pt x="1644" y="488"/>
                    <a:pt x="1644" y="488"/>
                  </a:cubicBezTo>
                  <a:cubicBezTo>
                    <a:pt x="1705" y="610"/>
                    <a:pt x="1705" y="610"/>
                    <a:pt x="1705" y="610"/>
                  </a:cubicBezTo>
                  <a:cubicBezTo>
                    <a:pt x="1934" y="610"/>
                    <a:pt x="1934" y="610"/>
                    <a:pt x="1934" y="610"/>
                  </a:cubicBezTo>
                  <a:cubicBezTo>
                    <a:pt x="1767" y="243"/>
                    <a:pt x="1400" y="0"/>
                    <a:pt x="958" y="0"/>
                  </a:cubicBezTo>
                  <a:close/>
                  <a:moveTo>
                    <a:pt x="1096" y="335"/>
                  </a:moveTo>
                  <a:lnTo>
                    <a:pt x="1096" y="335"/>
                  </a:lnTo>
                  <a:cubicBezTo>
                    <a:pt x="791" y="335"/>
                    <a:pt x="791" y="335"/>
                    <a:pt x="791" y="335"/>
                  </a:cubicBezTo>
                  <a:cubicBezTo>
                    <a:pt x="791" y="198"/>
                    <a:pt x="791" y="198"/>
                    <a:pt x="791" y="198"/>
                  </a:cubicBezTo>
                  <a:cubicBezTo>
                    <a:pt x="1096" y="198"/>
                    <a:pt x="1096" y="198"/>
                    <a:pt x="1096" y="198"/>
                  </a:cubicBezTo>
                  <a:lnTo>
                    <a:pt x="1096" y="33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88" name="Freeform 22"/>
            <p:cNvSpPr>
              <a:spLocks noChangeArrowheads="1"/>
            </p:cNvSpPr>
            <p:nvPr/>
          </p:nvSpPr>
          <p:spPr bwMode="auto">
            <a:xfrm>
              <a:off x="8325" y="5454"/>
              <a:ext cx="825" cy="321"/>
            </a:xfrm>
            <a:custGeom>
              <a:avLst/>
              <a:gdLst>
                <a:gd name="T0" fmla="*/ 3640 w 3641"/>
                <a:gd name="T1" fmla="*/ 1417 h 1418"/>
                <a:gd name="T2" fmla="*/ 3640 w 3641"/>
                <a:gd name="T3" fmla="*/ 1417 h 1418"/>
                <a:gd name="T4" fmla="*/ 3092 w 3641"/>
                <a:gd name="T5" fmla="*/ 1417 h 1418"/>
                <a:gd name="T6" fmla="*/ 1812 w 3641"/>
                <a:gd name="T7" fmla="*/ 534 h 1418"/>
                <a:gd name="T8" fmla="*/ 548 w 3641"/>
                <a:gd name="T9" fmla="*/ 1417 h 1418"/>
                <a:gd name="T10" fmla="*/ 0 w 3641"/>
                <a:gd name="T11" fmla="*/ 1417 h 1418"/>
                <a:gd name="T12" fmla="*/ 1812 w 3641"/>
                <a:gd name="T13" fmla="*/ 0 h 1418"/>
                <a:gd name="T14" fmla="*/ 3640 w 3641"/>
                <a:gd name="T15" fmla="*/ 1417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1" h="1418">
                  <a:moveTo>
                    <a:pt x="3640" y="1417"/>
                  </a:moveTo>
                  <a:lnTo>
                    <a:pt x="3640" y="1417"/>
                  </a:lnTo>
                  <a:cubicBezTo>
                    <a:pt x="3092" y="1417"/>
                    <a:pt x="3092" y="1417"/>
                    <a:pt x="3092" y="1417"/>
                  </a:cubicBezTo>
                  <a:cubicBezTo>
                    <a:pt x="2894" y="899"/>
                    <a:pt x="2407" y="534"/>
                    <a:pt x="1812" y="534"/>
                  </a:cubicBezTo>
                  <a:cubicBezTo>
                    <a:pt x="1235" y="534"/>
                    <a:pt x="746" y="899"/>
                    <a:pt x="548" y="1417"/>
                  </a:cubicBezTo>
                  <a:cubicBezTo>
                    <a:pt x="0" y="1417"/>
                    <a:pt x="0" y="1417"/>
                    <a:pt x="0" y="1417"/>
                  </a:cubicBezTo>
                  <a:cubicBezTo>
                    <a:pt x="198" y="594"/>
                    <a:pt x="944" y="0"/>
                    <a:pt x="1812" y="0"/>
                  </a:cubicBezTo>
                  <a:cubicBezTo>
                    <a:pt x="2696" y="0"/>
                    <a:pt x="3442" y="594"/>
                    <a:pt x="3640" y="141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89" name="Freeform 23"/>
            <p:cNvSpPr>
              <a:spLocks noChangeArrowheads="1"/>
            </p:cNvSpPr>
            <p:nvPr/>
          </p:nvSpPr>
          <p:spPr bwMode="auto">
            <a:xfrm>
              <a:off x="8198" y="5130"/>
              <a:ext cx="1571" cy="655"/>
            </a:xfrm>
            <a:custGeom>
              <a:avLst/>
              <a:gdLst>
                <a:gd name="T0" fmla="*/ 6930 w 6931"/>
                <a:gd name="T1" fmla="*/ 1125 h 2893"/>
                <a:gd name="T2" fmla="*/ 6930 w 6931"/>
                <a:gd name="T3" fmla="*/ 1125 h 2893"/>
                <a:gd name="T4" fmla="*/ 6930 w 6931"/>
                <a:gd name="T5" fmla="*/ 2847 h 2893"/>
                <a:gd name="T6" fmla="*/ 5955 w 6931"/>
                <a:gd name="T7" fmla="*/ 2847 h 2893"/>
                <a:gd name="T8" fmla="*/ 4341 w 6931"/>
                <a:gd name="T9" fmla="*/ 2847 h 2893"/>
                <a:gd name="T10" fmla="*/ 3685 w 6931"/>
                <a:gd name="T11" fmla="*/ 1233 h 2893"/>
                <a:gd name="T12" fmla="*/ 2375 w 6931"/>
                <a:gd name="T13" fmla="*/ 729 h 2893"/>
                <a:gd name="T14" fmla="*/ 1081 w 6931"/>
                <a:gd name="T15" fmla="*/ 1233 h 2893"/>
                <a:gd name="T16" fmla="*/ 426 w 6931"/>
                <a:gd name="T17" fmla="*/ 2847 h 2893"/>
                <a:gd name="T18" fmla="*/ 274 w 6931"/>
                <a:gd name="T19" fmla="*/ 2847 h 2893"/>
                <a:gd name="T20" fmla="*/ 0 w 6931"/>
                <a:gd name="T21" fmla="*/ 2572 h 2893"/>
                <a:gd name="T22" fmla="*/ 76 w 6931"/>
                <a:gd name="T23" fmla="*/ 0 h 2893"/>
                <a:gd name="T24" fmla="*/ 2497 w 6931"/>
                <a:gd name="T25" fmla="*/ 0 h 2893"/>
                <a:gd name="T26" fmla="*/ 4142 w 6931"/>
                <a:gd name="T27" fmla="*/ 1125 h 2893"/>
                <a:gd name="T28" fmla="*/ 6930 w 6931"/>
                <a:gd name="T29" fmla="*/ 1125 h 2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31" h="2893">
                  <a:moveTo>
                    <a:pt x="6930" y="1125"/>
                  </a:moveTo>
                  <a:lnTo>
                    <a:pt x="6930" y="1125"/>
                  </a:lnTo>
                  <a:cubicBezTo>
                    <a:pt x="6930" y="2040"/>
                    <a:pt x="6930" y="2847"/>
                    <a:pt x="6930" y="2847"/>
                  </a:cubicBezTo>
                  <a:cubicBezTo>
                    <a:pt x="5955" y="2847"/>
                    <a:pt x="5955" y="2847"/>
                    <a:pt x="5955" y="2847"/>
                  </a:cubicBezTo>
                  <a:cubicBezTo>
                    <a:pt x="4341" y="2847"/>
                    <a:pt x="4341" y="2847"/>
                    <a:pt x="4341" y="2847"/>
                  </a:cubicBezTo>
                  <a:cubicBezTo>
                    <a:pt x="4309" y="2480"/>
                    <a:pt x="4188" y="1734"/>
                    <a:pt x="3685" y="1233"/>
                  </a:cubicBezTo>
                  <a:cubicBezTo>
                    <a:pt x="3365" y="897"/>
                    <a:pt x="2923" y="729"/>
                    <a:pt x="2375" y="729"/>
                  </a:cubicBezTo>
                  <a:cubicBezTo>
                    <a:pt x="1843" y="729"/>
                    <a:pt x="1401" y="897"/>
                    <a:pt x="1081" y="1233"/>
                  </a:cubicBezTo>
                  <a:cubicBezTo>
                    <a:pt x="579" y="1734"/>
                    <a:pt x="457" y="2480"/>
                    <a:pt x="426" y="2847"/>
                  </a:cubicBezTo>
                  <a:cubicBezTo>
                    <a:pt x="274" y="2847"/>
                    <a:pt x="274" y="2847"/>
                    <a:pt x="274" y="2847"/>
                  </a:cubicBezTo>
                  <a:cubicBezTo>
                    <a:pt x="274" y="2847"/>
                    <a:pt x="0" y="2892"/>
                    <a:pt x="0" y="2572"/>
                  </a:cubicBezTo>
                  <a:cubicBezTo>
                    <a:pt x="0" y="2451"/>
                    <a:pt x="31" y="1339"/>
                    <a:pt x="76" y="0"/>
                  </a:cubicBezTo>
                  <a:cubicBezTo>
                    <a:pt x="2497" y="0"/>
                    <a:pt x="2497" y="0"/>
                    <a:pt x="2497" y="0"/>
                  </a:cubicBezTo>
                  <a:cubicBezTo>
                    <a:pt x="2497" y="0"/>
                    <a:pt x="3701" y="151"/>
                    <a:pt x="4142" y="1125"/>
                  </a:cubicBezTo>
                  <a:lnTo>
                    <a:pt x="6930" y="1125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90" name="Freeform 24"/>
            <p:cNvSpPr>
              <a:spLocks noChangeArrowheads="1"/>
            </p:cNvSpPr>
            <p:nvPr/>
          </p:nvSpPr>
          <p:spPr bwMode="auto">
            <a:xfrm>
              <a:off x="8215" y="3949"/>
              <a:ext cx="1554" cy="1436"/>
            </a:xfrm>
            <a:custGeom>
              <a:avLst/>
              <a:gdLst>
                <a:gd name="T0" fmla="*/ 6686 w 6855"/>
                <a:gd name="T1" fmla="*/ 3197 h 6335"/>
                <a:gd name="T2" fmla="*/ 6686 w 6855"/>
                <a:gd name="T3" fmla="*/ 3197 h 6335"/>
                <a:gd name="T4" fmla="*/ 5971 w 6855"/>
                <a:gd name="T5" fmla="*/ 562 h 6335"/>
                <a:gd name="T6" fmla="*/ 5209 w 6855"/>
                <a:gd name="T7" fmla="*/ 0 h 6335"/>
                <a:gd name="T8" fmla="*/ 1294 w 6855"/>
                <a:gd name="T9" fmla="*/ 0 h 6335"/>
                <a:gd name="T10" fmla="*/ 548 w 6855"/>
                <a:gd name="T11" fmla="*/ 275 h 6335"/>
                <a:gd name="T12" fmla="*/ 0 w 6855"/>
                <a:gd name="T13" fmla="*/ 5209 h 6335"/>
                <a:gd name="T14" fmla="*/ 2421 w 6855"/>
                <a:gd name="T15" fmla="*/ 5209 h 6335"/>
                <a:gd name="T16" fmla="*/ 4066 w 6855"/>
                <a:gd name="T17" fmla="*/ 6334 h 6335"/>
                <a:gd name="T18" fmla="*/ 6854 w 6855"/>
                <a:gd name="T19" fmla="*/ 6334 h 6335"/>
                <a:gd name="T20" fmla="*/ 6854 w 6855"/>
                <a:gd name="T21" fmla="*/ 4035 h 6335"/>
                <a:gd name="T22" fmla="*/ 6686 w 6855"/>
                <a:gd name="T23" fmla="*/ 3197 h 6335"/>
                <a:gd name="T24" fmla="*/ 2955 w 6855"/>
                <a:gd name="T25" fmla="*/ 4553 h 6335"/>
                <a:gd name="T26" fmla="*/ 2955 w 6855"/>
                <a:gd name="T27" fmla="*/ 4553 h 6335"/>
                <a:gd name="T28" fmla="*/ 3625 w 6855"/>
                <a:gd name="T29" fmla="*/ 4553 h 6335"/>
                <a:gd name="T30" fmla="*/ 3625 w 6855"/>
                <a:gd name="T31" fmla="*/ 4736 h 6335"/>
                <a:gd name="T32" fmla="*/ 2955 w 6855"/>
                <a:gd name="T33" fmla="*/ 4736 h 6335"/>
                <a:gd name="T34" fmla="*/ 2955 w 6855"/>
                <a:gd name="T35" fmla="*/ 4553 h 6335"/>
                <a:gd name="T36" fmla="*/ 3289 w 6855"/>
                <a:gd name="T37" fmla="*/ 2665 h 6335"/>
                <a:gd name="T38" fmla="*/ 3289 w 6855"/>
                <a:gd name="T39" fmla="*/ 2665 h 6335"/>
                <a:gd name="T40" fmla="*/ 3289 w 6855"/>
                <a:gd name="T41" fmla="*/ 882 h 6335"/>
                <a:gd name="T42" fmla="*/ 3640 w 6855"/>
                <a:gd name="T43" fmla="*/ 578 h 6335"/>
                <a:gd name="T44" fmla="*/ 5132 w 6855"/>
                <a:gd name="T45" fmla="*/ 578 h 6335"/>
                <a:gd name="T46" fmla="*/ 5482 w 6855"/>
                <a:gd name="T47" fmla="*/ 882 h 6335"/>
                <a:gd name="T48" fmla="*/ 5924 w 6855"/>
                <a:gd name="T49" fmla="*/ 2938 h 6335"/>
                <a:gd name="T50" fmla="*/ 5711 w 6855"/>
                <a:gd name="T51" fmla="*/ 3274 h 6335"/>
                <a:gd name="T52" fmla="*/ 3640 w 6855"/>
                <a:gd name="T53" fmla="*/ 2969 h 6335"/>
                <a:gd name="T54" fmla="*/ 3289 w 6855"/>
                <a:gd name="T55" fmla="*/ 2665 h 6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855" h="6335">
                  <a:moveTo>
                    <a:pt x="6686" y="3197"/>
                  </a:moveTo>
                  <a:lnTo>
                    <a:pt x="6686" y="3197"/>
                  </a:lnTo>
                  <a:cubicBezTo>
                    <a:pt x="6686" y="3197"/>
                    <a:pt x="6122" y="1065"/>
                    <a:pt x="5971" y="562"/>
                  </a:cubicBezTo>
                  <a:cubicBezTo>
                    <a:pt x="5818" y="61"/>
                    <a:pt x="5209" y="0"/>
                    <a:pt x="5209" y="0"/>
                  </a:cubicBezTo>
                  <a:cubicBezTo>
                    <a:pt x="5209" y="0"/>
                    <a:pt x="1797" y="0"/>
                    <a:pt x="1294" y="0"/>
                  </a:cubicBezTo>
                  <a:cubicBezTo>
                    <a:pt x="792" y="0"/>
                    <a:pt x="548" y="275"/>
                    <a:pt x="548" y="275"/>
                  </a:cubicBezTo>
                  <a:cubicBezTo>
                    <a:pt x="275" y="487"/>
                    <a:pt x="106" y="3122"/>
                    <a:pt x="0" y="5209"/>
                  </a:cubicBezTo>
                  <a:cubicBezTo>
                    <a:pt x="2421" y="5209"/>
                    <a:pt x="2421" y="5209"/>
                    <a:pt x="2421" y="5209"/>
                  </a:cubicBezTo>
                  <a:cubicBezTo>
                    <a:pt x="2421" y="5209"/>
                    <a:pt x="3625" y="5360"/>
                    <a:pt x="4066" y="6334"/>
                  </a:cubicBezTo>
                  <a:cubicBezTo>
                    <a:pt x="6854" y="6334"/>
                    <a:pt x="6854" y="6334"/>
                    <a:pt x="6854" y="6334"/>
                  </a:cubicBezTo>
                  <a:cubicBezTo>
                    <a:pt x="6854" y="4035"/>
                    <a:pt x="6854" y="4035"/>
                    <a:pt x="6854" y="4035"/>
                  </a:cubicBezTo>
                  <a:cubicBezTo>
                    <a:pt x="6854" y="3334"/>
                    <a:pt x="6686" y="3197"/>
                    <a:pt x="6686" y="3197"/>
                  </a:cubicBezTo>
                  <a:close/>
                  <a:moveTo>
                    <a:pt x="2955" y="4553"/>
                  </a:moveTo>
                  <a:lnTo>
                    <a:pt x="2955" y="4553"/>
                  </a:lnTo>
                  <a:cubicBezTo>
                    <a:pt x="3625" y="4553"/>
                    <a:pt x="3625" y="4553"/>
                    <a:pt x="3625" y="4553"/>
                  </a:cubicBezTo>
                  <a:cubicBezTo>
                    <a:pt x="3625" y="4736"/>
                    <a:pt x="3625" y="4736"/>
                    <a:pt x="3625" y="4736"/>
                  </a:cubicBezTo>
                  <a:cubicBezTo>
                    <a:pt x="2955" y="4736"/>
                    <a:pt x="2955" y="4736"/>
                    <a:pt x="2955" y="4736"/>
                  </a:cubicBezTo>
                  <a:lnTo>
                    <a:pt x="2955" y="4553"/>
                  </a:lnTo>
                  <a:close/>
                  <a:moveTo>
                    <a:pt x="3289" y="2665"/>
                  </a:moveTo>
                  <a:lnTo>
                    <a:pt x="3289" y="2665"/>
                  </a:lnTo>
                  <a:cubicBezTo>
                    <a:pt x="3289" y="882"/>
                    <a:pt x="3289" y="882"/>
                    <a:pt x="3289" y="882"/>
                  </a:cubicBezTo>
                  <a:cubicBezTo>
                    <a:pt x="3289" y="715"/>
                    <a:pt x="3442" y="578"/>
                    <a:pt x="3640" y="578"/>
                  </a:cubicBezTo>
                  <a:cubicBezTo>
                    <a:pt x="5132" y="578"/>
                    <a:pt x="5132" y="578"/>
                    <a:pt x="5132" y="578"/>
                  </a:cubicBezTo>
                  <a:cubicBezTo>
                    <a:pt x="5331" y="578"/>
                    <a:pt x="5482" y="715"/>
                    <a:pt x="5482" y="882"/>
                  </a:cubicBezTo>
                  <a:cubicBezTo>
                    <a:pt x="5924" y="2938"/>
                    <a:pt x="5924" y="2938"/>
                    <a:pt x="5924" y="2938"/>
                  </a:cubicBezTo>
                  <a:cubicBezTo>
                    <a:pt x="5924" y="3106"/>
                    <a:pt x="5910" y="3274"/>
                    <a:pt x="5711" y="3274"/>
                  </a:cubicBezTo>
                  <a:cubicBezTo>
                    <a:pt x="3640" y="2969"/>
                    <a:pt x="3640" y="2969"/>
                    <a:pt x="3640" y="2969"/>
                  </a:cubicBezTo>
                  <a:cubicBezTo>
                    <a:pt x="3442" y="2969"/>
                    <a:pt x="3289" y="2832"/>
                    <a:pt x="3289" y="266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91" name="Freeform 25"/>
            <p:cNvSpPr>
              <a:spLocks noChangeArrowheads="1"/>
            </p:cNvSpPr>
            <p:nvPr/>
          </p:nvSpPr>
          <p:spPr bwMode="auto">
            <a:xfrm>
              <a:off x="8836" y="4025"/>
              <a:ext cx="846" cy="1308"/>
            </a:xfrm>
            <a:custGeom>
              <a:avLst/>
              <a:gdLst>
                <a:gd name="T0" fmla="*/ 3579 w 3733"/>
                <a:gd name="T1" fmla="*/ 2757 h 5773"/>
                <a:gd name="T2" fmla="*/ 3579 w 3733"/>
                <a:gd name="T3" fmla="*/ 2757 h 5773"/>
                <a:gd name="T4" fmla="*/ 3016 w 3733"/>
                <a:gd name="T5" fmla="*/ 579 h 5773"/>
                <a:gd name="T6" fmla="*/ 2360 w 3733"/>
                <a:gd name="T7" fmla="*/ 16 h 5773"/>
                <a:gd name="T8" fmla="*/ 214 w 3733"/>
                <a:gd name="T9" fmla="*/ 16 h 5773"/>
                <a:gd name="T10" fmla="*/ 0 w 3733"/>
                <a:gd name="T11" fmla="*/ 4675 h 5773"/>
                <a:gd name="T12" fmla="*/ 1539 w 3733"/>
                <a:gd name="T13" fmla="*/ 5772 h 5773"/>
                <a:gd name="T14" fmla="*/ 3732 w 3733"/>
                <a:gd name="T15" fmla="*/ 5772 h 5773"/>
                <a:gd name="T16" fmla="*/ 3732 w 3733"/>
                <a:gd name="T17" fmla="*/ 3442 h 5773"/>
                <a:gd name="T18" fmla="*/ 3579 w 3733"/>
                <a:gd name="T19" fmla="*/ 2757 h 5773"/>
                <a:gd name="T20" fmla="*/ 884 w 3733"/>
                <a:gd name="T21" fmla="*/ 4402 h 5773"/>
                <a:gd name="T22" fmla="*/ 884 w 3733"/>
                <a:gd name="T23" fmla="*/ 4402 h 5773"/>
                <a:gd name="T24" fmla="*/ 214 w 3733"/>
                <a:gd name="T25" fmla="*/ 4402 h 5773"/>
                <a:gd name="T26" fmla="*/ 214 w 3733"/>
                <a:gd name="T27" fmla="*/ 4219 h 5773"/>
                <a:gd name="T28" fmla="*/ 884 w 3733"/>
                <a:gd name="T29" fmla="*/ 4219 h 5773"/>
                <a:gd name="T30" fmla="*/ 884 w 3733"/>
                <a:gd name="T31" fmla="*/ 4402 h 5773"/>
                <a:gd name="T32" fmla="*/ 2970 w 3733"/>
                <a:gd name="T33" fmla="*/ 2940 h 5773"/>
                <a:gd name="T34" fmla="*/ 2970 w 3733"/>
                <a:gd name="T35" fmla="*/ 2940 h 5773"/>
                <a:gd name="T36" fmla="*/ 899 w 3733"/>
                <a:gd name="T37" fmla="*/ 2635 h 5773"/>
                <a:gd name="T38" fmla="*/ 548 w 3733"/>
                <a:gd name="T39" fmla="*/ 2331 h 5773"/>
                <a:gd name="T40" fmla="*/ 548 w 3733"/>
                <a:gd name="T41" fmla="*/ 548 h 5773"/>
                <a:gd name="T42" fmla="*/ 899 w 3733"/>
                <a:gd name="T43" fmla="*/ 244 h 5773"/>
                <a:gd name="T44" fmla="*/ 2391 w 3733"/>
                <a:gd name="T45" fmla="*/ 244 h 5773"/>
                <a:gd name="T46" fmla="*/ 2741 w 3733"/>
                <a:gd name="T47" fmla="*/ 548 h 5773"/>
                <a:gd name="T48" fmla="*/ 3183 w 3733"/>
                <a:gd name="T49" fmla="*/ 2604 h 5773"/>
                <a:gd name="T50" fmla="*/ 2970 w 3733"/>
                <a:gd name="T51" fmla="*/ 2940 h 5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33" h="5773">
                  <a:moveTo>
                    <a:pt x="3579" y="2757"/>
                  </a:moveTo>
                  <a:lnTo>
                    <a:pt x="3579" y="2757"/>
                  </a:lnTo>
                  <a:cubicBezTo>
                    <a:pt x="3579" y="2757"/>
                    <a:pt x="3183" y="1174"/>
                    <a:pt x="3016" y="579"/>
                  </a:cubicBezTo>
                  <a:cubicBezTo>
                    <a:pt x="2847" y="0"/>
                    <a:pt x="2360" y="16"/>
                    <a:pt x="2360" y="16"/>
                  </a:cubicBezTo>
                  <a:cubicBezTo>
                    <a:pt x="214" y="16"/>
                    <a:pt x="214" y="16"/>
                    <a:pt x="214" y="16"/>
                  </a:cubicBezTo>
                  <a:cubicBezTo>
                    <a:pt x="0" y="4675"/>
                    <a:pt x="0" y="4675"/>
                    <a:pt x="0" y="4675"/>
                  </a:cubicBezTo>
                  <a:cubicBezTo>
                    <a:pt x="1158" y="4736"/>
                    <a:pt x="1539" y="5772"/>
                    <a:pt x="1539" y="5772"/>
                  </a:cubicBezTo>
                  <a:cubicBezTo>
                    <a:pt x="3732" y="5772"/>
                    <a:pt x="3732" y="5772"/>
                    <a:pt x="3732" y="5772"/>
                  </a:cubicBezTo>
                  <a:cubicBezTo>
                    <a:pt x="3732" y="5772"/>
                    <a:pt x="3732" y="3715"/>
                    <a:pt x="3732" y="3442"/>
                  </a:cubicBezTo>
                  <a:cubicBezTo>
                    <a:pt x="3732" y="3153"/>
                    <a:pt x="3579" y="2757"/>
                    <a:pt x="3579" y="2757"/>
                  </a:cubicBezTo>
                  <a:close/>
                  <a:moveTo>
                    <a:pt x="884" y="4402"/>
                  </a:moveTo>
                  <a:lnTo>
                    <a:pt x="884" y="4402"/>
                  </a:lnTo>
                  <a:cubicBezTo>
                    <a:pt x="214" y="4402"/>
                    <a:pt x="214" y="4402"/>
                    <a:pt x="214" y="4402"/>
                  </a:cubicBezTo>
                  <a:cubicBezTo>
                    <a:pt x="214" y="4219"/>
                    <a:pt x="214" y="4219"/>
                    <a:pt x="214" y="4219"/>
                  </a:cubicBezTo>
                  <a:cubicBezTo>
                    <a:pt x="884" y="4219"/>
                    <a:pt x="884" y="4219"/>
                    <a:pt x="884" y="4219"/>
                  </a:cubicBezTo>
                  <a:lnTo>
                    <a:pt x="884" y="4402"/>
                  </a:lnTo>
                  <a:close/>
                  <a:moveTo>
                    <a:pt x="2970" y="2940"/>
                  </a:moveTo>
                  <a:lnTo>
                    <a:pt x="2970" y="2940"/>
                  </a:lnTo>
                  <a:cubicBezTo>
                    <a:pt x="899" y="2635"/>
                    <a:pt x="899" y="2635"/>
                    <a:pt x="899" y="2635"/>
                  </a:cubicBezTo>
                  <a:cubicBezTo>
                    <a:pt x="701" y="2635"/>
                    <a:pt x="548" y="2498"/>
                    <a:pt x="548" y="2331"/>
                  </a:cubicBezTo>
                  <a:cubicBezTo>
                    <a:pt x="548" y="548"/>
                    <a:pt x="548" y="548"/>
                    <a:pt x="548" y="548"/>
                  </a:cubicBezTo>
                  <a:cubicBezTo>
                    <a:pt x="548" y="381"/>
                    <a:pt x="701" y="244"/>
                    <a:pt x="899" y="244"/>
                  </a:cubicBezTo>
                  <a:cubicBezTo>
                    <a:pt x="2391" y="244"/>
                    <a:pt x="2391" y="244"/>
                    <a:pt x="2391" y="244"/>
                  </a:cubicBezTo>
                  <a:cubicBezTo>
                    <a:pt x="2590" y="244"/>
                    <a:pt x="2741" y="381"/>
                    <a:pt x="2741" y="548"/>
                  </a:cubicBezTo>
                  <a:cubicBezTo>
                    <a:pt x="3183" y="2604"/>
                    <a:pt x="3183" y="2604"/>
                    <a:pt x="3183" y="2604"/>
                  </a:cubicBezTo>
                  <a:cubicBezTo>
                    <a:pt x="3183" y="2772"/>
                    <a:pt x="3169" y="2940"/>
                    <a:pt x="2970" y="294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92" name="Freeform 26"/>
            <p:cNvSpPr>
              <a:spLocks noChangeArrowheads="1"/>
            </p:cNvSpPr>
            <p:nvPr/>
          </p:nvSpPr>
          <p:spPr bwMode="auto">
            <a:xfrm>
              <a:off x="9807" y="5385"/>
              <a:ext cx="99" cy="438"/>
            </a:xfrm>
            <a:custGeom>
              <a:avLst/>
              <a:gdLst>
                <a:gd name="T0" fmla="*/ 442 w 443"/>
                <a:gd name="T1" fmla="*/ 1706 h 1937"/>
                <a:gd name="T2" fmla="*/ 442 w 443"/>
                <a:gd name="T3" fmla="*/ 1706 h 1937"/>
                <a:gd name="T4" fmla="*/ 214 w 443"/>
                <a:gd name="T5" fmla="*/ 1936 h 1937"/>
                <a:gd name="T6" fmla="*/ 214 w 443"/>
                <a:gd name="T7" fmla="*/ 1936 h 1937"/>
                <a:gd name="T8" fmla="*/ 0 w 443"/>
                <a:gd name="T9" fmla="*/ 1706 h 1937"/>
                <a:gd name="T10" fmla="*/ 0 w 443"/>
                <a:gd name="T11" fmla="*/ 230 h 1937"/>
                <a:gd name="T12" fmla="*/ 214 w 443"/>
                <a:gd name="T13" fmla="*/ 0 h 1937"/>
                <a:gd name="T14" fmla="*/ 214 w 443"/>
                <a:gd name="T15" fmla="*/ 0 h 1937"/>
                <a:gd name="T16" fmla="*/ 442 w 443"/>
                <a:gd name="T17" fmla="*/ 230 h 1937"/>
                <a:gd name="T18" fmla="*/ 442 w 443"/>
                <a:gd name="T19" fmla="*/ 1706 h 1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3" h="1937">
                  <a:moveTo>
                    <a:pt x="442" y="1706"/>
                  </a:moveTo>
                  <a:lnTo>
                    <a:pt x="442" y="1706"/>
                  </a:lnTo>
                  <a:cubicBezTo>
                    <a:pt x="442" y="1844"/>
                    <a:pt x="334" y="1936"/>
                    <a:pt x="214" y="1936"/>
                  </a:cubicBezTo>
                  <a:lnTo>
                    <a:pt x="214" y="1936"/>
                  </a:lnTo>
                  <a:cubicBezTo>
                    <a:pt x="92" y="1936"/>
                    <a:pt x="0" y="1844"/>
                    <a:pt x="0" y="1706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0" y="108"/>
                    <a:pt x="92" y="0"/>
                    <a:pt x="214" y="0"/>
                  </a:cubicBezTo>
                  <a:lnTo>
                    <a:pt x="214" y="0"/>
                  </a:lnTo>
                  <a:cubicBezTo>
                    <a:pt x="334" y="0"/>
                    <a:pt x="442" y="108"/>
                    <a:pt x="442" y="230"/>
                  </a:cubicBezTo>
                  <a:lnTo>
                    <a:pt x="442" y="1706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93" name="Freeform 27"/>
            <p:cNvSpPr>
              <a:spLocks noChangeArrowheads="1"/>
            </p:cNvSpPr>
            <p:nvPr/>
          </p:nvSpPr>
          <p:spPr bwMode="auto">
            <a:xfrm>
              <a:off x="8260" y="5261"/>
              <a:ext cx="956" cy="563"/>
            </a:xfrm>
            <a:custGeom>
              <a:avLst/>
              <a:gdLst>
                <a:gd name="T0" fmla="*/ 4218 w 4219"/>
                <a:gd name="T1" fmla="*/ 2484 h 2485"/>
                <a:gd name="T2" fmla="*/ 4218 w 4219"/>
                <a:gd name="T3" fmla="*/ 2484 h 2485"/>
                <a:gd name="T4" fmla="*/ 4067 w 4219"/>
                <a:gd name="T5" fmla="*/ 2484 h 2485"/>
                <a:gd name="T6" fmla="*/ 4067 w 4219"/>
                <a:gd name="T7" fmla="*/ 2270 h 2485"/>
                <a:gd name="T8" fmla="*/ 3411 w 4219"/>
                <a:gd name="T9" fmla="*/ 656 h 2485"/>
                <a:gd name="T10" fmla="*/ 2101 w 4219"/>
                <a:gd name="T11" fmla="*/ 152 h 2485"/>
                <a:gd name="T12" fmla="*/ 807 w 4219"/>
                <a:gd name="T13" fmla="*/ 656 h 2485"/>
                <a:gd name="T14" fmla="*/ 152 w 4219"/>
                <a:gd name="T15" fmla="*/ 2270 h 2485"/>
                <a:gd name="T16" fmla="*/ 152 w 4219"/>
                <a:gd name="T17" fmla="*/ 2484 h 2485"/>
                <a:gd name="T18" fmla="*/ 0 w 4219"/>
                <a:gd name="T19" fmla="*/ 2484 h 2485"/>
                <a:gd name="T20" fmla="*/ 0 w 4219"/>
                <a:gd name="T21" fmla="*/ 2270 h 2485"/>
                <a:gd name="T22" fmla="*/ 701 w 4219"/>
                <a:gd name="T23" fmla="*/ 548 h 2485"/>
                <a:gd name="T24" fmla="*/ 2101 w 4219"/>
                <a:gd name="T25" fmla="*/ 0 h 2485"/>
                <a:gd name="T26" fmla="*/ 3519 w 4219"/>
                <a:gd name="T27" fmla="*/ 548 h 2485"/>
                <a:gd name="T28" fmla="*/ 4218 w 4219"/>
                <a:gd name="T29" fmla="*/ 2270 h 2485"/>
                <a:gd name="T30" fmla="*/ 4218 w 4219"/>
                <a:gd name="T31" fmla="*/ 2484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19" h="2485">
                  <a:moveTo>
                    <a:pt x="4218" y="2484"/>
                  </a:moveTo>
                  <a:lnTo>
                    <a:pt x="4218" y="2484"/>
                  </a:lnTo>
                  <a:cubicBezTo>
                    <a:pt x="4067" y="2484"/>
                    <a:pt x="4067" y="2484"/>
                    <a:pt x="4067" y="2484"/>
                  </a:cubicBezTo>
                  <a:cubicBezTo>
                    <a:pt x="4067" y="2484"/>
                    <a:pt x="4067" y="2406"/>
                    <a:pt x="4067" y="2270"/>
                  </a:cubicBezTo>
                  <a:cubicBezTo>
                    <a:pt x="4035" y="1903"/>
                    <a:pt x="3914" y="1157"/>
                    <a:pt x="3411" y="656"/>
                  </a:cubicBezTo>
                  <a:cubicBezTo>
                    <a:pt x="3091" y="320"/>
                    <a:pt x="2649" y="152"/>
                    <a:pt x="2101" y="152"/>
                  </a:cubicBezTo>
                  <a:cubicBezTo>
                    <a:pt x="1569" y="152"/>
                    <a:pt x="1127" y="320"/>
                    <a:pt x="807" y="656"/>
                  </a:cubicBezTo>
                  <a:cubicBezTo>
                    <a:pt x="305" y="1157"/>
                    <a:pt x="183" y="1903"/>
                    <a:pt x="152" y="2270"/>
                  </a:cubicBezTo>
                  <a:cubicBezTo>
                    <a:pt x="136" y="2406"/>
                    <a:pt x="152" y="2484"/>
                    <a:pt x="152" y="2484"/>
                  </a:cubicBezTo>
                  <a:cubicBezTo>
                    <a:pt x="0" y="2484"/>
                    <a:pt x="0" y="2484"/>
                    <a:pt x="0" y="2484"/>
                  </a:cubicBezTo>
                  <a:cubicBezTo>
                    <a:pt x="0" y="2468"/>
                    <a:pt x="0" y="2392"/>
                    <a:pt x="0" y="2270"/>
                  </a:cubicBezTo>
                  <a:cubicBezTo>
                    <a:pt x="30" y="1889"/>
                    <a:pt x="152" y="1096"/>
                    <a:pt x="701" y="548"/>
                  </a:cubicBezTo>
                  <a:cubicBezTo>
                    <a:pt x="1051" y="183"/>
                    <a:pt x="1524" y="0"/>
                    <a:pt x="2101" y="0"/>
                  </a:cubicBezTo>
                  <a:cubicBezTo>
                    <a:pt x="2696" y="0"/>
                    <a:pt x="3168" y="183"/>
                    <a:pt x="3519" y="548"/>
                  </a:cubicBezTo>
                  <a:cubicBezTo>
                    <a:pt x="4051" y="1096"/>
                    <a:pt x="4188" y="1889"/>
                    <a:pt x="4218" y="2270"/>
                  </a:cubicBezTo>
                  <a:cubicBezTo>
                    <a:pt x="4218" y="2392"/>
                    <a:pt x="4218" y="2468"/>
                    <a:pt x="4218" y="248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94" name="Freeform 28"/>
            <p:cNvSpPr>
              <a:spLocks noChangeArrowheads="1"/>
            </p:cNvSpPr>
            <p:nvPr/>
          </p:nvSpPr>
          <p:spPr bwMode="auto">
            <a:xfrm>
              <a:off x="8311" y="5454"/>
              <a:ext cx="852" cy="852"/>
            </a:xfrm>
            <a:custGeom>
              <a:avLst/>
              <a:gdLst>
                <a:gd name="T0" fmla="*/ 3701 w 3763"/>
                <a:gd name="T1" fmla="*/ 1417 h 3763"/>
                <a:gd name="T2" fmla="*/ 3701 w 3763"/>
                <a:gd name="T3" fmla="*/ 1417 h 3763"/>
                <a:gd name="T4" fmla="*/ 1873 w 3763"/>
                <a:gd name="T5" fmla="*/ 0 h 3763"/>
                <a:gd name="T6" fmla="*/ 61 w 3763"/>
                <a:gd name="T7" fmla="*/ 1417 h 3763"/>
                <a:gd name="T8" fmla="*/ 0 w 3763"/>
                <a:gd name="T9" fmla="*/ 1873 h 3763"/>
                <a:gd name="T10" fmla="*/ 1873 w 3763"/>
                <a:gd name="T11" fmla="*/ 3762 h 3763"/>
                <a:gd name="T12" fmla="*/ 3762 w 3763"/>
                <a:gd name="T13" fmla="*/ 1873 h 3763"/>
                <a:gd name="T14" fmla="*/ 3701 w 3763"/>
                <a:gd name="T15" fmla="*/ 1417 h 3763"/>
                <a:gd name="T16" fmla="*/ 1873 w 3763"/>
                <a:gd name="T17" fmla="*/ 3229 h 3763"/>
                <a:gd name="T18" fmla="*/ 1873 w 3763"/>
                <a:gd name="T19" fmla="*/ 3229 h 3763"/>
                <a:gd name="T20" fmla="*/ 534 w 3763"/>
                <a:gd name="T21" fmla="*/ 1873 h 3763"/>
                <a:gd name="T22" fmla="*/ 609 w 3763"/>
                <a:gd name="T23" fmla="*/ 1417 h 3763"/>
                <a:gd name="T24" fmla="*/ 1873 w 3763"/>
                <a:gd name="T25" fmla="*/ 534 h 3763"/>
                <a:gd name="T26" fmla="*/ 3153 w 3763"/>
                <a:gd name="T27" fmla="*/ 1417 h 3763"/>
                <a:gd name="T28" fmla="*/ 3230 w 3763"/>
                <a:gd name="T29" fmla="*/ 1873 h 3763"/>
                <a:gd name="T30" fmla="*/ 1873 w 3763"/>
                <a:gd name="T31" fmla="*/ 3229 h 3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63" h="3763">
                  <a:moveTo>
                    <a:pt x="3701" y="1417"/>
                  </a:moveTo>
                  <a:lnTo>
                    <a:pt x="3701" y="1417"/>
                  </a:lnTo>
                  <a:cubicBezTo>
                    <a:pt x="3503" y="594"/>
                    <a:pt x="2757" y="0"/>
                    <a:pt x="1873" y="0"/>
                  </a:cubicBezTo>
                  <a:cubicBezTo>
                    <a:pt x="1005" y="0"/>
                    <a:pt x="259" y="594"/>
                    <a:pt x="61" y="1417"/>
                  </a:cubicBezTo>
                  <a:cubicBezTo>
                    <a:pt x="16" y="1570"/>
                    <a:pt x="0" y="1721"/>
                    <a:pt x="0" y="1873"/>
                  </a:cubicBezTo>
                  <a:cubicBezTo>
                    <a:pt x="0" y="2925"/>
                    <a:pt x="837" y="3762"/>
                    <a:pt x="1873" y="3762"/>
                  </a:cubicBezTo>
                  <a:cubicBezTo>
                    <a:pt x="2924" y="3762"/>
                    <a:pt x="3762" y="2925"/>
                    <a:pt x="3762" y="1873"/>
                  </a:cubicBezTo>
                  <a:cubicBezTo>
                    <a:pt x="3762" y="1721"/>
                    <a:pt x="3748" y="1570"/>
                    <a:pt x="3701" y="1417"/>
                  </a:cubicBezTo>
                  <a:close/>
                  <a:moveTo>
                    <a:pt x="1873" y="3229"/>
                  </a:moveTo>
                  <a:lnTo>
                    <a:pt x="1873" y="3229"/>
                  </a:lnTo>
                  <a:cubicBezTo>
                    <a:pt x="1143" y="3229"/>
                    <a:pt x="534" y="2619"/>
                    <a:pt x="534" y="1873"/>
                  </a:cubicBezTo>
                  <a:cubicBezTo>
                    <a:pt x="534" y="1721"/>
                    <a:pt x="564" y="1570"/>
                    <a:pt x="609" y="1417"/>
                  </a:cubicBezTo>
                  <a:cubicBezTo>
                    <a:pt x="807" y="899"/>
                    <a:pt x="1296" y="534"/>
                    <a:pt x="1873" y="534"/>
                  </a:cubicBezTo>
                  <a:cubicBezTo>
                    <a:pt x="2468" y="534"/>
                    <a:pt x="2955" y="899"/>
                    <a:pt x="3153" y="1417"/>
                  </a:cubicBezTo>
                  <a:cubicBezTo>
                    <a:pt x="3199" y="1570"/>
                    <a:pt x="3230" y="1721"/>
                    <a:pt x="3230" y="1873"/>
                  </a:cubicBezTo>
                  <a:cubicBezTo>
                    <a:pt x="3230" y="2619"/>
                    <a:pt x="2620" y="3229"/>
                    <a:pt x="1873" y="322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95" name="Freeform 29"/>
            <p:cNvSpPr>
              <a:spLocks noChangeArrowheads="1"/>
            </p:cNvSpPr>
            <p:nvPr/>
          </p:nvSpPr>
          <p:spPr bwMode="auto">
            <a:xfrm>
              <a:off x="8494" y="5637"/>
              <a:ext cx="486" cy="486"/>
            </a:xfrm>
            <a:custGeom>
              <a:avLst/>
              <a:gdLst>
                <a:gd name="T0" fmla="*/ 2042 w 2149"/>
                <a:gd name="T1" fmla="*/ 610 h 2149"/>
                <a:gd name="T2" fmla="*/ 2042 w 2149"/>
                <a:gd name="T3" fmla="*/ 610 h 2149"/>
                <a:gd name="T4" fmla="*/ 1066 w 2149"/>
                <a:gd name="T5" fmla="*/ 0 h 2149"/>
                <a:gd name="T6" fmla="*/ 108 w 2149"/>
                <a:gd name="T7" fmla="*/ 610 h 2149"/>
                <a:gd name="T8" fmla="*/ 0 w 2149"/>
                <a:gd name="T9" fmla="*/ 1066 h 2149"/>
                <a:gd name="T10" fmla="*/ 1066 w 2149"/>
                <a:gd name="T11" fmla="*/ 2148 h 2149"/>
                <a:gd name="T12" fmla="*/ 2148 w 2149"/>
                <a:gd name="T13" fmla="*/ 1066 h 2149"/>
                <a:gd name="T14" fmla="*/ 2042 w 2149"/>
                <a:gd name="T15" fmla="*/ 610 h 2149"/>
                <a:gd name="T16" fmla="*/ 1752 w 2149"/>
                <a:gd name="T17" fmla="*/ 488 h 2149"/>
                <a:gd name="T18" fmla="*/ 1752 w 2149"/>
                <a:gd name="T19" fmla="*/ 488 h 2149"/>
                <a:gd name="T20" fmla="*/ 1813 w 2149"/>
                <a:gd name="T21" fmla="*/ 610 h 2149"/>
                <a:gd name="T22" fmla="*/ 1904 w 2149"/>
                <a:gd name="T23" fmla="*/ 746 h 2149"/>
                <a:gd name="T24" fmla="*/ 1783 w 2149"/>
                <a:gd name="T25" fmla="*/ 824 h 2149"/>
                <a:gd name="T26" fmla="*/ 1661 w 2149"/>
                <a:gd name="T27" fmla="*/ 610 h 2149"/>
                <a:gd name="T28" fmla="*/ 1630 w 2149"/>
                <a:gd name="T29" fmla="*/ 549 h 2149"/>
                <a:gd name="T30" fmla="*/ 1752 w 2149"/>
                <a:gd name="T31" fmla="*/ 488 h 2149"/>
                <a:gd name="T32" fmla="*/ 899 w 2149"/>
                <a:gd name="T33" fmla="*/ 198 h 2149"/>
                <a:gd name="T34" fmla="*/ 899 w 2149"/>
                <a:gd name="T35" fmla="*/ 198 h 2149"/>
                <a:gd name="T36" fmla="*/ 1204 w 2149"/>
                <a:gd name="T37" fmla="*/ 198 h 2149"/>
                <a:gd name="T38" fmla="*/ 1204 w 2149"/>
                <a:gd name="T39" fmla="*/ 335 h 2149"/>
                <a:gd name="T40" fmla="*/ 899 w 2149"/>
                <a:gd name="T41" fmla="*/ 335 h 2149"/>
                <a:gd name="T42" fmla="*/ 899 w 2149"/>
                <a:gd name="T43" fmla="*/ 198 h 2149"/>
                <a:gd name="T44" fmla="*/ 336 w 2149"/>
                <a:gd name="T45" fmla="*/ 610 h 2149"/>
                <a:gd name="T46" fmla="*/ 336 w 2149"/>
                <a:gd name="T47" fmla="*/ 610 h 2149"/>
                <a:gd name="T48" fmla="*/ 381 w 2149"/>
                <a:gd name="T49" fmla="*/ 518 h 2149"/>
                <a:gd name="T50" fmla="*/ 503 w 2149"/>
                <a:gd name="T51" fmla="*/ 594 h 2149"/>
                <a:gd name="T52" fmla="*/ 489 w 2149"/>
                <a:gd name="T53" fmla="*/ 610 h 2149"/>
                <a:gd name="T54" fmla="*/ 350 w 2149"/>
                <a:gd name="T55" fmla="*/ 853 h 2149"/>
                <a:gd name="T56" fmla="*/ 230 w 2149"/>
                <a:gd name="T57" fmla="*/ 791 h 2149"/>
                <a:gd name="T58" fmla="*/ 336 w 2149"/>
                <a:gd name="T59" fmla="*/ 610 h 2149"/>
                <a:gd name="T60" fmla="*/ 397 w 2149"/>
                <a:gd name="T61" fmla="*/ 1661 h 2149"/>
                <a:gd name="T62" fmla="*/ 397 w 2149"/>
                <a:gd name="T63" fmla="*/ 1661 h 2149"/>
                <a:gd name="T64" fmla="*/ 244 w 2149"/>
                <a:gd name="T65" fmla="*/ 1401 h 2149"/>
                <a:gd name="T66" fmla="*/ 367 w 2149"/>
                <a:gd name="T67" fmla="*/ 1325 h 2149"/>
                <a:gd name="T68" fmla="*/ 518 w 2149"/>
                <a:gd name="T69" fmla="*/ 1584 h 2149"/>
                <a:gd name="T70" fmla="*/ 397 w 2149"/>
                <a:gd name="T71" fmla="*/ 1661 h 2149"/>
                <a:gd name="T72" fmla="*/ 1249 w 2149"/>
                <a:gd name="T73" fmla="*/ 1949 h 2149"/>
                <a:gd name="T74" fmla="*/ 1249 w 2149"/>
                <a:gd name="T75" fmla="*/ 1949 h 2149"/>
                <a:gd name="T76" fmla="*/ 945 w 2149"/>
                <a:gd name="T77" fmla="*/ 1949 h 2149"/>
                <a:gd name="T78" fmla="*/ 945 w 2149"/>
                <a:gd name="T79" fmla="*/ 1812 h 2149"/>
                <a:gd name="T80" fmla="*/ 1249 w 2149"/>
                <a:gd name="T81" fmla="*/ 1812 h 2149"/>
                <a:gd name="T82" fmla="*/ 1249 w 2149"/>
                <a:gd name="T83" fmla="*/ 1949 h 2149"/>
                <a:gd name="T84" fmla="*/ 1066 w 2149"/>
                <a:gd name="T85" fmla="*/ 1462 h 2149"/>
                <a:gd name="T86" fmla="*/ 1066 w 2149"/>
                <a:gd name="T87" fmla="*/ 1462 h 2149"/>
                <a:gd name="T88" fmla="*/ 686 w 2149"/>
                <a:gd name="T89" fmla="*/ 1066 h 2149"/>
                <a:gd name="T90" fmla="*/ 1066 w 2149"/>
                <a:gd name="T91" fmla="*/ 685 h 2149"/>
                <a:gd name="T92" fmla="*/ 1463 w 2149"/>
                <a:gd name="T93" fmla="*/ 1066 h 2149"/>
                <a:gd name="T94" fmla="*/ 1066 w 2149"/>
                <a:gd name="T95" fmla="*/ 1462 h 2149"/>
                <a:gd name="T96" fmla="*/ 1767 w 2149"/>
                <a:gd name="T97" fmla="*/ 1631 h 2149"/>
                <a:gd name="T98" fmla="*/ 1767 w 2149"/>
                <a:gd name="T99" fmla="*/ 1631 h 2149"/>
                <a:gd name="T100" fmla="*/ 1645 w 2149"/>
                <a:gd name="T101" fmla="*/ 1554 h 2149"/>
                <a:gd name="T102" fmla="*/ 1797 w 2149"/>
                <a:gd name="T103" fmla="*/ 1295 h 2149"/>
                <a:gd name="T104" fmla="*/ 1920 w 2149"/>
                <a:gd name="T105" fmla="*/ 1356 h 2149"/>
                <a:gd name="T106" fmla="*/ 1767 w 2149"/>
                <a:gd name="T107" fmla="*/ 1631 h 2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49" h="2149">
                  <a:moveTo>
                    <a:pt x="2042" y="610"/>
                  </a:moveTo>
                  <a:lnTo>
                    <a:pt x="2042" y="610"/>
                  </a:lnTo>
                  <a:cubicBezTo>
                    <a:pt x="1875" y="243"/>
                    <a:pt x="1508" y="0"/>
                    <a:pt x="1066" y="0"/>
                  </a:cubicBezTo>
                  <a:cubicBezTo>
                    <a:pt x="640" y="0"/>
                    <a:pt x="275" y="243"/>
                    <a:pt x="108" y="610"/>
                  </a:cubicBezTo>
                  <a:cubicBezTo>
                    <a:pt x="30" y="746"/>
                    <a:pt x="0" y="914"/>
                    <a:pt x="0" y="1066"/>
                  </a:cubicBezTo>
                  <a:cubicBezTo>
                    <a:pt x="0" y="1661"/>
                    <a:pt x="489" y="2148"/>
                    <a:pt x="1066" y="2148"/>
                  </a:cubicBezTo>
                  <a:cubicBezTo>
                    <a:pt x="1661" y="2148"/>
                    <a:pt x="2148" y="1661"/>
                    <a:pt x="2148" y="1066"/>
                  </a:cubicBezTo>
                  <a:cubicBezTo>
                    <a:pt x="2148" y="914"/>
                    <a:pt x="2117" y="746"/>
                    <a:pt x="2042" y="610"/>
                  </a:cubicBezTo>
                  <a:close/>
                  <a:moveTo>
                    <a:pt x="1752" y="488"/>
                  </a:moveTo>
                  <a:lnTo>
                    <a:pt x="1752" y="488"/>
                  </a:lnTo>
                  <a:cubicBezTo>
                    <a:pt x="1813" y="610"/>
                    <a:pt x="1813" y="610"/>
                    <a:pt x="1813" y="610"/>
                  </a:cubicBezTo>
                  <a:cubicBezTo>
                    <a:pt x="1904" y="746"/>
                    <a:pt x="1904" y="746"/>
                    <a:pt x="1904" y="746"/>
                  </a:cubicBezTo>
                  <a:cubicBezTo>
                    <a:pt x="1783" y="824"/>
                    <a:pt x="1783" y="824"/>
                    <a:pt x="1783" y="824"/>
                  </a:cubicBezTo>
                  <a:cubicBezTo>
                    <a:pt x="1661" y="610"/>
                    <a:pt x="1661" y="610"/>
                    <a:pt x="1661" y="610"/>
                  </a:cubicBezTo>
                  <a:cubicBezTo>
                    <a:pt x="1630" y="549"/>
                    <a:pt x="1630" y="549"/>
                    <a:pt x="1630" y="549"/>
                  </a:cubicBezTo>
                  <a:lnTo>
                    <a:pt x="1752" y="488"/>
                  </a:lnTo>
                  <a:close/>
                  <a:moveTo>
                    <a:pt x="899" y="198"/>
                  </a:moveTo>
                  <a:lnTo>
                    <a:pt x="899" y="198"/>
                  </a:lnTo>
                  <a:cubicBezTo>
                    <a:pt x="1204" y="198"/>
                    <a:pt x="1204" y="198"/>
                    <a:pt x="1204" y="198"/>
                  </a:cubicBezTo>
                  <a:cubicBezTo>
                    <a:pt x="1204" y="335"/>
                    <a:pt x="1204" y="335"/>
                    <a:pt x="1204" y="335"/>
                  </a:cubicBezTo>
                  <a:cubicBezTo>
                    <a:pt x="899" y="335"/>
                    <a:pt x="899" y="335"/>
                    <a:pt x="899" y="335"/>
                  </a:cubicBezTo>
                  <a:lnTo>
                    <a:pt x="899" y="198"/>
                  </a:lnTo>
                  <a:close/>
                  <a:moveTo>
                    <a:pt x="336" y="610"/>
                  </a:moveTo>
                  <a:lnTo>
                    <a:pt x="336" y="610"/>
                  </a:lnTo>
                  <a:cubicBezTo>
                    <a:pt x="381" y="518"/>
                    <a:pt x="381" y="518"/>
                    <a:pt x="381" y="518"/>
                  </a:cubicBezTo>
                  <a:cubicBezTo>
                    <a:pt x="503" y="594"/>
                    <a:pt x="503" y="594"/>
                    <a:pt x="503" y="594"/>
                  </a:cubicBezTo>
                  <a:cubicBezTo>
                    <a:pt x="489" y="610"/>
                    <a:pt x="489" y="610"/>
                    <a:pt x="489" y="610"/>
                  </a:cubicBezTo>
                  <a:cubicBezTo>
                    <a:pt x="350" y="853"/>
                    <a:pt x="350" y="853"/>
                    <a:pt x="350" y="853"/>
                  </a:cubicBezTo>
                  <a:cubicBezTo>
                    <a:pt x="230" y="791"/>
                    <a:pt x="230" y="791"/>
                    <a:pt x="230" y="791"/>
                  </a:cubicBezTo>
                  <a:lnTo>
                    <a:pt x="336" y="610"/>
                  </a:lnTo>
                  <a:close/>
                  <a:moveTo>
                    <a:pt x="397" y="1661"/>
                  </a:moveTo>
                  <a:lnTo>
                    <a:pt x="397" y="1661"/>
                  </a:lnTo>
                  <a:cubicBezTo>
                    <a:pt x="244" y="1401"/>
                    <a:pt x="244" y="1401"/>
                    <a:pt x="244" y="1401"/>
                  </a:cubicBezTo>
                  <a:cubicBezTo>
                    <a:pt x="367" y="1325"/>
                    <a:pt x="367" y="1325"/>
                    <a:pt x="367" y="1325"/>
                  </a:cubicBezTo>
                  <a:cubicBezTo>
                    <a:pt x="518" y="1584"/>
                    <a:pt x="518" y="1584"/>
                    <a:pt x="518" y="1584"/>
                  </a:cubicBezTo>
                  <a:lnTo>
                    <a:pt x="397" y="1661"/>
                  </a:lnTo>
                  <a:close/>
                  <a:moveTo>
                    <a:pt x="1249" y="1949"/>
                  </a:moveTo>
                  <a:lnTo>
                    <a:pt x="1249" y="1949"/>
                  </a:lnTo>
                  <a:cubicBezTo>
                    <a:pt x="945" y="1949"/>
                    <a:pt x="945" y="1949"/>
                    <a:pt x="945" y="1949"/>
                  </a:cubicBezTo>
                  <a:cubicBezTo>
                    <a:pt x="945" y="1812"/>
                    <a:pt x="945" y="1812"/>
                    <a:pt x="945" y="1812"/>
                  </a:cubicBezTo>
                  <a:cubicBezTo>
                    <a:pt x="1249" y="1812"/>
                    <a:pt x="1249" y="1812"/>
                    <a:pt x="1249" y="1812"/>
                  </a:cubicBezTo>
                  <a:lnTo>
                    <a:pt x="1249" y="1949"/>
                  </a:lnTo>
                  <a:close/>
                  <a:moveTo>
                    <a:pt x="1066" y="1462"/>
                  </a:moveTo>
                  <a:lnTo>
                    <a:pt x="1066" y="1462"/>
                  </a:lnTo>
                  <a:cubicBezTo>
                    <a:pt x="854" y="1462"/>
                    <a:pt x="686" y="1295"/>
                    <a:pt x="686" y="1066"/>
                  </a:cubicBezTo>
                  <a:cubicBezTo>
                    <a:pt x="686" y="853"/>
                    <a:pt x="854" y="685"/>
                    <a:pt x="1066" y="685"/>
                  </a:cubicBezTo>
                  <a:cubicBezTo>
                    <a:pt x="1296" y="685"/>
                    <a:pt x="1463" y="853"/>
                    <a:pt x="1463" y="1066"/>
                  </a:cubicBezTo>
                  <a:cubicBezTo>
                    <a:pt x="1463" y="1295"/>
                    <a:pt x="1296" y="1462"/>
                    <a:pt x="1066" y="1462"/>
                  </a:cubicBezTo>
                  <a:close/>
                  <a:moveTo>
                    <a:pt x="1767" y="1631"/>
                  </a:moveTo>
                  <a:lnTo>
                    <a:pt x="1767" y="1631"/>
                  </a:lnTo>
                  <a:cubicBezTo>
                    <a:pt x="1645" y="1554"/>
                    <a:pt x="1645" y="1554"/>
                    <a:pt x="1645" y="1554"/>
                  </a:cubicBezTo>
                  <a:cubicBezTo>
                    <a:pt x="1797" y="1295"/>
                    <a:pt x="1797" y="1295"/>
                    <a:pt x="1797" y="1295"/>
                  </a:cubicBezTo>
                  <a:cubicBezTo>
                    <a:pt x="1920" y="1356"/>
                    <a:pt x="1920" y="1356"/>
                    <a:pt x="1920" y="1356"/>
                  </a:cubicBezTo>
                  <a:lnTo>
                    <a:pt x="1767" y="1631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96" name="Freeform 30"/>
            <p:cNvSpPr>
              <a:spLocks noChangeArrowheads="1"/>
            </p:cNvSpPr>
            <p:nvPr/>
          </p:nvSpPr>
          <p:spPr bwMode="auto">
            <a:xfrm>
              <a:off x="4353" y="5454"/>
              <a:ext cx="852" cy="852"/>
            </a:xfrm>
            <a:custGeom>
              <a:avLst/>
              <a:gdLst>
                <a:gd name="T0" fmla="*/ 3762 w 3763"/>
                <a:gd name="T1" fmla="*/ 1737 h 3763"/>
                <a:gd name="T2" fmla="*/ 3762 w 3763"/>
                <a:gd name="T3" fmla="*/ 1737 h 3763"/>
                <a:gd name="T4" fmla="*/ 1889 w 3763"/>
                <a:gd name="T5" fmla="*/ 0 h 3763"/>
                <a:gd name="T6" fmla="*/ 16 w 3763"/>
                <a:gd name="T7" fmla="*/ 1737 h 3763"/>
                <a:gd name="T8" fmla="*/ 0 w 3763"/>
                <a:gd name="T9" fmla="*/ 1873 h 3763"/>
                <a:gd name="T10" fmla="*/ 1889 w 3763"/>
                <a:gd name="T11" fmla="*/ 3762 h 3763"/>
                <a:gd name="T12" fmla="*/ 3762 w 3763"/>
                <a:gd name="T13" fmla="*/ 1873 h 3763"/>
                <a:gd name="T14" fmla="*/ 3762 w 3763"/>
                <a:gd name="T15" fmla="*/ 1737 h 3763"/>
                <a:gd name="T16" fmla="*/ 1889 w 3763"/>
                <a:gd name="T17" fmla="*/ 3229 h 3763"/>
                <a:gd name="T18" fmla="*/ 1889 w 3763"/>
                <a:gd name="T19" fmla="*/ 3229 h 3763"/>
                <a:gd name="T20" fmla="*/ 534 w 3763"/>
                <a:gd name="T21" fmla="*/ 1873 h 3763"/>
                <a:gd name="T22" fmla="*/ 548 w 3763"/>
                <a:gd name="T23" fmla="*/ 1737 h 3763"/>
                <a:gd name="T24" fmla="*/ 1889 w 3763"/>
                <a:gd name="T25" fmla="*/ 534 h 3763"/>
                <a:gd name="T26" fmla="*/ 3230 w 3763"/>
                <a:gd name="T27" fmla="*/ 1737 h 3763"/>
                <a:gd name="T28" fmla="*/ 3230 w 3763"/>
                <a:gd name="T29" fmla="*/ 1873 h 3763"/>
                <a:gd name="T30" fmla="*/ 1889 w 3763"/>
                <a:gd name="T31" fmla="*/ 3229 h 3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63" h="3763">
                  <a:moveTo>
                    <a:pt x="3762" y="1737"/>
                  </a:moveTo>
                  <a:lnTo>
                    <a:pt x="3762" y="1737"/>
                  </a:lnTo>
                  <a:cubicBezTo>
                    <a:pt x="3687" y="762"/>
                    <a:pt x="2880" y="0"/>
                    <a:pt x="1889" y="0"/>
                  </a:cubicBezTo>
                  <a:cubicBezTo>
                    <a:pt x="899" y="0"/>
                    <a:pt x="77" y="762"/>
                    <a:pt x="16" y="1737"/>
                  </a:cubicBezTo>
                  <a:cubicBezTo>
                    <a:pt x="0" y="1782"/>
                    <a:pt x="0" y="1828"/>
                    <a:pt x="0" y="1873"/>
                  </a:cubicBezTo>
                  <a:cubicBezTo>
                    <a:pt x="0" y="2925"/>
                    <a:pt x="854" y="3762"/>
                    <a:pt x="1889" y="3762"/>
                  </a:cubicBezTo>
                  <a:cubicBezTo>
                    <a:pt x="2925" y="3762"/>
                    <a:pt x="3762" y="2925"/>
                    <a:pt x="3762" y="1873"/>
                  </a:cubicBezTo>
                  <a:cubicBezTo>
                    <a:pt x="3762" y="1828"/>
                    <a:pt x="3762" y="1782"/>
                    <a:pt x="3762" y="1737"/>
                  </a:cubicBezTo>
                  <a:close/>
                  <a:moveTo>
                    <a:pt x="1889" y="3229"/>
                  </a:moveTo>
                  <a:lnTo>
                    <a:pt x="1889" y="3229"/>
                  </a:lnTo>
                  <a:cubicBezTo>
                    <a:pt x="1143" y="3229"/>
                    <a:pt x="534" y="2619"/>
                    <a:pt x="534" y="1873"/>
                  </a:cubicBezTo>
                  <a:cubicBezTo>
                    <a:pt x="534" y="1828"/>
                    <a:pt x="534" y="1782"/>
                    <a:pt x="548" y="1737"/>
                  </a:cubicBezTo>
                  <a:cubicBezTo>
                    <a:pt x="609" y="1050"/>
                    <a:pt x="1190" y="534"/>
                    <a:pt x="1889" y="534"/>
                  </a:cubicBezTo>
                  <a:cubicBezTo>
                    <a:pt x="2574" y="534"/>
                    <a:pt x="3153" y="1050"/>
                    <a:pt x="3230" y="1737"/>
                  </a:cubicBezTo>
                  <a:cubicBezTo>
                    <a:pt x="3230" y="1782"/>
                    <a:pt x="3230" y="1828"/>
                    <a:pt x="3230" y="1873"/>
                  </a:cubicBezTo>
                  <a:cubicBezTo>
                    <a:pt x="3230" y="2619"/>
                    <a:pt x="2635" y="3229"/>
                    <a:pt x="1889" y="322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97" name="Freeform 31"/>
            <p:cNvSpPr>
              <a:spLocks noChangeArrowheads="1"/>
            </p:cNvSpPr>
            <p:nvPr/>
          </p:nvSpPr>
          <p:spPr bwMode="auto">
            <a:xfrm>
              <a:off x="4536" y="5637"/>
              <a:ext cx="486" cy="486"/>
            </a:xfrm>
            <a:custGeom>
              <a:avLst/>
              <a:gdLst>
                <a:gd name="T0" fmla="*/ 2148 w 2149"/>
                <a:gd name="T1" fmla="*/ 930 h 2149"/>
                <a:gd name="T2" fmla="*/ 16 w 2149"/>
                <a:gd name="T3" fmla="*/ 930 h 2149"/>
                <a:gd name="T4" fmla="*/ 1082 w 2149"/>
                <a:gd name="T5" fmla="*/ 2148 h 2149"/>
                <a:gd name="T6" fmla="*/ 2148 w 2149"/>
                <a:gd name="T7" fmla="*/ 930 h 2149"/>
                <a:gd name="T8" fmla="*/ 1753 w 2149"/>
                <a:gd name="T9" fmla="*/ 488 h 2149"/>
                <a:gd name="T10" fmla="*/ 1783 w 2149"/>
                <a:gd name="T11" fmla="*/ 824 h 2149"/>
                <a:gd name="T12" fmla="*/ 1753 w 2149"/>
                <a:gd name="T13" fmla="*/ 488 h 2149"/>
                <a:gd name="T14" fmla="*/ 899 w 2149"/>
                <a:gd name="T15" fmla="*/ 198 h 2149"/>
                <a:gd name="T16" fmla="*/ 1204 w 2149"/>
                <a:gd name="T17" fmla="*/ 335 h 2149"/>
                <a:gd name="T18" fmla="*/ 899 w 2149"/>
                <a:gd name="T19" fmla="*/ 198 h 2149"/>
                <a:gd name="T20" fmla="*/ 383 w 2149"/>
                <a:gd name="T21" fmla="*/ 518 h 2149"/>
                <a:gd name="T22" fmla="*/ 351 w 2149"/>
                <a:gd name="T23" fmla="*/ 853 h 2149"/>
                <a:gd name="T24" fmla="*/ 383 w 2149"/>
                <a:gd name="T25" fmla="*/ 518 h 2149"/>
                <a:gd name="T26" fmla="*/ 412 w 2149"/>
                <a:gd name="T27" fmla="*/ 1661 h 2149"/>
                <a:gd name="T28" fmla="*/ 367 w 2149"/>
                <a:gd name="T29" fmla="*/ 1325 h 2149"/>
                <a:gd name="T30" fmla="*/ 412 w 2149"/>
                <a:gd name="T31" fmla="*/ 1661 h 2149"/>
                <a:gd name="T32" fmla="*/ 1249 w 2149"/>
                <a:gd name="T33" fmla="*/ 1949 h 2149"/>
                <a:gd name="T34" fmla="*/ 945 w 2149"/>
                <a:gd name="T35" fmla="*/ 1812 h 2149"/>
                <a:gd name="T36" fmla="*/ 1249 w 2149"/>
                <a:gd name="T37" fmla="*/ 1949 h 2149"/>
                <a:gd name="T38" fmla="*/ 1082 w 2149"/>
                <a:gd name="T39" fmla="*/ 1462 h 2149"/>
                <a:gd name="T40" fmla="*/ 687 w 2149"/>
                <a:gd name="T41" fmla="*/ 1005 h 2149"/>
                <a:gd name="T42" fmla="*/ 748 w 2149"/>
                <a:gd name="T43" fmla="*/ 869 h 2149"/>
                <a:gd name="T44" fmla="*/ 793 w 2149"/>
                <a:gd name="T45" fmla="*/ 808 h 2149"/>
                <a:gd name="T46" fmla="*/ 839 w 2149"/>
                <a:gd name="T47" fmla="*/ 763 h 2149"/>
                <a:gd name="T48" fmla="*/ 931 w 2149"/>
                <a:gd name="T49" fmla="*/ 716 h 2149"/>
                <a:gd name="T50" fmla="*/ 1007 w 2149"/>
                <a:gd name="T51" fmla="*/ 685 h 2149"/>
                <a:gd name="T52" fmla="*/ 1158 w 2149"/>
                <a:gd name="T53" fmla="*/ 685 h 2149"/>
                <a:gd name="T54" fmla="*/ 1249 w 2149"/>
                <a:gd name="T55" fmla="*/ 716 h 2149"/>
                <a:gd name="T56" fmla="*/ 1341 w 2149"/>
                <a:gd name="T57" fmla="*/ 777 h 2149"/>
                <a:gd name="T58" fmla="*/ 1402 w 2149"/>
                <a:gd name="T59" fmla="*/ 853 h 2149"/>
                <a:gd name="T60" fmla="*/ 1447 w 2149"/>
                <a:gd name="T61" fmla="*/ 930 h 2149"/>
                <a:gd name="T62" fmla="*/ 1463 w 2149"/>
                <a:gd name="T63" fmla="*/ 1066 h 2149"/>
                <a:gd name="T64" fmla="*/ 1767 w 2149"/>
                <a:gd name="T65" fmla="*/ 1631 h 2149"/>
                <a:gd name="T66" fmla="*/ 1646 w 2149"/>
                <a:gd name="T67" fmla="*/ 1554 h 2149"/>
                <a:gd name="T68" fmla="*/ 1920 w 2149"/>
                <a:gd name="T69" fmla="*/ 1356 h 2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49" h="2149">
                  <a:moveTo>
                    <a:pt x="2148" y="930"/>
                  </a:moveTo>
                  <a:lnTo>
                    <a:pt x="2148" y="930"/>
                  </a:lnTo>
                  <a:cubicBezTo>
                    <a:pt x="2073" y="396"/>
                    <a:pt x="1616" y="0"/>
                    <a:pt x="1082" y="0"/>
                  </a:cubicBezTo>
                  <a:cubicBezTo>
                    <a:pt x="534" y="0"/>
                    <a:pt x="77" y="396"/>
                    <a:pt x="16" y="930"/>
                  </a:cubicBezTo>
                  <a:cubicBezTo>
                    <a:pt x="0" y="975"/>
                    <a:pt x="0" y="1021"/>
                    <a:pt x="0" y="1066"/>
                  </a:cubicBezTo>
                  <a:cubicBezTo>
                    <a:pt x="0" y="1661"/>
                    <a:pt x="489" y="2148"/>
                    <a:pt x="1082" y="2148"/>
                  </a:cubicBezTo>
                  <a:cubicBezTo>
                    <a:pt x="1677" y="2148"/>
                    <a:pt x="2148" y="1661"/>
                    <a:pt x="2148" y="1066"/>
                  </a:cubicBezTo>
                  <a:cubicBezTo>
                    <a:pt x="2148" y="1021"/>
                    <a:pt x="2148" y="975"/>
                    <a:pt x="2148" y="930"/>
                  </a:cubicBezTo>
                  <a:close/>
                  <a:moveTo>
                    <a:pt x="1753" y="488"/>
                  </a:moveTo>
                  <a:lnTo>
                    <a:pt x="1753" y="488"/>
                  </a:lnTo>
                  <a:cubicBezTo>
                    <a:pt x="1905" y="746"/>
                    <a:pt x="1905" y="746"/>
                    <a:pt x="1905" y="746"/>
                  </a:cubicBezTo>
                  <a:cubicBezTo>
                    <a:pt x="1783" y="824"/>
                    <a:pt x="1783" y="824"/>
                    <a:pt x="1783" y="824"/>
                  </a:cubicBezTo>
                  <a:cubicBezTo>
                    <a:pt x="1630" y="549"/>
                    <a:pt x="1630" y="549"/>
                    <a:pt x="1630" y="549"/>
                  </a:cubicBezTo>
                  <a:lnTo>
                    <a:pt x="1753" y="488"/>
                  </a:lnTo>
                  <a:close/>
                  <a:moveTo>
                    <a:pt x="899" y="198"/>
                  </a:moveTo>
                  <a:lnTo>
                    <a:pt x="899" y="198"/>
                  </a:lnTo>
                  <a:cubicBezTo>
                    <a:pt x="1204" y="198"/>
                    <a:pt x="1204" y="198"/>
                    <a:pt x="1204" y="198"/>
                  </a:cubicBezTo>
                  <a:cubicBezTo>
                    <a:pt x="1204" y="335"/>
                    <a:pt x="1204" y="335"/>
                    <a:pt x="1204" y="335"/>
                  </a:cubicBezTo>
                  <a:cubicBezTo>
                    <a:pt x="899" y="335"/>
                    <a:pt x="899" y="335"/>
                    <a:pt x="899" y="335"/>
                  </a:cubicBezTo>
                  <a:lnTo>
                    <a:pt x="899" y="198"/>
                  </a:lnTo>
                  <a:close/>
                  <a:moveTo>
                    <a:pt x="383" y="518"/>
                  </a:moveTo>
                  <a:lnTo>
                    <a:pt x="383" y="518"/>
                  </a:lnTo>
                  <a:cubicBezTo>
                    <a:pt x="503" y="594"/>
                    <a:pt x="503" y="594"/>
                    <a:pt x="503" y="594"/>
                  </a:cubicBezTo>
                  <a:cubicBezTo>
                    <a:pt x="351" y="853"/>
                    <a:pt x="351" y="853"/>
                    <a:pt x="351" y="853"/>
                  </a:cubicBezTo>
                  <a:cubicBezTo>
                    <a:pt x="230" y="791"/>
                    <a:pt x="230" y="791"/>
                    <a:pt x="230" y="791"/>
                  </a:cubicBezTo>
                  <a:lnTo>
                    <a:pt x="383" y="518"/>
                  </a:lnTo>
                  <a:close/>
                  <a:moveTo>
                    <a:pt x="412" y="1661"/>
                  </a:moveTo>
                  <a:lnTo>
                    <a:pt x="412" y="1661"/>
                  </a:lnTo>
                  <a:cubicBezTo>
                    <a:pt x="261" y="1401"/>
                    <a:pt x="261" y="1401"/>
                    <a:pt x="261" y="1401"/>
                  </a:cubicBezTo>
                  <a:cubicBezTo>
                    <a:pt x="367" y="1325"/>
                    <a:pt x="367" y="1325"/>
                    <a:pt x="367" y="1325"/>
                  </a:cubicBezTo>
                  <a:cubicBezTo>
                    <a:pt x="519" y="1584"/>
                    <a:pt x="519" y="1584"/>
                    <a:pt x="519" y="1584"/>
                  </a:cubicBezTo>
                  <a:lnTo>
                    <a:pt x="412" y="1661"/>
                  </a:lnTo>
                  <a:close/>
                  <a:moveTo>
                    <a:pt x="1249" y="1949"/>
                  </a:moveTo>
                  <a:lnTo>
                    <a:pt x="1249" y="1949"/>
                  </a:lnTo>
                  <a:cubicBezTo>
                    <a:pt x="945" y="1949"/>
                    <a:pt x="945" y="1949"/>
                    <a:pt x="945" y="1949"/>
                  </a:cubicBezTo>
                  <a:cubicBezTo>
                    <a:pt x="945" y="1812"/>
                    <a:pt x="945" y="1812"/>
                    <a:pt x="945" y="1812"/>
                  </a:cubicBezTo>
                  <a:cubicBezTo>
                    <a:pt x="1249" y="1812"/>
                    <a:pt x="1249" y="1812"/>
                    <a:pt x="1249" y="1812"/>
                  </a:cubicBezTo>
                  <a:lnTo>
                    <a:pt x="1249" y="1949"/>
                  </a:lnTo>
                  <a:close/>
                  <a:moveTo>
                    <a:pt x="1082" y="1462"/>
                  </a:moveTo>
                  <a:lnTo>
                    <a:pt x="1082" y="1462"/>
                  </a:lnTo>
                  <a:cubicBezTo>
                    <a:pt x="854" y="1462"/>
                    <a:pt x="687" y="1295"/>
                    <a:pt x="687" y="1066"/>
                  </a:cubicBezTo>
                  <a:cubicBezTo>
                    <a:pt x="687" y="1052"/>
                    <a:pt x="687" y="1021"/>
                    <a:pt x="687" y="1005"/>
                  </a:cubicBezTo>
                  <a:cubicBezTo>
                    <a:pt x="701" y="975"/>
                    <a:pt x="701" y="944"/>
                    <a:pt x="717" y="930"/>
                  </a:cubicBezTo>
                  <a:cubicBezTo>
                    <a:pt x="717" y="899"/>
                    <a:pt x="732" y="883"/>
                    <a:pt x="748" y="869"/>
                  </a:cubicBezTo>
                  <a:cubicBezTo>
                    <a:pt x="748" y="853"/>
                    <a:pt x="762" y="838"/>
                    <a:pt x="762" y="838"/>
                  </a:cubicBezTo>
                  <a:cubicBezTo>
                    <a:pt x="778" y="824"/>
                    <a:pt x="778" y="808"/>
                    <a:pt x="793" y="808"/>
                  </a:cubicBezTo>
                  <a:cubicBezTo>
                    <a:pt x="793" y="791"/>
                    <a:pt x="809" y="791"/>
                    <a:pt x="809" y="777"/>
                  </a:cubicBezTo>
                  <a:cubicBezTo>
                    <a:pt x="823" y="777"/>
                    <a:pt x="839" y="763"/>
                    <a:pt x="839" y="763"/>
                  </a:cubicBezTo>
                  <a:cubicBezTo>
                    <a:pt x="854" y="746"/>
                    <a:pt x="870" y="732"/>
                    <a:pt x="884" y="732"/>
                  </a:cubicBezTo>
                  <a:cubicBezTo>
                    <a:pt x="899" y="716"/>
                    <a:pt x="915" y="716"/>
                    <a:pt x="931" y="716"/>
                  </a:cubicBezTo>
                  <a:cubicBezTo>
                    <a:pt x="931" y="701"/>
                    <a:pt x="945" y="701"/>
                    <a:pt x="960" y="701"/>
                  </a:cubicBezTo>
                  <a:cubicBezTo>
                    <a:pt x="976" y="701"/>
                    <a:pt x="990" y="685"/>
                    <a:pt x="1007" y="685"/>
                  </a:cubicBezTo>
                  <a:cubicBezTo>
                    <a:pt x="1021" y="685"/>
                    <a:pt x="1052" y="685"/>
                    <a:pt x="1082" y="685"/>
                  </a:cubicBezTo>
                  <a:cubicBezTo>
                    <a:pt x="1113" y="685"/>
                    <a:pt x="1129" y="685"/>
                    <a:pt x="1158" y="685"/>
                  </a:cubicBezTo>
                  <a:cubicBezTo>
                    <a:pt x="1174" y="685"/>
                    <a:pt x="1188" y="701"/>
                    <a:pt x="1188" y="701"/>
                  </a:cubicBezTo>
                  <a:cubicBezTo>
                    <a:pt x="1219" y="701"/>
                    <a:pt x="1235" y="716"/>
                    <a:pt x="1249" y="716"/>
                  </a:cubicBezTo>
                  <a:cubicBezTo>
                    <a:pt x="1265" y="732"/>
                    <a:pt x="1280" y="732"/>
                    <a:pt x="1280" y="746"/>
                  </a:cubicBezTo>
                  <a:cubicBezTo>
                    <a:pt x="1296" y="746"/>
                    <a:pt x="1327" y="763"/>
                    <a:pt x="1341" y="777"/>
                  </a:cubicBezTo>
                  <a:cubicBezTo>
                    <a:pt x="1341" y="791"/>
                    <a:pt x="1357" y="791"/>
                    <a:pt x="1372" y="808"/>
                  </a:cubicBezTo>
                  <a:cubicBezTo>
                    <a:pt x="1388" y="824"/>
                    <a:pt x="1388" y="838"/>
                    <a:pt x="1402" y="853"/>
                  </a:cubicBezTo>
                  <a:cubicBezTo>
                    <a:pt x="1418" y="869"/>
                    <a:pt x="1433" y="899"/>
                    <a:pt x="1433" y="914"/>
                  </a:cubicBezTo>
                  <a:cubicBezTo>
                    <a:pt x="1433" y="914"/>
                    <a:pt x="1433" y="930"/>
                    <a:pt x="1447" y="930"/>
                  </a:cubicBezTo>
                  <a:cubicBezTo>
                    <a:pt x="1447" y="944"/>
                    <a:pt x="1463" y="975"/>
                    <a:pt x="1463" y="1005"/>
                  </a:cubicBezTo>
                  <a:cubicBezTo>
                    <a:pt x="1463" y="1021"/>
                    <a:pt x="1463" y="1052"/>
                    <a:pt x="1463" y="1066"/>
                  </a:cubicBezTo>
                  <a:cubicBezTo>
                    <a:pt x="1463" y="1295"/>
                    <a:pt x="1296" y="1462"/>
                    <a:pt x="1082" y="1462"/>
                  </a:cubicBezTo>
                  <a:close/>
                  <a:moveTo>
                    <a:pt x="1767" y="1631"/>
                  </a:moveTo>
                  <a:lnTo>
                    <a:pt x="1767" y="1631"/>
                  </a:lnTo>
                  <a:cubicBezTo>
                    <a:pt x="1646" y="1554"/>
                    <a:pt x="1646" y="1554"/>
                    <a:pt x="1646" y="1554"/>
                  </a:cubicBezTo>
                  <a:cubicBezTo>
                    <a:pt x="1798" y="1295"/>
                    <a:pt x="1798" y="1295"/>
                    <a:pt x="1798" y="1295"/>
                  </a:cubicBezTo>
                  <a:cubicBezTo>
                    <a:pt x="1920" y="1356"/>
                    <a:pt x="1920" y="1356"/>
                    <a:pt x="1920" y="1356"/>
                  </a:cubicBezTo>
                  <a:lnTo>
                    <a:pt x="1767" y="1631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98" name="Freeform 32"/>
            <p:cNvSpPr>
              <a:spLocks noChangeArrowheads="1"/>
            </p:cNvSpPr>
            <p:nvPr/>
          </p:nvSpPr>
          <p:spPr bwMode="auto">
            <a:xfrm>
              <a:off x="4540" y="5637"/>
              <a:ext cx="483" cy="210"/>
            </a:xfrm>
            <a:custGeom>
              <a:avLst/>
              <a:gdLst>
                <a:gd name="T0" fmla="*/ 1066 w 2133"/>
                <a:gd name="T1" fmla="*/ 0 h 931"/>
                <a:gd name="T2" fmla="*/ 1066 w 2133"/>
                <a:gd name="T3" fmla="*/ 0 h 931"/>
                <a:gd name="T4" fmla="*/ 0 w 2133"/>
                <a:gd name="T5" fmla="*/ 930 h 931"/>
                <a:gd name="T6" fmla="*/ 701 w 2133"/>
                <a:gd name="T7" fmla="*/ 930 h 931"/>
                <a:gd name="T8" fmla="*/ 732 w 2133"/>
                <a:gd name="T9" fmla="*/ 869 h 931"/>
                <a:gd name="T10" fmla="*/ 746 w 2133"/>
                <a:gd name="T11" fmla="*/ 838 h 931"/>
                <a:gd name="T12" fmla="*/ 777 w 2133"/>
                <a:gd name="T13" fmla="*/ 808 h 931"/>
                <a:gd name="T14" fmla="*/ 793 w 2133"/>
                <a:gd name="T15" fmla="*/ 777 h 931"/>
                <a:gd name="T16" fmla="*/ 823 w 2133"/>
                <a:gd name="T17" fmla="*/ 763 h 931"/>
                <a:gd name="T18" fmla="*/ 868 w 2133"/>
                <a:gd name="T19" fmla="*/ 732 h 931"/>
                <a:gd name="T20" fmla="*/ 915 w 2133"/>
                <a:gd name="T21" fmla="*/ 716 h 931"/>
                <a:gd name="T22" fmla="*/ 944 w 2133"/>
                <a:gd name="T23" fmla="*/ 701 h 931"/>
                <a:gd name="T24" fmla="*/ 991 w 2133"/>
                <a:gd name="T25" fmla="*/ 685 h 931"/>
                <a:gd name="T26" fmla="*/ 1066 w 2133"/>
                <a:gd name="T27" fmla="*/ 685 h 931"/>
                <a:gd name="T28" fmla="*/ 1142 w 2133"/>
                <a:gd name="T29" fmla="*/ 685 h 931"/>
                <a:gd name="T30" fmla="*/ 1172 w 2133"/>
                <a:gd name="T31" fmla="*/ 701 h 931"/>
                <a:gd name="T32" fmla="*/ 1233 w 2133"/>
                <a:gd name="T33" fmla="*/ 716 h 931"/>
                <a:gd name="T34" fmla="*/ 1264 w 2133"/>
                <a:gd name="T35" fmla="*/ 746 h 931"/>
                <a:gd name="T36" fmla="*/ 1325 w 2133"/>
                <a:gd name="T37" fmla="*/ 777 h 931"/>
                <a:gd name="T38" fmla="*/ 1356 w 2133"/>
                <a:gd name="T39" fmla="*/ 808 h 931"/>
                <a:gd name="T40" fmla="*/ 1386 w 2133"/>
                <a:gd name="T41" fmla="*/ 853 h 931"/>
                <a:gd name="T42" fmla="*/ 1417 w 2133"/>
                <a:gd name="T43" fmla="*/ 914 h 931"/>
                <a:gd name="T44" fmla="*/ 1431 w 2133"/>
                <a:gd name="T45" fmla="*/ 930 h 931"/>
                <a:gd name="T46" fmla="*/ 2132 w 2133"/>
                <a:gd name="T47" fmla="*/ 930 h 931"/>
                <a:gd name="T48" fmla="*/ 1066 w 2133"/>
                <a:gd name="T49" fmla="*/ 0 h 931"/>
                <a:gd name="T50" fmla="*/ 335 w 2133"/>
                <a:gd name="T51" fmla="*/ 853 h 931"/>
                <a:gd name="T52" fmla="*/ 335 w 2133"/>
                <a:gd name="T53" fmla="*/ 853 h 931"/>
                <a:gd name="T54" fmla="*/ 214 w 2133"/>
                <a:gd name="T55" fmla="*/ 791 h 931"/>
                <a:gd name="T56" fmla="*/ 367 w 2133"/>
                <a:gd name="T57" fmla="*/ 518 h 931"/>
                <a:gd name="T58" fmla="*/ 487 w 2133"/>
                <a:gd name="T59" fmla="*/ 594 h 931"/>
                <a:gd name="T60" fmla="*/ 335 w 2133"/>
                <a:gd name="T61" fmla="*/ 853 h 931"/>
                <a:gd name="T62" fmla="*/ 1188 w 2133"/>
                <a:gd name="T63" fmla="*/ 335 h 931"/>
                <a:gd name="T64" fmla="*/ 1188 w 2133"/>
                <a:gd name="T65" fmla="*/ 335 h 931"/>
                <a:gd name="T66" fmla="*/ 883 w 2133"/>
                <a:gd name="T67" fmla="*/ 335 h 931"/>
                <a:gd name="T68" fmla="*/ 883 w 2133"/>
                <a:gd name="T69" fmla="*/ 198 h 931"/>
                <a:gd name="T70" fmla="*/ 1188 w 2133"/>
                <a:gd name="T71" fmla="*/ 198 h 931"/>
                <a:gd name="T72" fmla="*/ 1188 w 2133"/>
                <a:gd name="T73" fmla="*/ 335 h 931"/>
                <a:gd name="T74" fmla="*/ 1614 w 2133"/>
                <a:gd name="T75" fmla="*/ 549 h 931"/>
                <a:gd name="T76" fmla="*/ 1614 w 2133"/>
                <a:gd name="T77" fmla="*/ 549 h 931"/>
                <a:gd name="T78" fmla="*/ 1737 w 2133"/>
                <a:gd name="T79" fmla="*/ 488 h 931"/>
                <a:gd name="T80" fmla="*/ 1889 w 2133"/>
                <a:gd name="T81" fmla="*/ 746 h 931"/>
                <a:gd name="T82" fmla="*/ 1767 w 2133"/>
                <a:gd name="T83" fmla="*/ 824 h 931"/>
                <a:gd name="T84" fmla="*/ 1614 w 2133"/>
                <a:gd name="T85" fmla="*/ 549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3" h="931">
                  <a:moveTo>
                    <a:pt x="1066" y="0"/>
                  </a:moveTo>
                  <a:lnTo>
                    <a:pt x="1066" y="0"/>
                  </a:lnTo>
                  <a:cubicBezTo>
                    <a:pt x="518" y="0"/>
                    <a:pt x="61" y="396"/>
                    <a:pt x="0" y="930"/>
                  </a:cubicBezTo>
                  <a:cubicBezTo>
                    <a:pt x="701" y="930"/>
                    <a:pt x="701" y="930"/>
                    <a:pt x="701" y="930"/>
                  </a:cubicBezTo>
                  <a:cubicBezTo>
                    <a:pt x="701" y="899"/>
                    <a:pt x="716" y="883"/>
                    <a:pt x="732" y="869"/>
                  </a:cubicBezTo>
                  <a:cubicBezTo>
                    <a:pt x="732" y="853"/>
                    <a:pt x="746" y="838"/>
                    <a:pt x="746" y="838"/>
                  </a:cubicBezTo>
                  <a:cubicBezTo>
                    <a:pt x="762" y="824"/>
                    <a:pt x="762" y="808"/>
                    <a:pt x="777" y="808"/>
                  </a:cubicBezTo>
                  <a:cubicBezTo>
                    <a:pt x="777" y="791"/>
                    <a:pt x="793" y="791"/>
                    <a:pt x="793" y="777"/>
                  </a:cubicBezTo>
                  <a:cubicBezTo>
                    <a:pt x="807" y="777"/>
                    <a:pt x="823" y="763"/>
                    <a:pt x="823" y="763"/>
                  </a:cubicBezTo>
                  <a:cubicBezTo>
                    <a:pt x="838" y="746"/>
                    <a:pt x="854" y="732"/>
                    <a:pt x="868" y="732"/>
                  </a:cubicBezTo>
                  <a:cubicBezTo>
                    <a:pt x="883" y="716"/>
                    <a:pt x="899" y="716"/>
                    <a:pt x="915" y="716"/>
                  </a:cubicBezTo>
                  <a:cubicBezTo>
                    <a:pt x="915" y="701"/>
                    <a:pt x="929" y="701"/>
                    <a:pt x="944" y="701"/>
                  </a:cubicBezTo>
                  <a:cubicBezTo>
                    <a:pt x="960" y="701"/>
                    <a:pt x="974" y="685"/>
                    <a:pt x="991" y="685"/>
                  </a:cubicBezTo>
                  <a:cubicBezTo>
                    <a:pt x="1005" y="685"/>
                    <a:pt x="1036" y="685"/>
                    <a:pt x="1066" y="685"/>
                  </a:cubicBezTo>
                  <a:cubicBezTo>
                    <a:pt x="1097" y="685"/>
                    <a:pt x="1113" y="685"/>
                    <a:pt x="1142" y="685"/>
                  </a:cubicBezTo>
                  <a:cubicBezTo>
                    <a:pt x="1158" y="685"/>
                    <a:pt x="1172" y="701"/>
                    <a:pt x="1172" y="701"/>
                  </a:cubicBezTo>
                  <a:cubicBezTo>
                    <a:pt x="1203" y="701"/>
                    <a:pt x="1219" y="716"/>
                    <a:pt x="1233" y="716"/>
                  </a:cubicBezTo>
                  <a:cubicBezTo>
                    <a:pt x="1249" y="732"/>
                    <a:pt x="1264" y="732"/>
                    <a:pt x="1264" y="746"/>
                  </a:cubicBezTo>
                  <a:cubicBezTo>
                    <a:pt x="1280" y="746"/>
                    <a:pt x="1311" y="763"/>
                    <a:pt x="1325" y="777"/>
                  </a:cubicBezTo>
                  <a:cubicBezTo>
                    <a:pt x="1325" y="791"/>
                    <a:pt x="1341" y="791"/>
                    <a:pt x="1356" y="808"/>
                  </a:cubicBezTo>
                  <a:cubicBezTo>
                    <a:pt x="1372" y="824"/>
                    <a:pt x="1372" y="838"/>
                    <a:pt x="1386" y="853"/>
                  </a:cubicBezTo>
                  <a:cubicBezTo>
                    <a:pt x="1402" y="869"/>
                    <a:pt x="1417" y="899"/>
                    <a:pt x="1417" y="914"/>
                  </a:cubicBezTo>
                  <a:cubicBezTo>
                    <a:pt x="1417" y="914"/>
                    <a:pt x="1417" y="930"/>
                    <a:pt x="1431" y="930"/>
                  </a:cubicBezTo>
                  <a:cubicBezTo>
                    <a:pt x="2132" y="930"/>
                    <a:pt x="2132" y="930"/>
                    <a:pt x="2132" y="930"/>
                  </a:cubicBezTo>
                  <a:cubicBezTo>
                    <a:pt x="2057" y="396"/>
                    <a:pt x="1600" y="0"/>
                    <a:pt x="1066" y="0"/>
                  </a:cubicBezTo>
                  <a:close/>
                  <a:moveTo>
                    <a:pt x="335" y="853"/>
                  </a:moveTo>
                  <a:lnTo>
                    <a:pt x="335" y="853"/>
                  </a:lnTo>
                  <a:cubicBezTo>
                    <a:pt x="214" y="791"/>
                    <a:pt x="214" y="791"/>
                    <a:pt x="214" y="791"/>
                  </a:cubicBezTo>
                  <a:cubicBezTo>
                    <a:pt x="367" y="518"/>
                    <a:pt x="367" y="518"/>
                    <a:pt x="367" y="518"/>
                  </a:cubicBezTo>
                  <a:cubicBezTo>
                    <a:pt x="487" y="594"/>
                    <a:pt x="487" y="594"/>
                    <a:pt x="487" y="594"/>
                  </a:cubicBezTo>
                  <a:lnTo>
                    <a:pt x="335" y="853"/>
                  </a:lnTo>
                  <a:close/>
                  <a:moveTo>
                    <a:pt x="1188" y="335"/>
                  </a:moveTo>
                  <a:lnTo>
                    <a:pt x="1188" y="335"/>
                  </a:lnTo>
                  <a:cubicBezTo>
                    <a:pt x="883" y="335"/>
                    <a:pt x="883" y="335"/>
                    <a:pt x="883" y="335"/>
                  </a:cubicBezTo>
                  <a:cubicBezTo>
                    <a:pt x="883" y="198"/>
                    <a:pt x="883" y="198"/>
                    <a:pt x="883" y="198"/>
                  </a:cubicBezTo>
                  <a:cubicBezTo>
                    <a:pt x="1188" y="198"/>
                    <a:pt x="1188" y="198"/>
                    <a:pt x="1188" y="198"/>
                  </a:cubicBezTo>
                  <a:lnTo>
                    <a:pt x="1188" y="335"/>
                  </a:lnTo>
                  <a:close/>
                  <a:moveTo>
                    <a:pt x="1614" y="549"/>
                  </a:moveTo>
                  <a:lnTo>
                    <a:pt x="1614" y="549"/>
                  </a:lnTo>
                  <a:cubicBezTo>
                    <a:pt x="1737" y="488"/>
                    <a:pt x="1737" y="488"/>
                    <a:pt x="1737" y="488"/>
                  </a:cubicBezTo>
                  <a:cubicBezTo>
                    <a:pt x="1889" y="746"/>
                    <a:pt x="1889" y="746"/>
                    <a:pt x="1889" y="746"/>
                  </a:cubicBezTo>
                  <a:cubicBezTo>
                    <a:pt x="1767" y="824"/>
                    <a:pt x="1767" y="824"/>
                    <a:pt x="1767" y="824"/>
                  </a:cubicBezTo>
                  <a:lnTo>
                    <a:pt x="1614" y="54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99" name="Freeform 33"/>
            <p:cNvSpPr>
              <a:spLocks noChangeArrowheads="1"/>
            </p:cNvSpPr>
            <p:nvPr/>
          </p:nvSpPr>
          <p:spPr bwMode="auto">
            <a:xfrm>
              <a:off x="4064" y="5416"/>
              <a:ext cx="4095" cy="431"/>
            </a:xfrm>
            <a:custGeom>
              <a:avLst/>
              <a:gdLst>
                <a:gd name="T0" fmla="*/ 18063 w 18064"/>
                <a:gd name="T1" fmla="*/ 0 h 1905"/>
                <a:gd name="T2" fmla="*/ 18063 w 18064"/>
                <a:gd name="T3" fmla="*/ 0 h 1905"/>
                <a:gd name="T4" fmla="*/ 18063 w 18064"/>
                <a:gd name="T5" fmla="*/ 1904 h 1905"/>
                <a:gd name="T6" fmla="*/ 4508 w 18064"/>
                <a:gd name="T7" fmla="*/ 1904 h 1905"/>
                <a:gd name="T8" fmla="*/ 3167 w 18064"/>
                <a:gd name="T9" fmla="*/ 701 h 1905"/>
                <a:gd name="T10" fmla="*/ 1826 w 18064"/>
                <a:gd name="T11" fmla="*/ 1904 h 1905"/>
                <a:gd name="T12" fmla="*/ 0 w 18064"/>
                <a:gd name="T13" fmla="*/ 1904 h 1905"/>
                <a:gd name="T14" fmla="*/ 0 w 18064"/>
                <a:gd name="T15" fmla="*/ 0 h 1905"/>
                <a:gd name="T16" fmla="*/ 18063 w 18064"/>
                <a:gd name="T17" fmla="*/ 0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064" h="1905">
                  <a:moveTo>
                    <a:pt x="18063" y="0"/>
                  </a:moveTo>
                  <a:lnTo>
                    <a:pt x="18063" y="0"/>
                  </a:lnTo>
                  <a:cubicBezTo>
                    <a:pt x="18063" y="1904"/>
                    <a:pt x="18063" y="1904"/>
                    <a:pt x="18063" y="1904"/>
                  </a:cubicBezTo>
                  <a:cubicBezTo>
                    <a:pt x="4508" y="1904"/>
                    <a:pt x="4508" y="1904"/>
                    <a:pt x="4508" y="1904"/>
                  </a:cubicBezTo>
                  <a:cubicBezTo>
                    <a:pt x="4431" y="1217"/>
                    <a:pt x="3852" y="701"/>
                    <a:pt x="3167" y="701"/>
                  </a:cubicBezTo>
                  <a:cubicBezTo>
                    <a:pt x="2468" y="701"/>
                    <a:pt x="1887" y="1217"/>
                    <a:pt x="1826" y="1904"/>
                  </a:cubicBezTo>
                  <a:cubicBezTo>
                    <a:pt x="0" y="1904"/>
                    <a:pt x="0" y="1904"/>
                    <a:pt x="0" y="190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8063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00" name="Freeform 34"/>
            <p:cNvSpPr>
              <a:spLocks noChangeArrowheads="1"/>
            </p:cNvSpPr>
            <p:nvPr/>
          </p:nvSpPr>
          <p:spPr bwMode="auto">
            <a:xfrm>
              <a:off x="7438" y="5223"/>
              <a:ext cx="721" cy="193"/>
            </a:xfrm>
            <a:custGeom>
              <a:avLst/>
              <a:gdLst>
                <a:gd name="T0" fmla="*/ 0 w 3184"/>
                <a:gd name="T1" fmla="*/ 0 h 854"/>
                <a:gd name="T2" fmla="*/ 3183 w 3184"/>
                <a:gd name="T3" fmla="*/ 0 h 854"/>
                <a:gd name="T4" fmla="*/ 3183 w 3184"/>
                <a:gd name="T5" fmla="*/ 853 h 854"/>
                <a:gd name="T6" fmla="*/ 0 w 3184"/>
                <a:gd name="T7" fmla="*/ 853 h 854"/>
                <a:gd name="T8" fmla="*/ 0 w 3184"/>
                <a:gd name="T9" fmla="*/ 0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4" h="854">
                  <a:moveTo>
                    <a:pt x="0" y="0"/>
                  </a:moveTo>
                  <a:lnTo>
                    <a:pt x="3183" y="0"/>
                  </a:lnTo>
                  <a:lnTo>
                    <a:pt x="3183" y="853"/>
                  </a:lnTo>
                  <a:lnTo>
                    <a:pt x="0" y="85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01" name="Freeform 35"/>
            <p:cNvSpPr>
              <a:spLocks noChangeArrowheads="1"/>
            </p:cNvSpPr>
            <p:nvPr/>
          </p:nvSpPr>
          <p:spPr bwMode="auto">
            <a:xfrm>
              <a:off x="2765" y="4619"/>
              <a:ext cx="4651" cy="1156"/>
            </a:xfrm>
            <a:custGeom>
              <a:avLst/>
              <a:gdLst>
                <a:gd name="T0" fmla="*/ 5727 w 20516"/>
                <a:gd name="T1" fmla="*/ 5101 h 5102"/>
                <a:gd name="T2" fmla="*/ 5727 w 20516"/>
                <a:gd name="T3" fmla="*/ 5101 h 5102"/>
                <a:gd name="T4" fmla="*/ 2437 w 20516"/>
                <a:gd name="T5" fmla="*/ 4766 h 5102"/>
                <a:gd name="T6" fmla="*/ 701 w 20516"/>
                <a:gd name="T7" fmla="*/ 5101 h 5102"/>
                <a:gd name="T8" fmla="*/ 0 w 20516"/>
                <a:gd name="T9" fmla="*/ 5101 h 5102"/>
                <a:gd name="T10" fmla="*/ 396 w 20516"/>
                <a:gd name="T11" fmla="*/ 4324 h 5102"/>
                <a:gd name="T12" fmla="*/ 4904 w 20516"/>
                <a:gd name="T13" fmla="*/ 3090 h 5102"/>
                <a:gd name="T14" fmla="*/ 6000 w 20516"/>
                <a:gd name="T15" fmla="*/ 2831 h 5102"/>
                <a:gd name="T16" fmla="*/ 20332 w 20516"/>
                <a:gd name="T17" fmla="*/ 2831 h 5102"/>
                <a:gd name="T18" fmla="*/ 20332 w 20516"/>
                <a:gd name="T19" fmla="*/ 0 h 5102"/>
                <a:gd name="T20" fmla="*/ 20515 w 20516"/>
                <a:gd name="T21" fmla="*/ 0 h 5102"/>
                <a:gd name="T22" fmla="*/ 20515 w 20516"/>
                <a:gd name="T23" fmla="*/ 3379 h 5102"/>
                <a:gd name="T24" fmla="*/ 5727 w 20516"/>
                <a:gd name="T25" fmla="*/ 3379 h 5102"/>
                <a:gd name="T26" fmla="*/ 1767 w 20516"/>
                <a:gd name="T27" fmla="*/ 4475 h 5102"/>
                <a:gd name="T28" fmla="*/ 5727 w 20516"/>
                <a:gd name="T29" fmla="*/ 4475 h 5102"/>
                <a:gd name="T30" fmla="*/ 5727 w 20516"/>
                <a:gd name="T31" fmla="*/ 5101 h 5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516" h="5102">
                  <a:moveTo>
                    <a:pt x="5727" y="5101"/>
                  </a:moveTo>
                  <a:lnTo>
                    <a:pt x="5727" y="5101"/>
                  </a:lnTo>
                  <a:cubicBezTo>
                    <a:pt x="2437" y="4766"/>
                    <a:pt x="2437" y="4766"/>
                    <a:pt x="2437" y="4766"/>
                  </a:cubicBezTo>
                  <a:cubicBezTo>
                    <a:pt x="2437" y="4766"/>
                    <a:pt x="1341" y="4826"/>
                    <a:pt x="701" y="5101"/>
                  </a:cubicBezTo>
                  <a:cubicBezTo>
                    <a:pt x="0" y="5101"/>
                    <a:pt x="0" y="5101"/>
                    <a:pt x="0" y="5101"/>
                  </a:cubicBezTo>
                  <a:cubicBezTo>
                    <a:pt x="396" y="4324"/>
                    <a:pt x="396" y="4324"/>
                    <a:pt x="396" y="4324"/>
                  </a:cubicBezTo>
                  <a:cubicBezTo>
                    <a:pt x="4904" y="3090"/>
                    <a:pt x="4904" y="3090"/>
                    <a:pt x="4904" y="3090"/>
                  </a:cubicBezTo>
                  <a:cubicBezTo>
                    <a:pt x="4904" y="3090"/>
                    <a:pt x="5331" y="2847"/>
                    <a:pt x="6000" y="2831"/>
                  </a:cubicBezTo>
                  <a:cubicBezTo>
                    <a:pt x="6671" y="2816"/>
                    <a:pt x="20332" y="2831"/>
                    <a:pt x="20332" y="2831"/>
                  </a:cubicBezTo>
                  <a:cubicBezTo>
                    <a:pt x="20332" y="0"/>
                    <a:pt x="20332" y="0"/>
                    <a:pt x="20332" y="0"/>
                  </a:cubicBezTo>
                  <a:cubicBezTo>
                    <a:pt x="20515" y="0"/>
                    <a:pt x="20515" y="0"/>
                    <a:pt x="20515" y="0"/>
                  </a:cubicBezTo>
                  <a:cubicBezTo>
                    <a:pt x="20515" y="3379"/>
                    <a:pt x="20515" y="3379"/>
                    <a:pt x="20515" y="3379"/>
                  </a:cubicBezTo>
                  <a:cubicBezTo>
                    <a:pt x="5727" y="3379"/>
                    <a:pt x="5727" y="3379"/>
                    <a:pt x="5727" y="3379"/>
                  </a:cubicBezTo>
                  <a:cubicBezTo>
                    <a:pt x="1767" y="4475"/>
                    <a:pt x="1767" y="4475"/>
                    <a:pt x="1767" y="4475"/>
                  </a:cubicBezTo>
                  <a:cubicBezTo>
                    <a:pt x="5727" y="4475"/>
                    <a:pt x="5727" y="4475"/>
                    <a:pt x="5727" y="4475"/>
                  </a:cubicBezTo>
                  <a:lnTo>
                    <a:pt x="5727" y="5101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02" name="Freeform 36"/>
            <p:cNvSpPr>
              <a:spLocks noChangeArrowheads="1"/>
            </p:cNvSpPr>
            <p:nvPr/>
          </p:nvSpPr>
          <p:spPr bwMode="auto">
            <a:xfrm>
              <a:off x="4674" y="2394"/>
              <a:ext cx="3315" cy="2800"/>
            </a:xfrm>
            <a:custGeom>
              <a:avLst/>
              <a:gdLst>
                <a:gd name="T0" fmla="*/ 13845 w 14622"/>
                <a:gd name="T1" fmla="*/ 12350 h 12351"/>
                <a:gd name="T2" fmla="*/ 13845 w 14622"/>
                <a:gd name="T3" fmla="*/ 12350 h 12351"/>
                <a:gd name="T4" fmla="*/ 12186 w 14622"/>
                <a:gd name="T5" fmla="*/ 12350 h 12351"/>
                <a:gd name="T6" fmla="*/ 12186 w 14622"/>
                <a:gd name="T7" fmla="*/ 8423 h 12351"/>
                <a:gd name="T8" fmla="*/ 13023 w 14622"/>
                <a:gd name="T9" fmla="*/ 8423 h 12351"/>
                <a:gd name="T10" fmla="*/ 13555 w 14622"/>
                <a:gd name="T11" fmla="*/ 3670 h 12351"/>
                <a:gd name="T12" fmla="*/ 12840 w 14622"/>
                <a:gd name="T13" fmla="*/ 3670 h 12351"/>
                <a:gd name="T14" fmla="*/ 11880 w 14622"/>
                <a:gd name="T15" fmla="*/ 2635 h 12351"/>
                <a:gd name="T16" fmla="*/ 0 w 14622"/>
                <a:gd name="T17" fmla="*/ 884 h 12351"/>
                <a:gd name="T18" fmla="*/ 0 w 14622"/>
                <a:gd name="T19" fmla="*/ 0 h 12351"/>
                <a:gd name="T20" fmla="*/ 12748 w 14622"/>
                <a:gd name="T21" fmla="*/ 1508 h 12351"/>
                <a:gd name="T22" fmla="*/ 14499 w 14622"/>
                <a:gd name="T23" fmla="*/ 3625 h 12351"/>
                <a:gd name="T24" fmla="*/ 13906 w 14622"/>
                <a:gd name="T25" fmla="*/ 9701 h 12351"/>
                <a:gd name="T26" fmla="*/ 14363 w 14622"/>
                <a:gd name="T27" fmla="*/ 9701 h 12351"/>
                <a:gd name="T28" fmla="*/ 14363 w 14622"/>
                <a:gd name="T29" fmla="*/ 12350 h 12351"/>
                <a:gd name="T30" fmla="*/ 13845 w 14622"/>
                <a:gd name="T31" fmla="*/ 12350 h 12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622" h="12351">
                  <a:moveTo>
                    <a:pt x="13845" y="12350"/>
                  </a:moveTo>
                  <a:lnTo>
                    <a:pt x="13845" y="12350"/>
                  </a:lnTo>
                  <a:cubicBezTo>
                    <a:pt x="12186" y="12350"/>
                    <a:pt x="12186" y="12350"/>
                    <a:pt x="12186" y="12350"/>
                  </a:cubicBezTo>
                  <a:cubicBezTo>
                    <a:pt x="12186" y="8423"/>
                    <a:pt x="12186" y="8423"/>
                    <a:pt x="12186" y="8423"/>
                  </a:cubicBezTo>
                  <a:cubicBezTo>
                    <a:pt x="13023" y="8423"/>
                    <a:pt x="13023" y="8423"/>
                    <a:pt x="13023" y="8423"/>
                  </a:cubicBezTo>
                  <a:cubicBezTo>
                    <a:pt x="13023" y="8423"/>
                    <a:pt x="13586" y="3762"/>
                    <a:pt x="13555" y="3670"/>
                  </a:cubicBezTo>
                  <a:cubicBezTo>
                    <a:pt x="12840" y="3670"/>
                    <a:pt x="12840" y="3670"/>
                    <a:pt x="12840" y="3670"/>
                  </a:cubicBezTo>
                  <a:cubicBezTo>
                    <a:pt x="12840" y="3670"/>
                    <a:pt x="11880" y="3670"/>
                    <a:pt x="11880" y="2635"/>
                  </a:cubicBezTo>
                  <a:cubicBezTo>
                    <a:pt x="0" y="884"/>
                    <a:pt x="0" y="884"/>
                    <a:pt x="0" y="8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748" y="1508"/>
                    <a:pt x="12748" y="1508"/>
                    <a:pt x="12748" y="1508"/>
                  </a:cubicBezTo>
                  <a:cubicBezTo>
                    <a:pt x="12748" y="1508"/>
                    <a:pt x="14621" y="1661"/>
                    <a:pt x="14499" y="3625"/>
                  </a:cubicBezTo>
                  <a:cubicBezTo>
                    <a:pt x="14379" y="5590"/>
                    <a:pt x="13906" y="9701"/>
                    <a:pt x="13906" y="9701"/>
                  </a:cubicBezTo>
                  <a:cubicBezTo>
                    <a:pt x="14363" y="9701"/>
                    <a:pt x="14363" y="9701"/>
                    <a:pt x="14363" y="9701"/>
                  </a:cubicBezTo>
                  <a:cubicBezTo>
                    <a:pt x="14363" y="12350"/>
                    <a:pt x="14363" y="12350"/>
                    <a:pt x="14363" y="12350"/>
                  </a:cubicBezTo>
                  <a:lnTo>
                    <a:pt x="13845" y="1235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03" name="Freeform 37"/>
            <p:cNvSpPr>
              <a:spLocks noChangeArrowheads="1"/>
            </p:cNvSpPr>
            <p:nvPr/>
          </p:nvSpPr>
          <p:spPr bwMode="auto">
            <a:xfrm>
              <a:off x="7472" y="3552"/>
              <a:ext cx="96" cy="752"/>
            </a:xfrm>
            <a:custGeom>
              <a:avLst/>
              <a:gdLst>
                <a:gd name="T0" fmla="*/ 427 w 428"/>
                <a:gd name="T1" fmla="*/ 0 h 3321"/>
                <a:gd name="T2" fmla="*/ 0 w 428"/>
                <a:gd name="T3" fmla="*/ 0 h 3321"/>
                <a:gd name="T4" fmla="*/ 0 w 428"/>
                <a:gd name="T5" fmla="*/ 3320 h 3321"/>
                <a:gd name="T6" fmla="*/ 427 w 428"/>
                <a:gd name="T7" fmla="*/ 3320 h 3321"/>
                <a:gd name="T8" fmla="*/ 427 w 428"/>
                <a:gd name="T9" fmla="*/ 0 h 3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8" h="3321">
                  <a:moveTo>
                    <a:pt x="427" y="0"/>
                  </a:moveTo>
                  <a:lnTo>
                    <a:pt x="0" y="0"/>
                  </a:lnTo>
                  <a:lnTo>
                    <a:pt x="0" y="3320"/>
                  </a:lnTo>
                  <a:lnTo>
                    <a:pt x="427" y="3320"/>
                  </a:lnTo>
                  <a:lnTo>
                    <a:pt x="427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04" name="Freeform 38"/>
            <p:cNvSpPr>
              <a:spLocks noChangeArrowheads="1"/>
            </p:cNvSpPr>
            <p:nvPr/>
          </p:nvSpPr>
          <p:spPr bwMode="auto">
            <a:xfrm>
              <a:off x="7493" y="3210"/>
              <a:ext cx="55" cy="341"/>
            </a:xfrm>
            <a:custGeom>
              <a:avLst/>
              <a:gdLst>
                <a:gd name="T0" fmla="*/ 245 w 246"/>
                <a:gd name="T1" fmla="*/ 0 h 1509"/>
                <a:gd name="T2" fmla="*/ 0 w 246"/>
                <a:gd name="T3" fmla="*/ 0 h 1509"/>
                <a:gd name="T4" fmla="*/ 0 w 246"/>
                <a:gd name="T5" fmla="*/ 1508 h 1509"/>
                <a:gd name="T6" fmla="*/ 245 w 246"/>
                <a:gd name="T7" fmla="*/ 1508 h 1509"/>
                <a:gd name="T8" fmla="*/ 245 w 246"/>
                <a:gd name="T9" fmla="*/ 0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" h="1509">
                  <a:moveTo>
                    <a:pt x="245" y="0"/>
                  </a:moveTo>
                  <a:lnTo>
                    <a:pt x="0" y="0"/>
                  </a:lnTo>
                  <a:lnTo>
                    <a:pt x="0" y="1508"/>
                  </a:lnTo>
                  <a:lnTo>
                    <a:pt x="245" y="1508"/>
                  </a:lnTo>
                  <a:lnTo>
                    <a:pt x="245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05" name="Freeform 39"/>
            <p:cNvSpPr>
              <a:spLocks noChangeArrowheads="1"/>
            </p:cNvSpPr>
            <p:nvPr/>
          </p:nvSpPr>
          <p:spPr bwMode="auto">
            <a:xfrm>
              <a:off x="4070" y="2370"/>
              <a:ext cx="445" cy="776"/>
            </a:xfrm>
            <a:custGeom>
              <a:avLst/>
              <a:gdLst>
                <a:gd name="T0" fmla="*/ 457 w 1966"/>
                <a:gd name="T1" fmla="*/ 3426 h 3427"/>
                <a:gd name="T2" fmla="*/ 457 w 1966"/>
                <a:gd name="T3" fmla="*/ 3426 h 3427"/>
                <a:gd name="T4" fmla="*/ 290 w 1966"/>
                <a:gd name="T5" fmla="*/ 3426 h 3427"/>
                <a:gd name="T6" fmla="*/ 335 w 1966"/>
                <a:gd name="T7" fmla="*/ 1781 h 3427"/>
                <a:gd name="T8" fmla="*/ 426 w 1966"/>
                <a:gd name="T9" fmla="*/ 609 h 3427"/>
                <a:gd name="T10" fmla="*/ 1965 w 1966"/>
                <a:gd name="T11" fmla="*/ 456 h 3427"/>
                <a:gd name="T12" fmla="*/ 1888 w 1966"/>
                <a:gd name="T13" fmla="*/ 548 h 3427"/>
                <a:gd name="T14" fmla="*/ 518 w 1966"/>
                <a:gd name="T15" fmla="*/ 701 h 3427"/>
                <a:gd name="T16" fmla="*/ 426 w 1966"/>
                <a:gd name="T17" fmla="*/ 1691 h 3427"/>
                <a:gd name="T18" fmla="*/ 457 w 1966"/>
                <a:gd name="T19" fmla="*/ 3426 h 3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66" h="3427">
                  <a:moveTo>
                    <a:pt x="457" y="3426"/>
                  </a:moveTo>
                  <a:lnTo>
                    <a:pt x="457" y="3426"/>
                  </a:lnTo>
                  <a:cubicBezTo>
                    <a:pt x="290" y="3426"/>
                    <a:pt x="290" y="3426"/>
                    <a:pt x="290" y="3426"/>
                  </a:cubicBezTo>
                  <a:cubicBezTo>
                    <a:pt x="290" y="3411"/>
                    <a:pt x="914" y="2315"/>
                    <a:pt x="335" y="1781"/>
                  </a:cubicBezTo>
                  <a:cubicBezTo>
                    <a:pt x="0" y="1461"/>
                    <a:pt x="123" y="944"/>
                    <a:pt x="426" y="609"/>
                  </a:cubicBezTo>
                  <a:cubicBezTo>
                    <a:pt x="732" y="259"/>
                    <a:pt x="1325" y="0"/>
                    <a:pt x="1965" y="456"/>
                  </a:cubicBezTo>
                  <a:cubicBezTo>
                    <a:pt x="1888" y="548"/>
                    <a:pt x="1888" y="548"/>
                    <a:pt x="1888" y="548"/>
                  </a:cubicBezTo>
                  <a:cubicBezTo>
                    <a:pt x="1309" y="153"/>
                    <a:pt x="791" y="381"/>
                    <a:pt x="518" y="701"/>
                  </a:cubicBezTo>
                  <a:cubicBezTo>
                    <a:pt x="259" y="990"/>
                    <a:pt x="137" y="1431"/>
                    <a:pt x="426" y="1691"/>
                  </a:cubicBezTo>
                  <a:cubicBezTo>
                    <a:pt x="1066" y="2284"/>
                    <a:pt x="488" y="3381"/>
                    <a:pt x="457" y="342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06" name="Freeform 40"/>
            <p:cNvSpPr>
              <a:spLocks noChangeArrowheads="1"/>
            </p:cNvSpPr>
            <p:nvPr/>
          </p:nvSpPr>
          <p:spPr bwMode="auto">
            <a:xfrm>
              <a:off x="4440" y="2764"/>
              <a:ext cx="89" cy="89"/>
            </a:xfrm>
            <a:custGeom>
              <a:avLst/>
              <a:gdLst>
                <a:gd name="T0" fmla="*/ 0 w 398"/>
                <a:gd name="T1" fmla="*/ 198 h 397"/>
                <a:gd name="T2" fmla="*/ 0 w 398"/>
                <a:gd name="T3" fmla="*/ 198 h 397"/>
                <a:gd name="T4" fmla="*/ 199 w 398"/>
                <a:gd name="T5" fmla="*/ 0 h 397"/>
                <a:gd name="T6" fmla="*/ 397 w 398"/>
                <a:gd name="T7" fmla="*/ 198 h 397"/>
                <a:gd name="T8" fmla="*/ 199 w 398"/>
                <a:gd name="T9" fmla="*/ 396 h 397"/>
                <a:gd name="T10" fmla="*/ 0 w 398"/>
                <a:gd name="T11" fmla="*/ 198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8" h="397">
                  <a:moveTo>
                    <a:pt x="0" y="198"/>
                  </a:moveTo>
                  <a:lnTo>
                    <a:pt x="0" y="198"/>
                  </a:lnTo>
                  <a:cubicBezTo>
                    <a:pt x="0" y="92"/>
                    <a:pt x="92" y="0"/>
                    <a:pt x="199" y="0"/>
                  </a:cubicBezTo>
                  <a:cubicBezTo>
                    <a:pt x="320" y="0"/>
                    <a:pt x="397" y="92"/>
                    <a:pt x="397" y="198"/>
                  </a:cubicBezTo>
                  <a:cubicBezTo>
                    <a:pt x="397" y="320"/>
                    <a:pt x="320" y="396"/>
                    <a:pt x="199" y="396"/>
                  </a:cubicBezTo>
                  <a:cubicBezTo>
                    <a:pt x="92" y="396"/>
                    <a:pt x="0" y="320"/>
                    <a:pt x="0" y="19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07" name="Freeform 41"/>
            <p:cNvSpPr>
              <a:spLocks noChangeArrowheads="1"/>
            </p:cNvSpPr>
            <p:nvPr/>
          </p:nvSpPr>
          <p:spPr bwMode="auto">
            <a:xfrm>
              <a:off x="4426" y="2056"/>
              <a:ext cx="282" cy="690"/>
            </a:xfrm>
            <a:custGeom>
              <a:avLst/>
              <a:gdLst>
                <a:gd name="T0" fmla="*/ 260 w 1250"/>
                <a:gd name="T1" fmla="*/ 3045 h 3046"/>
                <a:gd name="T2" fmla="*/ 260 w 1250"/>
                <a:gd name="T3" fmla="*/ 3045 h 3046"/>
                <a:gd name="T4" fmla="*/ 595 w 1250"/>
                <a:gd name="T5" fmla="*/ 1600 h 3046"/>
                <a:gd name="T6" fmla="*/ 595 w 1250"/>
                <a:gd name="T7" fmla="*/ 395 h 3046"/>
                <a:gd name="T8" fmla="*/ 976 w 1250"/>
                <a:gd name="T9" fmla="*/ 0 h 3046"/>
                <a:gd name="T10" fmla="*/ 1249 w 1250"/>
                <a:gd name="T11" fmla="*/ 320 h 3046"/>
                <a:gd name="T12" fmla="*/ 1249 w 1250"/>
                <a:gd name="T13" fmla="*/ 2421 h 3046"/>
                <a:gd name="T14" fmla="*/ 260 w 1250"/>
                <a:gd name="T15" fmla="*/ 3045 h 3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0" h="3046">
                  <a:moveTo>
                    <a:pt x="260" y="3045"/>
                  </a:moveTo>
                  <a:lnTo>
                    <a:pt x="260" y="3045"/>
                  </a:lnTo>
                  <a:cubicBezTo>
                    <a:pt x="260" y="3045"/>
                    <a:pt x="0" y="1934"/>
                    <a:pt x="595" y="1600"/>
                  </a:cubicBezTo>
                  <a:cubicBezTo>
                    <a:pt x="595" y="395"/>
                    <a:pt x="595" y="395"/>
                    <a:pt x="595" y="395"/>
                  </a:cubicBezTo>
                  <a:cubicBezTo>
                    <a:pt x="595" y="395"/>
                    <a:pt x="625" y="0"/>
                    <a:pt x="976" y="0"/>
                  </a:cubicBezTo>
                  <a:cubicBezTo>
                    <a:pt x="976" y="0"/>
                    <a:pt x="1249" y="31"/>
                    <a:pt x="1249" y="320"/>
                  </a:cubicBezTo>
                  <a:cubicBezTo>
                    <a:pt x="1249" y="609"/>
                    <a:pt x="1249" y="2421"/>
                    <a:pt x="1249" y="2421"/>
                  </a:cubicBezTo>
                  <a:cubicBezTo>
                    <a:pt x="1249" y="2421"/>
                    <a:pt x="367" y="2421"/>
                    <a:pt x="260" y="30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08" name="Freeform 42"/>
            <p:cNvSpPr>
              <a:spLocks noChangeArrowheads="1"/>
            </p:cNvSpPr>
            <p:nvPr/>
          </p:nvSpPr>
          <p:spPr bwMode="auto">
            <a:xfrm>
              <a:off x="3490" y="3237"/>
              <a:ext cx="134" cy="783"/>
            </a:xfrm>
            <a:custGeom>
              <a:avLst/>
              <a:gdLst>
                <a:gd name="T0" fmla="*/ 595 w 596"/>
                <a:gd name="T1" fmla="*/ 0 h 3458"/>
                <a:gd name="T2" fmla="*/ 595 w 596"/>
                <a:gd name="T3" fmla="*/ 0 h 3458"/>
                <a:gd name="T4" fmla="*/ 595 w 596"/>
                <a:gd name="T5" fmla="*/ 14 h 3458"/>
                <a:gd name="T6" fmla="*/ 442 w 596"/>
                <a:gd name="T7" fmla="*/ 807 h 3458"/>
                <a:gd name="T8" fmla="*/ 442 w 596"/>
                <a:gd name="T9" fmla="*/ 821 h 3458"/>
                <a:gd name="T10" fmla="*/ 427 w 596"/>
                <a:gd name="T11" fmla="*/ 974 h 3458"/>
                <a:gd name="T12" fmla="*/ 122 w 596"/>
                <a:gd name="T13" fmla="*/ 3379 h 3458"/>
                <a:gd name="T14" fmla="*/ 122 w 596"/>
                <a:gd name="T15" fmla="*/ 3457 h 3458"/>
                <a:gd name="T16" fmla="*/ 0 w 596"/>
                <a:gd name="T17" fmla="*/ 3457 h 3458"/>
                <a:gd name="T18" fmla="*/ 16 w 596"/>
                <a:gd name="T19" fmla="*/ 3365 h 3458"/>
                <a:gd name="T20" fmla="*/ 275 w 596"/>
                <a:gd name="T21" fmla="*/ 1096 h 3458"/>
                <a:gd name="T22" fmla="*/ 305 w 596"/>
                <a:gd name="T23" fmla="*/ 883 h 3458"/>
                <a:gd name="T24" fmla="*/ 305 w 596"/>
                <a:gd name="T25" fmla="*/ 883 h 3458"/>
                <a:gd name="T26" fmla="*/ 473 w 596"/>
                <a:gd name="T27" fmla="*/ 0 h 3458"/>
                <a:gd name="T28" fmla="*/ 473 w 596"/>
                <a:gd name="T29" fmla="*/ 0 h 3458"/>
                <a:gd name="T30" fmla="*/ 595 w 596"/>
                <a:gd name="T31" fmla="*/ 0 h 3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6" h="3458">
                  <a:moveTo>
                    <a:pt x="595" y="0"/>
                  </a:moveTo>
                  <a:lnTo>
                    <a:pt x="595" y="0"/>
                  </a:lnTo>
                  <a:cubicBezTo>
                    <a:pt x="595" y="0"/>
                    <a:pt x="595" y="0"/>
                    <a:pt x="595" y="14"/>
                  </a:cubicBezTo>
                  <a:cubicBezTo>
                    <a:pt x="579" y="76"/>
                    <a:pt x="518" y="379"/>
                    <a:pt x="442" y="807"/>
                  </a:cubicBezTo>
                  <a:cubicBezTo>
                    <a:pt x="442" y="821"/>
                    <a:pt x="442" y="821"/>
                    <a:pt x="442" y="821"/>
                  </a:cubicBezTo>
                  <a:cubicBezTo>
                    <a:pt x="442" y="868"/>
                    <a:pt x="427" y="913"/>
                    <a:pt x="427" y="974"/>
                  </a:cubicBezTo>
                  <a:cubicBezTo>
                    <a:pt x="305" y="1645"/>
                    <a:pt x="183" y="2542"/>
                    <a:pt x="122" y="3379"/>
                  </a:cubicBezTo>
                  <a:cubicBezTo>
                    <a:pt x="122" y="3412"/>
                    <a:pt x="122" y="3426"/>
                    <a:pt x="122" y="3457"/>
                  </a:cubicBezTo>
                  <a:cubicBezTo>
                    <a:pt x="0" y="3457"/>
                    <a:pt x="0" y="3457"/>
                    <a:pt x="0" y="3457"/>
                  </a:cubicBezTo>
                  <a:cubicBezTo>
                    <a:pt x="0" y="3426"/>
                    <a:pt x="0" y="3395"/>
                    <a:pt x="16" y="3365"/>
                  </a:cubicBezTo>
                  <a:cubicBezTo>
                    <a:pt x="61" y="2588"/>
                    <a:pt x="167" y="1751"/>
                    <a:pt x="275" y="1096"/>
                  </a:cubicBezTo>
                  <a:cubicBezTo>
                    <a:pt x="289" y="1019"/>
                    <a:pt x="305" y="958"/>
                    <a:pt x="305" y="883"/>
                  </a:cubicBezTo>
                  <a:lnTo>
                    <a:pt x="305" y="883"/>
                  </a:lnTo>
                  <a:cubicBezTo>
                    <a:pt x="397" y="395"/>
                    <a:pt x="456" y="61"/>
                    <a:pt x="473" y="0"/>
                  </a:cubicBezTo>
                  <a:lnTo>
                    <a:pt x="473" y="0"/>
                  </a:lnTo>
                  <a:lnTo>
                    <a:pt x="595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09" name="Freeform 43"/>
            <p:cNvSpPr>
              <a:spLocks noChangeArrowheads="1"/>
            </p:cNvSpPr>
            <p:nvPr/>
          </p:nvSpPr>
          <p:spPr bwMode="auto">
            <a:xfrm>
              <a:off x="3241" y="3987"/>
              <a:ext cx="459" cy="548"/>
            </a:xfrm>
            <a:custGeom>
              <a:avLst/>
              <a:gdLst>
                <a:gd name="T0" fmla="*/ 2026 w 2027"/>
                <a:gd name="T1" fmla="*/ 2345 h 2422"/>
                <a:gd name="T2" fmla="*/ 1904 w 2027"/>
                <a:gd name="T3" fmla="*/ 2407 h 2422"/>
                <a:gd name="T4" fmla="*/ 1859 w 2027"/>
                <a:gd name="T5" fmla="*/ 2011 h 2422"/>
                <a:gd name="T6" fmla="*/ 1859 w 2027"/>
                <a:gd name="T7" fmla="*/ 1919 h 2422"/>
                <a:gd name="T8" fmla="*/ 1844 w 2027"/>
                <a:gd name="T9" fmla="*/ 1828 h 2422"/>
                <a:gd name="T10" fmla="*/ 1859 w 2027"/>
                <a:gd name="T11" fmla="*/ 1767 h 2422"/>
                <a:gd name="T12" fmla="*/ 1889 w 2027"/>
                <a:gd name="T13" fmla="*/ 1706 h 2422"/>
                <a:gd name="T14" fmla="*/ 1904 w 2027"/>
                <a:gd name="T15" fmla="*/ 1386 h 2422"/>
                <a:gd name="T16" fmla="*/ 1783 w 2027"/>
                <a:gd name="T17" fmla="*/ 1310 h 2422"/>
                <a:gd name="T18" fmla="*/ 1844 w 2027"/>
                <a:gd name="T19" fmla="*/ 1188 h 2422"/>
                <a:gd name="T20" fmla="*/ 1767 w 2027"/>
                <a:gd name="T21" fmla="*/ 1096 h 2422"/>
                <a:gd name="T22" fmla="*/ 1753 w 2027"/>
                <a:gd name="T23" fmla="*/ 1021 h 2422"/>
                <a:gd name="T24" fmla="*/ 1753 w 2027"/>
                <a:gd name="T25" fmla="*/ 1021 h 2422"/>
                <a:gd name="T26" fmla="*/ 1753 w 2027"/>
                <a:gd name="T27" fmla="*/ 1021 h 2422"/>
                <a:gd name="T28" fmla="*/ 1722 w 2027"/>
                <a:gd name="T29" fmla="*/ 792 h 2422"/>
                <a:gd name="T30" fmla="*/ 1692 w 2027"/>
                <a:gd name="T31" fmla="*/ 503 h 2422"/>
                <a:gd name="T32" fmla="*/ 1661 w 2027"/>
                <a:gd name="T33" fmla="*/ 259 h 2422"/>
                <a:gd name="T34" fmla="*/ 946 w 2027"/>
                <a:gd name="T35" fmla="*/ 167 h 2422"/>
                <a:gd name="T36" fmla="*/ 671 w 2027"/>
                <a:gd name="T37" fmla="*/ 198 h 2422"/>
                <a:gd name="T38" fmla="*/ 610 w 2027"/>
                <a:gd name="T39" fmla="*/ 426 h 2422"/>
                <a:gd name="T40" fmla="*/ 428 w 2027"/>
                <a:gd name="T41" fmla="*/ 1035 h 2422"/>
                <a:gd name="T42" fmla="*/ 290 w 2027"/>
                <a:gd name="T43" fmla="*/ 1492 h 2422"/>
                <a:gd name="T44" fmla="*/ 153 w 2027"/>
                <a:gd name="T45" fmla="*/ 1979 h 2422"/>
                <a:gd name="T46" fmla="*/ 106 w 2027"/>
                <a:gd name="T47" fmla="*/ 2101 h 2422"/>
                <a:gd name="T48" fmla="*/ 0 w 2027"/>
                <a:gd name="T49" fmla="*/ 2040 h 2422"/>
                <a:gd name="T50" fmla="*/ 16 w 2027"/>
                <a:gd name="T51" fmla="*/ 1964 h 2422"/>
                <a:gd name="T52" fmla="*/ 31 w 2027"/>
                <a:gd name="T53" fmla="*/ 1950 h 2422"/>
                <a:gd name="T54" fmla="*/ 534 w 2027"/>
                <a:gd name="T55" fmla="*/ 244 h 2422"/>
                <a:gd name="T56" fmla="*/ 534 w 2027"/>
                <a:gd name="T57" fmla="*/ 228 h 2422"/>
                <a:gd name="T58" fmla="*/ 1113 w 2027"/>
                <a:gd name="T59" fmla="*/ 61 h 2422"/>
                <a:gd name="T60" fmla="*/ 1783 w 2027"/>
                <a:gd name="T61" fmla="*/ 153 h 2422"/>
                <a:gd name="T62" fmla="*/ 1812 w 2027"/>
                <a:gd name="T63" fmla="*/ 503 h 2422"/>
                <a:gd name="T64" fmla="*/ 1873 w 2027"/>
                <a:gd name="T65" fmla="*/ 944 h 2422"/>
                <a:gd name="T66" fmla="*/ 1889 w 2027"/>
                <a:gd name="T67" fmla="*/ 1143 h 2422"/>
                <a:gd name="T68" fmla="*/ 1965 w 2027"/>
                <a:gd name="T69" fmla="*/ 1873 h 2422"/>
                <a:gd name="T70" fmla="*/ 1981 w 2027"/>
                <a:gd name="T71" fmla="*/ 1979 h 2422"/>
                <a:gd name="T72" fmla="*/ 2012 w 2027"/>
                <a:gd name="T73" fmla="*/ 2284 h 2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27" h="2422">
                  <a:moveTo>
                    <a:pt x="2026" y="2345"/>
                  </a:moveTo>
                  <a:lnTo>
                    <a:pt x="2026" y="2345"/>
                  </a:lnTo>
                  <a:cubicBezTo>
                    <a:pt x="1904" y="2421"/>
                    <a:pt x="1904" y="2421"/>
                    <a:pt x="1904" y="2421"/>
                  </a:cubicBezTo>
                  <a:cubicBezTo>
                    <a:pt x="1904" y="2407"/>
                    <a:pt x="1904" y="2407"/>
                    <a:pt x="1904" y="2407"/>
                  </a:cubicBezTo>
                  <a:cubicBezTo>
                    <a:pt x="1873" y="2040"/>
                    <a:pt x="1873" y="2040"/>
                    <a:pt x="1873" y="2040"/>
                  </a:cubicBezTo>
                  <a:cubicBezTo>
                    <a:pt x="1859" y="2011"/>
                    <a:pt x="1859" y="2011"/>
                    <a:pt x="1859" y="2011"/>
                  </a:cubicBezTo>
                  <a:cubicBezTo>
                    <a:pt x="1859" y="1979"/>
                    <a:pt x="1859" y="1979"/>
                    <a:pt x="1859" y="1979"/>
                  </a:cubicBezTo>
                  <a:cubicBezTo>
                    <a:pt x="1859" y="1919"/>
                    <a:pt x="1859" y="1919"/>
                    <a:pt x="1859" y="1919"/>
                  </a:cubicBezTo>
                  <a:lnTo>
                    <a:pt x="1859" y="1919"/>
                  </a:lnTo>
                  <a:cubicBezTo>
                    <a:pt x="1844" y="1828"/>
                    <a:pt x="1844" y="1828"/>
                    <a:pt x="1844" y="1828"/>
                  </a:cubicBezTo>
                  <a:lnTo>
                    <a:pt x="1844" y="1828"/>
                  </a:lnTo>
                  <a:cubicBezTo>
                    <a:pt x="1844" y="1812"/>
                    <a:pt x="1859" y="1797"/>
                    <a:pt x="1859" y="1767"/>
                  </a:cubicBezTo>
                  <a:cubicBezTo>
                    <a:pt x="1873" y="1767"/>
                    <a:pt x="1873" y="1752"/>
                    <a:pt x="1873" y="1752"/>
                  </a:cubicBezTo>
                  <a:cubicBezTo>
                    <a:pt x="1873" y="1736"/>
                    <a:pt x="1873" y="1722"/>
                    <a:pt x="1889" y="1706"/>
                  </a:cubicBezTo>
                  <a:cubicBezTo>
                    <a:pt x="1904" y="1661"/>
                    <a:pt x="1904" y="1599"/>
                    <a:pt x="1920" y="1538"/>
                  </a:cubicBezTo>
                  <a:cubicBezTo>
                    <a:pt x="1920" y="1477"/>
                    <a:pt x="1920" y="1431"/>
                    <a:pt x="1904" y="1386"/>
                  </a:cubicBezTo>
                  <a:cubicBezTo>
                    <a:pt x="1798" y="1431"/>
                    <a:pt x="1798" y="1431"/>
                    <a:pt x="1798" y="1431"/>
                  </a:cubicBezTo>
                  <a:cubicBezTo>
                    <a:pt x="1783" y="1310"/>
                    <a:pt x="1783" y="1310"/>
                    <a:pt x="1783" y="1310"/>
                  </a:cubicBezTo>
                  <a:cubicBezTo>
                    <a:pt x="1873" y="1263"/>
                    <a:pt x="1873" y="1263"/>
                    <a:pt x="1873" y="1263"/>
                  </a:cubicBezTo>
                  <a:cubicBezTo>
                    <a:pt x="1873" y="1233"/>
                    <a:pt x="1844" y="1188"/>
                    <a:pt x="1844" y="1188"/>
                  </a:cubicBezTo>
                  <a:cubicBezTo>
                    <a:pt x="1767" y="1204"/>
                    <a:pt x="1767" y="1204"/>
                    <a:pt x="1767" y="1204"/>
                  </a:cubicBezTo>
                  <a:cubicBezTo>
                    <a:pt x="1767" y="1096"/>
                    <a:pt x="1767" y="1096"/>
                    <a:pt x="1767" y="1096"/>
                  </a:cubicBezTo>
                  <a:cubicBezTo>
                    <a:pt x="1798" y="1096"/>
                    <a:pt x="1798" y="1096"/>
                    <a:pt x="1798" y="1096"/>
                  </a:cubicBezTo>
                  <a:cubicBezTo>
                    <a:pt x="1783" y="1066"/>
                    <a:pt x="1767" y="1051"/>
                    <a:pt x="1753" y="1021"/>
                  </a:cubicBezTo>
                  <a:lnTo>
                    <a:pt x="1753" y="1021"/>
                  </a:lnTo>
                  <a:lnTo>
                    <a:pt x="1753" y="1021"/>
                  </a:lnTo>
                  <a:lnTo>
                    <a:pt x="1753" y="1021"/>
                  </a:lnTo>
                  <a:lnTo>
                    <a:pt x="1753" y="1021"/>
                  </a:lnTo>
                  <a:cubicBezTo>
                    <a:pt x="1737" y="915"/>
                    <a:pt x="1737" y="915"/>
                    <a:pt x="1737" y="915"/>
                  </a:cubicBezTo>
                  <a:cubicBezTo>
                    <a:pt x="1722" y="792"/>
                    <a:pt x="1722" y="792"/>
                    <a:pt x="1722" y="792"/>
                  </a:cubicBezTo>
                  <a:lnTo>
                    <a:pt x="1722" y="792"/>
                  </a:lnTo>
                  <a:cubicBezTo>
                    <a:pt x="1692" y="503"/>
                    <a:pt x="1692" y="503"/>
                    <a:pt x="1692" y="503"/>
                  </a:cubicBezTo>
                  <a:cubicBezTo>
                    <a:pt x="1692" y="442"/>
                    <a:pt x="1692" y="442"/>
                    <a:pt x="1692" y="442"/>
                  </a:cubicBezTo>
                  <a:cubicBezTo>
                    <a:pt x="1661" y="259"/>
                    <a:pt x="1661" y="259"/>
                    <a:pt x="1661" y="259"/>
                  </a:cubicBezTo>
                  <a:cubicBezTo>
                    <a:pt x="946" y="167"/>
                    <a:pt x="946" y="167"/>
                    <a:pt x="946" y="167"/>
                  </a:cubicBezTo>
                  <a:lnTo>
                    <a:pt x="946" y="167"/>
                  </a:lnTo>
                  <a:cubicBezTo>
                    <a:pt x="701" y="122"/>
                    <a:pt x="701" y="122"/>
                    <a:pt x="701" y="122"/>
                  </a:cubicBezTo>
                  <a:cubicBezTo>
                    <a:pt x="671" y="198"/>
                    <a:pt x="671" y="198"/>
                    <a:pt x="671" y="198"/>
                  </a:cubicBezTo>
                  <a:cubicBezTo>
                    <a:pt x="640" y="289"/>
                    <a:pt x="640" y="289"/>
                    <a:pt x="640" y="289"/>
                  </a:cubicBezTo>
                  <a:cubicBezTo>
                    <a:pt x="610" y="426"/>
                    <a:pt x="610" y="426"/>
                    <a:pt x="610" y="426"/>
                  </a:cubicBezTo>
                  <a:cubicBezTo>
                    <a:pt x="489" y="837"/>
                    <a:pt x="489" y="837"/>
                    <a:pt x="489" y="837"/>
                  </a:cubicBezTo>
                  <a:cubicBezTo>
                    <a:pt x="428" y="1035"/>
                    <a:pt x="428" y="1035"/>
                    <a:pt x="428" y="1035"/>
                  </a:cubicBezTo>
                  <a:lnTo>
                    <a:pt x="428" y="1035"/>
                  </a:lnTo>
                  <a:cubicBezTo>
                    <a:pt x="290" y="1492"/>
                    <a:pt x="290" y="1492"/>
                    <a:pt x="290" y="1492"/>
                  </a:cubicBezTo>
                  <a:cubicBezTo>
                    <a:pt x="229" y="1691"/>
                    <a:pt x="229" y="1691"/>
                    <a:pt x="229" y="1691"/>
                  </a:cubicBezTo>
                  <a:cubicBezTo>
                    <a:pt x="153" y="1979"/>
                    <a:pt x="153" y="1979"/>
                    <a:pt x="153" y="1979"/>
                  </a:cubicBezTo>
                  <a:cubicBezTo>
                    <a:pt x="139" y="2011"/>
                    <a:pt x="139" y="2011"/>
                    <a:pt x="139" y="2011"/>
                  </a:cubicBezTo>
                  <a:cubicBezTo>
                    <a:pt x="106" y="2101"/>
                    <a:pt x="106" y="2101"/>
                    <a:pt x="106" y="2101"/>
                  </a:cubicBezTo>
                  <a:cubicBezTo>
                    <a:pt x="92" y="2162"/>
                    <a:pt x="92" y="2162"/>
                    <a:pt x="92" y="2162"/>
                  </a:cubicBezTo>
                  <a:cubicBezTo>
                    <a:pt x="0" y="2040"/>
                    <a:pt x="0" y="2040"/>
                    <a:pt x="0" y="2040"/>
                  </a:cubicBezTo>
                  <a:cubicBezTo>
                    <a:pt x="16" y="1979"/>
                    <a:pt x="16" y="1979"/>
                    <a:pt x="16" y="1979"/>
                  </a:cubicBezTo>
                  <a:cubicBezTo>
                    <a:pt x="16" y="1964"/>
                    <a:pt x="16" y="1964"/>
                    <a:pt x="16" y="1964"/>
                  </a:cubicBezTo>
                  <a:cubicBezTo>
                    <a:pt x="31" y="1950"/>
                    <a:pt x="31" y="1950"/>
                    <a:pt x="31" y="1950"/>
                  </a:cubicBezTo>
                  <a:lnTo>
                    <a:pt x="31" y="1950"/>
                  </a:lnTo>
                  <a:cubicBezTo>
                    <a:pt x="457" y="517"/>
                    <a:pt x="457" y="517"/>
                    <a:pt x="457" y="517"/>
                  </a:cubicBezTo>
                  <a:cubicBezTo>
                    <a:pt x="534" y="244"/>
                    <a:pt x="534" y="244"/>
                    <a:pt x="534" y="244"/>
                  </a:cubicBezTo>
                  <a:lnTo>
                    <a:pt x="534" y="244"/>
                  </a:lnTo>
                  <a:cubicBezTo>
                    <a:pt x="534" y="228"/>
                    <a:pt x="534" y="228"/>
                    <a:pt x="534" y="228"/>
                  </a:cubicBezTo>
                  <a:cubicBezTo>
                    <a:pt x="610" y="0"/>
                    <a:pt x="610" y="0"/>
                    <a:pt x="610" y="0"/>
                  </a:cubicBezTo>
                  <a:cubicBezTo>
                    <a:pt x="1113" y="61"/>
                    <a:pt x="1113" y="61"/>
                    <a:pt x="1113" y="61"/>
                  </a:cubicBezTo>
                  <a:cubicBezTo>
                    <a:pt x="1219" y="75"/>
                    <a:pt x="1219" y="75"/>
                    <a:pt x="1219" y="75"/>
                  </a:cubicBezTo>
                  <a:cubicBezTo>
                    <a:pt x="1783" y="153"/>
                    <a:pt x="1783" y="153"/>
                    <a:pt x="1783" y="153"/>
                  </a:cubicBezTo>
                  <a:cubicBezTo>
                    <a:pt x="1798" y="289"/>
                    <a:pt x="1798" y="289"/>
                    <a:pt x="1798" y="289"/>
                  </a:cubicBezTo>
                  <a:cubicBezTo>
                    <a:pt x="1812" y="503"/>
                    <a:pt x="1812" y="503"/>
                    <a:pt x="1812" y="503"/>
                  </a:cubicBezTo>
                  <a:cubicBezTo>
                    <a:pt x="1812" y="534"/>
                    <a:pt x="1812" y="534"/>
                    <a:pt x="1812" y="534"/>
                  </a:cubicBezTo>
                  <a:cubicBezTo>
                    <a:pt x="1873" y="944"/>
                    <a:pt x="1873" y="944"/>
                    <a:pt x="1873" y="944"/>
                  </a:cubicBezTo>
                  <a:cubicBezTo>
                    <a:pt x="1889" y="1143"/>
                    <a:pt x="1889" y="1143"/>
                    <a:pt x="1889" y="1143"/>
                  </a:cubicBezTo>
                  <a:lnTo>
                    <a:pt x="1889" y="1143"/>
                  </a:lnTo>
                  <a:cubicBezTo>
                    <a:pt x="1951" y="1675"/>
                    <a:pt x="1951" y="1675"/>
                    <a:pt x="1951" y="1675"/>
                  </a:cubicBezTo>
                  <a:cubicBezTo>
                    <a:pt x="1965" y="1873"/>
                    <a:pt x="1965" y="1873"/>
                    <a:pt x="1965" y="1873"/>
                  </a:cubicBezTo>
                  <a:lnTo>
                    <a:pt x="1965" y="1873"/>
                  </a:lnTo>
                  <a:cubicBezTo>
                    <a:pt x="1981" y="1979"/>
                    <a:pt x="1981" y="1979"/>
                    <a:pt x="1981" y="1979"/>
                  </a:cubicBezTo>
                  <a:cubicBezTo>
                    <a:pt x="1981" y="2011"/>
                    <a:pt x="1981" y="2011"/>
                    <a:pt x="1981" y="2011"/>
                  </a:cubicBezTo>
                  <a:cubicBezTo>
                    <a:pt x="2012" y="2284"/>
                    <a:pt x="2012" y="2284"/>
                    <a:pt x="2012" y="2284"/>
                  </a:cubicBezTo>
                  <a:lnTo>
                    <a:pt x="2026" y="2345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10" name="Freeform 44"/>
            <p:cNvSpPr>
              <a:spLocks noChangeArrowheads="1"/>
            </p:cNvSpPr>
            <p:nvPr/>
          </p:nvSpPr>
          <p:spPr bwMode="auto">
            <a:xfrm>
              <a:off x="5649" y="4045"/>
              <a:ext cx="448" cy="514"/>
            </a:xfrm>
            <a:custGeom>
              <a:avLst/>
              <a:gdLst>
                <a:gd name="T0" fmla="*/ 1980 w 1981"/>
                <a:gd name="T1" fmla="*/ 1980 h 2269"/>
                <a:gd name="T2" fmla="*/ 1873 w 1981"/>
                <a:gd name="T3" fmla="*/ 2056 h 2269"/>
                <a:gd name="T4" fmla="*/ 1767 w 1981"/>
                <a:gd name="T5" fmla="*/ 1720 h 2269"/>
                <a:gd name="T6" fmla="*/ 1721 w 1981"/>
                <a:gd name="T7" fmla="*/ 1569 h 2269"/>
                <a:gd name="T8" fmla="*/ 1690 w 1981"/>
                <a:gd name="T9" fmla="*/ 1385 h 2269"/>
                <a:gd name="T10" fmla="*/ 1631 w 1981"/>
                <a:gd name="T11" fmla="*/ 1263 h 2269"/>
                <a:gd name="T12" fmla="*/ 1660 w 1981"/>
                <a:gd name="T13" fmla="*/ 1127 h 2269"/>
                <a:gd name="T14" fmla="*/ 1570 w 1981"/>
                <a:gd name="T15" fmla="*/ 1051 h 2269"/>
                <a:gd name="T16" fmla="*/ 1584 w 1981"/>
                <a:gd name="T17" fmla="*/ 945 h 2269"/>
                <a:gd name="T18" fmla="*/ 1508 w 1981"/>
                <a:gd name="T19" fmla="*/ 837 h 2269"/>
                <a:gd name="T20" fmla="*/ 1478 w 1981"/>
                <a:gd name="T21" fmla="*/ 731 h 2269"/>
                <a:gd name="T22" fmla="*/ 1431 w 1981"/>
                <a:gd name="T23" fmla="*/ 594 h 2269"/>
                <a:gd name="T24" fmla="*/ 1325 w 1981"/>
                <a:gd name="T25" fmla="*/ 228 h 2269"/>
                <a:gd name="T26" fmla="*/ 1066 w 1981"/>
                <a:gd name="T27" fmla="*/ 167 h 2269"/>
                <a:gd name="T28" fmla="*/ 488 w 1981"/>
                <a:gd name="T29" fmla="*/ 244 h 2269"/>
                <a:gd name="T30" fmla="*/ 441 w 1981"/>
                <a:gd name="T31" fmla="*/ 258 h 2269"/>
                <a:gd name="T32" fmla="*/ 320 w 1981"/>
                <a:gd name="T33" fmla="*/ 320 h 2269"/>
                <a:gd name="T34" fmla="*/ 274 w 1981"/>
                <a:gd name="T35" fmla="*/ 807 h 2269"/>
                <a:gd name="T36" fmla="*/ 259 w 1981"/>
                <a:gd name="T37" fmla="*/ 913 h 2269"/>
                <a:gd name="T38" fmla="*/ 259 w 1981"/>
                <a:gd name="T39" fmla="*/ 913 h 2269"/>
                <a:gd name="T40" fmla="*/ 229 w 1981"/>
                <a:gd name="T41" fmla="*/ 1112 h 2269"/>
                <a:gd name="T42" fmla="*/ 137 w 1981"/>
                <a:gd name="T43" fmla="*/ 1188 h 2269"/>
                <a:gd name="T44" fmla="*/ 213 w 1981"/>
                <a:gd name="T45" fmla="*/ 1324 h 2269"/>
                <a:gd name="T46" fmla="*/ 123 w 1981"/>
                <a:gd name="T47" fmla="*/ 1310 h 2269"/>
                <a:gd name="T48" fmla="*/ 137 w 1981"/>
                <a:gd name="T49" fmla="*/ 1463 h 2269"/>
                <a:gd name="T50" fmla="*/ 168 w 1981"/>
                <a:gd name="T51" fmla="*/ 1583 h 2269"/>
                <a:gd name="T52" fmla="*/ 184 w 1981"/>
                <a:gd name="T53" fmla="*/ 1630 h 2269"/>
                <a:gd name="T54" fmla="*/ 168 w 1981"/>
                <a:gd name="T55" fmla="*/ 1720 h 2269"/>
                <a:gd name="T56" fmla="*/ 168 w 1981"/>
                <a:gd name="T57" fmla="*/ 1752 h 2269"/>
                <a:gd name="T58" fmla="*/ 106 w 1981"/>
                <a:gd name="T59" fmla="*/ 2239 h 2269"/>
                <a:gd name="T60" fmla="*/ 0 w 1981"/>
                <a:gd name="T61" fmla="*/ 2162 h 2269"/>
                <a:gd name="T62" fmla="*/ 45 w 1981"/>
                <a:gd name="T63" fmla="*/ 1752 h 2269"/>
                <a:gd name="T64" fmla="*/ 45 w 1981"/>
                <a:gd name="T65" fmla="*/ 1675 h 2269"/>
                <a:gd name="T66" fmla="*/ 123 w 1981"/>
                <a:gd name="T67" fmla="*/ 1082 h 2269"/>
                <a:gd name="T68" fmla="*/ 137 w 1981"/>
                <a:gd name="T69" fmla="*/ 837 h 2269"/>
                <a:gd name="T70" fmla="*/ 213 w 1981"/>
                <a:gd name="T71" fmla="*/ 244 h 2269"/>
                <a:gd name="T72" fmla="*/ 732 w 1981"/>
                <a:gd name="T73" fmla="*/ 91 h 2269"/>
                <a:gd name="T74" fmla="*/ 1189 w 1981"/>
                <a:gd name="T75" fmla="*/ 30 h 2269"/>
                <a:gd name="T76" fmla="*/ 1386 w 1981"/>
                <a:gd name="T77" fmla="*/ 0 h 2269"/>
                <a:gd name="T78" fmla="*/ 1462 w 1981"/>
                <a:gd name="T79" fmla="*/ 244 h 2269"/>
                <a:gd name="T80" fmla="*/ 1615 w 1981"/>
                <a:gd name="T81" fmla="*/ 746 h 2269"/>
                <a:gd name="T82" fmla="*/ 1721 w 1981"/>
                <a:gd name="T83" fmla="*/ 1157 h 2269"/>
                <a:gd name="T84" fmla="*/ 1888 w 1981"/>
                <a:gd name="T85" fmla="*/ 1720 h 2269"/>
                <a:gd name="T86" fmla="*/ 1949 w 1981"/>
                <a:gd name="T87" fmla="*/ 1919 h 2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81" h="2269">
                  <a:moveTo>
                    <a:pt x="1980" y="1980"/>
                  </a:moveTo>
                  <a:lnTo>
                    <a:pt x="1980" y="1980"/>
                  </a:lnTo>
                  <a:cubicBezTo>
                    <a:pt x="1873" y="2086"/>
                    <a:pt x="1873" y="2086"/>
                    <a:pt x="1873" y="2086"/>
                  </a:cubicBezTo>
                  <a:cubicBezTo>
                    <a:pt x="1873" y="2056"/>
                    <a:pt x="1873" y="2056"/>
                    <a:pt x="1873" y="2056"/>
                  </a:cubicBezTo>
                  <a:cubicBezTo>
                    <a:pt x="1782" y="1752"/>
                    <a:pt x="1782" y="1752"/>
                    <a:pt x="1782" y="1752"/>
                  </a:cubicBezTo>
                  <a:cubicBezTo>
                    <a:pt x="1767" y="1720"/>
                    <a:pt x="1767" y="1720"/>
                    <a:pt x="1767" y="1720"/>
                  </a:cubicBezTo>
                  <a:cubicBezTo>
                    <a:pt x="1767" y="1705"/>
                    <a:pt x="1767" y="1705"/>
                    <a:pt x="1767" y="1705"/>
                  </a:cubicBezTo>
                  <a:cubicBezTo>
                    <a:pt x="1721" y="1569"/>
                    <a:pt x="1721" y="1569"/>
                    <a:pt x="1721" y="1569"/>
                  </a:cubicBezTo>
                  <a:cubicBezTo>
                    <a:pt x="1690" y="1463"/>
                    <a:pt x="1690" y="1463"/>
                    <a:pt x="1690" y="1463"/>
                  </a:cubicBezTo>
                  <a:cubicBezTo>
                    <a:pt x="1690" y="1432"/>
                    <a:pt x="1690" y="1416"/>
                    <a:pt x="1690" y="1385"/>
                  </a:cubicBezTo>
                  <a:cubicBezTo>
                    <a:pt x="1690" y="1340"/>
                    <a:pt x="1690" y="1294"/>
                    <a:pt x="1690" y="1249"/>
                  </a:cubicBezTo>
                  <a:cubicBezTo>
                    <a:pt x="1631" y="1263"/>
                    <a:pt x="1631" y="1263"/>
                    <a:pt x="1631" y="1263"/>
                  </a:cubicBezTo>
                  <a:cubicBezTo>
                    <a:pt x="1598" y="1157"/>
                    <a:pt x="1598" y="1157"/>
                    <a:pt x="1598" y="1157"/>
                  </a:cubicBezTo>
                  <a:cubicBezTo>
                    <a:pt x="1660" y="1127"/>
                    <a:pt x="1660" y="1127"/>
                    <a:pt x="1660" y="1127"/>
                  </a:cubicBezTo>
                  <a:cubicBezTo>
                    <a:pt x="1660" y="1096"/>
                    <a:pt x="1631" y="1035"/>
                    <a:pt x="1631" y="1035"/>
                  </a:cubicBezTo>
                  <a:cubicBezTo>
                    <a:pt x="1570" y="1051"/>
                    <a:pt x="1570" y="1051"/>
                    <a:pt x="1570" y="1051"/>
                  </a:cubicBezTo>
                  <a:cubicBezTo>
                    <a:pt x="1539" y="959"/>
                    <a:pt x="1539" y="959"/>
                    <a:pt x="1539" y="959"/>
                  </a:cubicBezTo>
                  <a:cubicBezTo>
                    <a:pt x="1584" y="945"/>
                    <a:pt x="1584" y="945"/>
                    <a:pt x="1584" y="945"/>
                  </a:cubicBezTo>
                  <a:cubicBezTo>
                    <a:pt x="1570" y="929"/>
                    <a:pt x="1553" y="898"/>
                    <a:pt x="1539" y="884"/>
                  </a:cubicBezTo>
                  <a:cubicBezTo>
                    <a:pt x="1539" y="868"/>
                    <a:pt x="1523" y="853"/>
                    <a:pt x="1508" y="837"/>
                  </a:cubicBezTo>
                  <a:lnTo>
                    <a:pt x="1508" y="837"/>
                  </a:lnTo>
                  <a:cubicBezTo>
                    <a:pt x="1478" y="731"/>
                    <a:pt x="1478" y="731"/>
                    <a:pt x="1478" y="731"/>
                  </a:cubicBezTo>
                  <a:lnTo>
                    <a:pt x="1478" y="731"/>
                  </a:lnTo>
                  <a:cubicBezTo>
                    <a:pt x="1431" y="594"/>
                    <a:pt x="1431" y="594"/>
                    <a:pt x="1431" y="594"/>
                  </a:cubicBezTo>
                  <a:cubicBezTo>
                    <a:pt x="1325" y="244"/>
                    <a:pt x="1325" y="244"/>
                    <a:pt x="1325" y="244"/>
                  </a:cubicBezTo>
                  <a:cubicBezTo>
                    <a:pt x="1325" y="228"/>
                    <a:pt x="1325" y="228"/>
                    <a:pt x="1325" y="228"/>
                  </a:cubicBezTo>
                  <a:cubicBezTo>
                    <a:pt x="1295" y="136"/>
                    <a:pt x="1295" y="136"/>
                    <a:pt x="1295" y="136"/>
                  </a:cubicBezTo>
                  <a:cubicBezTo>
                    <a:pt x="1066" y="167"/>
                    <a:pt x="1066" y="167"/>
                    <a:pt x="1066" y="167"/>
                  </a:cubicBezTo>
                  <a:lnTo>
                    <a:pt x="1066" y="167"/>
                  </a:lnTo>
                  <a:cubicBezTo>
                    <a:pt x="488" y="244"/>
                    <a:pt x="488" y="244"/>
                    <a:pt x="488" y="244"/>
                  </a:cubicBezTo>
                  <a:cubicBezTo>
                    <a:pt x="441" y="258"/>
                    <a:pt x="441" y="258"/>
                    <a:pt x="441" y="258"/>
                  </a:cubicBezTo>
                  <a:lnTo>
                    <a:pt x="441" y="258"/>
                  </a:lnTo>
                  <a:cubicBezTo>
                    <a:pt x="335" y="275"/>
                    <a:pt x="335" y="275"/>
                    <a:pt x="335" y="275"/>
                  </a:cubicBezTo>
                  <a:cubicBezTo>
                    <a:pt x="320" y="320"/>
                    <a:pt x="320" y="320"/>
                    <a:pt x="320" y="320"/>
                  </a:cubicBezTo>
                  <a:cubicBezTo>
                    <a:pt x="290" y="685"/>
                    <a:pt x="290" y="685"/>
                    <a:pt x="290" y="685"/>
                  </a:cubicBezTo>
                  <a:cubicBezTo>
                    <a:pt x="274" y="807"/>
                    <a:pt x="274" y="807"/>
                    <a:pt x="274" y="807"/>
                  </a:cubicBezTo>
                  <a:cubicBezTo>
                    <a:pt x="259" y="913"/>
                    <a:pt x="259" y="913"/>
                    <a:pt x="259" y="913"/>
                  </a:cubicBezTo>
                  <a:lnTo>
                    <a:pt x="259" y="913"/>
                  </a:lnTo>
                  <a:lnTo>
                    <a:pt x="259" y="913"/>
                  </a:lnTo>
                  <a:lnTo>
                    <a:pt x="259" y="913"/>
                  </a:lnTo>
                  <a:cubicBezTo>
                    <a:pt x="243" y="990"/>
                    <a:pt x="243" y="990"/>
                    <a:pt x="243" y="990"/>
                  </a:cubicBezTo>
                  <a:cubicBezTo>
                    <a:pt x="229" y="1112"/>
                    <a:pt x="229" y="1112"/>
                    <a:pt x="229" y="1112"/>
                  </a:cubicBezTo>
                  <a:cubicBezTo>
                    <a:pt x="168" y="1096"/>
                    <a:pt x="168" y="1096"/>
                    <a:pt x="168" y="1096"/>
                  </a:cubicBezTo>
                  <a:cubicBezTo>
                    <a:pt x="152" y="1127"/>
                    <a:pt x="152" y="1157"/>
                    <a:pt x="137" y="1188"/>
                  </a:cubicBezTo>
                  <a:cubicBezTo>
                    <a:pt x="229" y="1218"/>
                    <a:pt x="229" y="1218"/>
                    <a:pt x="229" y="1218"/>
                  </a:cubicBezTo>
                  <a:cubicBezTo>
                    <a:pt x="213" y="1324"/>
                    <a:pt x="213" y="1324"/>
                    <a:pt x="213" y="1324"/>
                  </a:cubicBezTo>
                  <a:cubicBezTo>
                    <a:pt x="123" y="1279"/>
                    <a:pt x="123" y="1279"/>
                    <a:pt x="123" y="1279"/>
                  </a:cubicBezTo>
                  <a:cubicBezTo>
                    <a:pt x="123" y="1294"/>
                    <a:pt x="123" y="1310"/>
                    <a:pt x="123" y="1310"/>
                  </a:cubicBezTo>
                  <a:cubicBezTo>
                    <a:pt x="123" y="1355"/>
                    <a:pt x="123" y="1385"/>
                    <a:pt x="123" y="1416"/>
                  </a:cubicBezTo>
                  <a:cubicBezTo>
                    <a:pt x="123" y="1432"/>
                    <a:pt x="137" y="1447"/>
                    <a:pt x="137" y="1463"/>
                  </a:cubicBezTo>
                  <a:cubicBezTo>
                    <a:pt x="137" y="1493"/>
                    <a:pt x="152" y="1538"/>
                    <a:pt x="152" y="1569"/>
                  </a:cubicBezTo>
                  <a:cubicBezTo>
                    <a:pt x="152" y="1569"/>
                    <a:pt x="152" y="1583"/>
                    <a:pt x="168" y="1583"/>
                  </a:cubicBezTo>
                  <a:lnTo>
                    <a:pt x="168" y="1599"/>
                  </a:lnTo>
                  <a:cubicBezTo>
                    <a:pt x="168" y="1614"/>
                    <a:pt x="168" y="1614"/>
                    <a:pt x="184" y="1630"/>
                  </a:cubicBezTo>
                  <a:lnTo>
                    <a:pt x="184" y="1630"/>
                  </a:lnTo>
                  <a:cubicBezTo>
                    <a:pt x="168" y="1720"/>
                    <a:pt x="168" y="1720"/>
                    <a:pt x="168" y="1720"/>
                  </a:cubicBezTo>
                  <a:cubicBezTo>
                    <a:pt x="168" y="1736"/>
                    <a:pt x="168" y="1736"/>
                    <a:pt x="168" y="1736"/>
                  </a:cubicBezTo>
                  <a:cubicBezTo>
                    <a:pt x="168" y="1752"/>
                    <a:pt x="168" y="1752"/>
                    <a:pt x="168" y="1752"/>
                  </a:cubicBezTo>
                  <a:cubicBezTo>
                    <a:pt x="152" y="1873"/>
                    <a:pt x="152" y="1873"/>
                    <a:pt x="152" y="1873"/>
                  </a:cubicBezTo>
                  <a:cubicBezTo>
                    <a:pt x="106" y="2239"/>
                    <a:pt x="106" y="2239"/>
                    <a:pt x="106" y="2239"/>
                  </a:cubicBezTo>
                  <a:cubicBezTo>
                    <a:pt x="106" y="2268"/>
                    <a:pt x="106" y="2268"/>
                    <a:pt x="106" y="2268"/>
                  </a:cubicBezTo>
                  <a:cubicBezTo>
                    <a:pt x="0" y="2162"/>
                    <a:pt x="0" y="2162"/>
                    <a:pt x="0" y="2162"/>
                  </a:cubicBezTo>
                  <a:cubicBezTo>
                    <a:pt x="0" y="2117"/>
                    <a:pt x="0" y="2117"/>
                    <a:pt x="0" y="2117"/>
                  </a:cubicBezTo>
                  <a:cubicBezTo>
                    <a:pt x="45" y="1752"/>
                    <a:pt x="45" y="1752"/>
                    <a:pt x="45" y="1752"/>
                  </a:cubicBezTo>
                  <a:cubicBezTo>
                    <a:pt x="45" y="1720"/>
                    <a:pt x="45" y="1720"/>
                    <a:pt x="45" y="1720"/>
                  </a:cubicBezTo>
                  <a:cubicBezTo>
                    <a:pt x="45" y="1675"/>
                    <a:pt x="45" y="1675"/>
                    <a:pt x="45" y="1675"/>
                  </a:cubicBezTo>
                  <a:cubicBezTo>
                    <a:pt x="76" y="1447"/>
                    <a:pt x="76" y="1447"/>
                    <a:pt x="76" y="1447"/>
                  </a:cubicBezTo>
                  <a:cubicBezTo>
                    <a:pt x="123" y="1082"/>
                    <a:pt x="123" y="1082"/>
                    <a:pt x="123" y="1082"/>
                  </a:cubicBezTo>
                  <a:cubicBezTo>
                    <a:pt x="137" y="853"/>
                    <a:pt x="137" y="853"/>
                    <a:pt x="137" y="853"/>
                  </a:cubicBezTo>
                  <a:cubicBezTo>
                    <a:pt x="137" y="837"/>
                    <a:pt x="137" y="837"/>
                    <a:pt x="137" y="837"/>
                  </a:cubicBezTo>
                  <a:cubicBezTo>
                    <a:pt x="198" y="397"/>
                    <a:pt x="198" y="397"/>
                    <a:pt x="198" y="397"/>
                  </a:cubicBezTo>
                  <a:cubicBezTo>
                    <a:pt x="213" y="244"/>
                    <a:pt x="213" y="244"/>
                    <a:pt x="213" y="244"/>
                  </a:cubicBezTo>
                  <a:cubicBezTo>
                    <a:pt x="213" y="167"/>
                    <a:pt x="213" y="167"/>
                    <a:pt x="213" y="167"/>
                  </a:cubicBezTo>
                  <a:cubicBezTo>
                    <a:pt x="732" y="91"/>
                    <a:pt x="732" y="91"/>
                    <a:pt x="732" y="91"/>
                  </a:cubicBezTo>
                  <a:cubicBezTo>
                    <a:pt x="852" y="75"/>
                    <a:pt x="852" y="75"/>
                    <a:pt x="852" y="75"/>
                  </a:cubicBezTo>
                  <a:cubicBezTo>
                    <a:pt x="1189" y="30"/>
                    <a:pt x="1189" y="30"/>
                    <a:pt x="1189" y="30"/>
                  </a:cubicBezTo>
                  <a:lnTo>
                    <a:pt x="1189" y="30"/>
                  </a:lnTo>
                  <a:cubicBezTo>
                    <a:pt x="1386" y="0"/>
                    <a:pt x="1386" y="0"/>
                    <a:pt x="1386" y="0"/>
                  </a:cubicBezTo>
                  <a:cubicBezTo>
                    <a:pt x="1401" y="91"/>
                    <a:pt x="1401" y="91"/>
                    <a:pt x="1401" y="91"/>
                  </a:cubicBezTo>
                  <a:cubicBezTo>
                    <a:pt x="1462" y="244"/>
                    <a:pt x="1462" y="244"/>
                    <a:pt x="1462" y="244"/>
                  </a:cubicBezTo>
                  <a:cubicBezTo>
                    <a:pt x="1478" y="305"/>
                    <a:pt x="1478" y="305"/>
                    <a:pt x="1478" y="305"/>
                  </a:cubicBezTo>
                  <a:cubicBezTo>
                    <a:pt x="1615" y="746"/>
                    <a:pt x="1615" y="746"/>
                    <a:pt x="1615" y="746"/>
                  </a:cubicBezTo>
                  <a:cubicBezTo>
                    <a:pt x="1706" y="1082"/>
                    <a:pt x="1706" y="1082"/>
                    <a:pt x="1706" y="1082"/>
                  </a:cubicBezTo>
                  <a:cubicBezTo>
                    <a:pt x="1721" y="1157"/>
                    <a:pt x="1721" y="1157"/>
                    <a:pt x="1721" y="1157"/>
                  </a:cubicBezTo>
                  <a:cubicBezTo>
                    <a:pt x="1828" y="1477"/>
                    <a:pt x="1828" y="1477"/>
                    <a:pt x="1828" y="1477"/>
                  </a:cubicBezTo>
                  <a:cubicBezTo>
                    <a:pt x="1888" y="1720"/>
                    <a:pt x="1888" y="1720"/>
                    <a:pt x="1888" y="1720"/>
                  </a:cubicBezTo>
                  <a:cubicBezTo>
                    <a:pt x="1904" y="1752"/>
                    <a:pt x="1904" y="1752"/>
                    <a:pt x="1904" y="1752"/>
                  </a:cubicBezTo>
                  <a:cubicBezTo>
                    <a:pt x="1949" y="1919"/>
                    <a:pt x="1949" y="1919"/>
                    <a:pt x="1949" y="1919"/>
                  </a:cubicBezTo>
                  <a:lnTo>
                    <a:pt x="1980" y="19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11" name="Freeform 45"/>
            <p:cNvSpPr>
              <a:spLocks noChangeArrowheads="1"/>
            </p:cNvSpPr>
            <p:nvPr/>
          </p:nvSpPr>
          <p:spPr bwMode="auto">
            <a:xfrm>
              <a:off x="5213" y="3230"/>
              <a:ext cx="635" cy="852"/>
            </a:xfrm>
            <a:custGeom>
              <a:avLst/>
              <a:gdLst>
                <a:gd name="T0" fmla="*/ 2802 w 2803"/>
                <a:gd name="T1" fmla="*/ 3701 h 3762"/>
                <a:gd name="T2" fmla="*/ 2802 w 2803"/>
                <a:gd name="T3" fmla="*/ 3701 h 3762"/>
                <a:gd name="T4" fmla="*/ 2710 w 2803"/>
                <a:gd name="T5" fmla="*/ 3761 h 3762"/>
                <a:gd name="T6" fmla="*/ 2696 w 2803"/>
                <a:gd name="T7" fmla="*/ 3761 h 3762"/>
                <a:gd name="T8" fmla="*/ 2696 w 2803"/>
                <a:gd name="T9" fmla="*/ 3761 h 3762"/>
                <a:gd name="T10" fmla="*/ 2696 w 2803"/>
                <a:gd name="T11" fmla="*/ 3761 h 3762"/>
                <a:gd name="T12" fmla="*/ 2696 w 2803"/>
                <a:gd name="T13" fmla="*/ 3761 h 3762"/>
                <a:gd name="T14" fmla="*/ 2651 w 2803"/>
                <a:gd name="T15" fmla="*/ 3685 h 3762"/>
                <a:gd name="T16" fmla="*/ 2604 w 2803"/>
                <a:gd name="T17" fmla="*/ 3610 h 3762"/>
                <a:gd name="T18" fmla="*/ 1812 w 2803"/>
                <a:gd name="T19" fmla="*/ 2375 h 3762"/>
                <a:gd name="T20" fmla="*/ 0 w 2803"/>
                <a:gd name="T21" fmla="*/ 45 h 3762"/>
                <a:gd name="T22" fmla="*/ 152 w 2803"/>
                <a:gd name="T23" fmla="*/ 0 h 3762"/>
                <a:gd name="T24" fmla="*/ 152 w 2803"/>
                <a:gd name="T25" fmla="*/ 0 h 3762"/>
                <a:gd name="T26" fmla="*/ 1995 w 2803"/>
                <a:gd name="T27" fmla="*/ 2406 h 3762"/>
                <a:gd name="T28" fmla="*/ 1995 w 2803"/>
                <a:gd name="T29" fmla="*/ 2406 h 3762"/>
                <a:gd name="T30" fmla="*/ 2741 w 2803"/>
                <a:gd name="T31" fmla="*/ 3610 h 3762"/>
                <a:gd name="T32" fmla="*/ 2771 w 2803"/>
                <a:gd name="T33" fmla="*/ 3669 h 3762"/>
                <a:gd name="T34" fmla="*/ 2802 w 2803"/>
                <a:gd name="T35" fmla="*/ 3701 h 3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03" h="3762">
                  <a:moveTo>
                    <a:pt x="2802" y="3701"/>
                  </a:moveTo>
                  <a:lnTo>
                    <a:pt x="2802" y="3701"/>
                  </a:lnTo>
                  <a:cubicBezTo>
                    <a:pt x="2710" y="3761"/>
                    <a:pt x="2710" y="3761"/>
                    <a:pt x="2710" y="3761"/>
                  </a:cubicBezTo>
                  <a:cubicBezTo>
                    <a:pt x="2696" y="3761"/>
                    <a:pt x="2696" y="3761"/>
                    <a:pt x="2696" y="3761"/>
                  </a:cubicBezTo>
                  <a:lnTo>
                    <a:pt x="2696" y="3761"/>
                  </a:lnTo>
                  <a:lnTo>
                    <a:pt x="2696" y="3761"/>
                  </a:lnTo>
                  <a:lnTo>
                    <a:pt x="2696" y="3761"/>
                  </a:lnTo>
                  <a:cubicBezTo>
                    <a:pt x="2680" y="3746"/>
                    <a:pt x="2665" y="3730"/>
                    <a:pt x="2651" y="3685"/>
                  </a:cubicBezTo>
                  <a:cubicBezTo>
                    <a:pt x="2635" y="3669"/>
                    <a:pt x="2619" y="3640"/>
                    <a:pt x="2604" y="3610"/>
                  </a:cubicBezTo>
                  <a:cubicBezTo>
                    <a:pt x="2452" y="3381"/>
                    <a:pt x="2162" y="2909"/>
                    <a:pt x="1812" y="2375"/>
                  </a:cubicBezTo>
                  <a:cubicBezTo>
                    <a:pt x="1263" y="1523"/>
                    <a:pt x="548" y="518"/>
                    <a:pt x="0" y="45"/>
                  </a:cubicBezTo>
                  <a:cubicBezTo>
                    <a:pt x="152" y="0"/>
                    <a:pt x="152" y="0"/>
                    <a:pt x="152" y="0"/>
                  </a:cubicBezTo>
                  <a:lnTo>
                    <a:pt x="152" y="0"/>
                  </a:lnTo>
                  <a:cubicBezTo>
                    <a:pt x="715" y="518"/>
                    <a:pt x="1447" y="1553"/>
                    <a:pt x="1995" y="2406"/>
                  </a:cubicBezTo>
                  <a:lnTo>
                    <a:pt x="1995" y="2406"/>
                  </a:lnTo>
                  <a:cubicBezTo>
                    <a:pt x="2345" y="2939"/>
                    <a:pt x="2619" y="3396"/>
                    <a:pt x="2741" y="3610"/>
                  </a:cubicBezTo>
                  <a:cubicBezTo>
                    <a:pt x="2757" y="3624"/>
                    <a:pt x="2771" y="3655"/>
                    <a:pt x="2771" y="3669"/>
                  </a:cubicBezTo>
                  <a:cubicBezTo>
                    <a:pt x="2788" y="3685"/>
                    <a:pt x="2788" y="3701"/>
                    <a:pt x="2802" y="370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12" name="Freeform 46"/>
            <p:cNvSpPr>
              <a:spLocks noChangeArrowheads="1"/>
            </p:cNvSpPr>
            <p:nvPr/>
          </p:nvSpPr>
          <p:spPr bwMode="auto">
            <a:xfrm>
              <a:off x="3597" y="3147"/>
              <a:ext cx="1650" cy="92"/>
            </a:xfrm>
            <a:custGeom>
              <a:avLst/>
              <a:gdLst>
                <a:gd name="T0" fmla="*/ 7279 w 7280"/>
                <a:gd name="T1" fmla="*/ 411 h 412"/>
                <a:gd name="T2" fmla="*/ 0 w 7280"/>
                <a:gd name="T3" fmla="*/ 411 h 412"/>
                <a:gd name="T4" fmla="*/ 0 w 7280"/>
                <a:gd name="T5" fmla="*/ 0 h 412"/>
                <a:gd name="T6" fmla="*/ 7279 w 7280"/>
                <a:gd name="T7" fmla="*/ 0 h 412"/>
                <a:gd name="T8" fmla="*/ 7279 w 7280"/>
                <a:gd name="T9" fmla="*/ 411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80" h="412">
                  <a:moveTo>
                    <a:pt x="7279" y="411"/>
                  </a:moveTo>
                  <a:lnTo>
                    <a:pt x="0" y="411"/>
                  </a:lnTo>
                  <a:lnTo>
                    <a:pt x="0" y="0"/>
                  </a:lnTo>
                  <a:lnTo>
                    <a:pt x="7279" y="0"/>
                  </a:lnTo>
                  <a:lnTo>
                    <a:pt x="7279" y="411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13" name="Freeform 47"/>
            <p:cNvSpPr>
              <a:spLocks noChangeArrowheads="1"/>
            </p:cNvSpPr>
            <p:nvPr/>
          </p:nvSpPr>
          <p:spPr bwMode="auto">
            <a:xfrm>
              <a:off x="4367" y="2895"/>
              <a:ext cx="193" cy="344"/>
            </a:xfrm>
            <a:custGeom>
              <a:avLst/>
              <a:gdLst>
                <a:gd name="T0" fmla="*/ 0 w 855"/>
                <a:gd name="T1" fmla="*/ 1522 h 1523"/>
                <a:gd name="T2" fmla="*/ 854 w 855"/>
                <a:gd name="T3" fmla="*/ 1522 h 1523"/>
                <a:gd name="T4" fmla="*/ 503 w 855"/>
                <a:gd name="T5" fmla="*/ 0 h 1523"/>
                <a:gd name="T6" fmla="*/ 0 w 855"/>
                <a:gd name="T7" fmla="*/ 1522 h 1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5" h="1523">
                  <a:moveTo>
                    <a:pt x="0" y="1522"/>
                  </a:moveTo>
                  <a:lnTo>
                    <a:pt x="854" y="1522"/>
                  </a:lnTo>
                  <a:lnTo>
                    <a:pt x="503" y="0"/>
                  </a:lnTo>
                  <a:lnTo>
                    <a:pt x="0" y="1522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354" name="Group 1"/>
          <p:cNvGrpSpPr/>
          <p:nvPr/>
        </p:nvGrpSpPr>
        <p:grpSpPr bwMode="auto">
          <a:xfrm flipH="1">
            <a:off x="13531239" y="4863458"/>
            <a:ext cx="2708743" cy="1221344"/>
            <a:chOff x="3514" y="2131"/>
            <a:chExt cx="8430" cy="3801"/>
          </a:xfrm>
          <a:solidFill>
            <a:schemeClr val="accent4"/>
          </a:solidFill>
        </p:grpSpPr>
        <p:sp>
          <p:nvSpPr>
            <p:cNvPr id="355" name="Freeform 2"/>
            <p:cNvSpPr>
              <a:spLocks noChangeArrowheads="1"/>
            </p:cNvSpPr>
            <p:nvPr/>
          </p:nvSpPr>
          <p:spPr bwMode="auto">
            <a:xfrm>
              <a:off x="3577" y="3449"/>
              <a:ext cx="108" cy="369"/>
            </a:xfrm>
            <a:custGeom>
              <a:avLst/>
              <a:gdLst>
                <a:gd name="T0" fmla="*/ 480 w 481"/>
                <a:gd name="T1" fmla="*/ 1391 h 1633"/>
                <a:gd name="T2" fmla="*/ 480 w 481"/>
                <a:gd name="T3" fmla="*/ 1391 h 1633"/>
                <a:gd name="T4" fmla="*/ 239 w 481"/>
                <a:gd name="T5" fmla="*/ 1632 h 1633"/>
                <a:gd name="T6" fmla="*/ 239 w 481"/>
                <a:gd name="T7" fmla="*/ 1632 h 1633"/>
                <a:gd name="T8" fmla="*/ 0 w 481"/>
                <a:gd name="T9" fmla="*/ 1391 h 1633"/>
                <a:gd name="T10" fmla="*/ 0 w 481"/>
                <a:gd name="T11" fmla="*/ 224 h 1633"/>
                <a:gd name="T12" fmla="*/ 239 w 481"/>
                <a:gd name="T13" fmla="*/ 0 h 1633"/>
                <a:gd name="T14" fmla="*/ 239 w 481"/>
                <a:gd name="T15" fmla="*/ 0 h 1633"/>
                <a:gd name="T16" fmla="*/ 480 w 481"/>
                <a:gd name="T17" fmla="*/ 224 h 1633"/>
                <a:gd name="T18" fmla="*/ 480 w 481"/>
                <a:gd name="T19" fmla="*/ 1391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1" h="1633">
                  <a:moveTo>
                    <a:pt x="480" y="1391"/>
                  </a:moveTo>
                  <a:lnTo>
                    <a:pt x="480" y="1391"/>
                  </a:lnTo>
                  <a:cubicBezTo>
                    <a:pt x="480" y="1520"/>
                    <a:pt x="370" y="1632"/>
                    <a:pt x="239" y="1632"/>
                  </a:cubicBezTo>
                  <a:lnTo>
                    <a:pt x="239" y="1632"/>
                  </a:lnTo>
                  <a:cubicBezTo>
                    <a:pt x="110" y="1632"/>
                    <a:pt x="0" y="1520"/>
                    <a:pt x="0" y="1391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93"/>
                    <a:pt x="110" y="0"/>
                    <a:pt x="239" y="0"/>
                  </a:cubicBezTo>
                  <a:lnTo>
                    <a:pt x="239" y="0"/>
                  </a:lnTo>
                  <a:cubicBezTo>
                    <a:pt x="370" y="0"/>
                    <a:pt x="480" y="93"/>
                    <a:pt x="480" y="224"/>
                  </a:cubicBezTo>
                  <a:lnTo>
                    <a:pt x="480" y="1391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56" name="Freeform 3"/>
            <p:cNvSpPr>
              <a:spLocks noChangeArrowheads="1"/>
            </p:cNvSpPr>
            <p:nvPr/>
          </p:nvSpPr>
          <p:spPr bwMode="auto">
            <a:xfrm>
              <a:off x="3614" y="3373"/>
              <a:ext cx="272" cy="84"/>
            </a:xfrm>
            <a:custGeom>
              <a:avLst/>
              <a:gdLst>
                <a:gd name="T0" fmla="*/ 19 w 1206"/>
                <a:gd name="T1" fmla="*/ 372 h 373"/>
                <a:gd name="T2" fmla="*/ 19 w 1206"/>
                <a:gd name="T3" fmla="*/ 372 h 373"/>
                <a:gd name="T4" fmla="*/ 112 w 1206"/>
                <a:gd name="T5" fmla="*/ 95 h 373"/>
                <a:gd name="T6" fmla="*/ 315 w 1206"/>
                <a:gd name="T7" fmla="*/ 0 h 373"/>
                <a:gd name="T8" fmla="*/ 1205 w 1206"/>
                <a:gd name="T9" fmla="*/ 0 h 373"/>
                <a:gd name="T10" fmla="*/ 1205 w 1206"/>
                <a:gd name="T11" fmla="*/ 131 h 373"/>
                <a:gd name="T12" fmla="*/ 315 w 1206"/>
                <a:gd name="T13" fmla="*/ 131 h 373"/>
                <a:gd name="T14" fmla="*/ 205 w 1206"/>
                <a:gd name="T15" fmla="*/ 169 h 373"/>
                <a:gd name="T16" fmla="*/ 131 w 1206"/>
                <a:gd name="T17" fmla="*/ 372 h 373"/>
                <a:gd name="T18" fmla="*/ 19 w 1206"/>
                <a:gd name="T19" fmla="*/ 372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6" h="373">
                  <a:moveTo>
                    <a:pt x="19" y="372"/>
                  </a:moveTo>
                  <a:lnTo>
                    <a:pt x="19" y="372"/>
                  </a:lnTo>
                  <a:cubicBezTo>
                    <a:pt x="19" y="372"/>
                    <a:pt x="0" y="186"/>
                    <a:pt x="112" y="95"/>
                  </a:cubicBezTo>
                  <a:cubicBezTo>
                    <a:pt x="167" y="38"/>
                    <a:pt x="224" y="0"/>
                    <a:pt x="315" y="0"/>
                  </a:cubicBezTo>
                  <a:cubicBezTo>
                    <a:pt x="1205" y="0"/>
                    <a:pt x="1205" y="0"/>
                    <a:pt x="1205" y="0"/>
                  </a:cubicBezTo>
                  <a:cubicBezTo>
                    <a:pt x="1205" y="131"/>
                    <a:pt x="1205" y="131"/>
                    <a:pt x="1205" y="131"/>
                  </a:cubicBezTo>
                  <a:cubicBezTo>
                    <a:pt x="315" y="131"/>
                    <a:pt x="315" y="131"/>
                    <a:pt x="315" y="131"/>
                  </a:cubicBezTo>
                  <a:cubicBezTo>
                    <a:pt x="260" y="131"/>
                    <a:pt x="224" y="131"/>
                    <a:pt x="205" y="169"/>
                  </a:cubicBezTo>
                  <a:cubicBezTo>
                    <a:pt x="131" y="243"/>
                    <a:pt x="131" y="372"/>
                    <a:pt x="131" y="372"/>
                  </a:cubicBezTo>
                  <a:lnTo>
                    <a:pt x="19" y="372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57" name="Freeform 4"/>
            <p:cNvSpPr>
              <a:spLocks noChangeArrowheads="1"/>
            </p:cNvSpPr>
            <p:nvPr/>
          </p:nvSpPr>
          <p:spPr bwMode="auto">
            <a:xfrm>
              <a:off x="3514" y="3087"/>
              <a:ext cx="2008" cy="2399"/>
            </a:xfrm>
            <a:custGeom>
              <a:avLst/>
              <a:gdLst>
                <a:gd name="T0" fmla="*/ 8563 w 8860"/>
                <a:gd name="T1" fmla="*/ 76 h 10582"/>
                <a:gd name="T2" fmla="*/ 8563 w 8860"/>
                <a:gd name="T3" fmla="*/ 76 h 10582"/>
                <a:gd name="T4" fmla="*/ 2742 w 8860"/>
                <a:gd name="T5" fmla="*/ 446 h 10582"/>
                <a:gd name="T6" fmla="*/ 1723 w 8860"/>
                <a:gd name="T7" fmla="*/ 1150 h 10582"/>
                <a:gd name="T8" fmla="*/ 1649 w 8860"/>
                <a:gd name="T9" fmla="*/ 1317 h 10582"/>
                <a:gd name="T10" fmla="*/ 1630 w 8860"/>
                <a:gd name="T11" fmla="*/ 1391 h 10582"/>
                <a:gd name="T12" fmla="*/ 742 w 8860"/>
                <a:gd name="T13" fmla="*/ 3615 h 10582"/>
                <a:gd name="T14" fmla="*/ 186 w 8860"/>
                <a:gd name="T15" fmla="*/ 5300 h 10582"/>
                <a:gd name="T16" fmla="*/ 186 w 8860"/>
                <a:gd name="T17" fmla="*/ 8414 h 10582"/>
                <a:gd name="T18" fmla="*/ 759 w 8860"/>
                <a:gd name="T19" fmla="*/ 8414 h 10582"/>
                <a:gd name="T20" fmla="*/ 759 w 8860"/>
                <a:gd name="T21" fmla="*/ 8784 h 10582"/>
                <a:gd name="T22" fmla="*/ 0 w 8860"/>
                <a:gd name="T23" fmla="*/ 8784 h 10582"/>
                <a:gd name="T24" fmla="*/ 129 w 8860"/>
                <a:gd name="T25" fmla="*/ 9970 h 10582"/>
                <a:gd name="T26" fmla="*/ 816 w 8860"/>
                <a:gd name="T27" fmla="*/ 10378 h 10582"/>
                <a:gd name="T28" fmla="*/ 3484 w 8860"/>
                <a:gd name="T29" fmla="*/ 10581 h 10582"/>
                <a:gd name="T30" fmla="*/ 4076 w 8860"/>
                <a:gd name="T31" fmla="*/ 7562 h 10582"/>
                <a:gd name="T32" fmla="*/ 5838 w 8860"/>
                <a:gd name="T33" fmla="*/ 6968 h 10582"/>
                <a:gd name="T34" fmla="*/ 7599 w 8860"/>
                <a:gd name="T35" fmla="*/ 7562 h 10582"/>
                <a:gd name="T36" fmla="*/ 8191 w 8860"/>
                <a:gd name="T37" fmla="*/ 10581 h 10582"/>
                <a:gd name="T38" fmla="*/ 8859 w 8860"/>
                <a:gd name="T39" fmla="*/ 10581 h 10582"/>
                <a:gd name="T40" fmla="*/ 8859 w 8860"/>
                <a:gd name="T41" fmla="*/ 9784 h 10582"/>
                <a:gd name="T42" fmla="*/ 8859 w 8860"/>
                <a:gd name="T43" fmla="*/ 298 h 10582"/>
                <a:gd name="T44" fmla="*/ 8563 w 8860"/>
                <a:gd name="T45" fmla="*/ 76 h 10582"/>
                <a:gd name="T46" fmla="*/ 5282 w 8860"/>
                <a:gd name="T47" fmla="*/ 6135 h 10582"/>
                <a:gd name="T48" fmla="*/ 5282 w 8860"/>
                <a:gd name="T49" fmla="*/ 6135 h 10582"/>
                <a:gd name="T50" fmla="*/ 5227 w 8860"/>
                <a:gd name="T51" fmla="*/ 6135 h 10582"/>
                <a:gd name="T52" fmla="*/ 3892 w 8860"/>
                <a:gd name="T53" fmla="*/ 6653 h 10582"/>
                <a:gd name="T54" fmla="*/ 3131 w 8860"/>
                <a:gd name="T55" fmla="*/ 8209 h 10582"/>
                <a:gd name="T56" fmla="*/ 833 w 8860"/>
                <a:gd name="T57" fmla="*/ 8209 h 10582"/>
                <a:gd name="T58" fmla="*/ 833 w 8860"/>
                <a:gd name="T59" fmla="*/ 4004 h 10582"/>
                <a:gd name="T60" fmla="*/ 907 w 8860"/>
                <a:gd name="T61" fmla="*/ 4004 h 10582"/>
                <a:gd name="T62" fmla="*/ 1742 w 8860"/>
                <a:gd name="T63" fmla="*/ 1577 h 10582"/>
                <a:gd name="T64" fmla="*/ 2205 w 8860"/>
                <a:gd name="T65" fmla="*/ 1112 h 10582"/>
                <a:gd name="T66" fmla="*/ 4503 w 8860"/>
                <a:gd name="T67" fmla="*/ 1112 h 10582"/>
                <a:gd name="T68" fmla="*/ 4967 w 8860"/>
                <a:gd name="T69" fmla="*/ 1577 h 10582"/>
                <a:gd name="T70" fmla="*/ 4300 w 8860"/>
                <a:gd name="T71" fmla="*/ 3856 h 10582"/>
                <a:gd name="T72" fmla="*/ 3668 w 8860"/>
                <a:gd name="T73" fmla="*/ 4319 h 10582"/>
                <a:gd name="T74" fmla="*/ 1205 w 8860"/>
                <a:gd name="T75" fmla="*/ 4319 h 10582"/>
                <a:gd name="T76" fmla="*/ 964 w 8860"/>
                <a:gd name="T77" fmla="*/ 4245 h 10582"/>
                <a:gd name="T78" fmla="*/ 964 w 8860"/>
                <a:gd name="T79" fmla="*/ 8080 h 10582"/>
                <a:gd name="T80" fmla="*/ 3057 w 8860"/>
                <a:gd name="T81" fmla="*/ 8080 h 10582"/>
                <a:gd name="T82" fmla="*/ 3780 w 8860"/>
                <a:gd name="T83" fmla="*/ 6598 h 10582"/>
                <a:gd name="T84" fmla="*/ 5171 w 8860"/>
                <a:gd name="T85" fmla="*/ 6023 h 10582"/>
                <a:gd name="T86" fmla="*/ 5171 w 8860"/>
                <a:gd name="T87" fmla="*/ 909 h 10582"/>
                <a:gd name="T88" fmla="*/ 5282 w 8860"/>
                <a:gd name="T89" fmla="*/ 909 h 10582"/>
                <a:gd name="T90" fmla="*/ 5282 w 8860"/>
                <a:gd name="T91" fmla="*/ 6135 h 10582"/>
                <a:gd name="T92" fmla="*/ 4967 w 8860"/>
                <a:gd name="T93" fmla="*/ 4522 h 10582"/>
                <a:gd name="T94" fmla="*/ 4967 w 8860"/>
                <a:gd name="T95" fmla="*/ 4522 h 10582"/>
                <a:gd name="T96" fmla="*/ 4967 w 8860"/>
                <a:gd name="T97" fmla="*/ 4949 h 10582"/>
                <a:gd name="T98" fmla="*/ 4336 w 8860"/>
                <a:gd name="T99" fmla="*/ 4949 h 10582"/>
                <a:gd name="T100" fmla="*/ 4336 w 8860"/>
                <a:gd name="T101" fmla="*/ 4522 h 10582"/>
                <a:gd name="T102" fmla="*/ 4967 w 8860"/>
                <a:gd name="T103" fmla="*/ 4522 h 10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60" h="10582">
                  <a:moveTo>
                    <a:pt x="8563" y="76"/>
                  </a:moveTo>
                  <a:lnTo>
                    <a:pt x="8563" y="76"/>
                  </a:lnTo>
                  <a:cubicBezTo>
                    <a:pt x="8563" y="76"/>
                    <a:pt x="3429" y="427"/>
                    <a:pt x="2742" y="446"/>
                  </a:cubicBezTo>
                  <a:cubicBezTo>
                    <a:pt x="2038" y="465"/>
                    <a:pt x="1723" y="1150"/>
                    <a:pt x="1723" y="1150"/>
                  </a:cubicBezTo>
                  <a:cubicBezTo>
                    <a:pt x="1723" y="1150"/>
                    <a:pt x="1704" y="1205"/>
                    <a:pt x="1649" y="1317"/>
                  </a:cubicBezTo>
                  <a:cubicBezTo>
                    <a:pt x="1649" y="1336"/>
                    <a:pt x="1630" y="1355"/>
                    <a:pt x="1630" y="1391"/>
                  </a:cubicBezTo>
                  <a:cubicBezTo>
                    <a:pt x="1427" y="1892"/>
                    <a:pt x="926" y="3095"/>
                    <a:pt x="742" y="3615"/>
                  </a:cubicBezTo>
                  <a:cubicBezTo>
                    <a:pt x="482" y="4281"/>
                    <a:pt x="186" y="5300"/>
                    <a:pt x="186" y="5300"/>
                  </a:cubicBezTo>
                  <a:cubicBezTo>
                    <a:pt x="186" y="8414"/>
                    <a:pt x="186" y="8414"/>
                    <a:pt x="186" y="8414"/>
                  </a:cubicBezTo>
                  <a:cubicBezTo>
                    <a:pt x="759" y="8414"/>
                    <a:pt x="759" y="8414"/>
                    <a:pt x="759" y="8414"/>
                  </a:cubicBezTo>
                  <a:cubicBezTo>
                    <a:pt x="759" y="8784"/>
                    <a:pt x="759" y="8784"/>
                    <a:pt x="759" y="8784"/>
                  </a:cubicBezTo>
                  <a:cubicBezTo>
                    <a:pt x="0" y="8784"/>
                    <a:pt x="0" y="8784"/>
                    <a:pt x="0" y="8784"/>
                  </a:cubicBezTo>
                  <a:cubicBezTo>
                    <a:pt x="0" y="9915"/>
                    <a:pt x="129" y="9970"/>
                    <a:pt x="129" y="9970"/>
                  </a:cubicBezTo>
                  <a:cubicBezTo>
                    <a:pt x="816" y="10378"/>
                    <a:pt x="816" y="10378"/>
                    <a:pt x="816" y="10378"/>
                  </a:cubicBezTo>
                  <a:cubicBezTo>
                    <a:pt x="3484" y="10581"/>
                    <a:pt x="3484" y="10581"/>
                    <a:pt x="3484" y="10581"/>
                  </a:cubicBezTo>
                  <a:cubicBezTo>
                    <a:pt x="3484" y="10581"/>
                    <a:pt x="3651" y="7932"/>
                    <a:pt x="4076" y="7562"/>
                  </a:cubicBezTo>
                  <a:cubicBezTo>
                    <a:pt x="4484" y="7173"/>
                    <a:pt x="5208" y="6987"/>
                    <a:pt x="5838" y="6968"/>
                  </a:cubicBezTo>
                  <a:cubicBezTo>
                    <a:pt x="6468" y="6987"/>
                    <a:pt x="7191" y="7173"/>
                    <a:pt x="7599" y="7562"/>
                  </a:cubicBezTo>
                  <a:cubicBezTo>
                    <a:pt x="8024" y="7932"/>
                    <a:pt x="8191" y="10581"/>
                    <a:pt x="8191" y="10581"/>
                  </a:cubicBezTo>
                  <a:cubicBezTo>
                    <a:pt x="8859" y="10581"/>
                    <a:pt x="8859" y="10581"/>
                    <a:pt x="8859" y="10581"/>
                  </a:cubicBezTo>
                  <a:cubicBezTo>
                    <a:pt x="8859" y="10581"/>
                    <a:pt x="8859" y="10285"/>
                    <a:pt x="8859" y="9784"/>
                  </a:cubicBezTo>
                  <a:cubicBezTo>
                    <a:pt x="8859" y="298"/>
                    <a:pt x="8859" y="298"/>
                    <a:pt x="8859" y="298"/>
                  </a:cubicBezTo>
                  <a:cubicBezTo>
                    <a:pt x="8859" y="0"/>
                    <a:pt x="8563" y="76"/>
                    <a:pt x="8563" y="76"/>
                  </a:cubicBezTo>
                  <a:close/>
                  <a:moveTo>
                    <a:pt x="5282" y="6135"/>
                  </a:moveTo>
                  <a:lnTo>
                    <a:pt x="5282" y="6135"/>
                  </a:lnTo>
                  <a:cubicBezTo>
                    <a:pt x="5227" y="6135"/>
                    <a:pt x="5227" y="6135"/>
                    <a:pt x="5227" y="6135"/>
                  </a:cubicBezTo>
                  <a:cubicBezTo>
                    <a:pt x="4188" y="6135"/>
                    <a:pt x="3892" y="6653"/>
                    <a:pt x="3892" y="6653"/>
                  </a:cubicBezTo>
                  <a:cubicBezTo>
                    <a:pt x="3131" y="8209"/>
                    <a:pt x="3131" y="8209"/>
                    <a:pt x="3131" y="8209"/>
                  </a:cubicBezTo>
                  <a:cubicBezTo>
                    <a:pt x="833" y="8209"/>
                    <a:pt x="833" y="8209"/>
                    <a:pt x="833" y="8209"/>
                  </a:cubicBezTo>
                  <a:cubicBezTo>
                    <a:pt x="833" y="4004"/>
                    <a:pt x="833" y="4004"/>
                    <a:pt x="833" y="4004"/>
                  </a:cubicBezTo>
                  <a:cubicBezTo>
                    <a:pt x="907" y="4004"/>
                    <a:pt x="907" y="4004"/>
                    <a:pt x="907" y="4004"/>
                  </a:cubicBezTo>
                  <a:cubicBezTo>
                    <a:pt x="1742" y="1577"/>
                    <a:pt x="1742" y="1577"/>
                    <a:pt x="1742" y="1577"/>
                  </a:cubicBezTo>
                  <a:cubicBezTo>
                    <a:pt x="1835" y="1298"/>
                    <a:pt x="1945" y="1112"/>
                    <a:pt x="2205" y="1112"/>
                  </a:cubicBezTo>
                  <a:cubicBezTo>
                    <a:pt x="4503" y="1112"/>
                    <a:pt x="4503" y="1112"/>
                    <a:pt x="4503" y="1112"/>
                  </a:cubicBezTo>
                  <a:cubicBezTo>
                    <a:pt x="4763" y="1112"/>
                    <a:pt x="4967" y="1317"/>
                    <a:pt x="4967" y="1577"/>
                  </a:cubicBezTo>
                  <a:cubicBezTo>
                    <a:pt x="4300" y="3856"/>
                    <a:pt x="4300" y="3856"/>
                    <a:pt x="4300" y="3856"/>
                  </a:cubicBezTo>
                  <a:cubicBezTo>
                    <a:pt x="4300" y="4114"/>
                    <a:pt x="3911" y="4319"/>
                    <a:pt x="3668" y="4319"/>
                  </a:cubicBezTo>
                  <a:cubicBezTo>
                    <a:pt x="1205" y="4319"/>
                    <a:pt x="1205" y="4319"/>
                    <a:pt x="1205" y="4319"/>
                  </a:cubicBezTo>
                  <a:cubicBezTo>
                    <a:pt x="1093" y="4319"/>
                    <a:pt x="1000" y="4300"/>
                    <a:pt x="964" y="4245"/>
                  </a:cubicBezTo>
                  <a:cubicBezTo>
                    <a:pt x="964" y="8080"/>
                    <a:pt x="964" y="8080"/>
                    <a:pt x="964" y="8080"/>
                  </a:cubicBezTo>
                  <a:cubicBezTo>
                    <a:pt x="3057" y="8080"/>
                    <a:pt x="3057" y="8080"/>
                    <a:pt x="3057" y="8080"/>
                  </a:cubicBezTo>
                  <a:cubicBezTo>
                    <a:pt x="3780" y="6598"/>
                    <a:pt x="3780" y="6598"/>
                    <a:pt x="3780" y="6598"/>
                  </a:cubicBezTo>
                  <a:cubicBezTo>
                    <a:pt x="3799" y="6579"/>
                    <a:pt x="4095" y="6042"/>
                    <a:pt x="5171" y="6023"/>
                  </a:cubicBezTo>
                  <a:cubicBezTo>
                    <a:pt x="5171" y="909"/>
                    <a:pt x="5171" y="909"/>
                    <a:pt x="5171" y="909"/>
                  </a:cubicBezTo>
                  <a:cubicBezTo>
                    <a:pt x="5282" y="909"/>
                    <a:pt x="5282" y="909"/>
                    <a:pt x="5282" y="909"/>
                  </a:cubicBezTo>
                  <a:lnTo>
                    <a:pt x="5282" y="6135"/>
                  </a:lnTo>
                  <a:close/>
                  <a:moveTo>
                    <a:pt x="4967" y="4522"/>
                  </a:moveTo>
                  <a:lnTo>
                    <a:pt x="4967" y="4522"/>
                  </a:lnTo>
                  <a:cubicBezTo>
                    <a:pt x="4967" y="4949"/>
                    <a:pt x="4967" y="4949"/>
                    <a:pt x="4967" y="4949"/>
                  </a:cubicBezTo>
                  <a:cubicBezTo>
                    <a:pt x="4336" y="4949"/>
                    <a:pt x="4336" y="4949"/>
                    <a:pt x="4336" y="4949"/>
                  </a:cubicBezTo>
                  <a:cubicBezTo>
                    <a:pt x="4336" y="4522"/>
                    <a:pt x="4336" y="4522"/>
                    <a:pt x="4336" y="4522"/>
                  </a:cubicBezTo>
                  <a:lnTo>
                    <a:pt x="4967" y="452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58" name="Freeform 5"/>
            <p:cNvSpPr>
              <a:spLocks noChangeArrowheads="1"/>
            </p:cNvSpPr>
            <p:nvPr/>
          </p:nvSpPr>
          <p:spPr bwMode="auto">
            <a:xfrm>
              <a:off x="7851" y="4617"/>
              <a:ext cx="2529" cy="87"/>
            </a:xfrm>
            <a:custGeom>
              <a:avLst/>
              <a:gdLst>
                <a:gd name="T0" fmla="*/ 11157 w 11158"/>
                <a:gd name="T1" fmla="*/ 389 h 390"/>
                <a:gd name="T2" fmla="*/ 0 w 11158"/>
                <a:gd name="T3" fmla="*/ 389 h 390"/>
                <a:gd name="T4" fmla="*/ 0 w 11158"/>
                <a:gd name="T5" fmla="*/ 0 h 390"/>
                <a:gd name="T6" fmla="*/ 11157 w 11158"/>
                <a:gd name="T7" fmla="*/ 0 h 390"/>
                <a:gd name="T8" fmla="*/ 11157 w 11158"/>
                <a:gd name="T9" fmla="*/ 389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58" h="390">
                  <a:moveTo>
                    <a:pt x="11157" y="389"/>
                  </a:moveTo>
                  <a:lnTo>
                    <a:pt x="0" y="389"/>
                  </a:lnTo>
                  <a:lnTo>
                    <a:pt x="0" y="0"/>
                  </a:lnTo>
                  <a:lnTo>
                    <a:pt x="11157" y="0"/>
                  </a:lnTo>
                  <a:lnTo>
                    <a:pt x="11157" y="389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59" name="Freeform 6"/>
            <p:cNvSpPr>
              <a:spLocks noChangeArrowheads="1"/>
            </p:cNvSpPr>
            <p:nvPr/>
          </p:nvSpPr>
          <p:spPr bwMode="auto">
            <a:xfrm>
              <a:off x="5523" y="4706"/>
              <a:ext cx="4858" cy="600"/>
            </a:xfrm>
            <a:custGeom>
              <a:avLst/>
              <a:gdLst>
                <a:gd name="T0" fmla="*/ 18792 w 21425"/>
                <a:gd name="T1" fmla="*/ 1854 h 2650"/>
                <a:gd name="T2" fmla="*/ 17885 w 21425"/>
                <a:gd name="T3" fmla="*/ 2649 h 2650"/>
                <a:gd name="T4" fmla="*/ 18107 w 21425"/>
                <a:gd name="T5" fmla="*/ 2575 h 2650"/>
                <a:gd name="T6" fmla="*/ 19534 w 21425"/>
                <a:gd name="T7" fmla="*/ 2649 h 2650"/>
                <a:gd name="T8" fmla="*/ 19608 w 21425"/>
                <a:gd name="T9" fmla="*/ 2446 h 2650"/>
                <a:gd name="T10" fmla="*/ 19978 w 21425"/>
                <a:gd name="T11" fmla="*/ 2649 h 2650"/>
                <a:gd name="T12" fmla="*/ 18959 w 21425"/>
                <a:gd name="T13" fmla="*/ 2260 h 2650"/>
                <a:gd name="T14" fmla="*/ 18589 w 21425"/>
                <a:gd name="T15" fmla="*/ 2260 h 2650"/>
                <a:gd name="T16" fmla="*/ 18959 w 21425"/>
                <a:gd name="T17" fmla="*/ 2095 h 2650"/>
                <a:gd name="T18" fmla="*/ 0 w 21425"/>
                <a:gd name="T19" fmla="*/ 0 h 2650"/>
                <a:gd name="T20" fmla="*/ 0 w 21425"/>
                <a:gd name="T21" fmla="*/ 2649 h 2650"/>
                <a:gd name="T22" fmla="*/ 12973 w 21425"/>
                <a:gd name="T23" fmla="*/ 1539 h 2650"/>
                <a:gd name="T24" fmla="*/ 17255 w 21425"/>
                <a:gd name="T25" fmla="*/ 2649 h 2650"/>
                <a:gd name="T26" fmla="*/ 20331 w 21425"/>
                <a:gd name="T27" fmla="*/ 2649 h 2650"/>
                <a:gd name="T28" fmla="*/ 21424 w 21425"/>
                <a:gd name="T29" fmla="*/ 0 h 2650"/>
                <a:gd name="T30" fmla="*/ 2315 w 21425"/>
                <a:gd name="T31" fmla="*/ 2243 h 2650"/>
                <a:gd name="T32" fmla="*/ 2076 w 21425"/>
                <a:gd name="T33" fmla="*/ 2484 h 2650"/>
                <a:gd name="T34" fmla="*/ 260 w 21425"/>
                <a:gd name="T35" fmla="*/ 2243 h 2650"/>
                <a:gd name="T36" fmla="*/ 501 w 21425"/>
                <a:gd name="T37" fmla="*/ 203 h 2650"/>
                <a:gd name="T38" fmla="*/ 2315 w 21425"/>
                <a:gd name="T39" fmla="*/ 446 h 2650"/>
                <a:gd name="T40" fmla="*/ 6561 w 21425"/>
                <a:gd name="T41" fmla="*/ 2243 h 2650"/>
                <a:gd name="T42" fmla="*/ 6319 w 21425"/>
                <a:gd name="T43" fmla="*/ 2484 h 2650"/>
                <a:gd name="T44" fmla="*/ 2613 w 21425"/>
                <a:gd name="T45" fmla="*/ 2243 h 2650"/>
                <a:gd name="T46" fmla="*/ 2835 w 21425"/>
                <a:gd name="T47" fmla="*/ 203 h 2650"/>
                <a:gd name="T48" fmla="*/ 6561 w 21425"/>
                <a:gd name="T49" fmla="*/ 446 h 2650"/>
                <a:gd name="T50" fmla="*/ 12973 w 21425"/>
                <a:gd name="T51" fmla="*/ 1854 h 2650"/>
                <a:gd name="T52" fmla="*/ 11787 w 21425"/>
                <a:gd name="T53" fmla="*/ 2649 h 2650"/>
                <a:gd name="T54" fmla="*/ 12138 w 21425"/>
                <a:gd name="T55" fmla="*/ 2484 h 2650"/>
                <a:gd name="T56" fmla="*/ 12231 w 21425"/>
                <a:gd name="T57" fmla="*/ 2649 h 2650"/>
                <a:gd name="T58" fmla="*/ 13639 w 21425"/>
                <a:gd name="T59" fmla="*/ 2520 h 2650"/>
                <a:gd name="T60" fmla="*/ 13882 w 21425"/>
                <a:gd name="T61" fmla="*/ 2649 h 2650"/>
                <a:gd name="T62" fmla="*/ 12973 w 21425"/>
                <a:gd name="T63" fmla="*/ 1854 h 2650"/>
                <a:gd name="T64" fmla="*/ 13121 w 21425"/>
                <a:gd name="T65" fmla="*/ 2260 h 2650"/>
                <a:gd name="T66" fmla="*/ 12751 w 21425"/>
                <a:gd name="T67" fmla="*/ 2095 h 2650"/>
                <a:gd name="T68" fmla="*/ 13121 w 21425"/>
                <a:gd name="T69" fmla="*/ 2260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425" h="2650">
                  <a:moveTo>
                    <a:pt x="18792" y="1854"/>
                  </a:moveTo>
                  <a:lnTo>
                    <a:pt x="18792" y="1854"/>
                  </a:lnTo>
                  <a:cubicBezTo>
                    <a:pt x="18255" y="1854"/>
                    <a:pt x="17811" y="2186"/>
                    <a:pt x="17606" y="2649"/>
                  </a:cubicBezTo>
                  <a:cubicBezTo>
                    <a:pt x="17885" y="2649"/>
                    <a:pt x="17885" y="2649"/>
                    <a:pt x="17885" y="2649"/>
                  </a:cubicBezTo>
                  <a:cubicBezTo>
                    <a:pt x="17959" y="2484"/>
                    <a:pt x="17959" y="2484"/>
                    <a:pt x="17959" y="2484"/>
                  </a:cubicBezTo>
                  <a:cubicBezTo>
                    <a:pt x="18107" y="2575"/>
                    <a:pt x="18107" y="2575"/>
                    <a:pt x="18107" y="2575"/>
                  </a:cubicBezTo>
                  <a:cubicBezTo>
                    <a:pt x="18052" y="2649"/>
                    <a:pt x="18052" y="2649"/>
                    <a:pt x="18052" y="2649"/>
                  </a:cubicBezTo>
                  <a:cubicBezTo>
                    <a:pt x="19534" y="2649"/>
                    <a:pt x="19534" y="2649"/>
                    <a:pt x="19534" y="2649"/>
                  </a:cubicBezTo>
                  <a:cubicBezTo>
                    <a:pt x="19460" y="2520"/>
                    <a:pt x="19460" y="2520"/>
                    <a:pt x="19460" y="2520"/>
                  </a:cubicBezTo>
                  <a:cubicBezTo>
                    <a:pt x="19608" y="2446"/>
                    <a:pt x="19608" y="2446"/>
                    <a:pt x="19608" y="2446"/>
                  </a:cubicBezTo>
                  <a:cubicBezTo>
                    <a:pt x="19718" y="2649"/>
                    <a:pt x="19718" y="2649"/>
                    <a:pt x="19718" y="2649"/>
                  </a:cubicBezTo>
                  <a:cubicBezTo>
                    <a:pt x="19978" y="2649"/>
                    <a:pt x="19978" y="2649"/>
                    <a:pt x="19978" y="2649"/>
                  </a:cubicBezTo>
                  <a:cubicBezTo>
                    <a:pt x="19794" y="2186"/>
                    <a:pt x="19329" y="1854"/>
                    <a:pt x="18792" y="1854"/>
                  </a:cubicBezTo>
                  <a:close/>
                  <a:moveTo>
                    <a:pt x="18959" y="2260"/>
                  </a:moveTo>
                  <a:lnTo>
                    <a:pt x="18959" y="2260"/>
                  </a:lnTo>
                  <a:cubicBezTo>
                    <a:pt x="18589" y="2260"/>
                    <a:pt x="18589" y="2260"/>
                    <a:pt x="18589" y="2260"/>
                  </a:cubicBezTo>
                  <a:cubicBezTo>
                    <a:pt x="18589" y="2095"/>
                    <a:pt x="18589" y="2095"/>
                    <a:pt x="18589" y="2095"/>
                  </a:cubicBezTo>
                  <a:cubicBezTo>
                    <a:pt x="18959" y="2095"/>
                    <a:pt x="18959" y="2095"/>
                    <a:pt x="18959" y="2095"/>
                  </a:cubicBezTo>
                  <a:lnTo>
                    <a:pt x="18959" y="2260"/>
                  </a:ln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0" y="2649"/>
                    <a:pt x="0" y="2649"/>
                    <a:pt x="0" y="2649"/>
                  </a:cubicBezTo>
                  <a:cubicBezTo>
                    <a:pt x="11434" y="2649"/>
                    <a:pt x="11434" y="2649"/>
                    <a:pt x="11434" y="2649"/>
                  </a:cubicBezTo>
                  <a:cubicBezTo>
                    <a:pt x="11639" y="2002"/>
                    <a:pt x="12250" y="1539"/>
                    <a:pt x="12973" y="1539"/>
                  </a:cubicBezTo>
                  <a:cubicBezTo>
                    <a:pt x="13677" y="1539"/>
                    <a:pt x="14288" y="2002"/>
                    <a:pt x="14510" y="2649"/>
                  </a:cubicBezTo>
                  <a:cubicBezTo>
                    <a:pt x="17255" y="2649"/>
                    <a:pt x="17255" y="2649"/>
                    <a:pt x="17255" y="2649"/>
                  </a:cubicBezTo>
                  <a:cubicBezTo>
                    <a:pt x="17477" y="2002"/>
                    <a:pt x="18069" y="1539"/>
                    <a:pt x="18792" y="1539"/>
                  </a:cubicBezTo>
                  <a:cubicBezTo>
                    <a:pt x="19515" y="1539"/>
                    <a:pt x="20126" y="2002"/>
                    <a:pt x="20331" y="2649"/>
                  </a:cubicBezTo>
                  <a:cubicBezTo>
                    <a:pt x="21424" y="2649"/>
                    <a:pt x="21424" y="2649"/>
                    <a:pt x="21424" y="2649"/>
                  </a:cubicBezTo>
                  <a:cubicBezTo>
                    <a:pt x="21424" y="0"/>
                    <a:pt x="21424" y="0"/>
                    <a:pt x="21424" y="0"/>
                  </a:cubicBezTo>
                  <a:lnTo>
                    <a:pt x="0" y="0"/>
                  </a:lnTo>
                  <a:close/>
                  <a:moveTo>
                    <a:pt x="2315" y="2243"/>
                  </a:moveTo>
                  <a:lnTo>
                    <a:pt x="2315" y="2243"/>
                  </a:lnTo>
                  <a:cubicBezTo>
                    <a:pt x="2315" y="2391"/>
                    <a:pt x="2205" y="2484"/>
                    <a:pt x="2076" y="2484"/>
                  </a:cubicBezTo>
                  <a:cubicBezTo>
                    <a:pt x="501" y="2484"/>
                    <a:pt x="501" y="2484"/>
                    <a:pt x="501" y="2484"/>
                  </a:cubicBezTo>
                  <a:cubicBezTo>
                    <a:pt x="370" y="2484"/>
                    <a:pt x="260" y="2391"/>
                    <a:pt x="260" y="2243"/>
                  </a:cubicBezTo>
                  <a:cubicBezTo>
                    <a:pt x="260" y="446"/>
                    <a:pt x="260" y="446"/>
                    <a:pt x="260" y="446"/>
                  </a:cubicBezTo>
                  <a:cubicBezTo>
                    <a:pt x="260" y="315"/>
                    <a:pt x="370" y="203"/>
                    <a:pt x="501" y="203"/>
                  </a:cubicBezTo>
                  <a:cubicBezTo>
                    <a:pt x="2076" y="203"/>
                    <a:pt x="2076" y="203"/>
                    <a:pt x="2076" y="203"/>
                  </a:cubicBezTo>
                  <a:cubicBezTo>
                    <a:pt x="2205" y="203"/>
                    <a:pt x="2315" y="315"/>
                    <a:pt x="2315" y="446"/>
                  </a:cubicBezTo>
                  <a:lnTo>
                    <a:pt x="2315" y="2243"/>
                  </a:lnTo>
                  <a:close/>
                  <a:moveTo>
                    <a:pt x="6561" y="2243"/>
                  </a:moveTo>
                  <a:lnTo>
                    <a:pt x="6561" y="2243"/>
                  </a:lnTo>
                  <a:cubicBezTo>
                    <a:pt x="6561" y="2391"/>
                    <a:pt x="6468" y="2484"/>
                    <a:pt x="6319" y="2484"/>
                  </a:cubicBezTo>
                  <a:cubicBezTo>
                    <a:pt x="2835" y="2484"/>
                    <a:pt x="2835" y="2484"/>
                    <a:pt x="2835" y="2484"/>
                  </a:cubicBezTo>
                  <a:cubicBezTo>
                    <a:pt x="2706" y="2484"/>
                    <a:pt x="2613" y="2391"/>
                    <a:pt x="2613" y="2243"/>
                  </a:cubicBezTo>
                  <a:cubicBezTo>
                    <a:pt x="2613" y="446"/>
                    <a:pt x="2613" y="446"/>
                    <a:pt x="2613" y="446"/>
                  </a:cubicBezTo>
                  <a:cubicBezTo>
                    <a:pt x="2613" y="315"/>
                    <a:pt x="2706" y="203"/>
                    <a:pt x="2835" y="203"/>
                  </a:cubicBezTo>
                  <a:cubicBezTo>
                    <a:pt x="6319" y="203"/>
                    <a:pt x="6319" y="203"/>
                    <a:pt x="6319" y="203"/>
                  </a:cubicBezTo>
                  <a:cubicBezTo>
                    <a:pt x="6468" y="203"/>
                    <a:pt x="6561" y="315"/>
                    <a:pt x="6561" y="446"/>
                  </a:cubicBezTo>
                  <a:lnTo>
                    <a:pt x="6561" y="2243"/>
                  </a:lnTo>
                  <a:close/>
                  <a:moveTo>
                    <a:pt x="12973" y="1854"/>
                  </a:moveTo>
                  <a:lnTo>
                    <a:pt x="12973" y="1854"/>
                  </a:lnTo>
                  <a:cubicBezTo>
                    <a:pt x="12436" y="1854"/>
                    <a:pt x="11973" y="2186"/>
                    <a:pt x="11787" y="2649"/>
                  </a:cubicBezTo>
                  <a:cubicBezTo>
                    <a:pt x="12047" y="2649"/>
                    <a:pt x="12047" y="2649"/>
                    <a:pt x="12047" y="2649"/>
                  </a:cubicBezTo>
                  <a:cubicBezTo>
                    <a:pt x="12138" y="2484"/>
                    <a:pt x="12138" y="2484"/>
                    <a:pt x="12138" y="2484"/>
                  </a:cubicBezTo>
                  <a:cubicBezTo>
                    <a:pt x="12269" y="2575"/>
                    <a:pt x="12269" y="2575"/>
                    <a:pt x="12269" y="2575"/>
                  </a:cubicBezTo>
                  <a:cubicBezTo>
                    <a:pt x="12231" y="2649"/>
                    <a:pt x="12231" y="2649"/>
                    <a:pt x="12231" y="2649"/>
                  </a:cubicBezTo>
                  <a:cubicBezTo>
                    <a:pt x="13696" y="2649"/>
                    <a:pt x="13696" y="2649"/>
                    <a:pt x="13696" y="2649"/>
                  </a:cubicBezTo>
                  <a:cubicBezTo>
                    <a:pt x="13639" y="2520"/>
                    <a:pt x="13639" y="2520"/>
                    <a:pt x="13639" y="2520"/>
                  </a:cubicBezTo>
                  <a:cubicBezTo>
                    <a:pt x="13770" y="2446"/>
                    <a:pt x="13770" y="2446"/>
                    <a:pt x="13770" y="2446"/>
                  </a:cubicBezTo>
                  <a:cubicBezTo>
                    <a:pt x="13882" y="2649"/>
                    <a:pt x="13882" y="2649"/>
                    <a:pt x="13882" y="2649"/>
                  </a:cubicBezTo>
                  <a:cubicBezTo>
                    <a:pt x="14159" y="2649"/>
                    <a:pt x="14159" y="2649"/>
                    <a:pt x="14159" y="2649"/>
                  </a:cubicBezTo>
                  <a:cubicBezTo>
                    <a:pt x="13956" y="2186"/>
                    <a:pt x="13491" y="1854"/>
                    <a:pt x="12973" y="1854"/>
                  </a:cubicBezTo>
                  <a:close/>
                  <a:moveTo>
                    <a:pt x="13121" y="2260"/>
                  </a:moveTo>
                  <a:lnTo>
                    <a:pt x="13121" y="2260"/>
                  </a:lnTo>
                  <a:cubicBezTo>
                    <a:pt x="12751" y="2260"/>
                    <a:pt x="12751" y="2260"/>
                    <a:pt x="12751" y="2260"/>
                  </a:cubicBezTo>
                  <a:cubicBezTo>
                    <a:pt x="12751" y="2095"/>
                    <a:pt x="12751" y="2095"/>
                    <a:pt x="12751" y="2095"/>
                  </a:cubicBezTo>
                  <a:cubicBezTo>
                    <a:pt x="13121" y="2095"/>
                    <a:pt x="13121" y="2095"/>
                    <a:pt x="13121" y="2095"/>
                  </a:cubicBezTo>
                  <a:lnTo>
                    <a:pt x="13121" y="22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60" name="Freeform 7"/>
            <p:cNvSpPr>
              <a:spLocks noChangeArrowheads="1"/>
            </p:cNvSpPr>
            <p:nvPr/>
          </p:nvSpPr>
          <p:spPr bwMode="auto">
            <a:xfrm>
              <a:off x="7637" y="2339"/>
              <a:ext cx="2063" cy="2260"/>
            </a:xfrm>
            <a:custGeom>
              <a:avLst/>
              <a:gdLst>
                <a:gd name="T0" fmla="*/ 8988 w 9101"/>
                <a:gd name="T1" fmla="*/ 8451 h 9972"/>
                <a:gd name="T2" fmla="*/ 8988 w 9101"/>
                <a:gd name="T3" fmla="*/ 8451 h 9972"/>
                <a:gd name="T4" fmla="*/ 8637 w 9101"/>
                <a:gd name="T5" fmla="*/ 8673 h 9972"/>
                <a:gd name="T6" fmla="*/ 2761 w 9101"/>
                <a:gd name="T7" fmla="*/ 9935 h 9972"/>
                <a:gd name="T8" fmla="*/ 2761 w 9101"/>
                <a:gd name="T9" fmla="*/ 9935 h 9972"/>
                <a:gd name="T10" fmla="*/ 2742 w 9101"/>
                <a:gd name="T11" fmla="*/ 9935 h 9972"/>
                <a:gd name="T12" fmla="*/ 2484 w 9101"/>
                <a:gd name="T13" fmla="*/ 9971 h 9972"/>
                <a:gd name="T14" fmla="*/ 1890 w 9101"/>
                <a:gd name="T15" fmla="*/ 9546 h 9972"/>
                <a:gd name="T16" fmla="*/ 129 w 9101"/>
                <a:gd name="T17" fmla="*/ 1984 h 9972"/>
                <a:gd name="T18" fmla="*/ 260 w 9101"/>
                <a:gd name="T19" fmla="*/ 1799 h 9972"/>
                <a:gd name="T20" fmla="*/ 260 w 9101"/>
                <a:gd name="T21" fmla="*/ 1780 h 9972"/>
                <a:gd name="T22" fmla="*/ 907 w 9101"/>
                <a:gd name="T23" fmla="*/ 1502 h 9972"/>
                <a:gd name="T24" fmla="*/ 6357 w 9101"/>
                <a:gd name="T25" fmla="*/ 38 h 9972"/>
                <a:gd name="T26" fmla="*/ 6615 w 9101"/>
                <a:gd name="T27" fmla="*/ 0 h 9972"/>
                <a:gd name="T28" fmla="*/ 6615 w 9101"/>
                <a:gd name="T29" fmla="*/ 0 h 9972"/>
                <a:gd name="T30" fmla="*/ 6968 w 9101"/>
                <a:gd name="T31" fmla="*/ 279 h 9972"/>
                <a:gd name="T32" fmla="*/ 9081 w 9101"/>
                <a:gd name="T33" fmla="*/ 8155 h 9972"/>
                <a:gd name="T34" fmla="*/ 8988 w 9101"/>
                <a:gd name="T35" fmla="*/ 8451 h 9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01" h="9972">
                  <a:moveTo>
                    <a:pt x="8988" y="8451"/>
                  </a:moveTo>
                  <a:lnTo>
                    <a:pt x="8988" y="8451"/>
                  </a:lnTo>
                  <a:cubicBezTo>
                    <a:pt x="8933" y="8544"/>
                    <a:pt x="8821" y="8618"/>
                    <a:pt x="8637" y="8673"/>
                  </a:cubicBezTo>
                  <a:cubicBezTo>
                    <a:pt x="8193" y="8804"/>
                    <a:pt x="3780" y="9711"/>
                    <a:pt x="2761" y="9935"/>
                  </a:cubicBezTo>
                  <a:lnTo>
                    <a:pt x="2761" y="9935"/>
                  </a:lnTo>
                  <a:lnTo>
                    <a:pt x="2742" y="9935"/>
                  </a:lnTo>
                  <a:cubicBezTo>
                    <a:pt x="2706" y="9935"/>
                    <a:pt x="2613" y="9952"/>
                    <a:pt x="2484" y="9971"/>
                  </a:cubicBezTo>
                  <a:cubicBezTo>
                    <a:pt x="2353" y="9952"/>
                    <a:pt x="2038" y="9878"/>
                    <a:pt x="1890" y="9546"/>
                  </a:cubicBezTo>
                  <a:cubicBezTo>
                    <a:pt x="1687" y="9119"/>
                    <a:pt x="0" y="4616"/>
                    <a:pt x="129" y="1984"/>
                  </a:cubicBezTo>
                  <a:cubicBezTo>
                    <a:pt x="129" y="1984"/>
                    <a:pt x="129" y="1910"/>
                    <a:pt x="260" y="1799"/>
                  </a:cubicBezTo>
                  <a:cubicBezTo>
                    <a:pt x="260" y="1780"/>
                    <a:pt x="260" y="1780"/>
                    <a:pt x="260" y="1780"/>
                  </a:cubicBezTo>
                  <a:cubicBezTo>
                    <a:pt x="370" y="1706"/>
                    <a:pt x="575" y="1595"/>
                    <a:pt x="907" y="1502"/>
                  </a:cubicBezTo>
                  <a:cubicBezTo>
                    <a:pt x="6357" y="38"/>
                    <a:pt x="6357" y="38"/>
                    <a:pt x="6357" y="38"/>
                  </a:cubicBezTo>
                  <a:cubicBezTo>
                    <a:pt x="6357" y="38"/>
                    <a:pt x="6467" y="0"/>
                    <a:pt x="6615" y="0"/>
                  </a:cubicBezTo>
                  <a:lnTo>
                    <a:pt x="6615" y="0"/>
                  </a:lnTo>
                  <a:cubicBezTo>
                    <a:pt x="6746" y="19"/>
                    <a:pt x="6894" y="74"/>
                    <a:pt x="6968" y="279"/>
                  </a:cubicBezTo>
                  <a:cubicBezTo>
                    <a:pt x="7098" y="668"/>
                    <a:pt x="8637" y="4690"/>
                    <a:pt x="9081" y="8155"/>
                  </a:cubicBezTo>
                  <a:cubicBezTo>
                    <a:pt x="9081" y="8155"/>
                    <a:pt x="9100" y="8303"/>
                    <a:pt x="8988" y="845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61" name="Freeform 8"/>
            <p:cNvSpPr>
              <a:spLocks noChangeArrowheads="1"/>
            </p:cNvSpPr>
            <p:nvPr/>
          </p:nvSpPr>
          <p:spPr bwMode="auto">
            <a:xfrm>
              <a:off x="9137" y="2339"/>
              <a:ext cx="1344" cy="1916"/>
            </a:xfrm>
            <a:custGeom>
              <a:avLst/>
              <a:gdLst>
                <a:gd name="T0" fmla="*/ 5931 w 5932"/>
                <a:gd name="T1" fmla="*/ 1539 h 8452"/>
                <a:gd name="T2" fmla="*/ 5931 w 5932"/>
                <a:gd name="T3" fmla="*/ 1539 h 8452"/>
                <a:gd name="T4" fmla="*/ 5931 w 5932"/>
                <a:gd name="T5" fmla="*/ 6265 h 8452"/>
                <a:gd name="T6" fmla="*/ 2373 w 5932"/>
                <a:gd name="T7" fmla="*/ 8451 h 8452"/>
                <a:gd name="T8" fmla="*/ 2466 w 5932"/>
                <a:gd name="T9" fmla="*/ 8155 h 8452"/>
                <a:gd name="T10" fmla="*/ 353 w 5932"/>
                <a:gd name="T11" fmla="*/ 279 h 8452"/>
                <a:gd name="T12" fmla="*/ 0 w 5932"/>
                <a:gd name="T13" fmla="*/ 0 h 8452"/>
                <a:gd name="T14" fmla="*/ 5394 w 5932"/>
                <a:gd name="T15" fmla="*/ 131 h 8452"/>
                <a:gd name="T16" fmla="*/ 5394 w 5932"/>
                <a:gd name="T17" fmla="*/ 150 h 8452"/>
                <a:gd name="T18" fmla="*/ 5394 w 5932"/>
                <a:gd name="T19" fmla="*/ 150 h 8452"/>
                <a:gd name="T20" fmla="*/ 5432 w 5932"/>
                <a:gd name="T21" fmla="*/ 241 h 8452"/>
                <a:gd name="T22" fmla="*/ 5451 w 5932"/>
                <a:gd name="T23" fmla="*/ 279 h 8452"/>
                <a:gd name="T24" fmla="*/ 5468 w 5932"/>
                <a:gd name="T25" fmla="*/ 298 h 8452"/>
                <a:gd name="T26" fmla="*/ 5468 w 5932"/>
                <a:gd name="T27" fmla="*/ 315 h 8452"/>
                <a:gd name="T28" fmla="*/ 5487 w 5932"/>
                <a:gd name="T29" fmla="*/ 372 h 8452"/>
                <a:gd name="T30" fmla="*/ 5525 w 5932"/>
                <a:gd name="T31" fmla="*/ 427 h 8452"/>
                <a:gd name="T32" fmla="*/ 5673 w 5932"/>
                <a:gd name="T33" fmla="*/ 835 h 8452"/>
                <a:gd name="T34" fmla="*/ 5728 w 5932"/>
                <a:gd name="T35" fmla="*/ 964 h 8452"/>
                <a:gd name="T36" fmla="*/ 5747 w 5932"/>
                <a:gd name="T37" fmla="*/ 1002 h 8452"/>
                <a:gd name="T38" fmla="*/ 5764 w 5932"/>
                <a:gd name="T39" fmla="*/ 1076 h 8452"/>
                <a:gd name="T40" fmla="*/ 5840 w 5932"/>
                <a:gd name="T41" fmla="*/ 1243 h 8452"/>
                <a:gd name="T42" fmla="*/ 5876 w 5932"/>
                <a:gd name="T43" fmla="*/ 1354 h 8452"/>
                <a:gd name="T44" fmla="*/ 5931 w 5932"/>
                <a:gd name="T45" fmla="*/ 1539 h 8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932" h="8452">
                  <a:moveTo>
                    <a:pt x="5931" y="1539"/>
                  </a:moveTo>
                  <a:lnTo>
                    <a:pt x="5931" y="1539"/>
                  </a:lnTo>
                  <a:cubicBezTo>
                    <a:pt x="5931" y="6265"/>
                    <a:pt x="5931" y="6265"/>
                    <a:pt x="5931" y="6265"/>
                  </a:cubicBezTo>
                  <a:cubicBezTo>
                    <a:pt x="5191" y="6821"/>
                    <a:pt x="3967" y="7673"/>
                    <a:pt x="2373" y="8451"/>
                  </a:cubicBezTo>
                  <a:cubicBezTo>
                    <a:pt x="2485" y="8303"/>
                    <a:pt x="2466" y="8155"/>
                    <a:pt x="2466" y="8155"/>
                  </a:cubicBezTo>
                  <a:cubicBezTo>
                    <a:pt x="2022" y="4690"/>
                    <a:pt x="483" y="668"/>
                    <a:pt x="353" y="279"/>
                  </a:cubicBezTo>
                  <a:cubicBezTo>
                    <a:pt x="279" y="74"/>
                    <a:pt x="131" y="19"/>
                    <a:pt x="0" y="0"/>
                  </a:cubicBezTo>
                  <a:cubicBezTo>
                    <a:pt x="279" y="0"/>
                    <a:pt x="4654" y="38"/>
                    <a:pt x="5394" y="131"/>
                  </a:cubicBezTo>
                  <a:cubicBezTo>
                    <a:pt x="5394" y="131"/>
                    <a:pt x="5394" y="131"/>
                    <a:pt x="5394" y="150"/>
                  </a:cubicBezTo>
                  <a:lnTo>
                    <a:pt x="5394" y="150"/>
                  </a:lnTo>
                  <a:cubicBezTo>
                    <a:pt x="5413" y="167"/>
                    <a:pt x="5413" y="186"/>
                    <a:pt x="5432" y="241"/>
                  </a:cubicBezTo>
                  <a:cubicBezTo>
                    <a:pt x="5451" y="241"/>
                    <a:pt x="5451" y="260"/>
                    <a:pt x="5451" y="279"/>
                  </a:cubicBezTo>
                  <a:cubicBezTo>
                    <a:pt x="5451" y="279"/>
                    <a:pt x="5451" y="279"/>
                    <a:pt x="5468" y="298"/>
                  </a:cubicBezTo>
                  <a:lnTo>
                    <a:pt x="5468" y="315"/>
                  </a:lnTo>
                  <a:cubicBezTo>
                    <a:pt x="5487" y="334"/>
                    <a:pt x="5487" y="353"/>
                    <a:pt x="5487" y="372"/>
                  </a:cubicBezTo>
                  <a:cubicBezTo>
                    <a:pt x="5506" y="389"/>
                    <a:pt x="5506" y="408"/>
                    <a:pt x="5525" y="427"/>
                  </a:cubicBezTo>
                  <a:cubicBezTo>
                    <a:pt x="5561" y="520"/>
                    <a:pt x="5616" y="668"/>
                    <a:pt x="5673" y="835"/>
                  </a:cubicBezTo>
                  <a:cubicBezTo>
                    <a:pt x="5690" y="872"/>
                    <a:pt x="5709" y="909"/>
                    <a:pt x="5728" y="964"/>
                  </a:cubicBezTo>
                  <a:cubicBezTo>
                    <a:pt x="5728" y="964"/>
                    <a:pt x="5747" y="983"/>
                    <a:pt x="5747" y="1002"/>
                  </a:cubicBezTo>
                  <a:cubicBezTo>
                    <a:pt x="5747" y="1021"/>
                    <a:pt x="5764" y="1038"/>
                    <a:pt x="5764" y="1076"/>
                  </a:cubicBezTo>
                  <a:cubicBezTo>
                    <a:pt x="5783" y="1131"/>
                    <a:pt x="5821" y="1187"/>
                    <a:pt x="5840" y="1243"/>
                  </a:cubicBezTo>
                  <a:cubicBezTo>
                    <a:pt x="5840" y="1279"/>
                    <a:pt x="5857" y="1317"/>
                    <a:pt x="5876" y="1354"/>
                  </a:cubicBezTo>
                  <a:cubicBezTo>
                    <a:pt x="5895" y="1410"/>
                    <a:pt x="5914" y="1484"/>
                    <a:pt x="5931" y="153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62" name="Freeform 9"/>
            <p:cNvSpPr>
              <a:spLocks noChangeArrowheads="1"/>
            </p:cNvSpPr>
            <p:nvPr/>
          </p:nvSpPr>
          <p:spPr bwMode="auto">
            <a:xfrm>
              <a:off x="10528" y="3710"/>
              <a:ext cx="25" cy="20"/>
            </a:xfrm>
            <a:custGeom>
              <a:avLst/>
              <a:gdLst>
                <a:gd name="T0" fmla="*/ 112 w 113"/>
                <a:gd name="T1" fmla="*/ 0 h 94"/>
                <a:gd name="T2" fmla="*/ 112 w 113"/>
                <a:gd name="T3" fmla="*/ 0 h 94"/>
                <a:gd name="T4" fmla="*/ 0 w 113"/>
                <a:gd name="T5" fmla="*/ 93 h 94"/>
                <a:gd name="T6" fmla="*/ 0 w 113"/>
                <a:gd name="T7" fmla="*/ 0 h 94"/>
                <a:gd name="T8" fmla="*/ 112 w 113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94">
                  <a:moveTo>
                    <a:pt x="112" y="0"/>
                  </a:moveTo>
                  <a:lnTo>
                    <a:pt x="112" y="0"/>
                  </a:lnTo>
                  <a:cubicBezTo>
                    <a:pt x="74" y="19"/>
                    <a:pt x="36" y="55"/>
                    <a:pt x="0" y="9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2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63" name="Freeform 10"/>
            <p:cNvSpPr>
              <a:spLocks noChangeArrowheads="1"/>
            </p:cNvSpPr>
            <p:nvPr/>
          </p:nvSpPr>
          <p:spPr bwMode="auto">
            <a:xfrm>
              <a:off x="10528" y="2819"/>
              <a:ext cx="50" cy="176"/>
            </a:xfrm>
            <a:custGeom>
              <a:avLst/>
              <a:gdLst>
                <a:gd name="T0" fmla="*/ 222 w 223"/>
                <a:gd name="T1" fmla="*/ 780 h 781"/>
                <a:gd name="T2" fmla="*/ 222 w 223"/>
                <a:gd name="T3" fmla="*/ 780 h 781"/>
                <a:gd name="T4" fmla="*/ 0 w 223"/>
                <a:gd name="T5" fmla="*/ 780 h 781"/>
                <a:gd name="T6" fmla="*/ 0 w 223"/>
                <a:gd name="T7" fmla="*/ 0 h 781"/>
                <a:gd name="T8" fmla="*/ 36 w 223"/>
                <a:gd name="T9" fmla="*/ 131 h 781"/>
                <a:gd name="T10" fmla="*/ 74 w 223"/>
                <a:gd name="T11" fmla="*/ 241 h 781"/>
                <a:gd name="T12" fmla="*/ 74 w 223"/>
                <a:gd name="T13" fmla="*/ 260 h 781"/>
                <a:gd name="T14" fmla="*/ 167 w 223"/>
                <a:gd name="T15" fmla="*/ 594 h 781"/>
                <a:gd name="T16" fmla="*/ 222 w 223"/>
                <a:gd name="T17" fmla="*/ 780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3" h="781">
                  <a:moveTo>
                    <a:pt x="222" y="780"/>
                  </a:moveTo>
                  <a:lnTo>
                    <a:pt x="222" y="780"/>
                  </a:lnTo>
                  <a:cubicBezTo>
                    <a:pt x="0" y="780"/>
                    <a:pt x="0" y="780"/>
                    <a:pt x="0" y="7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8"/>
                    <a:pt x="17" y="75"/>
                    <a:pt x="36" y="131"/>
                  </a:cubicBezTo>
                  <a:cubicBezTo>
                    <a:pt x="36" y="168"/>
                    <a:pt x="55" y="205"/>
                    <a:pt x="74" y="241"/>
                  </a:cubicBezTo>
                  <a:cubicBezTo>
                    <a:pt x="74" y="260"/>
                    <a:pt x="74" y="260"/>
                    <a:pt x="74" y="260"/>
                  </a:cubicBezTo>
                  <a:cubicBezTo>
                    <a:pt x="112" y="372"/>
                    <a:pt x="129" y="483"/>
                    <a:pt x="167" y="594"/>
                  </a:cubicBezTo>
                  <a:cubicBezTo>
                    <a:pt x="186" y="668"/>
                    <a:pt x="203" y="723"/>
                    <a:pt x="222" y="78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64" name="Freeform 11"/>
            <p:cNvSpPr>
              <a:spLocks noChangeArrowheads="1"/>
            </p:cNvSpPr>
            <p:nvPr/>
          </p:nvSpPr>
          <p:spPr bwMode="auto">
            <a:xfrm>
              <a:off x="10528" y="3037"/>
              <a:ext cx="100" cy="180"/>
            </a:xfrm>
            <a:custGeom>
              <a:avLst/>
              <a:gdLst>
                <a:gd name="T0" fmla="*/ 444 w 445"/>
                <a:gd name="T1" fmla="*/ 797 h 798"/>
                <a:gd name="T2" fmla="*/ 444 w 445"/>
                <a:gd name="T3" fmla="*/ 797 h 798"/>
                <a:gd name="T4" fmla="*/ 0 w 445"/>
                <a:gd name="T5" fmla="*/ 797 h 798"/>
                <a:gd name="T6" fmla="*/ 0 w 445"/>
                <a:gd name="T7" fmla="*/ 0 h 798"/>
                <a:gd name="T8" fmla="*/ 260 w 445"/>
                <a:gd name="T9" fmla="*/ 0 h 798"/>
                <a:gd name="T10" fmla="*/ 315 w 445"/>
                <a:gd name="T11" fmla="*/ 205 h 798"/>
                <a:gd name="T12" fmla="*/ 351 w 445"/>
                <a:gd name="T13" fmla="*/ 408 h 798"/>
                <a:gd name="T14" fmla="*/ 444 w 445"/>
                <a:gd name="T15" fmla="*/ 797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5" h="798">
                  <a:moveTo>
                    <a:pt x="444" y="797"/>
                  </a:moveTo>
                  <a:lnTo>
                    <a:pt x="444" y="797"/>
                  </a:lnTo>
                  <a:cubicBezTo>
                    <a:pt x="0" y="797"/>
                    <a:pt x="0" y="797"/>
                    <a:pt x="0" y="7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77" y="74"/>
                    <a:pt x="296" y="148"/>
                    <a:pt x="315" y="205"/>
                  </a:cubicBezTo>
                  <a:cubicBezTo>
                    <a:pt x="334" y="279"/>
                    <a:pt x="351" y="334"/>
                    <a:pt x="351" y="408"/>
                  </a:cubicBezTo>
                  <a:cubicBezTo>
                    <a:pt x="389" y="539"/>
                    <a:pt x="408" y="668"/>
                    <a:pt x="444" y="79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65" name="Freeform 12"/>
            <p:cNvSpPr>
              <a:spLocks noChangeArrowheads="1"/>
            </p:cNvSpPr>
            <p:nvPr/>
          </p:nvSpPr>
          <p:spPr bwMode="auto">
            <a:xfrm>
              <a:off x="10528" y="3260"/>
              <a:ext cx="130" cy="180"/>
            </a:xfrm>
            <a:custGeom>
              <a:avLst/>
              <a:gdLst>
                <a:gd name="T0" fmla="*/ 575 w 576"/>
                <a:gd name="T1" fmla="*/ 797 h 798"/>
                <a:gd name="T2" fmla="*/ 575 w 576"/>
                <a:gd name="T3" fmla="*/ 797 h 798"/>
                <a:gd name="T4" fmla="*/ 0 w 576"/>
                <a:gd name="T5" fmla="*/ 797 h 798"/>
                <a:gd name="T6" fmla="*/ 0 w 576"/>
                <a:gd name="T7" fmla="*/ 0 h 798"/>
                <a:gd name="T8" fmla="*/ 482 w 576"/>
                <a:gd name="T9" fmla="*/ 0 h 798"/>
                <a:gd name="T10" fmla="*/ 482 w 576"/>
                <a:gd name="T11" fmla="*/ 36 h 798"/>
                <a:gd name="T12" fmla="*/ 501 w 576"/>
                <a:gd name="T13" fmla="*/ 203 h 798"/>
                <a:gd name="T14" fmla="*/ 537 w 576"/>
                <a:gd name="T15" fmla="*/ 425 h 798"/>
                <a:gd name="T16" fmla="*/ 556 w 576"/>
                <a:gd name="T17" fmla="*/ 594 h 798"/>
                <a:gd name="T18" fmla="*/ 556 w 576"/>
                <a:gd name="T19" fmla="*/ 611 h 798"/>
                <a:gd name="T20" fmla="*/ 575 w 576"/>
                <a:gd name="T21" fmla="*/ 797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6" h="798">
                  <a:moveTo>
                    <a:pt x="575" y="797"/>
                  </a:moveTo>
                  <a:lnTo>
                    <a:pt x="575" y="797"/>
                  </a:lnTo>
                  <a:cubicBezTo>
                    <a:pt x="0" y="797"/>
                    <a:pt x="0" y="797"/>
                    <a:pt x="0" y="7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82" y="0"/>
                    <a:pt x="482" y="0"/>
                    <a:pt x="482" y="0"/>
                  </a:cubicBezTo>
                  <a:cubicBezTo>
                    <a:pt x="482" y="19"/>
                    <a:pt x="482" y="36"/>
                    <a:pt x="482" y="36"/>
                  </a:cubicBezTo>
                  <a:cubicBezTo>
                    <a:pt x="482" y="93"/>
                    <a:pt x="501" y="148"/>
                    <a:pt x="501" y="203"/>
                  </a:cubicBezTo>
                  <a:cubicBezTo>
                    <a:pt x="518" y="277"/>
                    <a:pt x="518" y="351"/>
                    <a:pt x="537" y="425"/>
                  </a:cubicBezTo>
                  <a:cubicBezTo>
                    <a:pt x="537" y="482"/>
                    <a:pt x="556" y="537"/>
                    <a:pt x="556" y="594"/>
                  </a:cubicBezTo>
                  <a:lnTo>
                    <a:pt x="556" y="611"/>
                  </a:lnTo>
                  <a:cubicBezTo>
                    <a:pt x="556" y="668"/>
                    <a:pt x="575" y="742"/>
                    <a:pt x="575" y="79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66" name="Freeform 13"/>
            <p:cNvSpPr>
              <a:spLocks noChangeArrowheads="1"/>
            </p:cNvSpPr>
            <p:nvPr/>
          </p:nvSpPr>
          <p:spPr bwMode="auto">
            <a:xfrm>
              <a:off x="10528" y="3487"/>
              <a:ext cx="133" cy="176"/>
            </a:xfrm>
            <a:custGeom>
              <a:avLst/>
              <a:gdLst>
                <a:gd name="T0" fmla="*/ 592 w 593"/>
                <a:gd name="T1" fmla="*/ 594 h 781"/>
                <a:gd name="T2" fmla="*/ 592 w 593"/>
                <a:gd name="T3" fmla="*/ 594 h 781"/>
                <a:gd name="T4" fmla="*/ 351 w 593"/>
                <a:gd name="T5" fmla="*/ 780 h 781"/>
                <a:gd name="T6" fmla="*/ 0 w 593"/>
                <a:gd name="T7" fmla="*/ 780 h 781"/>
                <a:gd name="T8" fmla="*/ 0 w 593"/>
                <a:gd name="T9" fmla="*/ 0 h 781"/>
                <a:gd name="T10" fmla="*/ 592 w 593"/>
                <a:gd name="T11" fmla="*/ 0 h 781"/>
                <a:gd name="T12" fmla="*/ 592 w 593"/>
                <a:gd name="T13" fmla="*/ 148 h 781"/>
                <a:gd name="T14" fmla="*/ 592 w 593"/>
                <a:gd name="T15" fmla="*/ 594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3" h="781">
                  <a:moveTo>
                    <a:pt x="592" y="594"/>
                  </a:moveTo>
                  <a:lnTo>
                    <a:pt x="592" y="594"/>
                  </a:lnTo>
                  <a:cubicBezTo>
                    <a:pt x="592" y="594"/>
                    <a:pt x="501" y="668"/>
                    <a:pt x="351" y="780"/>
                  </a:cubicBezTo>
                  <a:cubicBezTo>
                    <a:pt x="0" y="780"/>
                    <a:pt x="0" y="780"/>
                    <a:pt x="0" y="7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92" y="0"/>
                    <a:pt x="592" y="0"/>
                    <a:pt x="592" y="0"/>
                  </a:cubicBezTo>
                  <a:cubicBezTo>
                    <a:pt x="592" y="38"/>
                    <a:pt x="592" y="93"/>
                    <a:pt x="592" y="148"/>
                  </a:cubicBezTo>
                  <a:cubicBezTo>
                    <a:pt x="592" y="296"/>
                    <a:pt x="592" y="446"/>
                    <a:pt x="592" y="59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67" name="Freeform 14"/>
            <p:cNvSpPr>
              <a:spLocks noChangeArrowheads="1"/>
            </p:cNvSpPr>
            <p:nvPr/>
          </p:nvSpPr>
          <p:spPr bwMode="auto">
            <a:xfrm>
              <a:off x="6527" y="2747"/>
              <a:ext cx="1672" cy="1974"/>
            </a:xfrm>
            <a:custGeom>
              <a:avLst/>
              <a:gdLst>
                <a:gd name="T0" fmla="*/ 7377 w 7378"/>
                <a:gd name="T1" fmla="*/ 8172 h 8710"/>
                <a:gd name="T2" fmla="*/ 7377 w 7378"/>
                <a:gd name="T3" fmla="*/ 8172 h 8710"/>
                <a:gd name="T4" fmla="*/ 2781 w 7378"/>
                <a:gd name="T5" fmla="*/ 8709 h 8710"/>
                <a:gd name="T6" fmla="*/ 1594 w 7378"/>
                <a:gd name="T7" fmla="*/ 8246 h 8710"/>
                <a:gd name="T8" fmla="*/ 241 w 7378"/>
                <a:gd name="T9" fmla="*/ 4151 h 8710"/>
                <a:gd name="T10" fmla="*/ 630 w 7378"/>
                <a:gd name="T11" fmla="*/ 2335 h 8710"/>
                <a:gd name="T12" fmla="*/ 5153 w 7378"/>
                <a:gd name="T13" fmla="*/ 0 h 8710"/>
                <a:gd name="T14" fmla="*/ 5022 w 7378"/>
                <a:gd name="T15" fmla="*/ 185 h 8710"/>
                <a:gd name="T16" fmla="*/ 6783 w 7378"/>
                <a:gd name="T17" fmla="*/ 7747 h 8710"/>
                <a:gd name="T18" fmla="*/ 7377 w 7378"/>
                <a:gd name="T19" fmla="*/ 8172 h 8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78" h="8710">
                  <a:moveTo>
                    <a:pt x="7377" y="8172"/>
                  </a:moveTo>
                  <a:lnTo>
                    <a:pt x="7377" y="8172"/>
                  </a:lnTo>
                  <a:cubicBezTo>
                    <a:pt x="6468" y="8301"/>
                    <a:pt x="3540" y="8709"/>
                    <a:pt x="2781" y="8709"/>
                  </a:cubicBezTo>
                  <a:cubicBezTo>
                    <a:pt x="1853" y="8709"/>
                    <a:pt x="1594" y="8246"/>
                    <a:pt x="1594" y="8246"/>
                  </a:cubicBezTo>
                  <a:cubicBezTo>
                    <a:pt x="890" y="7208"/>
                    <a:pt x="482" y="5726"/>
                    <a:pt x="241" y="4151"/>
                  </a:cubicBezTo>
                  <a:cubicBezTo>
                    <a:pt x="0" y="2576"/>
                    <a:pt x="630" y="2335"/>
                    <a:pt x="630" y="2335"/>
                  </a:cubicBezTo>
                  <a:cubicBezTo>
                    <a:pt x="1742" y="1464"/>
                    <a:pt x="5060" y="37"/>
                    <a:pt x="5153" y="0"/>
                  </a:cubicBezTo>
                  <a:cubicBezTo>
                    <a:pt x="5022" y="111"/>
                    <a:pt x="5022" y="185"/>
                    <a:pt x="5022" y="185"/>
                  </a:cubicBezTo>
                  <a:cubicBezTo>
                    <a:pt x="4893" y="2817"/>
                    <a:pt x="6580" y="7320"/>
                    <a:pt x="6783" y="7747"/>
                  </a:cubicBezTo>
                  <a:cubicBezTo>
                    <a:pt x="6931" y="8079"/>
                    <a:pt x="7246" y="8153"/>
                    <a:pt x="7377" y="817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68" name="Freeform 15"/>
            <p:cNvSpPr>
              <a:spLocks noChangeArrowheads="1"/>
            </p:cNvSpPr>
            <p:nvPr/>
          </p:nvSpPr>
          <p:spPr bwMode="auto">
            <a:xfrm>
              <a:off x="10662" y="3487"/>
              <a:ext cx="138" cy="134"/>
            </a:xfrm>
            <a:custGeom>
              <a:avLst/>
              <a:gdLst>
                <a:gd name="T0" fmla="*/ 611 w 612"/>
                <a:gd name="T1" fmla="*/ 0 h 595"/>
                <a:gd name="T2" fmla="*/ 611 w 612"/>
                <a:gd name="T3" fmla="*/ 0 h 595"/>
                <a:gd name="T4" fmla="*/ 611 w 612"/>
                <a:gd name="T5" fmla="*/ 148 h 595"/>
                <a:gd name="T6" fmla="*/ 205 w 612"/>
                <a:gd name="T7" fmla="*/ 446 h 595"/>
                <a:gd name="T8" fmla="*/ 0 w 612"/>
                <a:gd name="T9" fmla="*/ 594 h 595"/>
                <a:gd name="T10" fmla="*/ 0 w 612"/>
                <a:gd name="T11" fmla="*/ 148 h 595"/>
                <a:gd name="T12" fmla="*/ 0 w 612"/>
                <a:gd name="T13" fmla="*/ 0 h 595"/>
                <a:gd name="T14" fmla="*/ 611 w 612"/>
                <a:gd name="T1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2" h="595">
                  <a:moveTo>
                    <a:pt x="611" y="0"/>
                  </a:moveTo>
                  <a:lnTo>
                    <a:pt x="611" y="0"/>
                  </a:lnTo>
                  <a:cubicBezTo>
                    <a:pt x="611" y="148"/>
                    <a:pt x="611" y="148"/>
                    <a:pt x="611" y="148"/>
                  </a:cubicBezTo>
                  <a:cubicBezTo>
                    <a:pt x="205" y="446"/>
                    <a:pt x="205" y="446"/>
                    <a:pt x="205" y="446"/>
                  </a:cubicBezTo>
                  <a:cubicBezTo>
                    <a:pt x="0" y="594"/>
                    <a:pt x="0" y="594"/>
                    <a:pt x="0" y="594"/>
                  </a:cubicBezTo>
                  <a:cubicBezTo>
                    <a:pt x="0" y="446"/>
                    <a:pt x="0" y="296"/>
                    <a:pt x="0" y="148"/>
                  </a:cubicBezTo>
                  <a:cubicBezTo>
                    <a:pt x="0" y="93"/>
                    <a:pt x="0" y="38"/>
                    <a:pt x="0" y="0"/>
                  </a:cubicBezTo>
                  <a:lnTo>
                    <a:pt x="611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69" name="Freeform 16"/>
            <p:cNvSpPr>
              <a:spLocks noChangeArrowheads="1"/>
            </p:cNvSpPr>
            <p:nvPr/>
          </p:nvSpPr>
          <p:spPr bwMode="auto">
            <a:xfrm>
              <a:off x="10524" y="2814"/>
              <a:ext cx="276" cy="180"/>
            </a:xfrm>
            <a:custGeom>
              <a:avLst/>
              <a:gdLst>
                <a:gd name="T0" fmla="*/ 1222 w 1223"/>
                <a:gd name="T1" fmla="*/ 0 h 799"/>
                <a:gd name="T2" fmla="*/ 1222 w 1223"/>
                <a:gd name="T3" fmla="*/ 0 h 799"/>
                <a:gd name="T4" fmla="*/ 1222 w 1223"/>
                <a:gd name="T5" fmla="*/ 798 h 799"/>
                <a:gd name="T6" fmla="*/ 241 w 1223"/>
                <a:gd name="T7" fmla="*/ 798 h 799"/>
                <a:gd name="T8" fmla="*/ 186 w 1223"/>
                <a:gd name="T9" fmla="*/ 612 h 799"/>
                <a:gd name="T10" fmla="*/ 93 w 1223"/>
                <a:gd name="T11" fmla="*/ 278 h 799"/>
                <a:gd name="T12" fmla="*/ 93 w 1223"/>
                <a:gd name="T13" fmla="*/ 259 h 799"/>
                <a:gd name="T14" fmla="*/ 55 w 1223"/>
                <a:gd name="T15" fmla="*/ 149 h 799"/>
                <a:gd name="T16" fmla="*/ 19 w 1223"/>
                <a:gd name="T17" fmla="*/ 18 h 799"/>
                <a:gd name="T18" fmla="*/ 0 w 1223"/>
                <a:gd name="T19" fmla="*/ 0 h 799"/>
                <a:gd name="T20" fmla="*/ 1222 w 1223"/>
                <a:gd name="T21" fmla="*/ 0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3" h="799">
                  <a:moveTo>
                    <a:pt x="1222" y="0"/>
                  </a:moveTo>
                  <a:lnTo>
                    <a:pt x="1222" y="0"/>
                  </a:lnTo>
                  <a:cubicBezTo>
                    <a:pt x="1222" y="798"/>
                    <a:pt x="1222" y="798"/>
                    <a:pt x="1222" y="798"/>
                  </a:cubicBezTo>
                  <a:cubicBezTo>
                    <a:pt x="241" y="798"/>
                    <a:pt x="241" y="798"/>
                    <a:pt x="241" y="798"/>
                  </a:cubicBezTo>
                  <a:cubicBezTo>
                    <a:pt x="222" y="741"/>
                    <a:pt x="205" y="686"/>
                    <a:pt x="186" y="612"/>
                  </a:cubicBezTo>
                  <a:cubicBezTo>
                    <a:pt x="148" y="501"/>
                    <a:pt x="131" y="390"/>
                    <a:pt x="93" y="278"/>
                  </a:cubicBezTo>
                  <a:cubicBezTo>
                    <a:pt x="93" y="278"/>
                    <a:pt x="93" y="278"/>
                    <a:pt x="93" y="259"/>
                  </a:cubicBezTo>
                  <a:cubicBezTo>
                    <a:pt x="74" y="223"/>
                    <a:pt x="55" y="186"/>
                    <a:pt x="55" y="149"/>
                  </a:cubicBezTo>
                  <a:cubicBezTo>
                    <a:pt x="36" y="93"/>
                    <a:pt x="19" y="56"/>
                    <a:pt x="19" y="18"/>
                  </a:cubicBezTo>
                  <a:cubicBezTo>
                    <a:pt x="19" y="18"/>
                    <a:pt x="19" y="0"/>
                    <a:pt x="0" y="0"/>
                  </a:cubicBezTo>
                  <a:lnTo>
                    <a:pt x="1222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70" name="Freeform 17"/>
            <p:cNvSpPr>
              <a:spLocks noChangeArrowheads="1"/>
            </p:cNvSpPr>
            <p:nvPr/>
          </p:nvSpPr>
          <p:spPr bwMode="auto">
            <a:xfrm>
              <a:off x="10587" y="3037"/>
              <a:ext cx="213" cy="180"/>
            </a:xfrm>
            <a:custGeom>
              <a:avLst/>
              <a:gdLst>
                <a:gd name="T0" fmla="*/ 943 w 944"/>
                <a:gd name="T1" fmla="*/ 0 h 798"/>
                <a:gd name="T2" fmla="*/ 943 w 944"/>
                <a:gd name="T3" fmla="*/ 0 h 798"/>
                <a:gd name="T4" fmla="*/ 943 w 944"/>
                <a:gd name="T5" fmla="*/ 797 h 798"/>
                <a:gd name="T6" fmla="*/ 184 w 944"/>
                <a:gd name="T7" fmla="*/ 797 h 798"/>
                <a:gd name="T8" fmla="*/ 91 w 944"/>
                <a:gd name="T9" fmla="*/ 408 h 798"/>
                <a:gd name="T10" fmla="*/ 55 w 944"/>
                <a:gd name="T11" fmla="*/ 205 h 798"/>
                <a:gd name="T12" fmla="*/ 0 w 944"/>
                <a:gd name="T13" fmla="*/ 0 h 798"/>
                <a:gd name="T14" fmla="*/ 943 w 944"/>
                <a:gd name="T15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4" h="798">
                  <a:moveTo>
                    <a:pt x="943" y="0"/>
                  </a:moveTo>
                  <a:lnTo>
                    <a:pt x="943" y="0"/>
                  </a:lnTo>
                  <a:cubicBezTo>
                    <a:pt x="943" y="797"/>
                    <a:pt x="943" y="797"/>
                    <a:pt x="943" y="797"/>
                  </a:cubicBezTo>
                  <a:cubicBezTo>
                    <a:pt x="184" y="797"/>
                    <a:pt x="184" y="797"/>
                    <a:pt x="184" y="797"/>
                  </a:cubicBezTo>
                  <a:cubicBezTo>
                    <a:pt x="148" y="668"/>
                    <a:pt x="129" y="539"/>
                    <a:pt x="91" y="408"/>
                  </a:cubicBezTo>
                  <a:cubicBezTo>
                    <a:pt x="91" y="334"/>
                    <a:pt x="74" y="279"/>
                    <a:pt x="55" y="205"/>
                  </a:cubicBezTo>
                  <a:cubicBezTo>
                    <a:pt x="36" y="148"/>
                    <a:pt x="17" y="74"/>
                    <a:pt x="0" y="0"/>
                  </a:cubicBezTo>
                  <a:lnTo>
                    <a:pt x="943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71" name="Freeform 18"/>
            <p:cNvSpPr>
              <a:spLocks noChangeArrowheads="1"/>
            </p:cNvSpPr>
            <p:nvPr/>
          </p:nvSpPr>
          <p:spPr bwMode="auto">
            <a:xfrm>
              <a:off x="10637" y="3260"/>
              <a:ext cx="163" cy="180"/>
            </a:xfrm>
            <a:custGeom>
              <a:avLst/>
              <a:gdLst>
                <a:gd name="T0" fmla="*/ 0 w 722"/>
                <a:gd name="T1" fmla="*/ 0 h 798"/>
                <a:gd name="T2" fmla="*/ 0 w 722"/>
                <a:gd name="T3" fmla="*/ 0 h 798"/>
                <a:gd name="T4" fmla="*/ 721 w 722"/>
                <a:gd name="T5" fmla="*/ 0 h 798"/>
                <a:gd name="T6" fmla="*/ 721 w 722"/>
                <a:gd name="T7" fmla="*/ 797 h 798"/>
                <a:gd name="T8" fmla="*/ 93 w 722"/>
                <a:gd name="T9" fmla="*/ 797 h 798"/>
                <a:gd name="T10" fmla="*/ 74 w 722"/>
                <a:gd name="T11" fmla="*/ 611 h 798"/>
                <a:gd name="T12" fmla="*/ 74 w 722"/>
                <a:gd name="T13" fmla="*/ 594 h 798"/>
                <a:gd name="T14" fmla="*/ 55 w 722"/>
                <a:gd name="T15" fmla="*/ 425 h 798"/>
                <a:gd name="T16" fmla="*/ 19 w 722"/>
                <a:gd name="T17" fmla="*/ 203 h 798"/>
                <a:gd name="T18" fmla="*/ 0 w 722"/>
                <a:gd name="T19" fmla="*/ 36 h 798"/>
                <a:gd name="T20" fmla="*/ 0 w 722"/>
                <a:gd name="T21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2" h="798">
                  <a:moveTo>
                    <a:pt x="0" y="0"/>
                  </a:moveTo>
                  <a:lnTo>
                    <a:pt x="0" y="0"/>
                  </a:lnTo>
                  <a:cubicBezTo>
                    <a:pt x="721" y="0"/>
                    <a:pt x="721" y="0"/>
                    <a:pt x="721" y="0"/>
                  </a:cubicBezTo>
                  <a:cubicBezTo>
                    <a:pt x="721" y="797"/>
                    <a:pt x="721" y="797"/>
                    <a:pt x="721" y="797"/>
                  </a:cubicBezTo>
                  <a:cubicBezTo>
                    <a:pt x="93" y="797"/>
                    <a:pt x="93" y="797"/>
                    <a:pt x="93" y="797"/>
                  </a:cubicBezTo>
                  <a:cubicBezTo>
                    <a:pt x="93" y="742"/>
                    <a:pt x="74" y="668"/>
                    <a:pt x="74" y="611"/>
                  </a:cubicBezTo>
                  <a:lnTo>
                    <a:pt x="74" y="594"/>
                  </a:lnTo>
                  <a:cubicBezTo>
                    <a:pt x="74" y="537"/>
                    <a:pt x="55" y="482"/>
                    <a:pt x="55" y="425"/>
                  </a:cubicBezTo>
                  <a:cubicBezTo>
                    <a:pt x="36" y="351"/>
                    <a:pt x="36" y="277"/>
                    <a:pt x="19" y="203"/>
                  </a:cubicBezTo>
                  <a:cubicBezTo>
                    <a:pt x="19" y="148"/>
                    <a:pt x="0" y="93"/>
                    <a:pt x="0" y="36"/>
                  </a:cubicBezTo>
                  <a:cubicBezTo>
                    <a:pt x="0" y="36"/>
                    <a:pt x="0" y="19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72" name="Freeform 19"/>
            <p:cNvSpPr>
              <a:spLocks noChangeArrowheads="1"/>
            </p:cNvSpPr>
            <p:nvPr/>
          </p:nvSpPr>
          <p:spPr bwMode="auto">
            <a:xfrm>
              <a:off x="10528" y="2592"/>
              <a:ext cx="272" cy="180"/>
            </a:xfrm>
            <a:custGeom>
              <a:avLst/>
              <a:gdLst>
                <a:gd name="T0" fmla="*/ 1203 w 1204"/>
                <a:gd name="T1" fmla="*/ 0 h 798"/>
                <a:gd name="T2" fmla="*/ 1203 w 1204"/>
                <a:gd name="T3" fmla="*/ 797 h 798"/>
                <a:gd name="T4" fmla="*/ 0 w 1204"/>
                <a:gd name="T5" fmla="*/ 797 h 798"/>
                <a:gd name="T6" fmla="*/ 0 w 1204"/>
                <a:gd name="T7" fmla="*/ 0 h 798"/>
                <a:gd name="T8" fmla="*/ 1203 w 1204"/>
                <a:gd name="T9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4" h="798">
                  <a:moveTo>
                    <a:pt x="1203" y="0"/>
                  </a:moveTo>
                  <a:lnTo>
                    <a:pt x="1203" y="797"/>
                  </a:lnTo>
                  <a:lnTo>
                    <a:pt x="0" y="797"/>
                  </a:lnTo>
                  <a:lnTo>
                    <a:pt x="0" y="0"/>
                  </a:lnTo>
                  <a:lnTo>
                    <a:pt x="1203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73" name="Freeform 20"/>
            <p:cNvSpPr>
              <a:spLocks noChangeArrowheads="1"/>
            </p:cNvSpPr>
            <p:nvPr/>
          </p:nvSpPr>
          <p:spPr bwMode="auto">
            <a:xfrm>
              <a:off x="10360" y="2339"/>
              <a:ext cx="970" cy="1151"/>
            </a:xfrm>
            <a:custGeom>
              <a:avLst/>
              <a:gdLst>
                <a:gd name="T0" fmla="*/ 4281 w 4282"/>
                <a:gd name="T1" fmla="*/ 3559 h 5080"/>
                <a:gd name="T2" fmla="*/ 4281 w 4282"/>
                <a:gd name="T3" fmla="*/ 3559 h 5080"/>
                <a:gd name="T4" fmla="*/ 3169 w 4282"/>
                <a:gd name="T5" fmla="*/ 4337 h 5080"/>
                <a:gd name="T6" fmla="*/ 2131 w 4282"/>
                <a:gd name="T7" fmla="*/ 5079 h 5080"/>
                <a:gd name="T8" fmla="*/ 2131 w 4282"/>
                <a:gd name="T9" fmla="*/ 241 h 5080"/>
                <a:gd name="T10" fmla="*/ 1945 w 4282"/>
                <a:gd name="T11" fmla="*/ 241 h 5080"/>
                <a:gd name="T12" fmla="*/ 1945 w 4282"/>
                <a:gd name="T13" fmla="*/ 928 h 5080"/>
                <a:gd name="T14" fmla="*/ 742 w 4282"/>
                <a:gd name="T15" fmla="*/ 928 h 5080"/>
                <a:gd name="T16" fmla="*/ 742 w 4282"/>
                <a:gd name="T17" fmla="*/ 241 h 5080"/>
                <a:gd name="T18" fmla="*/ 537 w 4282"/>
                <a:gd name="T19" fmla="*/ 241 h 5080"/>
                <a:gd name="T20" fmla="*/ 537 w 4282"/>
                <a:gd name="T21" fmla="*/ 1539 h 5080"/>
                <a:gd name="T22" fmla="*/ 482 w 4282"/>
                <a:gd name="T23" fmla="*/ 1354 h 5080"/>
                <a:gd name="T24" fmla="*/ 446 w 4282"/>
                <a:gd name="T25" fmla="*/ 1243 h 5080"/>
                <a:gd name="T26" fmla="*/ 370 w 4282"/>
                <a:gd name="T27" fmla="*/ 1076 h 5080"/>
                <a:gd name="T28" fmla="*/ 353 w 4282"/>
                <a:gd name="T29" fmla="*/ 1002 h 5080"/>
                <a:gd name="T30" fmla="*/ 334 w 4282"/>
                <a:gd name="T31" fmla="*/ 964 h 5080"/>
                <a:gd name="T32" fmla="*/ 279 w 4282"/>
                <a:gd name="T33" fmla="*/ 835 h 5080"/>
                <a:gd name="T34" fmla="*/ 131 w 4282"/>
                <a:gd name="T35" fmla="*/ 427 h 5080"/>
                <a:gd name="T36" fmla="*/ 93 w 4282"/>
                <a:gd name="T37" fmla="*/ 372 h 5080"/>
                <a:gd name="T38" fmla="*/ 74 w 4282"/>
                <a:gd name="T39" fmla="*/ 315 h 5080"/>
                <a:gd name="T40" fmla="*/ 74 w 4282"/>
                <a:gd name="T41" fmla="*/ 298 h 5080"/>
                <a:gd name="T42" fmla="*/ 57 w 4282"/>
                <a:gd name="T43" fmla="*/ 279 h 5080"/>
                <a:gd name="T44" fmla="*/ 38 w 4282"/>
                <a:gd name="T45" fmla="*/ 241 h 5080"/>
                <a:gd name="T46" fmla="*/ 0 w 4282"/>
                <a:gd name="T47" fmla="*/ 150 h 5080"/>
                <a:gd name="T48" fmla="*/ 0 w 4282"/>
                <a:gd name="T49" fmla="*/ 150 h 5080"/>
                <a:gd name="T50" fmla="*/ 0 w 4282"/>
                <a:gd name="T51" fmla="*/ 131 h 5080"/>
                <a:gd name="T52" fmla="*/ 3150 w 4282"/>
                <a:gd name="T53" fmla="*/ 131 h 5080"/>
                <a:gd name="T54" fmla="*/ 3150 w 4282"/>
                <a:gd name="T55" fmla="*/ 150 h 5080"/>
                <a:gd name="T56" fmla="*/ 3150 w 4282"/>
                <a:gd name="T57" fmla="*/ 150 h 5080"/>
                <a:gd name="T58" fmla="*/ 3207 w 4282"/>
                <a:gd name="T59" fmla="*/ 224 h 5080"/>
                <a:gd name="T60" fmla="*/ 3226 w 4282"/>
                <a:gd name="T61" fmla="*/ 260 h 5080"/>
                <a:gd name="T62" fmla="*/ 3226 w 4282"/>
                <a:gd name="T63" fmla="*/ 279 h 5080"/>
                <a:gd name="T64" fmla="*/ 3243 w 4282"/>
                <a:gd name="T65" fmla="*/ 315 h 5080"/>
                <a:gd name="T66" fmla="*/ 3410 w 4282"/>
                <a:gd name="T67" fmla="*/ 630 h 5080"/>
                <a:gd name="T68" fmla="*/ 3429 w 4282"/>
                <a:gd name="T69" fmla="*/ 705 h 5080"/>
                <a:gd name="T70" fmla="*/ 3911 w 4282"/>
                <a:gd name="T71" fmla="*/ 1873 h 5080"/>
                <a:gd name="T72" fmla="*/ 3966 w 4282"/>
                <a:gd name="T73" fmla="*/ 2077 h 5080"/>
                <a:gd name="T74" fmla="*/ 3985 w 4282"/>
                <a:gd name="T75" fmla="*/ 2095 h 5080"/>
                <a:gd name="T76" fmla="*/ 4021 w 4282"/>
                <a:gd name="T77" fmla="*/ 2244 h 5080"/>
                <a:gd name="T78" fmla="*/ 4095 w 4282"/>
                <a:gd name="T79" fmla="*/ 2466 h 5080"/>
                <a:gd name="T80" fmla="*/ 4114 w 4282"/>
                <a:gd name="T81" fmla="*/ 2578 h 5080"/>
                <a:gd name="T82" fmla="*/ 4133 w 4282"/>
                <a:gd name="T83" fmla="*/ 2670 h 5080"/>
                <a:gd name="T84" fmla="*/ 4169 w 4282"/>
                <a:gd name="T85" fmla="*/ 2819 h 5080"/>
                <a:gd name="T86" fmla="*/ 4207 w 4282"/>
                <a:gd name="T87" fmla="*/ 2986 h 5080"/>
                <a:gd name="T88" fmla="*/ 4226 w 4282"/>
                <a:gd name="T89" fmla="*/ 3115 h 5080"/>
                <a:gd name="T90" fmla="*/ 4262 w 4282"/>
                <a:gd name="T91" fmla="*/ 3411 h 5080"/>
                <a:gd name="T92" fmla="*/ 4281 w 4282"/>
                <a:gd name="T93" fmla="*/ 3559 h 5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82" h="5080">
                  <a:moveTo>
                    <a:pt x="4281" y="3559"/>
                  </a:moveTo>
                  <a:lnTo>
                    <a:pt x="4281" y="3559"/>
                  </a:lnTo>
                  <a:cubicBezTo>
                    <a:pt x="3169" y="4337"/>
                    <a:pt x="3169" y="4337"/>
                    <a:pt x="3169" y="4337"/>
                  </a:cubicBezTo>
                  <a:cubicBezTo>
                    <a:pt x="2131" y="5079"/>
                    <a:pt x="2131" y="5079"/>
                    <a:pt x="2131" y="5079"/>
                  </a:cubicBezTo>
                  <a:cubicBezTo>
                    <a:pt x="2131" y="241"/>
                    <a:pt x="2131" y="241"/>
                    <a:pt x="2131" y="241"/>
                  </a:cubicBezTo>
                  <a:cubicBezTo>
                    <a:pt x="1945" y="241"/>
                    <a:pt x="1945" y="241"/>
                    <a:pt x="1945" y="241"/>
                  </a:cubicBezTo>
                  <a:cubicBezTo>
                    <a:pt x="1945" y="928"/>
                    <a:pt x="1945" y="928"/>
                    <a:pt x="1945" y="928"/>
                  </a:cubicBezTo>
                  <a:cubicBezTo>
                    <a:pt x="742" y="928"/>
                    <a:pt x="742" y="928"/>
                    <a:pt x="742" y="928"/>
                  </a:cubicBezTo>
                  <a:cubicBezTo>
                    <a:pt x="742" y="241"/>
                    <a:pt x="742" y="241"/>
                    <a:pt x="742" y="241"/>
                  </a:cubicBezTo>
                  <a:cubicBezTo>
                    <a:pt x="537" y="241"/>
                    <a:pt x="537" y="241"/>
                    <a:pt x="537" y="241"/>
                  </a:cubicBezTo>
                  <a:cubicBezTo>
                    <a:pt x="537" y="1539"/>
                    <a:pt x="537" y="1539"/>
                    <a:pt x="537" y="1539"/>
                  </a:cubicBezTo>
                  <a:cubicBezTo>
                    <a:pt x="520" y="1484"/>
                    <a:pt x="501" y="1410"/>
                    <a:pt x="482" y="1354"/>
                  </a:cubicBezTo>
                  <a:cubicBezTo>
                    <a:pt x="463" y="1317"/>
                    <a:pt x="446" y="1279"/>
                    <a:pt x="446" y="1243"/>
                  </a:cubicBezTo>
                  <a:cubicBezTo>
                    <a:pt x="427" y="1187"/>
                    <a:pt x="389" y="1131"/>
                    <a:pt x="370" y="1076"/>
                  </a:cubicBezTo>
                  <a:cubicBezTo>
                    <a:pt x="370" y="1038"/>
                    <a:pt x="353" y="1021"/>
                    <a:pt x="353" y="1002"/>
                  </a:cubicBezTo>
                  <a:cubicBezTo>
                    <a:pt x="353" y="983"/>
                    <a:pt x="334" y="964"/>
                    <a:pt x="334" y="964"/>
                  </a:cubicBezTo>
                  <a:cubicBezTo>
                    <a:pt x="315" y="909"/>
                    <a:pt x="296" y="872"/>
                    <a:pt x="279" y="835"/>
                  </a:cubicBezTo>
                  <a:cubicBezTo>
                    <a:pt x="222" y="668"/>
                    <a:pt x="167" y="520"/>
                    <a:pt x="131" y="427"/>
                  </a:cubicBezTo>
                  <a:cubicBezTo>
                    <a:pt x="112" y="408"/>
                    <a:pt x="112" y="389"/>
                    <a:pt x="93" y="372"/>
                  </a:cubicBezTo>
                  <a:cubicBezTo>
                    <a:pt x="93" y="353"/>
                    <a:pt x="93" y="334"/>
                    <a:pt x="74" y="315"/>
                  </a:cubicBezTo>
                  <a:lnTo>
                    <a:pt x="74" y="298"/>
                  </a:lnTo>
                  <a:cubicBezTo>
                    <a:pt x="57" y="279"/>
                    <a:pt x="57" y="279"/>
                    <a:pt x="57" y="279"/>
                  </a:cubicBezTo>
                  <a:cubicBezTo>
                    <a:pt x="57" y="260"/>
                    <a:pt x="57" y="241"/>
                    <a:pt x="38" y="241"/>
                  </a:cubicBezTo>
                  <a:cubicBezTo>
                    <a:pt x="19" y="186"/>
                    <a:pt x="19" y="167"/>
                    <a:pt x="0" y="150"/>
                  </a:cubicBezTo>
                  <a:lnTo>
                    <a:pt x="0" y="150"/>
                  </a:lnTo>
                  <a:cubicBezTo>
                    <a:pt x="0" y="131"/>
                    <a:pt x="0" y="131"/>
                    <a:pt x="0" y="131"/>
                  </a:cubicBezTo>
                  <a:cubicBezTo>
                    <a:pt x="0" y="131"/>
                    <a:pt x="2780" y="0"/>
                    <a:pt x="3150" y="131"/>
                  </a:cubicBezTo>
                  <a:cubicBezTo>
                    <a:pt x="3150" y="131"/>
                    <a:pt x="3150" y="131"/>
                    <a:pt x="3150" y="150"/>
                  </a:cubicBezTo>
                  <a:lnTo>
                    <a:pt x="3150" y="150"/>
                  </a:lnTo>
                  <a:cubicBezTo>
                    <a:pt x="3169" y="167"/>
                    <a:pt x="3188" y="186"/>
                    <a:pt x="3207" y="224"/>
                  </a:cubicBezTo>
                  <a:cubicBezTo>
                    <a:pt x="3207" y="241"/>
                    <a:pt x="3207" y="260"/>
                    <a:pt x="3226" y="260"/>
                  </a:cubicBezTo>
                  <a:cubicBezTo>
                    <a:pt x="3226" y="279"/>
                    <a:pt x="3226" y="279"/>
                    <a:pt x="3226" y="279"/>
                  </a:cubicBezTo>
                  <a:cubicBezTo>
                    <a:pt x="3226" y="279"/>
                    <a:pt x="3243" y="298"/>
                    <a:pt x="3243" y="315"/>
                  </a:cubicBezTo>
                  <a:cubicBezTo>
                    <a:pt x="3281" y="408"/>
                    <a:pt x="3336" y="501"/>
                    <a:pt x="3410" y="630"/>
                  </a:cubicBezTo>
                  <a:cubicBezTo>
                    <a:pt x="3410" y="668"/>
                    <a:pt x="3429" y="687"/>
                    <a:pt x="3429" y="705"/>
                  </a:cubicBezTo>
                  <a:cubicBezTo>
                    <a:pt x="3577" y="1002"/>
                    <a:pt x="3744" y="1410"/>
                    <a:pt x="3911" y="1873"/>
                  </a:cubicBezTo>
                  <a:cubicBezTo>
                    <a:pt x="3928" y="1929"/>
                    <a:pt x="3947" y="2003"/>
                    <a:pt x="3966" y="2077"/>
                  </a:cubicBezTo>
                  <a:cubicBezTo>
                    <a:pt x="3966" y="2077"/>
                    <a:pt x="3985" y="2077"/>
                    <a:pt x="3985" y="2095"/>
                  </a:cubicBezTo>
                  <a:cubicBezTo>
                    <a:pt x="4004" y="2151"/>
                    <a:pt x="4021" y="2207"/>
                    <a:pt x="4021" y="2244"/>
                  </a:cubicBezTo>
                  <a:cubicBezTo>
                    <a:pt x="4040" y="2318"/>
                    <a:pt x="4078" y="2392"/>
                    <a:pt x="4095" y="2466"/>
                  </a:cubicBezTo>
                  <a:cubicBezTo>
                    <a:pt x="4095" y="2503"/>
                    <a:pt x="4114" y="2540"/>
                    <a:pt x="4114" y="2578"/>
                  </a:cubicBezTo>
                  <a:cubicBezTo>
                    <a:pt x="4133" y="2614"/>
                    <a:pt x="4133" y="2633"/>
                    <a:pt x="4133" y="2670"/>
                  </a:cubicBezTo>
                  <a:cubicBezTo>
                    <a:pt x="4152" y="2726"/>
                    <a:pt x="4169" y="2762"/>
                    <a:pt x="4169" y="2819"/>
                  </a:cubicBezTo>
                  <a:cubicBezTo>
                    <a:pt x="4188" y="2874"/>
                    <a:pt x="4188" y="2929"/>
                    <a:pt x="4207" y="2986"/>
                  </a:cubicBezTo>
                  <a:cubicBezTo>
                    <a:pt x="4207" y="3022"/>
                    <a:pt x="4226" y="3077"/>
                    <a:pt x="4226" y="3115"/>
                  </a:cubicBezTo>
                  <a:cubicBezTo>
                    <a:pt x="4243" y="3225"/>
                    <a:pt x="4262" y="3318"/>
                    <a:pt x="4262" y="3411"/>
                  </a:cubicBezTo>
                  <a:cubicBezTo>
                    <a:pt x="4262" y="3468"/>
                    <a:pt x="4281" y="3504"/>
                    <a:pt x="4281" y="355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74" name="Freeform 21"/>
            <p:cNvSpPr>
              <a:spLocks noChangeArrowheads="1"/>
            </p:cNvSpPr>
            <p:nvPr/>
          </p:nvSpPr>
          <p:spPr bwMode="auto">
            <a:xfrm>
              <a:off x="11074" y="2339"/>
              <a:ext cx="353" cy="806"/>
            </a:xfrm>
            <a:custGeom>
              <a:avLst/>
              <a:gdLst>
                <a:gd name="T0" fmla="*/ 1558 w 1559"/>
                <a:gd name="T1" fmla="*/ 3244 h 3560"/>
                <a:gd name="T2" fmla="*/ 1558 w 1559"/>
                <a:gd name="T3" fmla="*/ 3244 h 3560"/>
                <a:gd name="T4" fmla="*/ 1131 w 1559"/>
                <a:gd name="T5" fmla="*/ 3559 h 3560"/>
                <a:gd name="T6" fmla="*/ 0 w 1559"/>
                <a:gd name="T7" fmla="*/ 131 h 3560"/>
                <a:gd name="T8" fmla="*/ 520 w 1559"/>
                <a:gd name="T9" fmla="*/ 0 h 3560"/>
                <a:gd name="T10" fmla="*/ 1558 w 1559"/>
                <a:gd name="T11" fmla="*/ 3244 h 3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9" h="3560">
                  <a:moveTo>
                    <a:pt x="1558" y="3244"/>
                  </a:moveTo>
                  <a:lnTo>
                    <a:pt x="1558" y="3244"/>
                  </a:lnTo>
                  <a:cubicBezTo>
                    <a:pt x="1131" y="3559"/>
                    <a:pt x="1131" y="3559"/>
                    <a:pt x="1131" y="3559"/>
                  </a:cubicBezTo>
                  <a:cubicBezTo>
                    <a:pt x="1038" y="2058"/>
                    <a:pt x="0" y="131"/>
                    <a:pt x="0" y="131"/>
                  </a:cubicBezTo>
                  <a:cubicBezTo>
                    <a:pt x="520" y="0"/>
                    <a:pt x="520" y="0"/>
                    <a:pt x="520" y="0"/>
                  </a:cubicBezTo>
                  <a:cubicBezTo>
                    <a:pt x="520" y="0"/>
                    <a:pt x="1446" y="2354"/>
                    <a:pt x="1558" y="324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75" name="Freeform 22"/>
            <p:cNvSpPr>
              <a:spLocks noChangeArrowheads="1"/>
            </p:cNvSpPr>
            <p:nvPr/>
          </p:nvSpPr>
          <p:spPr bwMode="auto">
            <a:xfrm>
              <a:off x="11221" y="2117"/>
              <a:ext cx="739" cy="916"/>
            </a:xfrm>
            <a:custGeom>
              <a:avLst/>
              <a:gdLst>
                <a:gd name="T0" fmla="*/ 3151 w 3264"/>
                <a:gd name="T1" fmla="*/ 2854 h 4042"/>
                <a:gd name="T2" fmla="*/ 3151 w 3264"/>
                <a:gd name="T3" fmla="*/ 2854 h 4042"/>
                <a:gd name="T4" fmla="*/ 2891 w 3264"/>
                <a:gd name="T5" fmla="*/ 3484 h 4042"/>
                <a:gd name="T6" fmla="*/ 1650 w 3264"/>
                <a:gd name="T7" fmla="*/ 3948 h 4042"/>
                <a:gd name="T8" fmla="*/ 1038 w 3264"/>
                <a:gd name="T9" fmla="*/ 3651 h 4042"/>
                <a:gd name="T10" fmla="*/ 93 w 3264"/>
                <a:gd name="T11" fmla="*/ 1186 h 4042"/>
                <a:gd name="T12" fmla="*/ 370 w 3264"/>
                <a:gd name="T13" fmla="*/ 556 h 4042"/>
                <a:gd name="T14" fmla="*/ 1613 w 3264"/>
                <a:gd name="T15" fmla="*/ 93 h 4042"/>
                <a:gd name="T16" fmla="*/ 2225 w 3264"/>
                <a:gd name="T17" fmla="*/ 389 h 4042"/>
                <a:gd name="T18" fmla="*/ 3151 w 3264"/>
                <a:gd name="T19" fmla="*/ 2854 h 4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64" h="4042">
                  <a:moveTo>
                    <a:pt x="3151" y="2854"/>
                  </a:moveTo>
                  <a:lnTo>
                    <a:pt x="3151" y="2854"/>
                  </a:lnTo>
                  <a:cubicBezTo>
                    <a:pt x="3263" y="3113"/>
                    <a:pt x="3134" y="3392"/>
                    <a:pt x="2891" y="3484"/>
                  </a:cubicBezTo>
                  <a:cubicBezTo>
                    <a:pt x="1650" y="3948"/>
                    <a:pt x="1650" y="3948"/>
                    <a:pt x="1650" y="3948"/>
                  </a:cubicBezTo>
                  <a:cubicBezTo>
                    <a:pt x="1409" y="4041"/>
                    <a:pt x="1131" y="3910"/>
                    <a:pt x="1038" y="3651"/>
                  </a:cubicBezTo>
                  <a:cubicBezTo>
                    <a:pt x="93" y="1186"/>
                    <a:pt x="93" y="1186"/>
                    <a:pt x="93" y="1186"/>
                  </a:cubicBezTo>
                  <a:cubicBezTo>
                    <a:pt x="0" y="926"/>
                    <a:pt x="112" y="647"/>
                    <a:pt x="370" y="556"/>
                  </a:cubicBezTo>
                  <a:cubicBezTo>
                    <a:pt x="1613" y="93"/>
                    <a:pt x="1613" y="93"/>
                    <a:pt x="1613" y="93"/>
                  </a:cubicBezTo>
                  <a:cubicBezTo>
                    <a:pt x="1854" y="0"/>
                    <a:pt x="2132" y="129"/>
                    <a:pt x="2225" y="389"/>
                  </a:cubicBezTo>
                  <a:lnTo>
                    <a:pt x="3151" y="2854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76" name="Freeform 23"/>
            <p:cNvSpPr>
              <a:spLocks noChangeArrowheads="1"/>
            </p:cNvSpPr>
            <p:nvPr/>
          </p:nvSpPr>
          <p:spPr bwMode="auto">
            <a:xfrm>
              <a:off x="5687" y="3525"/>
              <a:ext cx="646" cy="646"/>
            </a:xfrm>
            <a:custGeom>
              <a:avLst/>
              <a:gdLst>
                <a:gd name="T0" fmla="*/ 0 w 2855"/>
                <a:gd name="T1" fmla="*/ 1427 h 2855"/>
                <a:gd name="T2" fmla="*/ 0 w 2855"/>
                <a:gd name="T3" fmla="*/ 1427 h 2855"/>
                <a:gd name="T4" fmla="*/ 1427 w 2855"/>
                <a:gd name="T5" fmla="*/ 0 h 2855"/>
                <a:gd name="T6" fmla="*/ 2854 w 2855"/>
                <a:gd name="T7" fmla="*/ 1427 h 2855"/>
                <a:gd name="T8" fmla="*/ 1427 w 2855"/>
                <a:gd name="T9" fmla="*/ 2854 h 2855"/>
                <a:gd name="T10" fmla="*/ 0 w 2855"/>
                <a:gd name="T11" fmla="*/ 1427 h 2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5" h="2855">
                  <a:moveTo>
                    <a:pt x="0" y="1427"/>
                  </a:moveTo>
                  <a:lnTo>
                    <a:pt x="0" y="1427"/>
                  </a:lnTo>
                  <a:cubicBezTo>
                    <a:pt x="0" y="649"/>
                    <a:pt x="630" y="0"/>
                    <a:pt x="1427" y="0"/>
                  </a:cubicBezTo>
                  <a:cubicBezTo>
                    <a:pt x="2205" y="0"/>
                    <a:pt x="2854" y="649"/>
                    <a:pt x="2854" y="1427"/>
                  </a:cubicBezTo>
                  <a:cubicBezTo>
                    <a:pt x="2854" y="2224"/>
                    <a:pt x="2205" y="2854"/>
                    <a:pt x="1427" y="2854"/>
                  </a:cubicBezTo>
                  <a:cubicBezTo>
                    <a:pt x="630" y="2854"/>
                    <a:pt x="0" y="2224"/>
                    <a:pt x="0" y="142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77" name="Freeform 24"/>
            <p:cNvSpPr>
              <a:spLocks noChangeArrowheads="1"/>
            </p:cNvSpPr>
            <p:nvPr/>
          </p:nvSpPr>
          <p:spPr bwMode="auto">
            <a:xfrm>
              <a:off x="5582" y="4243"/>
              <a:ext cx="1167" cy="415"/>
            </a:xfrm>
            <a:custGeom>
              <a:avLst/>
              <a:gdLst>
                <a:gd name="T0" fmla="*/ 5150 w 5151"/>
                <a:gd name="T1" fmla="*/ 1835 h 1836"/>
                <a:gd name="T2" fmla="*/ 4522 w 5151"/>
                <a:gd name="T3" fmla="*/ 0 h 1836"/>
                <a:gd name="T4" fmla="*/ 0 w 5151"/>
                <a:gd name="T5" fmla="*/ 0 h 1836"/>
                <a:gd name="T6" fmla="*/ 0 w 5151"/>
                <a:gd name="T7" fmla="*/ 1835 h 1836"/>
                <a:gd name="T8" fmla="*/ 5150 w 5151"/>
                <a:gd name="T9" fmla="*/ 1835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51" h="1836">
                  <a:moveTo>
                    <a:pt x="5150" y="1835"/>
                  </a:moveTo>
                  <a:lnTo>
                    <a:pt x="4522" y="0"/>
                  </a:lnTo>
                  <a:lnTo>
                    <a:pt x="0" y="0"/>
                  </a:lnTo>
                  <a:lnTo>
                    <a:pt x="0" y="1835"/>
                  </a:lnTo>
                  <a:lnTo>
                    <a:pt x="5150" y="1835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78" name="Freeform 25"/>
            <p:cNvSpPr>
              <a:spLocks noChangeArrowheads="1"/>
            </p:cNvSpPr>
            <p:nvPr/>
          </p:nvSpPr>
          <p:spPr bwMode="auto">
            <a:xfrm>
              <a:off x="10528" y="4155"/>
              <a:ext cx="272" cy="180"/>
            </a:xfrm>
            <a:custGeom>
              <a:avLst/>
              <a:gdLst>
                <a:gd name="T0" fmla="*/ 1203 w 1204"/>
                <a:gd name="T1" fmla="*/ 0 h 798"/>
                <a:gd name="T2" fmla="*/ 1203 w 1204"/>
                <a:gd name="T3" fmla="*/ 797 h 798"/>
                <a:gd name="T4" fmla="*/ 0 w 1204"/>
                <a:gd name="T5" fmla="*/ 797 h 798"/>
                <a:gd name="T6" fmla="*/ 0 w 1204"/>
                <a:gd name="T7" fmla="*/ 0 h 798"/>
                <a:gd name="T8" fmla="*/ 1203 w 1204"/>
                <a:gd name="T9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4" h="798">
                  <a:moveTo>
                    <a:pt x="1203" y="0"/>
                  </a:moveTo>
                  <a:lnTo>
                    <a:pt x="1203" y="797"/>
                  </a:lnTo>
                  <a:lnTo>
                    <a:pt x="0" y="797"/>
                  </a:lnTo>
                  <a:lnTo>
                    <a:pt x="0" y="0"/>
                  </a:lnTo>
                  <a:lnTo>
                    <a:pt x="1203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79" name="Freeform 26"/>
            <p:cNvSpPr>
              <a:spLocks noChangeArrowheads="1"/>
            </p:cNvSpPr>
            <p:nvPr/>
          </p:nvSpPr>
          <p:spPr bwMode="auto">
            <a:xfrm>
              <a:off x="10528" y="3932"/>
              <a:ext cx="272" cy="180"/>
            </a:xfrm>
            <a:custGeom>
              <a:avLst/>
              <a:gdLst>
                <a:gd name="T0" fmla="*/ 1203 w 1204"/>
                <a:gd name="T1" fmla="*/ 0 h 798"/>
                <a:gd name="T2" fmla="*/ 1203 w 1204"/>
                <a:gd name="T3" fmla="*/ 0 h 798"/>
                <a:gd name="T4" fmla="*/ 1203 w 1204"/>
                <a:gd name="T5" fmla="*/ 797 h 798"/>
                <a:gd name="T6" fmla="*/ 0 w 1204"/>
                <a:gd name="T7" fmla="*/ 797 h 798"/>
                <a:gd name="T8" fmla="*/ 0 w 1204"/>
                <a:gd name="T9" fmla="*/ 205 h 798"/>
                <a:gd name="T10" fmla="*/ 148 w 1204"/>
                <a:gd name="T11" fmla="*/ 0 h 798"/>
                <a:gd name="T12" fmla="*/ 1203 w 1204"/>
                <a:gd name="T13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4" h="798">
                  <a:moveTo>
                    <a:pt x="1203" y="0"/>
                  </a:moveTo>
                  <a:lnTo>
                    <a:pt x="1203" y="0"/>
                  </a:lnTo>
                  <a:cubicBezTo>
                    <a:pt x="1203" y="797"/>
                    <a:pt x="1203" y="797"/>
                    <a:pt x="1203" y="797"/>
                  </a:cubicBezTo>
                  <a:cubicBezTo>
                    <a:pt x="0" y="797"/>
                    <a:pt x="0" y="797"/>
                    <a:pt x="0" y="79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55" y="131"/>
                    <a:pt x="112" y="57"/>
                    <a:pt x="148" y="0"/>
                  </a:cubicBezTo>
                  <a:lnTo>
                    <a:pt x="1203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80" name="Freeform 27"/>
            <p:cNvSpPr>
              <a:spLocks noChangeArrowheads="1"/>
            </p:cNvSpPr>
            <p:nvPr/>
          </p:nvSpPr>
          <p:spPr bwMode="auto">
            <a:xfrm>
              <a:off x="10587" y="3710"/>
              <a:ext cx="213" cy="180"/>
            </a:xfrm>
            <a:custGeom>
              <a:avLst/>
              <a:gdLst>
                <a:gd name="T0" fmla="*/ 943 w 944"/>
                <a:gd name="T1" fmla="*/ 0 h 798"/>
                <a:gd name="T2" fmla="*/ 943 w 944"/>
                <a:gd name="T3" fmla="*/ 0 h 798"/>
                <a:gd name="T4" fmla="*/ 943 w 944"/>
                <a:gd name="T5" fmla="*/ 797 h 798"/>
                <a:gd name="T6" fmla="*/ 0 w 944"/>
                <a:gd name="T7" fmla="*/ 797 h 798"/>
                <a:gd name="T8" fmla="*/ 17 w 944"/>
                <a:gd name="T9" fmla="*/ 723 h 798"/>
                <a:gd name="T10" fmla="*/ 315 w 944"/>
                <a:gd name="T11" fmla="*/ 0 h 798"/>
                <a:gd name="T12" fmla="*/ 943 w 944"/>
                <a:gd name="T13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4" h="798">
                  <a:moveTo>
                    <a:pt x="943" y="0"/>
                  </a:moveTo>
                  <a:lnTo>
                    <a:pt x="943" y="0"/>
                  </a:lnTo>
                  <a:cubicBezTo>
                    <a:pt x="943" y="797"/>
                    <a:pt x="943" y="797"/>
                    <a:pt x="943" y="797"/>
                  </a:cubicBezTo>
                  <a:cubicBezTo>
                    <a:pt x="0" y="797"/>
                    <a:pt x="0" y="797"/>
                    <a:pt x="0" y="797"/>
                  </a:cubicBezTo>
                  <a:cubicBezTo>
                    <a:pt x="17" y="759"/>
                    <a:pt x="17" y="723"/>
                    <a:pt x="17" y="723"/>
                  </a:cubicBezTo>
                  <a:cubicBezTo>
                    <a:pt x="17" y="723"/>
                    <a:pt x="148" y="425"/>
                    <a:pt x="315" y="0"/>
                  </a:cubicBezTo>
                  <a:lnTo>
                    <a:pt x="943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81" name="Freeform 28"/>
            <p:cNvSpPr>
              <a:spLocks noChangeArrowheads="1"/>
            </p:cNvSpPr>
            <p:nvPr/>
          </p:nvSpPr>
          <p:spPr bwMode="auto">
            <a:xfrm>
              <a:off x="10767" y="3353"/>
              <a:ext cx="33" cy="87"/>
            </a:xfrm>
            <a:custGeom>
              <a:avLst/>
              <a:gdLst>
                <a:gd name="T0" fmla="*/ 148 w 149"/>
                <a:gd name="T1" fmla="*/ 0 h 390"/>
                <a:gd name="T2" fmla="*/ 148 w 149"/>
                <a:gd name="T3" fmla="*/ 0 h 390"/>
                <a:gd name="T4" fmla="*/ 148 w 149"/>
                <a:gd name="T5" fmla="*/ 389 h 390"/>
                <a:gd name="T6" fmla="*/ 0 w 149"/>
                <a:gd name="T7" fmla="*/ 389 h 390"/>
                <a:gd name="T8" fmla="*/ 148 w 149"/>
                <a:gd name="T9" fmla="*/ 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390">
                  <a:moveTo>
                    <a:pt x="148" y="0"/>
                  </a:moveTo>
                  <a:lnTo>
                    <a:pt x="148" y="0"/>
                  </a:lnTo>
                  <a:cubicBezTo>
                    <a:pt x="148" y="389"/>
                    <a:pt x="148" y="389"/>
                    <a:pt x="148" y="389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57" y="260"/>
                    <a:pt x="93" y="129"/>
                    <a:pt x="14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82" name="Freeform 29"/>
            <p:cNvSpPr>
              <a:spLocks noChangeArrowheads="1"/>
            </p:cNvSpPr>
            <p:nvPr/>
          </p:nvSpPr>
          <p:spPr bwMode="auto">
            <a:xfrm>
              <a:off x="10675" y="3487"/>
              <a:ext cx="125" cy="176"/>
            </a:xfrm>
            <a:custGeom>
              <a:avLst/>
              <a:gdLst>
                <a:gd name="T0" fmla="*/ 554 w 555"/>
                <a:gd name="T1" fmla="*/ 0 h 781"/>
                <a:gd name="T2" fmla="*/ 554 w 555"/>
                <a:gd name="T3" fmla="*/ 0 h 781"/>
                <a:gd name="T4" fmla="*/ 554 w 555"/>
                <a:gd name="T5" fmla="*/ 780 h 781"/>
                <a:gd name="T6" fmla="*/ 0 w 555"/>
                <a:gd name="T7" fmla="*/ 780 h 781"/>
                <a:gd name="T8" fmla="*/ 148 w 555"/>
                <a:gd name="T9" fmla="*/ 446 h 781"/>
                <a:gd name="T10" fmla="*/ 332 w 555"/>
                <a:gd name="T11" fmla="*/ 0 h 781"/>
                <a:gd name="T12" fmla="*/ 554 w 555"/>
                <a:gd name="T13" fmla="*/ 0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" h="781">
                  <a:moveTo>
                    <a:pt x="554" y="0"/>
                  </a:moveTo>
                  <a:lnTo>
                    <a:pt x="554" y="0"/>
                  </a:lnTo>
                  <a:cubicBezTo>
                    <a:pt x="554" y="780"/>
                    <a:pt x="554" y="780"/>
                    <a:pt x="554" y="780"/>
                  </a:cubicBezTo>
                  <a:cubicBezTo>
                    <a:pt x="0" y="780"/>
                    <a:pt x="0" y="780"/>
                    <a:pt x="0" y="780"/>
                  </a:cubicBezTo>
                  <a:cubicBezTo>
                    <a:pt x="55" y="685"/>
                    <a:pt x="91" y="556"/>
                    <a:pt x="148" y="446"/>
                  </a:cubicBezTo>
                  <a:cubicBezTo>
                    <a:pt x="203" y="296"/>
                    <a:pt x="258" y="148"/>
                    <a:pt x="332" y="0"/>
                  </a:cubicBezTo>
                  <a:lnTo>
                    <a:pt x="554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83" name="Freeform 30"/>
            <p:cNvSpPr>
              <a:spLocks noChangeArrowheads="1"/>
            </p:cNvSpPr>
            <p:nvPr/>
          </p:nvSpPr>
          <p:spPr bwMode="auto">
            <a:xfrm>
              <a:off x="9587" y="2760"/>
              <a:ext cx="1689" cy="1857"/>
            </a:xfrm>
            <a:custGeom>
              <a:avLst/>
              <a:gdLst>
                <a:gd name="T0" fmla="*/ 7450 w 7451"/>
                <a:gd name="T1" fmla="*/ 0 h 8192"/>
                <a:gd name="T2" fmla="*/ 7450 w 7451"/>
                <a:gd name="T3" fmla="*/ 0 h 8192"/>
                <a:gd name="T4" fmla="*/ 7376 w 7451"/>
                <a:gd name="T5" fmla="*/ 223 h 8192"/>
                <a:gd name="T6" fmla="*/ 6579 w 7451"/>
                <a:gd name="T7" fmla="*/ 2483 h 8192"/>
                <a:gd name="T8" fmla="*/ 5672 w 7451"/>
                <a:gd name="T9" fmla="*/ 5041 h 8192"/>
                <a:gd name="T10" fmla="*/ 5987 w 7451"/>
                <a:gd name="T11" fmla="*/ 8191 h 8192"/>
                <a:gd name="T12" fmla="*/ 0 w 7451"/>
                <a:gd name="T13" fmla="*/ 8191 h 8192"/>
                <a:gd name="T14" fmla="*/ 3725 w 7451"/>
                <a:gd name="T15" fmla="*/ 5764 h 8192"/>
                <a:gd name="T16" fmla="*/ 3947 w 7451"/>
                <a:gd name="T17" fmla="*/ 5578 h 8192"/>
                <a:gd name="T18" fmla="*/ 3947 w 7451"/>
                <a:gd name="T19" fmla="*/ 7895 h 8192"/>
                <a:gd name="T20" fmla="*/ 4152 w 7451"/>
                <a:gd name="T21" fmla="*/ 7895 h 8192"/>
                <a:gd name="T22" fmla="*/ 4152 w 7451"/>
                <a:gd name="T23" fmla="*/ 7134 h 8192"/>
                <a:gd name="T24" fmla="*/ 5355 w 7451"/>
                <a:gd name="T25" fmla="*/ 7134 h 8192"/>
                <a:gd name="T26" fmla="*/ 5355 w 7451"/>
                <a:gd name="T27" fmla="*/ 7895 h 8192"/>
                <a:gd name="T28" fmla="*/ 5541 w 7451"/>
                <a:gd name="T29" fmla="*/ 7895 h 8192"/>
                <a:gd name="T30" fmla="*/ 5541 w 7451"/>
                <a:gd name="T31" fmla="*/ 2151 h 8192"/>
                <a:gd name="T32" fmla="*/ 6283 w 7451"/>
                <a:gd name="T33" fmla="*/ 297 h 8192"/>
                <a:gd name="T34" fmla="*/ 7321 w 7451"/>
                <a:gd name="T35" fmla="*/ 19 h 8192"/>
                <a:gd name="T36" fmla="*/ 7450 w 7451"/>
                <a:gd name="T37" fmla="*/ 0 h 8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51" h="8192">
                  <a:moveTo>
                    <a:pt x="7450" y="0"/>
                  </a:moveTo>
                  <a:lnTo>
                    <a:pt x="7450" y="0"/>
                  </a:lnTo>
                  <a:cubicBezTo>
                    <a:pt x="7376" y="223"/>
                    <a:pt x="7376" y="223"/>
                    <a:pt x="7376" y="223"/>
                  </a:cubicBezTo>
                  <a:cubicBezTo>
                    <a:pt x="6579" y="2483"/>
                    <a:pt x="6579" y="2483"/>
                    <a:pt x="6579" y="2483"/>
                  </a:cubicBezTo>
                  <a:cubicBezTo>
                    <a:pt x="5672" y="5041"/>
                    <a:pt x="5672" y="5041"/>
                    <a:pt x="5672" y="5041"/>
                  </a:cubicBezTo>
                  <a:cubicBezTo>
                    <a:pt x="5987" y="8191"/>
                    <a:pt x="5987" y="8191"/>
                    <a:pt x="5987" y="8191"/>
                  </a:cubicBezTo>
                  <a:cubicBezTo>
                    <a:pt x="0" y="8191"/>
                    <a:pt x="0" y="8191"/>
                    <a:pt x="0" y="8191"/>
                  </a:cubicBezTo>
                  <a:cubicBezTo>
                    <a:pt x="0" y="8191"/>
                    <a:pt x="3226" y="6098"/>
                    <a:pt x="3725" y="5764"/>
                  </a:cubicBezTo>
                  <a:cubicBezTo>
                    <a:pt x="3818" y="5709"/>
                    <a:pt x="3892" y="5652"/>
                    <a:pt x="3947" y="5578"/>
                  </a:cubicBezTo>
                  <a:cubicBezTo>
                    <a:pt x="3947" y="7895"/>
                    <a:pt x="3947" y="7895"/>
                    <a:pt x="3947" y="7895"/>
                  </a:cubicBezTo>
                  <a:cubicBezTo>
                    <a:pt x="4152" y="7895"/>
                    <a:pt x="4152" y="7895"/>
                    <a:pt x="4152" y="7895"/>
                  </a:cubicBezTo>
                  <a:cubicBezTo>
                    <a:pt x="4152" y="7134"/>
                    <a:pt x="4152" y="7134"/>
                    <a:pt x="4152" y="7134"/>
                  </a:cubicBezTo>
                  <a:cubicBezTo>
                    <a:pt x="5355" y="7134"/>
                    <a:pt x="5355" y="7134"/>
                    <a:pt x="5355" y="7134"/>
                  </a:cubicBezTo>
                  <a:cubicBezTo>
                    <a:pt x="5355" y="7895"/>
                    <a:pt x="5355" y="7895"/>
                    <a:pt x="5355" y="7895"/>
                  </a:cubicBezTo>
                  <a:cubicBezTo>
                    <a:pt x="5541" y="7895"/>
                    <a:pt x="5541" y="7895"/>
                    <a:pt x="5541" y="7895"/>
                  </a:cubicBezTo>
                  <a:cubicBezTo>
                    <a:pt x="5541" y="2151"/>
                    <a:pt x="5541" y="2151"/>
                    <a:pt x="5541" y="2151"/>
                  </a:cubicBezTo>
                  <a:cubicBezTo>
                    <a:pt x="5930" y="1206"/>
                    <a:pt x="6264" y="390"/>
                    <a:pt x="6283" y="297"/>
                  </a:cubicBezTo>
                  <a:cubicBezTo>
                    <a:pt x="6357" y="130"/>
                    <a:pt x="7025" y="37"/>
                    <a:pt x="7321" y="19"/>
                  </a:cubicBezTo>
                  <a:cubicBezTo>
                    <a:pt x="7395" y="0"/>
                    <a:pt x="7450" y="0"/>
                    <a:pt x="745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84" name="Freeform 31"/>
            <p:cNvSpPr>
              <a:spLocks noChangeArrowheads="1"/>
            </p:cNvSpPr>
            <p:nvPr/>
          </p:nvSpPr>
          <p:spPr bwMode="auto">
            <a:xfrm>
              <a:off x="10524" y="2814"/>
              <a:ext cx="4" cy="3"/>
            </a:xfrm>
            <a:custGeom>
              <a:avLst/>
              <a:gdLst>
                <a:gd name="T0" fmla="*/ 19 w 20"/>
                <a:gd name="T1" fmla="*/ 0 h 19"/>
                <a:gd name="T2" fmla="*/ 19 w 20"/>
                <a:gd name="T3" fmla="*/ 0 h 19"/>
                <a:gd name="T4" fmla="*/ 19 w 20"/>
                <a:gd name="T5" fmla="*/ 18 h 19"/>
                <a:gd name="T6" fmla="*/ 0 w 20"/>
                <a:gd name="T7" fmla="*/ 0 h 19"/>
                <a:gd name="T8" fmla="*/ 19 w 2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9" y="0"/>
                  </a:moveTo>
                  <a:lnTo>
                    <a:pt x="19" y="0"/>
                  </a:ln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0"/>
                    <a:pt x="0" y="0"/>
                  </a:cubicBezTo>
                  <a:lnTo>
                    <a:pt x="19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85" name="Freeform 32"/>
            <p:cNvSpPr>
              <a:spLocks noChangeArrowheads="1"/>
            </p:cNvSpPr>
            <p:nvPr/>
          </p:nvSpPr>
          <p:spPr bwMode="auto">
            <a:xfrm>
              <a:off x="10482" y="3731"/>
              <a:ext cx="46" cy="293"/>
            </a:xfrm>
            <a:custGeom>
              <a:avLst/>
              <a:gdLst>
                <a:gd name="T0" fmla="*/ 205 w 206"/>
                <a:gd name="T1" fmla="*/ 0 h 1297"/>
                <a:gd name="T2" fmla="*/ 205 w 206"/>
                <a:gd name="T3" fmla="*/ 0 h 1297"/>
                <a:gd name="T4" fmla="*/ 205 w 206"/>
                <a:gd name="T5" fmla="*/ 1093 h 1297"/>
                <a:gd name="T6" fmla="*/ 0 w 206"/>
                <a:gd name="T7" fmla="*/ 1296 h 1297"/>
                <a:gd name="T8" fmla="*/ 0 w 206"/>
                <a:gd name="T9" fmla="*/ 129 h 1297"/>
                <a:gd name="T10" fmla="*/ 205 w 206"/>
                <a:gd name="T11" fmla="*/ 0 h 1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297">
                  <a:moveTo>
                    <a:pt x="205" y="0"/>
                  </a:moveTo>
                  <a:lnTo>
                    <a:pt x="205" y="0"/>
                  </a:lnTo>
                  <a:cubicBezTo>
                    <a:pt x="205" y="1093"/>
                    <a:pt x="205" y="1093"/>
                    <a:pt x="205" y="1093"/>
                  </a:cubicBezTo>
                  <a:cubicBezTo>
                    <a:pt x="148" y="1167"/>
                    <a:pt x="74" y="1241"/>
                    <a:pt x="0" y="1296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74" y="93"/>
                    <a:pt x="131" y="36"/>
                    <a:pt x="20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86" name="Freeform 33"/>
            <p:cNvSpPr>
              <a:spLocks noChangeArrowheads="1"/>
            </p:cNvSpPr>
            <p:nvPr/>
          </p:nvSpPr>
          <p:spPr bwMode="auto">
            <a:xfrm>
              <a:off x="10553" y="3664"/>
              <a:ext cx="121" cy="45"/>
            </a:xfrm>
            <a:custGeom>
              <a:avLst/>
              <a:gdLst>
                <a:gd name="T0" fmla="*/ 537 w 538"/>
                <a:gd name="T1" fmla="*/ 0 h 204"/>
                <a:gd name="T2" fmla="*/ 537 w 538"/>
                <a:gd name="T3" fmla="*/ 0 h 204"/>
                <a:gd name="T4" fmla="*/ 463 w 538"/>
                <a:gd name="T5" fmla="*/ 203 h 204"/>
                <a:gd name="T6" fmla="*/ 0 w 538"/>
                <a:gd name="T7" fmla="*/ 203 h 204"/>
                <a:gd name="T8" fmla="*/ 239 w 538"/>
                <a:gd name="T9" fmla="*/ 0 h 204"/>
                <a:gd name="T10" fmla="*/ 537 w 538"/>
                <a:gd name="T11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" h="204">
                  <a:moveTo>
                    <a:pt x="537" y="0"/>
                  </a:moveTo>
                  <a:lnTo>
                    <a:pt x="537" y="0"/>
                  </a:lnTo>
                  <a:cubicBezTo>
                    <a:pt x="518" y="74"/>
                    <a:pt x="499" y="129"/>
                    <a:pt x="463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91" y="129"/>
                    <a:pt x="165" y="55"/>
                    <a:pt x="239" y="0"/>
                  </a:cubicBezTo>
                  <a:lnTo>
                    <a:pt x="537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87" name="Freeform 34"/>
            <p:cNvSpPr>
              <a:spLocks noChangeArrowheads="1"/>
            </p:cNvSpPr>
            <p:nvPr/>
          </p:nvSpPr>
          <p:spPr bwMode="auto">
            <a:xfrm>
              <a:off x="10507" y="3890"/>
              <a:ext cx="79" cy="41"/>
            </a:xfrm>
            <a:custGeom>
              <a:avLst/>
              <a:gdLst>
                <a:gd name="T0" fmla="*/ 353 w 354"/>
                <a:gd name="T1" fmla="*/ 0 h 185"/>
                <a:gd name="T2" fmla="*/ 353 w 354"/>
                <a:gd name="T3" fmla="*/ 0 h 185"/>
                <a:gd name="T4" fmla="*/ 241 w 354"/>
                <a:gd name="T5" fmla="*/ 184 h 185"/>
                <a:gd name="T6" fmla="*/ 0 w 354"/>
                <a:gd name="T7" fmla="*/ 184 h 185"/>
                <a:gd name="T8" fmla="*/ 0 w 354"/>
                <a:gd name="T9" fmla="*/ 0 h 185"/>
                <a:gd name="T10" fmla="*/ 353 w 354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" h="185">
                  <a:moveTo>
                    <a:pt x="353" y="0"/>
                  </a:moveTo>
                  <a:lnTo>
                    <a:pt x="353" y="0"/>
                  </a:lnTo>
                  <a:cubicBezTo>
                    <a:pt x="334" y="36"/>
                    <a:pt x="296" y="91"/>
                    <a:pt x="241" y="184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53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88" name="Freeform 35"/>
            <p:cNvSpPr>
              <a:spLocks noChangeArrowheads="1"/>
            </p:cNvSpPr>
            <p:nvPr/>
          </p:nvSpPr>
          <p:spPr bwMode="auto">
            <a:xfrm>
              <a:off x="4320" y="4907"/>
              <a:ext cx="1021" cy="1025"/>
            </a:xfrm>
            <a:custGeom>
              <a:avLst/>
              <a:gdLst>
                <a:gd name="T0" fmla="*/ 2261 w 4505"/>
                <a:gd name="T1" fmla="*/ 0 h 4523"/>
                <a:gd name="T2" fmla="*/ 2261 w 4505"/>
                <a:gd name="T3" fmla="*/ 0 h 4523"/>
                <a:gd name="T4" fmla="*/ 0 w 4505"/>
                <a:gd name="T5" fmla="*/ 2260 h 4523"/>
                <a:gd name="T6" fmla="*/ 2261 w 4505"/>
                <a:gd name="T7" fmla="*/ 4522 h 4523"/>
                <a:gd name="T8" fmla="*/ 4504 w 4505"/>
                <a:gd name="T9" fmla="*/ 2260 h 4523"/>
                <a:gd name="T10" fmla="*/ 2261 w 4505"/>
                <a:gd name="T11" fmla="*/ 0 h 4523"/>
                <a:gd name="T12" fmla="*/ 2261 w 4505"/>
                <a:gd name="T13" fmla="*/ 3873 h 4523"/>
                <a:gd name="T14" fmla="*/ 2261 w 4505"/>
                <a:gd name="T15" fmla="*/ 3873 h 4523"/>
                <a:gd name="T16" fmla="*/ 630 w 4505"/>
                <a:gd name="T17" fmla="*/ 2260 h 4523"/>
                <a:gd name="T18" fmla="*/ 2261 w 4505"/>
                <a:gd name="T19" fmla="*/ 649 h 4523"/>
                <a:gd name="T20" fmla="*/ 3874 w 4505"/>
                <a:gd name="T21" fmla="*/ 2260 h 4523"/>
                <a:gd name="T22" fmla="*/ 2261 w 4505"/>
                <a:gd name="T23" fmla="*/ 3873 h 4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05" h="4523">
                  <a:moveTo>
                    <a:pt x="2261" y="0"/>
                  </a:moveTo>
                  <a:lnTo>
                    <a:pt x="2261" y="0"/>
                  </a:lnTo>
                  <a:cubicBezTo>
                    <a:pt x="1000" y="0"/>
                    <a:pt x="0" y="1019"/>
                    <a:pt x="0" y="2260"/>
                  </a:cubicBezTo>
                  <a:cubicBezTo>
                    <a:pt x="0" y="3503"/>
                    <a:pt x="1000" y="4522"/>
                    <a:pt x="2261" y="4522"/>
                  </a:cubicBezTo>
                  <a:cubicBezTo>
                    <a:pt x="3504" y="4522"/>
                    <a:pt x="4504" y="3503"/>
                    <a:pt x="4504" y="2260"/>
                  </a:cubicBezTo>
                  <a:cubicBezTo>
                    <a:pt x="4504" y="1019"/>
                    <a:pt x="3504" y="0"/>
                    <a:pt x="2261" y="0"/>
                  </a:cubicBezTo>
                  <a:close/>
                  <a:moveTo>
                    <a:pt x="2261" y="3873"/>
                  </a:moveTo>
                  <a:lnTo>
                    <a:pt x="2261" y="3873"/>
                  </a:lnTo>
                  <a:cubicBezTo>
                    <a:pt x="1353" y="3873"/>
                    <a:pt x="630" y="3150"/>
                    <a:pt x="630" y="2260"/>
                  </a:cubicBezTo>
                  <a:cubicBezTo>
                    <a:pt x="630" y="1370"/>
                    <a:pt x="1353" y="649"/>
                    <a:pt x="2261" y="649"/>
                  </a:cubicBezTo>
                  <a:cubicBezTo>
                    <a:pt x="3151" y="649"/>
                    <a:pt x="3874" y="1370"/>
                    <a:pt x="3874" y="2260"/>
                  </a:cubicBezTo>
                  <a:cubicBezTo>
                    <a:pt x="3874" y="3150"/>
                    <a:pt x="3151" y="3873"/>
                    <a:pt x="2261" y="387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89" name="Freeform 36"/>
            <p:cNvSpPr>
              <a:spLocks noChangeArrowheads="1"/>
            </p:cNvSpPr>
            <p:nvPr/>
          </p:nvSpPr>
          <p:spPr bwMode="auto">
            <a:xfrm>
              <a:off x="4539" y="5126"/>
              <a:ext cx="583" cy="587"/>
            </a:xfrm>
            <a:custGeom>
              <a:avLst/>
              <a:gdLst>
                <a:gd name="T0" fmla="*/ 1297 w 2577"/>
                <a:gd name="T1" fmla="*/ 0 h 2595"/>
                <a:gd name="T2" fmla="*/ 1297 w 2577"/>
                <a:gd name="T3" fmla="*/ 0 h 2595"/>
                <a:gd name="T4" fmla="*/ 0 w 2577"/>
                <a:gd name="T5" fmla="*/ 1296 h 2595"/>
                <a:gd name="T6" fmla="*/ 1297 w 2577"/>
                <a:gd name="T7" fmla="*/ 2594 h 2595"/>
                <a:gd name="T8" fmla="*/ 2576 w 2577"/>
                <a:gd name="T9" fmla="*/ 1296 h 2595"/>
                <a:gd name="T10" fmla="*/ 1297 w 2577"/>
                <a:gd name="T11" fmla="*/ 0 h 2595"/>
                <a:gd name="T12" fmla="*/ 1094 w 2577"/>
                <a:gd name="T13" fmla="*/ 241 h 2595"/>
                <a:gd name="T14" fmla="*/ 1094 w 2577"/>
                <a:gd name="T15" fmla="*/ 241 h 2595"/>
                <a:gd name="T16" fmla="*/ 1445 w 2577"/>
                <a:gd name="T17" fmla="*/ 241 h 2595"/>
                <a:gd name="T18" fmla="*/ 1445 w 2577"/>
                <a:gd name="T19" fmla="*/ 406 h 2595"/>
                <a:gd name="T20" fmla="*/ 1094 w 2577"/>
                <a:gd name="T21" fmla="*/ 406 h 2595"/>
                <a:gd name="T22" fmla="*/ 1094 w 2577"/>
                <a:gd name="T23" fmla="*/ 241 h 2595"/>
                <a:gd name="T24" fmla="*/ 463 w 2577"/>
                <a:gd name="T25" fmla="*/ 630 h 2595"/>
                <a:gd name="T26" fmla="*/ 463 w 2577"/>
                <a:gd name="T27" fmla="*/ 630 h 2595"/>
                <a:gd name="T28" fmla="*/ 593 w 2577"/>
                <a:gd name="T29" fmla="*/ 721 h 2595"/>
                <a:gd name="T30" fmla="*/ 427 w 2577"/>
                <a:gd name="T31" fmla="*/ 1038 h 2595"/>
                <a:gd name="T32" fmla="*/ 278 w 2577"/>
                <a:gd name="T33" fmla="*/ 945 h 2595"/>
                <a:gd name="T34" fmla="*/ 463 w 2577"/>
                <a:gd name="T35" fmla="*/ 630 h 2595"/>
                <a:gd name="T36" fmla="*/ 482 w 2577"/>
                <a:gd name="T37" fmla="*/ 2000 h 2595"/>
                <a:gd name="T38" fmla="*/ 482 w 2577"/>
                <a:gd name="T39" fmla="*/ 2000 h 2595"/>
                <a:gd name="T40" fmla="*/ 296 w 2577"/>
                <a:gd name="T41" fmla="*/ 1685 h 2595"/>
                <a:gd name="T42" fmla="*/ 445 w 2577"/>
                <a:gd name="T43" fmla="*/ 1592 h 2595"/>
                <a:gd name="T44" fmla="*/ 630 w 2577"/>
                <a:gd name="T45" fmla="*/ 1926 h 2595"/>
                <a:gd name="T46" fmla="*/ 482 w 2577"/>
                <a:gd name="T47" fmla="*/ 2000 h 2595"/>
                <a:gd name="T48" fmla="*/ 1502 w 2577"/>
                <a:gd name="T49" fmla="*/ 2353 h 2595"/>
                <a:gd name="T50" fmla="*/ 1502 w 2577"/>
                <a:gd name="T51" fmla="*/ 2353 h 2595"/>
                <a:gd name="T52" fmla="*/ 1130 w 2577"/>
                <a:gd name="T53" fmla="*/ 2353 h 2595"/>
                <a:gd name="T54" fmla="*/ 1130 w 2577"/>
                <a:gd name="T55" fmla="*/ 2186 h 2595"/>
                <a:gd name="T56" fmla="*/ 1502 w 2577"/>
                <a:gd name="T57" fmla="*/ 2186 h 2595"/>
                <a:gd name="T58" fmla="*/ 1502 w 2577"/>
                <a:gd name="T59" fmla="*/ 2353 h 2595"/>
                <a:gd name="T60" fmla="*/ 1297 w 2577"/>
                <a:gd name="T61" fmla="*/ 1759 h 2595"/>
                <a:gd name="T62" fmla="*/ 1297 w 2577"/>
                <a:gd name="T63" fmla="*/ 1759 h 2595"/>
                <a:gd name="T64" fmla="*/ 816 w 2577"/>
                <a:gd name="T65" fmla="*/ 1296 h 2595"/>
                <a:gd name="T66" fmla="*/ 1297 w 2577"/>
                <a:gd name="T67" fmla="*/ 833 h 2595"/>
                <a:gd name="T68" fmla="*/ 1762 w 2577"/>
                <a:gd name="T69" fmla="*/ 1296 h 2595"/>
                <a:gd name="T70" fmla="*/ 1297 w 2577"/>
                <a:gd name="T71" fmla="*/ 1759 h 2595"/>
                <a:gd name="T72" fmla="*/ 2094 w 2577"/>
                <a:gd name="T73" fmla="*/ 592 h 2595"/>
                <a:gd name="T74" fmla="*/ 2094 w 2577"/>
                <a:gd name="T75" fmla="*/ 592 h 2595"/>
                <a:gd name="T76" fmla="*/ 2280 w 2577"/>
                <a:gd name="T77" fmla="*/ 907 h 2595"/>
                <a:gd name="T78" fmla="*/ 2151 w 2577"/>
                <a:gd name="T79" fmla="*/ 981 h 2595"/>
                <a:gd name="T80" fmla="*/ 1965 w 2577"/>
                <a:gd name="T81" fmla="*/ 666 h 2595"/>
                <a:gd name="T82" fmla="*/ 2094 w 2577"/>
                <a:gd name="T83" fmla="*/ 592 h 2595"/>
                <a:gd name="T84" fmla="*/ 2113 w 2577"/>
                <a:gd name="T85" fmla="*/ 1964 h 2595"/>
                <a:gd name="T86" fmla="*/ 2113 w 2577"/>
                <a:gd name="T87" fmla="*/ 1964 h 2595"/>
                <a:gd name="T88" fmla="*/ 1984 w 2577"/>
                <a:gd name="T89" fmla="*/ 1871 h 2595"/>
                <a:gd name="T90" fmla="*/ 2168 w 2577"/>
                <a:gd name="T91" fmla="*/ 1556 h 2595"/>
                <a:gd name="T92" fmla="*/ 2299 w 2577"/>
                <a:gd name="T93" fmla="*/ 1649 h 2595"/>
                <a:gd name="T94" fmla="*/ 2113 w 2577"/>
                <a:gd name="T95" fmla="*/ 1964 h 2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77" h="2595">
                  <a:moveTo>
                    <a:pt x="1297" y="0"/>
                  </a:moveTo>
                  <a:lnTo>
                    <a:pt x="1297" y="0"/>
                  </a:lnTo>
                  <a:cubicBezTo>
                    <a:pt x="575" y="0"/>
                    <a:pt x="0" y="592"/>
                    <a:pt x="0" y="1296"/>
                  </a:cubicBezTo>
                  <a:cubicBezTo>
                    <a:pt x="0" y="2000"/>
                    <a:pt x="575" y="2594"/>
                    <a:pt x="1297" y="2594"/>
                  </a:cubicBezTo>
                  <a:cubicBezTo>
                    <a:pt x="2003" y="2594"/>
                    <a:pt x="2576" y="2000"/>
                    <a:pt x="2576" y="1296"/>
                  </a:cubicBezTo>
                  <a:cubicBezTo>
                    <a:pt x="2576" y="592"/>
                    <a:pt x="2003" y="0"/>
                    <a:pt x="1297" y="0"/>
                  </a:cubicBezTo>
                  <a:close/>
                  <a:moveTo>
                    <a:pt x="1094" y="241"/>
                  </a:moveTo>
                  <a:lnTo>
                    <a:pt x="1094" y="241"/>
                  </a:lnTo>
                  <a:cubicBezTo>
                    <a:pt x="1445" y="241"/>
                    <a:pt x="1445" y="241"/>
                    <a:pt x="1445" y="241"/>
                  </a:cubicBezTo>
                  <a:cubicBezTo>
                    <a:pt x="1445" y="406"/>
                    <a:pt x="1445" y="406"/>
                    <a:pt x="1445" y="406"/>
                  </a:cubicBezTo>
                  <a:cubicBezTo>
                    <a:pt x="1094" y="406"/>
                    <a:pt x="1094" y="406"/>
                    <a:pt x="1094" y="406"/>
                  </a:cubicBezTo>
                  <a:lnTo>
                    <a:pt x="1094" y="241"/>
                  </a:lnTo>
                  <a:close/>
                  <a:moveTo>
                    <a:pt x="463" y="630"/>
                  </a:moveTo>
                  <a:lnTo>
                    <a:pt x="463" y="630"/>
                  </a:lnTo>
                  <a:cubicBezTo>
                    <a:pt x="593" y="721"/>
                    <a:pt x="593" y="721"/>
                    <a:pt x="593" y="721"/>
                  </a:cubicBezTo>
                  <a:cubicBezTo>
                    <a:pt x="427" y="1038"/>
                    <a:pt x="427" y="1038"/>
                    <a:pt x="427" y="1038"/>
                  </a:cubicBezTo>
                  <a:cubicBezTo>
                    <a:pt x="278" y="945"/>
                    <a:pt x="278" y="945"/>
                    <a:pt x="278" y="945"/>
                  </a:cubicBezTo>
                  <a:lnTo>
                    <a:pt x="463" y="630"/>
                  </a:lnTo>
                  <a:close/>
                  <a:moveTo>
                    <a:pt x="482" y="2000"/>
                  </a:moveTo>
                  <a:lnTo>
                    <a:pt x="482" y="2000"/>
                  </a:lnTo>
                  <a:cubicBezTo>
                    <a:pt x="296" y="1685"/>
                    <a:pt x="296" y="1685"/>
                    <a:pt x="296" y="1685"/>
                  </a:cubicBezTo>
                  <a:cubicBezTo>
                    <a:pt x="445" y="1592"/>
                    <a:pt x="445" y="1592"/>
                    <a:pt x="445" y="1592"/>
                  </a:cubicBezTo>
                  <a:cubicBezTo>
                    <a:pt x="630" y="1926"/>
                    <a:pt x="630" y="1926"/>
                    <a:pt x="630" y="1926"/>
                  </a:cubicBezTo>
                  <a:lnTo>
                    <a:pt x="482" y="2000"/>
                  </a:lnTo>
                  <a:close/>
                  <a:moveTo>
                    <a:pt x="1502" y="2353"/>
                  </a:moveTo>
                  <a:lnTo>
                    <a:pt x="1502" y="2353"/>
                  </a:lnTo>
                  <a:cubicBezTo>
                    <a:pt x="1130" y="2353"/>
                    <a:pt x="1130" y="2353"/>
                    <a:pt x="1130" y="2353"/>
                  </a:cubicBezTo>
                  <a:cubicBezTo>
                    <a:pt x="1130" y="2186"/>
                    <a:pt x="1130" y="2186"/>
                    <a:pt x="1130" y="2186"/>
                  </a:cubicBezTo>
                  <a:cubicBezTo>
                    <a:pt x="1502" y="2186"/>
                    <a:pt x="1502" y="2186"/>
                    <a:pt x="1502" y="2186"/>
                  </a:cubicBezTo>
                  <a:lnTo>
                    <a:pt x="1502" y="2353"/>
                  </a:lnTo>
                  <a:close/>
                  <a:moveTo>
                    <a:pt x="1297" y="1759"/>
                  </a:moveTo>
                  <a:lnTo>
                    <a:pt x="1297" y="1759"/>
                  </a:lnTo>
                  <a:cubicBezTo>
                    <a:pt x="1039" y="1759"/>
                    <a:pt x="816" y="1556"/>
                    <a:pt x="816" y="1296"/>
                  </a:cubicBezTo>
                  <a:cubicBezTo>
                    <a:pt x="816" y="1038"/>
                    <a:pt x="1039" y="833"/>
                    <a:pt x="1297" y="833"/>
                  </a:cubicBezTo>
                  <a:cubicBezTo>
                    <a:pt x="1557" y="833"/>
                    <a:pt x="1762" y="1038"/>
                    <a:pt x="1762" y="1296"/>
                  </a:cubicBezTo>
                  <a:cubicBezTo>
                    <a:pt x="1762" y="1556"/>
                    <a:pt x="1557" y="1759"/>
                    <a:pt x="1297" y="1759"/>
                  </a:cubicBezTo>
                  <a:close/>
                  <a:moveTo>
                    <a:pt x="2094" y="592"/>
                  </a:moveTo>
                  <a:lnTo>
                    <a:pt x="2094" y="592"/>
                  </a:lnTo>
                  <a:cubicBezTo>
                    <a:pt x="2280" y="907"/>
                    <a:pt x="2280" y="907"/>
                    <a:pt x="2280" y="907"/>
                  </a:cubicBezTo>
                  <a:cubicBezTo>
                    <a:pt x="2151" y="981"/>
                    <a:pt x="2151" y="981"/>
                    <a:pt x="2151" y="981"/>
                  </a:cubicBezTo>
                  <a:cubicBezTo>
                    <a:pt x="1965" y="666"/>
                    <a:pt x="1965" y="666"/>
                    <a:pt x="1965" y="666"/>
                  </a:cubicBezTo>
                  <a:lnTo>
                    <a:pt x="2094" y="592"/>
                  </a:lnTo>
                  <a:close/>
                  <a:moveTo>
                    <a:pt x="2113" y="1964"/>
                  </a:moveTo>
                  <a:lnTo>
                    <a:pt x="2113" y="1964"/>
                  </a:lnTo>
                  <a:cubicBezTo>
                    <a:pt x="1984" y="1871"/>
                    <a:pt x="1984" y="1871"/>
                    <a:pt x="1984" y="1871"/>
                  </a:cubicBezTo>
                  <a:cubicBezTo>
                    <a:pt x="2168" y="1556"/>
                    <a:pt x="2168" y="1556"/>
                    <a:pt x="2168" y="1556"/>
                  </a:cubicBezTo>
                  <a:cubicBezTo>
                    <a:pt x="2299" y="1649"/>
                    <a:pt x="2299" y="1649"/>
                    <a:pt x="2299" y="1649"/>
                  </a:cubicBezTo>
                  <a:lnTo>
                    <a:pt x="2113" y="196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90" name="Freeform 37"/>
            <p:cNvSpPr>
              <a:spLocks noChangeArrowheads="1"/>
            </p:cNvSpPr>
            <p:nvPr/>
          </p:nvSpPr>
          <p:spPr bwMode="auto">
            <a:xfrm>
              <a:off x="7952" y="4907"/>
              <a:ext cx="1020" cy="1025"/>
            </a:xfrm>
            <a:custGeom>
              <a:avLst/>
              <a:gdLst>
                <a:gd name="T0" fmla="*/ 4446 w 4504"/>
                <a:gd name="T1" fmla="*/ 1759 h 4523"/>
                <a:gd name="T2" fmla="*/ 4446 w 4504"/>
                <a:gd name="T3" fmla="*/ 1759 h 4523"/>
                <a:gd name="T4" fmla="*/ 2260 w 4504"/>
                <a:gd name="T5" fmla="*/ 0 h 4523"/>
                <a:gd name="T6" fmla="*/ 55 w 4504"/>
                <a:gd name="T7" fmla="*/ 1759 h 4523"/>
                <a:gd name="T8" fmla="*/ 0 w 4504"/>
                <a:gd name="T9" fmla="*/ 2260 h 4523"/>
                <a:gd name="T10" fmla="*/ 2260 w 4504"/>
                <a:gd name="T11" fmla="*/ 4522 h 4523"/>
                <a:gd name="T12" fmla="*/ 4503 w 4504"/>
                <a:gd name="T13" fmla="*/ 2260 h 4523"/>
                <a:gd name="T14" fmla="*/ 4446 w 4504"/>
                <a:gd name="T15" fmla="*/ 1759 h 4523"/>
                <a:gd name="T16" fmla="*/ 2260 w 4504"/>
                <a:gd name="T17" fmla="*/ 3873 h 4523"/>
                <a:gd name="T18" fmla="*/ 2260 w 4504"/>
                <a:gd name="T19" fmla="*/ 3873 h 4523"/>
                <a:gd name="T20" fmla="*/ 628 w 4504"/>
                <a:gd name="T21" fmla="*/ 2260 h 4523"/>
                <a:gd name="T22" fmla="*/ 721 w 4504"/>
                <a:gd name="T23" fmla="*/ 1759 h 4523"/>
                <a:gd name="T24" fmla="*/ 2260 w 4504"/>
                <a:gd name="T25" fmla="*/ 649 h 4523"/>
                <a:gd name="T26" fmla="*/ 3797 w 4504"/>
                <a:gd name="T27" fmla="*/ 1759 h 4523"/>
                <a:gd name="T28" fmla="*/ 3871 w 4504"/>
                <a:gd name="T29" fmla="*/ 2260 h 4523"/>
                <a:gd name="T30" fmla="*/ 2260 w 4504"/>
                <a:gd name="T31" fmla="*/ 3873 h 4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04" h="4523">
                  <a:moveTo>
                    <a:pt x="4446" y="1759"/>
                  </a:moveTo>
                  <a:lnTo>
                    <a:pt x="4446" y="1759"/>
                  </a:lnTo>
                  <a:cubicBezTo>
                    <a:pt x="4224" y="759"/>
                    <a:pt x="3317" y="0"/>
                    <a:pt x="2260" y="0"/>
                  </a:cubicBezTo>
                  <a:cubicBezTo>
                    <a:pt x="1186" y="0"/>
                    <a:pt x="277" y="759"/>
                    <a:pt x="55" y="1759"/>
                  </a:cubicBezTo>
                  <a:cubicBezTo>
                    <a:pt x="17" y="1909"/>
                    <a:pt x="0" y="2093"/>
                    <a:pt x="0" y="2260"/>
                  </a:cubicBezTo>
                  <a:cubicBezTo>
                    <a:pt x="0" y="3503"/>
                    <a:pt x="1000" y="4522"/>
                    <a:pt x="2260" y="4522"/>
                  </a:cubicBezTo>
                  <a:cubicBezTo>
                    <a:pt x="3501" y="4522"/>
                    <a:pt x="4503" y="3503"/>
                    <a:pt x="4503" y="2260"/>
                  </a:cubicBezTo>
                  <a:cubicBezTo>
                    <a:pt x="4503" y="2093"/>
                    <a:pt x="4484" y="1909"/>
                    <a:pt x="4446" y="1759"/>
                  </a:cubicBezTo>
                  <a:close/>
                  <a:moveTo>
                    <a:pt x="2260" y="3873"/>
                  </a:moveTo>
                  <a:lnTo>
                    <a:pt x="2260" y="3873"/>
                  </a:lnTo>
                  <a:cubicBezTo>
                    <a:pt x="1351" y="3873"/>
                    <a:pt x="628" y="3150"/>
                    <a:pt x="628" y="2260"/>
                  </a:cubicBezTo>
                  <a:cubicBezTo>
                    <a:pt x="628" y="2076"/>
                    <a:pt x="666" y="1909"/>
                    <a:pt x="721" y="1759"/>
                  </a:cubicBezTo>
                  <a:cubicBezTo>
                    <a:pt x="926" y="1112"/>
                    <a:pt x="1537" y="649"/>
                    <a:pt x="2260" y="649"/>
                  </a:cubicBezTo>
                  <a:cubicBezTo>
                    <a:pt x="2964" y="649"/>
                    <a:pt x="3575" y="1112"/>
                    <a:pt x="3797" y="1759"/>
                  </a:cubicBezTo>
                  <a:cubicBezTo>
                    <a:pt x="3835" y="1909"/>
                    <a:pt x="3871" y="2076"/>
                    <a:pt x="3871" y="2260"/>
                  </a:cubicBezTo>
                  <a:cubicBezTo>
                    <a:pt x="3871" y="3150"/>
                    <a:pt x="3150" y="3873"/>
                    <a:pt x="2260" y="387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91" name="Freeform 38"/>
            <p:cNvSpPr>
              <a:spLocks noChangeArrowheads="1"/>
            </p:cNvSpPr>
            <p:nvPr/>
          </p:nvSpPr>
          <p:spPr bwMode="auto">
            <a:xfrm>
              <a:off x="8170" y="5126"/>
              <a:ext cx="584" cy="587"/>
            </a:xfrm>
            <a:custGeom>
              <a:avLst/>
              <a:gdLst>
                <a:gd name="T0" fmla="*/ 2484 w 2578"/>
                <a:gd name="T1" fmla="*/ 795 h 2595"/>
                <a:gd name="T2" fmla="*/ 2484 w 2578"/>
                <a:gd name="T3" fmla="*/ 795 h 2595"/>
                <a:gd name="T4" fmla="*/ 1298 w 2578"/>
                <a:gd name="T5" fmla="*/ 0 h 2595"/>
                <a:gd name="T6" fmla="*/ 112 w 2578"/>
                <a:gd name="T7" fmla="*/ 795 h 2595"/>
                <a:gd name="T8" fmla="*/ 0 w 2578"/>
                <a:gd name="T9" fmla="*/ 1296 h 2595"/>
                <a:gd name="T10" fmla="*/ 1298 w 2578"/>
                <a:gd name="T11" fmla="*/ 2594 h 2595"/>
                <a:gd name="T12" fmla="*/ 2577 w 2578"/>
                <a:gd name="T13" fmla="*/ 1296 h 2595"/>
                <a:gd name="T14" fmla="*/ 2484 w 2578"/>
                <a:gd name="T15" fmla="*/ 795 h 2595"/>
                <a:gd name="T16" fmla="*/ 2095 w 2578"/>
                <a:gd name="T17" fmla="*/ 592 h 2595"/>
                <a:gd name="T18" fmla="*/ 2095 w 2578"/>
                <a:gd name="T19" fmla="*/ 592 h 2595"/>
                <a:gd name="T20" fmla="*/ 2207 w 2578"/>
                <a:gd name="T21" fmla="*/ 795 h 2595"/>
                <a:gd name="T22" fmla="*/ 2281 w 2578"/>
                <a:gd name="T23" fmla="*/ 907 h 2595"/>
                <a:gd name="T24" fmla="*/ 2131 w 2578"/>
                <a:gd name="T25" fmla="*/ 981 h 2595"/>
                <a:gd name="T26" fmla="*/ 2021 w 2578"/>
                <a:gd name="T27" fmla="*/ 795 h 2595"/>
                <a:gd name="T28" fmla="*/ 1964 w 2578"/>
                <a:gd name="T29" fmla="*/ 666 h 2595"/>
                <a:gd name="T30" fmla="*/ 2095 w 2578"/>
                <a:gd name="T31" fmla="*/ 592 h 2595"/>
                <a:gd name="T32" fmla="*/ 1076 w 2578"/>
                <a:gd name="T33" fmla="*/ 241 h 2595"/>
                <a:gd name="T34" fmla="*/ 1076 w 2578"/>
                <a:gd name="T35" fmla="*/ 241 h 2595"/>
                <a:gd name="T36" fmla="*/ 1446 w 2578"/>
                <a:gd name="T37" fmla="*/ 241 h 2595"/>
                <a:gd name="T38" fmla="*/ 1446 w 2578"/>
                <a:gd name="T39" fmla="*/ 406 h 2595"/>
                <a:gd name="T40" fmla="*/ 1076 w 2578"/>
                <a:gd name="T41" fmla="*/ 406 h 2595"/>
                <a:gd name="T42" fmla="*/ 1076 w 2578"/>
                <a:gd name="T43" fmla="*/ 241 h 2595"/>
                <a:gd name="T44" fmla="*/ 372 w 2578"/>
                <a:gd name="T45" fmla="*/ 795 h 2595"/>
                <a:gd name="T46" fmla="*/ 372 w 2578"/>
                <a:gd name="T47" fmla="*/ 795 h 2595"/>
                <a:gd name="T48" fmla="*/ 463 w 2578"/>
                <a:gd name="T49" fmla="*/ 630 h 2595"/>
                <a:gd name="T50" fmla="*/ 594 w 2578"/>
                <a:gd name="T51" fmla="*/ 721 h 2595"/>
                <a:gd name="T52" fmla="*/ 556 w 2578"/>
                <a:gd name="T53" fmla="*/ 795 h 2595"/>
                <a:gd name="T54" fmla="*/ 408 w 2578"/>
                <a:gd name="T55" fmla="*/ 1038 h 2595"/>
                <a:gd name="T56" fmla="*/ 279 w 2578"/>
                <a:gd name="T57" fmla="*/ 945 h 2595"/>
                <a:gd name="T58" fmla="*/ 372 w 2578"/>
                <a:gd name="T59" fmla="*/ 795 h 2595"/>
                <a:gd name="T60" fmla="*/ 482 w 2578"/>
                <a:gd name="T61" fmla="*/ 2000 h 2595"/>
                <a:gd name="T62" fmla="*/ 482 w 2578"/>
                <a:gd name="T63" fmla="*/ 2000 h 2595"/>
                <a:gd name="T64" fmla="*/ 298 w 2578"/>
                <a:gd name="T65" fmla="*/ 1685 h 2595"/>
                <a:gd name="T66" fmla="*/ 446 w 2578"/>
                <a:gd name="T67" fmla="*/ 1592 h 2595"/>
                <a:gd name="T68" fmla="*/ 613 w 2578"/>
                <a:gd name="T69" fmla="*/ 1926 h 2595"/>
                <a:gd name="T70" fmla="*/ 482 w 2578"/>
                <a:gd name="T71" fmla="*/ 2000 h 2595"/>
                <a:gd name="T72" fmla="*/ 1501 w 2578"/>
                <a:gd name="T73" fmla="*/ 2353 h 2595"/>
                <a:gd name="T74" fmla="*/ 1501 w 2578"/>
                <a:gd name="T75" fmla="*/ 2353 h 2595"/>
                <a:gd name="T76" fmla="*/ 1131 w 2578"/>
                <a:gd name="T77" fmla="*/ 2353 h 2595"/>
                <a:gd name="T78" fmla="*/ 1131 w 2578"/>
                <a:gd name="T79" fmla="*/ 2186 h 2595"/>
                <a:gd name="T80" fmla="*/ 1501 w 2578"/>
                <a:gd name="T81" fmla="*/ 2186 h 2595"/>
                <a:gd name="T82" fmla="*/ 1501 w 2578"/>
                <a:gd name="T83" fmla="*/ 2353 h 2595"/>
                <a:gd name="T84" fmla="*/ 1298 w 2578"/>
                <a:gd name="T85" fmla="*/ 1759 h 2595"/>
                <a:gd name="T86" fmla="*/ 1298 w 2578"/>
                <a:gd name="T87" fmla="*/ 1759 h 2595"/>
                <a:gd name="T88" fmla="*/ 816 w 2578"/>
                <a:gd name="T89" fmla="*/ 1296 h 2595"/>
                <a:gd name="T90" fmla="*/ 1298 w 2578"/>
                <a:gd name="T91" fmla="*/ 833 h 2595"/>
                <a:gd name="T92" fmla="*/ 1761 w 2578"/>
                <a:gd name="T93" fmla="*/ 1296 h 2595"/>
                <a:gd name="T94" fmla="*/ 1298 w 2578"/>
                <a:gd name="T95" fmla="*/ 1759 h 2595"/>
                <a:gd name="T96" fmla="*/ 2112 w 2578"/>
                <a:gd name="T97" fmla="*/ 1964 h 2595"/>
                <a:gd name="T98" fmla="*/ 2112 w 2578"/>
                <a:gd name="T99" fmla="*/ 1964 h 2595"/>
                <a:gd name="T100" fmla="*/ 1983 w 2578"/>
                <a:gd name="T101" fmla="*/ 1871 h 2595"/>
                <a:gd name="T102" fmla="*/ 2169 w 2578"/>
                <a:gd name="T103" fmla="*/ 1556 h 2595"/>
                <a:gd name="T104" fmla="*/ 2298 w 2578"/>
                <a:gd name="T105" fmla="*/ 1649 h 2595"/>
                <a:gd name="T106" fmla="*/ 2112 w 2578"/>
                <a:gd name="T107" fmla="*/ 1964 h 2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78" h="2595">
                  <a:moveTo>
                    <a:pt x="2484" y="795"/>
                  </a:moveTo>
                  <a:lnTo>
                    <a:pt x="2484" y="795"/>
                  </a:lnTo>
                  <a:cubicBezTo>
                    <a:pt x="2281" y="332"/>
                    <a:pt x="1816" y="0"/>
                    <a:pt x="1298" y="0"/>
                  </a:cubicBezTo>
                  <a:cubicBezTo>
                    <a:pt x="761" y="0"/>
                    <a:pt x="298" y="332"/>
                    <a:pt x="112" y="795"/>
                  </a:cubicBezTo>
                  <a:cubicBezTo>
                    <a:pt x="38" y="945"/>
                    <a:pt x="0" y="1112"/>
                    <a:pt x="0" y="1296"/>
                  </a:cubicBezTo>
                  <a:cubicBezTo>
                    <a:pt x="0" y="2000"/>
                    <a:pt x="575" y="2594"/>
                    <a:pt x="1298" y="2594"/>
                  </a:cubicBezTo>
                  <a:cubicBezTo>
                    <a:pt x="2002" y="2594"/>
                    <a:pt x="2577" y="2000"/>
                    <a:pt x="2577" y="1296"/>
                  </a:cubicBezTo>
                  <a:cubicBezTo>
                    <a:pt x="2577" y="1112"/>
                    <a:pt x="2539" y="945"/>
                    <a:pt x="2484" y="795"/>
                  </a:cubicBezTo>
                  <a:close/>
                  <a:moveTo>
                    <a:pt x="2095" y="592"/>
                  </a:moveTo>
                  <a:lnTo>
                    <a:pt x="2095" y="592"/>
                  </a:lnTo>
                  <a:cubicBezTo>
                    <a:pt x="2207" y="795"/>
                    <a:pt x="2207" y="795"/>
                    <a:pt x="2207" y="795"/>
                  </a:cubicBezTo>
                  <a:cubicBezTo>
                    <a:pt x="2281" y="907"/>
                    <a:pt x="2281" y="907"/>
                    <a:pt x="2281" y="907"/>
                  </a:cubicBezTo>
                  <a:cubicBezTo>
                    <a:pt x="2131" y="981"/>
                    <a:pt x="2131" y="981"/>
                    <a:pt x="2131" y="981"/>
                  </a:cubicBezTo>
                  <a:cubicBezTo>
                    <a:pt x="2021" y="795"/>
                    <a:pt x="2021" y="795"/>
                    <a:pt x="2021" y="795"/>
                  </a:cubicBezTo>
                  <a:cubicBezTo>
                    <a:pt x="1964" y="666"/>
                    <a:pt x="1964" y="666"/>
                    <a:pt x="1964" y="666"/>
                  </a:cubicBezTo>
                  <a:lnTo>
                    <a:pt x="2095" y="592"/>
                  </a:lnTo>
                  <a:close/>
                  <a:moveTo>
                    <a:pt x="1076" y="241"/>
                  </a:moveTo>
                  <a:lnTo>
                    <a:pt x="1076" y="241"/>
                  </a:lnTo>
                  <a:cubicBezTo>
                    <a:pt x="1446" y="241"/>
                    <a:pt x="1446" y="241"/>
                    <a:pt x="1446" y="241"/>
                  </a:cubicBezTo>
                  <a:cubicBezTo>
                    <a:pt x="1446" y="406"/>
                    <a:pt x="1446" y="406"/>
                    <a:pt x="1446" y="406"/>
                  </a:cubicBezTo>
                  <a:cubicBezTo>
                    <a:pt x="1076" y="406"/>
                    <a:pt x="1076" y="406"/>
                    <a:pt x="1076" y="406"/>
                  </a:cubicBezTo>
                  <a:lnTo>
                    <a:pt x="1076" y="241"/>
                  </a:lnTo>
                  <a:close/>
                  <a:moveTo>
                    <a:pt x="372" y="795"/>
                  </a:moveTo>
                  <a:lnTo>
                    <a:pt x="372" y="795"/>
                  </a:lnTo>
                  <a:cubicBezTo>
                    <a:pt x="463" y="630"/>
                    <a:pt x="463" y="630"/>
                    <a:pt x="463" y="630"/>
                  </a:cubicBezTo>
                  <a:cubicBezTo>
                    <a:pt x="594" y="721"/>
                    <a:pt x="594" y="721"/>
                    <a:pt x="594" y="721"/>
                  </a:cubicBezTo>
                  <a:cubicBezTo>
                    <a:pt x="556" y="795"/>
                    <a:pt x="556" y="795"/>
                    <a:pt x="556" y="795"/>
                  </a:cubicBezTo>
                  <a:cubicBezTo>
                    <a:pt x="408" y="1038"/>
                    <a:pt x="408" y="1038"/>
                    <a:pt x="408" y="1038"/>
                  </a:cubicBezTo>
                  <a:cubicBezTo>
                    <a:pt x="279" y="945"/>
                    <a:pt x="279" y="945"/>
                    <a:pt x="279" y="945"/>
                  </a:cubicBezTo>
                  <a:lnTo>
                    <a:pt x="372" y="795"/>
                  </a:lnTo>
                  <a:close/>
                  <a:moveTo>
                    <a:pt x="482" y="2000"/>
                  </a:moveTo>
                  <a:lnTo>
                    <a:pt x="482" y="2000"/>
                  </a:lnTo>
                  <a:cubicBezTo>
                    <a:pt x="298" y="1685"/>
                    <a:pt x="298" y="1685"/>
                    <a:pt x="298" y="1685"/>
                  </a:cubicBezTo>
                  <a:cubicBezTo>
                    <a:pt x="446" y="1592"/>
                    <a:pt x="446" y="1592"/>
                    <a:pt x="446" y="1592"/>
                  </a:cubicBezTo>
                  <a:cubicBezTo>
                    <a:pt x="613" y="1926"/>
                    <a:pt x="613" y="1926"/>
                    <a:pt x="613" y="1926"/>
                  </a:cubicBezTo>
                  <a:lnTo>
                    <a:pt x="482" y="2000"/>
                  </a:lnTo>
                  <a:close/>
                  <a:moveTo>
                    <a:pt x="1501" y="2353"/>
                  </a:moveTo>
                  <a:lnTo>
                    <a:pt x="1501" y="2353"/>
                  </a:lnTo>
                  <a:cubicBezTo>
                    <a:pt x="1131" y="2353"/>
                    <a:pt x="1131" y="2353"/>
                    <a:pt x="1131" y="2353"/>
                  </a:cubicBezTo>
                  <a:cubicBezTo>
                    <a:pt x="1131" y="2186"/>
                    <a:pt x="1131" y="2186"/>
                    <a:pt x="1131" y="2186"/>
                  </a:cubicBezTo>
                  <a:cubicBezTo>
                    <a:pt x="1501" y="2186"/>
                    <a:pt x="1501" y="2186"/>
                    <a:pt x="1501" y="2186"/>
                  </a:cubicBezTo>
                  <a:lnTo>
                    <a:pt x="1501" y="2353"/>
                  </a:lnTo>
                  <a:close/>
                  <a:moveTo>
                    <a:pt x="1298" y="1759"/>
                  </a:moveTo>
                  <a:lnTo>
                    <a:pt x="1298" y="1759"/>
                  </a:lnTo>
                  <a:cubicBezTo>
                    <a:pt x="1038" y="1759"/>
                    <a:pt x="816" y="1556"/>
                    <a:pt x="816" y="1296"/>
                  </a:cubicBezTo>
                  <a:cubicBezTo>
                    <a:pt x="816" y="1038"/>
                    <a:pt x="1038" y="833"/>
                    <a:pt x="1298" y="833"/>
                  </a:cubicBezTo>
                  <a:cubicBezTo>
                    <a:pt x="1558" y="833"/>
                    <a:pt x="1761" y="1038"/>
                    <a:pt x="1761" y="1296"/>
                  </a:cubicBezTo>
                  <a:cubicBezTo>
                    <a:pt x="1761" y="1556"/>
                    <a:pt x="1558" y="1759"/>
                    <a:pt x="1298" y="1759"/>
                  </a:cubicBezTo>
                  <a:close/>
                  <a:moveTo>
                    <a:pt x="2112" y="1964"/>
                  </a:moveTo>
                  <a:lnTo>
                    <a:pt x="2112" y="1964"/>
                  </a:lnTo>
                  <a:cubicBezTo>
                    <a:pt x="1983" y="1871"/>
                    <a:pt x="1983" y="1871"/>
                    <a:pt x="1983" y="1871"/>
                  </a:cubicBezTo>
                  <a:cubicBezTo>
                    <a:pt x="2169" y="1556"/>
                    <a:pt x="2169" y="1556"/>
                    <a:pt x="2169" y="1556"/>
                  </a:cubicBezTo>
                  <a:cubicBezTo>
                    <a:pt x="2298" y="1649"/>
                    <a:pt x="2298" y="1649"/>
                    <a:pt x="2298" y="1649"/>
                  </a:cubicBezTo>
                  <a:lnTo>
                    <a:pt x="2112" y="196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92" name="Freeform 39"/>
            <p:cNvSpPr>
              <a:spLocks noChangeArrowheads="1"/>
            </p:cNvSpPr>
            <p:nvPr/>
          </p:nvSpPr>
          <p:spPr bwMode="auto">
            <a:xfrm>
              <a:off x="9271" y="4907"/>
              <a:ext cx="1025" cy="1025"/>
            </a:xfrm>
            <a:custGeom>
              <a:avLst/>
              <a:gdLst>
                <a:gd name="T0" fmla="*/ 4466 w 4524"/>
                <a:gd name="T1" fmla="*/ 1759 h 4523"/>
                <a:gd name="T2" fmla="*/ 4466 w 4524"/>
                <a:gd name="T3" fmla="*/ 1759 h 4523"/>
                <a:gd name="T4" fmla="*/ 2261 w 4524"/>
                <a:gd name="T5" fmla="*/ 0 h 4523"/>
                <a:gd name="T6" fmla="*/ 56 w 4524"/>
                <a:gd name="T7" fmla="*/ 1759 h 4523"/>
                <a:gd name="T8" fmla="*/ 0 w 4524"/>
                <a:gd name="T9" fmla="*/ 2260 h 4523"/>
                <a:gd name="T10" fmla="*/ 2261 w 4524"/>
                <a:gd name="T11" fmla="*/ 4522 h 4523"/>
                <a:gd name="T12" fmla="*/ 4523 w 4524"/>
                <a:gd name="T13" fmla="*/ 2260 h 4523"/>
                <a:gd name="T14" fmla="*/ 4466 w 4524"/>
                <a:gd name="T15" fmla="*/ 1759 h 4523"/>
                <a:gd name="T16" fmla="*/ 2261 w 4524"/>
                <a:gd name="T17" fmla="*/ 3873 h 4523"/>
                <a:gd name="T18" fmla="*/ 2261 w 4524"/>
                <a:gd name="T19" fmla="*/ 3873 h 4523"/>
                <a:gd name="T20" fmla="*/ 650 w 4524"/>
                <a:gd name="T21" fmla="*/ 2260 h 4523"/>
                <a:gd name="T22" fmla="*/ 724 w 4524"/>
                <a:gd name="T23" fmla="*/ 1759 h 4523"/>
                <a:gd name="T24" fmla="*/ 2261 w 4524"/>
                <a:gd name="T25" fmla="*/ 649 h 4523"/>
                <a:gd name="T26" fmla="*/ 3800 w 4524"/>
                <a:gd name="T27" fmla="*/ 1759 h 4523"/>
                <a:gd name="T28" fmla="*/ 3874 w 4524"/>
                <a:gd name="T29" fmla="*/ 2260 h 4523"/>
                <a:gd name="T30" fmla="*/ 2261 w 4524"/>
                <a:gd name="T31" fmla="*/ 3873 h 4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24" h="4523">
                  <a:moveTo>
                    <a:pt x="4466" y="1759"/>
                  </a:moveTo>
                  <a:lnTo>
                    <a:pt x="4466" y="1759"/>
                  </a:lnTo>
                  <a:cubicBezTo>
                    <a:pt x="4225" y="759"/>
                    <a:pt x="3337" y="0"/>
                    <a:pt x="2261" y="0"/>
                  </a:cubicBezTo>
                  <a:cubicBezTo>
                    <a:pt x="1187" y="0"/>
                    <a:pt x="297" y="759"/>
                    <a:pt x="56" y="1759"/>
                  </a:cubicBezTo>
                  <a:cubicBezTo>
                    <a:pt x="19" y="1909"/>
                    <a:pt x="0" y="2093"/>
                    <a:pt x="0" y="2260"/>
                  </a:cubicBezTo>
                  <a:cubicBezTo>
                    <a:pt x="0" y="3503"/>
                    <a:pt x="1020" y="4522"/>
                    <a:pt x="2261" y="4522"/>
                  </a:cubicBezTo>
                  <a:cubicBezTo>
                    <a:pt x="3504" y="4522"/>
                    <a:pt x="4523" y="3503"/>
                    <a:pt x="4523" y="2260"/>
                  </a:cubicBezTo>
                  <a:cubicBezTo>
                    <a:pt x="4523" y="2093"/>
                    <a:pt x="4504" y="1909"/>
                    <a:pt x="4466" y="1759"/>
                  </a:cubicBezTo>
                  <a:close/>
                  <a:moveTo>
                    <a:pt x="2261" y="3873"/>
                  </a:moveTo>
                  <a:lnTo>
                    <a:pt x="2261" y="3873"/>
                  </a:lnTo>
                  <a:cubicBezTo>
                    <a:pt x="1373" y="3873"/>
                    <a:pt x="650" y="3150"/>
                    <a:pt x="650" y="2260"/>
                  </a:cubicBezTo>
                  <a:cubicBezTo>
                    <a:pt x="650" y="2076"/>
                    <a:pt x="667" y="1909"/>
                    <a:pt x="724" y="1759"/>
                  </a:cubicBezTo>
                  <a:cubicBezTo>
                    <a:pt x="946" y="1112"/>
                    <a:pt x="1538" y="649"/>
                    <a:pt x="2261" y="649"/>
                  </a:cubicBezTo>
                  <a:cubicBezTo>
                    <a:pt x="2984" y="649"/>
                    <a:pt x="3595" y="1112"/>
                    <a:pt x="3800" y="1759"/>
                  </a:cubicBezTo>
                  <a:cubicBezTo>
                    <a:pt x="3855" y="1909"/>
                    <a:pt x="3874" y="2076"/>
                    <a:pt x="3874" y="2260"/>
                  </a:cubicBezTo>
                  <a:cubicBezTo>
                    <a:pt x="3874" y="3150"/>
                    <a:pt x="3151" y="3873"/>
                    <a:pt x="2261" y="387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93" name="Freeform 40"/>
            <p:cNvSpPr>
              <a:spLocks noChangeArrowheads="1"/>
            </p:cNvSpPr>
            <p:nvPr/>
          </p:nvSpPr>
          <p:spPr bwMode="auto">
            <a:xfrm>
              <a:off x="9494" y="5126"/>
              <a:ext cx="583" cy="587"/>
            </a:xfrm>
            <a:custGeom>
              <a:avLst/>
              <a:gdLst>
                <a:gd name="T0" fmla="*/ 2463 w 2576"/>
                <a:gd name="T1" fmla="*/ 795 h 2595"/>
                <a:gd name="T2" fmla="*/ 2463 w 2576"/>
                <a:gd name="T3" fmla="*/ 795 h 2595"/>
                <a:gd name="T4" fmla="*/ 1277 w 2576"/>
                <a:gd name="T5" fmla="*/ 0 h 2595"/>
                <a:gd name="T6" fmla="*/ 91 w 2576"/>
                <a:gd name="T7" fmla="*/ 795 h 2595"/>
                <a:gd name="T8" fmla="*/ 0 w 2576"/>
                <a:gd name="T9" fmla="*/ 1296 h 2595"/>
                <a:gd name="T10" fmla="*/ 1277 w 2576"/>
                <a:gd name="T11" fmla="*/ 2594 h 2595"/>
                <a:gd name="T12" fmla="*/ 2575 w 2576"/>
                <a:gd name="T13" fmla="*/ 1296 h 2595"/>
                <a:gd name="T14" fmla="*/ 2463 w 2576"/>
                <a:gd name="T15" fmla="*/ 795 h 2595"/>
                <a:gd name="T16" fmla="*/ 2093 w 2576"/>
                <a:gd name="T17" fmla="*/ 592 h 2595"/>
                <a:gd name="T18" fmla="*/ 2093 w 2576"/>
                <a:gd name="T19" fmla="*/ 592 h 2595"/>
                <a:gd name="T20" fmla="*/ 2203 w 2576"/>
                <a:gd name="T21" fmla="*/ 795 h 2595"/>
                <a:gd name="T22" fmla="*/ 2260 w 2576"/>
                <a:gd name="T23" fmla="*/ 907 h 2595"/>
                <a:gd name="T24" fmla="*/ 2129 w 2576"/>
                <a:gd name="T25" fmla="*/ 981 h 2595"/>
                <a:gd name="T26" fmla="*/ 2019 w 2576"/>
                <a:gd name="T27" fmla="*/ 795 h 2595"/>
                <a:gd name="T28" fmla="*/ 1945 w 2576"/>
                <a:gd name="T29" fmla="*/ 666 h 2595"/>
                <a:gd name="T30" fmla="*/ 2093 w 2576"/>
                <a:gd name="T31" fmla="*/ 592 h 2595"/>
                <a:gd name="T32" fmla="*/ 1074 w 2576"/>
                <a:gd name="T33" fmla="*/ 241 h 2595"/>
                <a:gd name="T34" fmla="*/ 1074 w 2576"/>
                <a:gd name="T35" fmla="*/ 241 h 2595"/>
                <a:gd name="T36" fmla="*/ 1444 w 2576"/>
                <a:gd name="T37" fmla="*/ 241 h 2595"/>
                <a:gd name="T38" fmla="*/ 1444 w 2576"/>
                <a:gd name="T39" fmla="*/ 406 h 2595"/>
                <a:gd name="T40" fmla="*/ 1074 w 2576"/>
                <a:gd name="T41" fmla="*/ 406 h 2595"/>
                <a:gd name="T42" fmla="*/ 1074 w 2576"/>
                <a:gd name="T43" fmla="*/ 241 h 2595"/>
                <a:gd name="T44" fmla="*/ 370 w 2576"/>
                <a:gd name="T45" fmla="*/ 795 h 2595"/>
                <a:gd name="T46" fmla="*/ 370 w 2576"/>
                <a:gd name="T47" fmla="*/ 795 h 2595"/>
                <a:gd name="T48" fmla="*/ 444 w 2576"/>
                <a:gd name="T49" fmla="*/ 630 h 2595"/>
                <a:gd name="T50" fmla="*/ 592 w 2576"/>
                <a:gd name="T51" fmla="*/ 721 h 2595"/>
                <a:gd name="T52" fmla="*/ 537 w 2576"/>
                <a:gd name="T53" fmla="*/ 795 h 2595"/>
                <a:gd name="T54" fmla="*/ 406 w 2576"/>
                <a:gd name="T55" fmla="*/ 1038 h 2595"/>
                <a:gd name="T56" fmla="*/ 277 w 2576"/>
                <a:gd name="T57" fmla="*/ 945 h 2595"/>
                <a:gd name="T58" fmla="*/ 370 w 2576"/>
                <a:gd name="T59" fmla="*/ 795 h 2595"/>
                <a:gd name="T60" fmla="*/ 480 w 2576"/>
                <a:gd name="T61" fmla="*/ 2000 h 2595"/>
                <a:gd name="T62" fmla="*/ 480 w 2576"/>
                <a:gd name="T63" fmla="*/ 2000 h 2595"/>
                <a:gd name="T64" fmla="*/ 296 w 2576"/>
                <a:gd name="T65" fmla="*/ 1685 h 2595"/>
                <a:gd name="T66" fmla="*/ 425 w 2576"/>
                <a:gd name="T67" fmla="*/ 1592 h 2595"/>
                <a:gd name="T68" fmla="*/ 611 w 2576"/>
                <a:gd name="T69" fmla="*/ 1926 h 2595"/>
                <a:gd name="T70" fmla="*/ 480 w 2576"/>
                <a:gd name="T71" fmla="*/ 2000 h 2595"/>
                <a:gd name="T72" fmla="*/ 1482 w 2576"/>
                <a:gd name="T73" fmla="*/ 2353 h 2595"/>
                <a:gd name="T74" fmla="*/ 1482 w 2576"/>
                <a:gd name="T75" fmla="*/ 2353 h 2595"/>
                <a:gd name="T76" fmla="*/ 1112 w 2576"/>
                <a:gd name="T77" fmla="*/ 2353 h 2595"/>
                <a:gd name="T78" fmla="*/ 1112 w 2576"/>
                <a:gd name="T79" fmla="*/ 2186 h 2595"/>
                <a:gd name="T80" fmla="*/ 1482 w 2576"/>
                <a:gd name="T81" fmla="*/ 2186 h 2595"/>
                <a:gd name="T82" fmla="*/ 1482 w 2576"/>
                <a:gd name="T83" fmla="*/ 2353 h 2595"/>
                <a:gd name="T84" fmla="*/ 1277 w 2576"/>
                <a:gd name="T85" fmla="*/ 1759 h 2595"/>
                <a:gd name="T86" fmla="*/ 1277 w 2576"/>
                <a:gd name="T87" fmla="*/ 1759 h 2595"/>
                <a:gd name="T88" fmla="*/ 814 w 2576"/>
                <a:gd name="T89" fmla="*/ 1296 h 2595"/>
                <a:gd name="T90" fmla="*/ 1277 w 2576"/>
                <a:gd name="T91" fmla="*/ 833 h 2595"/>
                <a:gd name="T92" fmla="*/ 1740 w 2576"/>
                <a:gd name="T93" fmla="*/ 1296 h 2595"/>
                <a:gd name="T94" fmla="*/ 1277 w 2576"/>
                <a:gd name="T95" fmla="*/ 1759 h 2595"/>
                <a:gd name="T96" fmla="*/ 2112 w 2576"/>
                <a:gd name="T97" fmla="*/ 1964 h 2595"/>
                <a:gd name="T98" fmla="*/ 2112 w 2576"/>
                <a:gd name="T99" fmla="*/ 1964 h 2595"/>
                <a:gd name="T100" fmla="*/ 1964 w 2576"/>
                <a:gd name="T101" fmla="*/ 1871 h 2595"/>
                <a:gd name="T102" fmla="*/ 2148 w 2576"/>
                <a:gd name="T103" fmla="*/ 1556 h 2595"/>
                <a:gd name="T104" fmla="*/ 2298 w 2576"/>
                <a:gd name="T105" fmla="*/ 1649 h 2595"/>
                <a:gd name="T106" fmla="*/ 2112 w 2576"/>
                <a:gd name="T107" fmla="*/ 1964 h 2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76" h="2595">
                  <a:moveTo>
                    <a:pt x="2463" y="795"/>
                  </a:moveTo>
                  <a:lnTo>
                    <a:pt x="2463" y="795"/>
                  </a:lnTo>
                  <a:cubicBezTo>
                    <a:pt x="2279" y="332"/>
                    <a:pt x="1814" y="0"/>
                    <a:pt x="1277" y="0"/>
                  </a:cubicBezTo>
                  <a:cubicBezTo>
                    <a:pt x="740" y="0"/>
                    <a:pt x="296" y="332"/>
                    <a:pt x="91" y="795"/>
                  </a:cubicBezTo>
                  <a:cubicBezTo>
                    <a:pt x="36" y="945"/>
                    <a:pt x="0" y="1112"/>
                    <a:pt x="0" y="1296"/>
                  </a:cubicBezTo>
                  <a:cubicBezTo>
                    <a:pt x="0" y="2000"/>
                    <a:pt x="573" y="2594"/>
                    <a:pt x="1277" y="2594"/>
                  </a:cubicBezTo>
                  <a:cubicBezTo>
                    <a:pt x="1981" y="2594"/>
                    <a:pt x="2575" y="2000"/>
                    <a:pt x="2575" y="1296"/>
                  </a:cubicBezTo>
                  <a:cubicBezTo>
                    <a:pt x="2575" y="1112"/>
                    <a:pt x="2537" y="945"/>
                    <a:pt x="2463" y="795"/>
                  </a:cubicBezTo>
                  <a:close/>
                  <a:moveTo>
                    <a:pt x="2093" y="592"/>
                  </a:moveTo>
                  <a:lnTo>
                    <a:pt x="2093" y="592"/>
                  </a:lnTo>
                  <a:cubicBezTo>
                    <a:pt x="2203" y="795"/>
                    <a:pt x="2203" y="795"/>
                    <a:pt x="2203" y="795"/>
                  </a:cubicBezTo>
                  <a:cubicBezTo>
                    <a:pt x="2260" y="907"/>
                    <a:pt x="2260" y="907"/>
                    <a:pt x="2260" y="907"/>
                  </a:cubicBezTo>
                  <a:cubicBezTo>
                    <a:pt x="2129" y="981"/>
                    <a:pt x="2129" y="981"/>
                    <a:pt x="2129" y="981"/>
                  </a:cubicBezTo>
                  <a:cubicBezTo>
                    <a:pt x="2019" y="795"/>
                    <a:pt x="2019" y="795"/>
                    <a:pt x="2019" y="795"/>
                  </a:cubicBezTo>
                  <a:cubicBezTo>
                    <a:pt x="1945" y="666"/>
                    <a:pt x="1945" y="666"/>
                    <a:pt x="1945" y="666"/>
                  </a:cubicBezTo>
                  <a:lnTo>
                    <a:pt x="2093" y="592"/>
                  </a:lnTo>
                  <a:close/>
                  <a:moveTo>
                    <a:pt x="1074" y="241"/>
                  </a:moveTo>
                  <a:lnTo>
                    <a:pt x="1074" y="241"/>
                  </a:lnTo>
                  <a:cubicBezTo>
                    <a:pt x="1444" y="241"/>
                    <a:pt x="1444" y="241"/>
                    <a:pt x="1444" y="241"/>
                  </a:cubicBezTo>
                  <a:cubicBezTo>
                    <a:pt x="1444" y="406"/>
                    <a:pt x="1444" y="406"/>
                    <a:pt x="1444" y="406"/>
                  </a:cubicBezTo>
                  <a:cubicBezTo>
                    <a:pt x="1074" y="406"/>
                    <a:pt x="1074" y="406"/>
                    <a:pt x="1074" y="406"/>
                  </a:cubicBezTo>
                  <a:lnTo>
                    <a:pt x="1074" y="241"/>
                  </a:lnTo>
                  <a:close/>
                  <a:moveTo>
                    <a:pt x="370" y="795"/>
                  </a:moveTo>
                  <a:lnTo>
                    <a:pt x="370" y="795"/>
                  </a:lnTo>
                  <a:cubicBezTo>
                    <a:pt x="444" y="630"/>
                    <a:pt x="444" y="630"/>
                    <a:pt x="444" y="630"/>
                  </a:cubicBezTo>
                  <a:cubicBezTo>
                    <a:pt x="592" y="721"/>
                    <a:pt x="592" y="721"/>
                    <a:pt x="592" y="721"/>
                  </a:cubicBezTo>
                  <a:cubicBezTo>
                    <a:pt x="537" y="795"/>
                    <a:pt x="537" y="795"/>
                    <a:pt x="537" y="795"/>
                  </a:cubicBezTo>
                  <a:cubicBezTo>
                    <a:pt x="406" y="1038"/>
                    <a:pt x="406" y="1038"/>
                    <a:pt x="406" y="1038"/>
                  </a:cubicBezTo>
                  <a:cubicBezTo>
                    <a:pt x="277" y="945"/>
                    <a:pt x="277" y="945"/>
                    <a:pt x="277" y="945"/>
                  </a:cubicBezTo>
                  <a:lnTo>
                    <a:pt x="370" y="795"/>
                  </a:lnTo>
                  <a:close/>
                  <a:moveTo>
                    <a:pt x="480" y="2000"/>
                  </a:moveTo>
                  <a:lnTo>
                    <a:pt x="480" y="2000"/>
                  </a:lnTo>
                  <a:cubicBezTo>
                    <a:pt x="296" y="1685"/>
                    <a:pt x="296" y="1685"/>
                    <a:pt x="296" y="1685"/>
                  </a:cubicBezTo>
                  <a:cubicBezTo>
                    <a:pt x="425" y="1592"/>
                    <a:pt x="425" y="1592"/>
                    <a:pt x="425" y="1592"/>
                  </a:cubicBezTo>
                  <a:cubicBezTo>
                    <a:pt x="611" y="1926"/>
                    <a:pt x="611" y="1926"/>
                    <a:pt x="611" y="1926"/>
                  </a:cubicBezTo>
                  <a:lnTo>
                    <a:pt x="480" y="2000"/>
                  </a:lnTo>
                  <a:close/>
                  <a:moveTo>
                    <a:pt x="1482" y="2353"/>
                  </a:moveTo>
                  <a:lnTo>
                    <a:pt x="1482" y="2353"/>
                  </a:lnTo>
                  <a:cubicBezTo>
                    <a:pt x="1112" y="2353"/>
                    <a:pt x="1112" y="2353"/>
                    <a:pt x="1112" y="2353"/>
                  </a:cubicBezTo>
                  <a:cubicBezTo>
                    <a:pt x="1112" y="2186"/>
                    <a:pt x="1112" y="2186"/>
                    <a:pt x="1112" y="2186"/>
                  </a:cubicBezTo>
                  <a:cubicBezTo>
                    <a:pt x="1482" y="2186"/>
                    <a:pt x="1482" y="2186"/>
                    <a:pt x="1482" y="2186"/>
                  </a:cubicBezTo>
                  <a:lnTo>
                    <a:pt x="1482" y="2353"/>
                  </a:lnTo>
                  <a:close/>
                  <a:moveTo>
                    <a:pt x="1277" y="1759"/>
                  </a:moveTo>
                  <a:lnTo>
                    <a:pt x="1277" y="1759"/>
                  </a:lnTo>
                  <a:cubicBezTo>
                    <a:pt x="1017" y="1759"/>
                    <a:pt x="814" y="1556"/>
                    <a:pt x="814" y="1296"/>
                  </a:cubicBezTo>
                  <a:cubicBezTo>
                    <a:pt x="814" y="1038"/>
                    <a:pt x="1017" y="833"/>
                    <a:pt x="1277" y="833"/>
                  </a:cubicBezTo>
                  <a:cubicBezTo>
                    <a:pt x="1537" y="833"/>
                    <a:pt x="1740" y="1038"/>
                    <a:pt x="1740" y="1296"/>
                  </a:cubicBezTo>
                  <a:cubicBezTo>
                    <a:pt x="1740" y="1556"/>
                    <a:pt x="1537" y="1759"/>
                    <a:pt x="1277" y="1759"/>
                  </a:cubicBezTo>
                  <a:close/>
                  <a:moveTo>
                    <a:pt x="2112" y="1964"/>
                  </a:moveTo>
                  <a:lnTo>
                    <a:pt x="2112" y="1964"/>
                  </a:lnTo>
                  <a:cubicBezTo>
                    <a:pt x="1964" y="1871"/>
                    <a:pt x="1964" y="1871"/>
                    <a:pt x="1964" y="1871"/>
                  </a:cubicBezTo>
                  <a:cubicBezTo>
                    <a:pt x="2148" y="1556"/>
                    <a:pt x="2148" y="1556"/>
                    <a:pt x="2148" y="1556"/>
                  </a:cubicBezTo>
                  <a:cubicBezTo>
                    <a:pt x="2298" y="1649"/>
                    <a:pt x="2298" y="1649"/>
                    <a:pt x="2298" y="1649"/>
                  </a:cubicBezTo>
                  <a:lnTo>
                    <a:pt x="2112" y="196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394" name="Group 1"/>
          <p:cNvGrpSpPr/>
          <p:nvPr/>
        </p:nvGrpSpPr>
        <p:grpSpPr bwMode="auto">
          <a:xfrm>
            <a:off x="18649238" y="4842980"/>
            <a:ext cx="2344787" cy="1209766"/>
            <a:chOff x="3341" y="2016"/>
            <a:chExt cx="8125" cy="4192"/>
          </a:xfrm>
          <a:solidFill>
            <a:schemeClr val="accent5"/>
          </a:solidFill>
        </p:grpSpPr>
        <p:sp>
          <p:nvSpPr>
            <p:cNvPr id="395" name="Freeform 2"/>
            <p:cNvSpPr>
              <a:spLocks noChangeArrowheads="1"/>
            </p:cNvSpPr>
            <p:nvPr/>
          </p:nvSpPr>
          <p:spPr bwMode="auto">
            <a:xfrm>
              <a:off x="5744" y="4904"/>
              <a:ext cx="63" cy="59"/>
            </a:xfrm>
            <a:custGeom>
              <a:avLst/>
              <a:gdLst>
                <a:gd name="T0" fmla="*/ 38 w 284"/>
                <a:gd name="T1" fmla="*/ 57 h 265"/>
                <a:gd name="T2" fmla="*/ 38 w 284"/>
                <a:gd name="T3" fmla="*/ 57 h 265"/>
                <a:gd name="T4" fmla="*/ 38 w 284"/>
                <a:gd name="T5" fmla="*/ 246 h 265"/>
                <a:gd name="T6" fmla="*/ 95 w 284"/>
                <a:gd name="T7" fmla="*/ 264 h 265"/>
                <a:gd name="T8" fmla="*/ 190 w 284"/>
                <a:gd name="T9" fmla="*/ 264 h 265"/>
                <a:gd name="T10" fmla="*/ 227 w 284"/>
                <a:gd name="T11" fmla="*/ 246 h 265"/>
                <a:gd name="T12" fmla="*/ 227 w 284"/>
                <a:gd name="T13" fmla="*/ 57 h 265"/>
                <a:gd name="T14" fmla="*/ 38 w 284"/>
                <a:gd name="T15" fmla="*/ 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4" h="265">
                  <a:moveTo>
                    <a:pt x="38" y="57"/>
                  </a:moveTo>
                  <a:lnTo>
                    <a:pt x="38" y="57"/>
                  </a:lnTo>
                  <a:cubicBezTo>
                    <a:pt x="0" y="114"/>
                    <a:pt x="0" y="189"/>
                    <a:pt x="38" y="246"/>
                  </a:cubicBezTo>
                  <a:cubicBezTo>
                    <a:pt x="57" y="264"/>
                    <a:pt x="75" y="264"/>
                    <a:pt x="95" y="264"/>
                  </a:cubicBezTo>
                  <a:cubicBezTo>
                    <a:pt x="190" y="264"/>
                    <a:pt x="190" y="264"/>
                    <a:pt x="190" y="264"/>
                  </a:cubicBezTo>
                  <a:cubicBezTo>
                    <a:pt x="208" y="246"/>
                    <a:pt x="208" y="246"/>
                    <a:pt x="227" y="246"/>
                  </a:cubicBezTo>
                  <a:cubicBezTo>
                    <a:pt x="283" y="189"/>
                    <a:pt x="283" y="114"/>
                    <a:pt x="227" y="57"/>
                  </a:cubicBezTo>
                  <a:cubicBezTo>
                    <a:pt x="170" y="0"/>
                    <a:pt x="95" y="0"/>
                    <a:pt x="38" y="5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96" name="Freeform 3"/>
            <p:cNvSpPr>
              <a:spLocks noChangeArrowheads="1"/>
            </p:cNvSpPr>
            <p:nvPr/>
          </p:nvSpPr>
          <p:spPr bwMode="auto">
            <a:xfrm>
              <a:off x="5603" y="4849"/>
              <a:ext cx="59" cy="59"/>
            </a:xfrm>
            <a:custGeom>
              <a:avLst/>
              <a:gdLst>
                <a:gd name="T0" fmla="*/ 132 w 264"/>
                <a:gd name="T1" fmla="*/ 264 h 265"/>
                <a:gd name="T2" fmla="*/ 132 w 264"/>
                <a:gd name="T3" fmla="*/ 264 h 265"/>
                <a:gd name="T4" fmla="*/ 263 w 264"/>
                <a:gd name="T5" fmla="*/ 132 h 265"/>
                <a:gd name="T6" fmla="*/ 132 w 264"/>
                <a:gd name="T7" fmla="*/ 0 h 265"/>
                <a:gd name="T8" fmla="*/ 0 w 264"/>
                <a:gd name="T9" fmla="*/ 132 h 265"/>
                <a:gd name="T10" fmla="*/ 132 w 264"/>
                <a:gd name="T11" fmla="*/ 26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65">
                  <a:moveTo>
                    <a:pt x="132" y="264"/>
                  </a:moveTo>
                  <a:lnTo>
                    <a:pt x="132" y="264"/>
                  </a:lnTo>
                  <a:cubicBezTo>
                    <a:pt x="208" y="264"/>
                    <a:pt x="263" y="207"/>
                    <a:pt x="263" y="132"/>
                  </a:cubicBezTo>
                  <a:cubicBezTo>
                    <a:pt x="263" y="57"/>
                    <a:pt x="208" y="0"/>
                    <a:pt x="132" y="0"/>
                  </a:cubicBezTo>
                  <a:cubicBezTo>
                    <a:pt x="57" y="0"/>
                    <a:pt x="0" y="57"/>
                    <a:pt x="0" y="132"/>
                  </a:cubicBezTo>
                  <a:cubicBezTo>
                    <a:pt x="0" y="207"/>
                    <a:pt x="57" y="264"/>
                    <a:pt x="132" y="2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97" name="Freeform 4"/>
            <p:cNvSpPr>
              <a:spLocks noChangeArrowheads="1"/>
            </p:cNvSpPr>
            <p:nvPr/>
          </p:nvSpPr>
          <p:spPr bwMode="auto">
            <a:xfrm>
              <a:off x="5518" y="4938"/>
              <a:ext cx="205" cy="64"/>
            </a:xfrm>
            <a:custGeom>
              <a:avLst/>
              <a:gdLst>
                <a:gd name="T0" fmla="*/ 0 w 907"/>
                <a:gd name="T1" fmla="*/ 284 h 285"/>
                <a:gd name="T2" fmla="*/ 0 w 907"/>
                <a:gd name="T3" fmla="*/ 284 h 285"/>
                <a:gd name="T4" fmla="*/ 906 w 907"/>
                <a:gd name="T5" fmla="*/ 152 h 285"/>
                <a:gd name="T6" fmla="*/ 509 w 907"/>
                <a:gd name="T7" fmla="*/ 0 h 285"/>
                <a:gd name="T8" fmla="*/ 0 w 907"/>
                <a:gd name="T9" fmla="*/ 28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" h="285">
                  <a:moveTo>
                    <a:pt x="0" y="284"/>
                  </a:moveTo>
                  <a:lnTo>
                    <a:pt x="0" y="284"/>
                  </a:lnTo>
                  <a:cubicBezTo>
                    <a:pt x="906" y="152"/>
                    <a:pt x="906" y="152"/>
                    <a:pt x="906" y="152"/>
                  </a:cubicBezTo>
                  <a:cubicBezTo>
                    <a:pt x="810" y="57"/>
                    <a:pt x="660" y="0"/>
                    <a:pt x="509" y="0"/>
                  </a:cubicBezTo>
                  <a:cubicBezTo>
                    <a:pt x="302" y="0"/>
                    <a:pt x="93" y="114"/>
                    <a:pt x="0" y="28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98" name="Freeform 5"/>
            <p:cNvSpPr>
              <a:spLocks noChangeArrowheads="1"/>
            </p:cNvSpPr>
            <p:nvPr/>
          </p:nvSpPr>
          <p:spPr bwMode="auto">
            <a:xfrm>
              <a:off x="5462" y="4904"/>
              <a:ext cx="63" cy="64"/>
            </a:xfrm>
            <a:custGeom>
              <a:avLst/>
              <a:gdLst>
                <a:gd name="T0" fmla="*/ 37 w 283"/>
                <a:gd name="T1" fmla="*/ 57 h 285"/>
                <a:gd name="T2" fmla="*/ 37 w 283"/>
                <a:gd name="T3" fmla="*/ 57 h 285"/>
                <a:gd name="T4" fmla="*/ 37 w 283"/>
                <a:gd name="T5" fmla="*/ 246 h 285"/>
                <a:gd name="T6" fmla="*/ 227 w 283"/>
                <a:gd name="T7" fmla="*/ 246 h 285"/>
                <a:gd name="T8" fmla="*/ 227 w 283"/>
                <a:gd name="T9" fmla="*/ 57 h 285"/>
                <a:gd name="T10" fmla="*/ 37 w 283"/>
                <a:gd name="T11" fmla="*/ 5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285">
                  <a:moveTo>
                    <a:pt x="37" y="57"/>
                  </a:moveTo>
                  <a:lnTo>
                    <a:pt x="37" y="57"/>
                  </a:lnTo>
                  <a:cubicBezTo>
                    <a:pt x="0" y="114"/>
                    <a:pt x="0" y="189"/>
                    <a:pt x="37" y="246"/>
                  </a:cubicBezTo>
                  <a:cubicBezTo>
                    <a:pt x="93" y="284"/>
                    <a:pt x="170" y="284"/>
                    <a:pt x="227" y="246"/>
                  </a:cubicBezTo>
                  <a:cubicBezTo>
                    <a:pt x="282" y="189"/>
                    <a:pt x="263" y="114"/>
                    <a:pt x="227" y="57"/>
                  </a:cubicBezTo>
                  <a:cubicBezTo>
                    <a:pt x="170" y="0"/>
                    <a:pt x="93" y="0"/>
                    <a:pt x="37" y="5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399" name="Freeform 6"/>
            <p:cNvSpPr>
              <a:spLocks noChangeArrowheads="1"/>
            </p:cNvSpPr>
            <p:nvPr/>
          </p:nvSpPr>
          <p:spPr bwMode="auto">
            <a:xfrm>
              <a:off x="5201" y="3878"/>
              <a:ext cx="3066" cy="1166"/>
            </a:xfrm>
            <a:custGeom>
              <a:avLst/>
              <a:gdLst>
                <a:gd name="T0" fmla="*/ 0 w 13523"/>
                <a:gd name="T1" fmla="*/ 0 h 5148"/>
                <a:gd name="T2" fmla="*/ 0 w 13523"/>
                <a:gd name="T3" fmla="*/ 0 h 5148"/>
                <a:gd name="T4" fmla="*/ 0 w 13523"/>
                <a:gd name="T5" fmla="*/ 5147 h 5148"/>
                <a:gd name="T6" fmla="*/ 18 w 13523"/>
                <a:gd name="T7" fmla="*/ 5147 h 5148"/>
                <a:gd name="T8" fmla="*/ 1904 w 13523"/>
                <a:gd name="T9" fmla="*/ 3413 h 5148"/>
                <a:gd name="T10" fmla="*/ 3676 w 13523"/>
                <a:gd name="T11" fmla="*/ 4639 h 5148"/>
                <a:gd name="T12" fmla="*/ 5487 w 13523"/>
                <a:gd name="T13" fmla="*/ 4394 h 5148"/>
                <a:gd name="T14" fmla="*/ 6242 w 13523"/>
                <a:gd name="T15" fmla="*/ 4280 h 5148"/>
                <a:gd name="T16" fmla="*/ 6374 w 13523"/>
                <a:gd name="T17" fmla="*/ 4262 h 5148"/>
                <a:gd name="T18" fmla="*/ 9240 w 13523"/>
                <a:gd name="T19" fmla="*/ 3865 h 5148"/>
                <a:gd name="T20" fmla="*/ 11464 w 13523"/>
                <a:gd name="T21" fmla="*/ 3563 h 5148"/>
                <a:gd name="T22" fmla="*/ 12635 w 13523"/>
                <a:gd name="T23" fmla="*/ 3393 h 5148"/>
                <a:gd name="T24" fmla="*/ 13465 w 13523"/>
                <a:gd name="T25" fmla="*/ 1773 h 5148"/>
                <a:gd name="T26" fmla="*/ 13522 w 13523"/>
                <a:gd name="T27" fmla="*/ 1659 h 5148"/>
                <a:gd name="T28" fmla="*/ 12937 w 13523"/>
                <a:gd name="T29" fmla="*/ 1584 h 5148"/>
                <a:gd name="T30" fmla="*/ 11464 w 13523"/>
                <a:gd name="T31" fmla="*/ 1396 h 5148"/>
                <a:gd name="T32" fmla="*/ 9901 w 13523"/>
                <a:gd name="T33" fmla="*/ 1206 h 5148"/>
                <a:gd name="T34" fmla="*/ 0 w 13523"/>
                <a:gd name="T35" fmla="*/ 0 h 5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523" h="5148">
                  <a:moveTo>
                    <a:pt x="0" y="0"/>
                  </a:moveTo>
                  <a:lnTo>
                    <a:pt x="0" y="0"/>
                  </a:lnTo>
                  <a:cubicBezTo>
                    <a:pt x="0" y="5147"/>
                    <a:pt x="0" y="5147"/>
                    <a:pt x="0" y="5147"/>
                  </a:cubicBezTo>
                  <a:cubicBezTo>
                    <a:pt x="18" y="5147"/>
                    <a:pt x="18" y="5147"/>
                    <a:pt x="18" y="5147"/>
                  </a:cubicBezTo>
                  <a:cubicBezTo>
                    <a:pt x="95" y="4167"/>
                    <a:pt x="905" y="3413"/>
                    <a:pt x="1904" y="3413"/>
                  </a:cubicBezTo>
                  <a:cubicBezTo>
                    <a:pt x="2714" y="3413"/>
                    <a:pt x="3413" y="3922"/>
                    <a:pt x="3676" y="4639"/>
                  </a:cubicBezTo>
                  <a:cubicBezTo>
                    <a:pt x="5487" y="4394"/>
                    <a:pt x="5487" y="4394"/>
                    <a:pt x="5487" y="4394"/>
                  </a:cubicBezTo>
                  <a:cubicBezTo>
                    <a:pt x="6242" y="4280"/>
                    <a:pt x="6242" y="4280"/>
                    <a:pt x="6242" y="4280"/>
                  </a:cubicBezTo>
                  <a:cubicBezTo>
                    <a:pt x="6374" y="4262"/>
                    <a:pt x="6374" y="4262"/>
                    <a:pt x="6374" y="4262"/>
                  </a:cubicBezTo>
                  <a:cubicBezTo>
                    <a:pt x="9240" y="3865"/>
                    <a:pt x="9240" y="3865"/>
                    <a:pt x="9240" y="3865"/>
                  </a:cubicBezTo>
                  <a:cubicBezTo>
                    <a:pt x="11464" y="3563"/>
                    <a:pt x="11464" y="3563"/>
                    <a:pt x="11464" y="3563"/>
                  </a:cubicBezTo>
                  <a:cubicBezTo>
                    <a:pt x="12635" y="3393"/>
                    <a:pt x="12635" y="3393"/>
                    <a:pt x="12635" y="3393"/>
                  </a:cubicBezTo>
                  <a:cubicBezTo>
                    <a:pt x="13465" y="1773"/>
                    <a:pt x="13465" y="1773"/>
                    <a:pt x="13465" y="1773"/>
                  </a:cubicBezTo>
                  <a:cubicBezTo>
                    <a:pt x="13522" y="1659"/>
                    <a:pt x="13522" y="1659"/>
                    <a:pt x="13522" y="1659"/>
                  </a:cubicBezTo>
                  <a:cubicBezTo>
                    <a:pt x="12937" y="1584"/>
                    <a:pt x="12937" y="1584"/>
                    <a:pt x="12937" y="1584"/>
                  </a:cubicBezTo>
                  <a:cubicBezTo>
                    <a:pt x="11464" y="1396"/>
                    <a:pt x="11464" y="1396"/>
                    <a:pt x="11464" y="1396"/>
                  </a:cubicBezTo>
                  <a:cubicBezTo>
                    <a:pt x="9901" y="1206"/>
                    <a:pt x="9901" y="1206"/>
                    <a:pt x="9901" y="1206"/>
                  </a:cubicBez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00" name="Freeform 7"/>
            <p:cNvSpPr>
              <a:spLocks noChangeArrowheads="1"/>
            </p:cNvSpPr>
            <p:nvPr/>
          </p:nvSpPr>
          <p:spPr bwMode="auto">
            <a:xfrm>
              <a:off x="5804" y="5050"/>
              <a:ext cx="59" cy="59"/>
            </a:xfrm>
            <a:custGeom>
              <a:avLst/>
              <a:gdLst>
                <a:gd name="T0" fmla="*/ 0 w 264"/>
                <a:gd name="T1" fmla="*/ 132 h 265"/>
                <a:gd name="T2" fmla="*/ 0 w 264"/>
                <a:gd name="T3" fmla="*/ 132 h 265"/>
                <a:gd name="T4" fmla="*/ 132 w 264"/>
                <a:gd name="T5" fmla="*/ 264 h 265"/>
                <a:gd name="T6" fmla="*/ 263 w 264"/>
                <a:gd name="T7" fmla="*/ 132 h 265"/>
                <a:gd name="T8" fmla="*/ 132 w 264"/>
                <a:gd name="T9" fmla="*/ 0 h 265"/>
                <a:gd name="T10" fmla="*/ 0 w 264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65">
                  <a:moveTo>
                    <a:pt x="0" y="132"/>
                  </a:moveTo>
                  <a:lnTo>
                    <a:pt x="0" y="132"/>
                  </a:lnTo>
                  <a:cubicBezTo>
                    <a:pt x="0" y="207"/>
                    <a:pt x="55" y="264"/>
                    <a:pt x="132" y="264"/>
                  </a:cubicBezTo>
                  <a:cubicBezTo>
                    <a:pt x="188" y="264"/>
                    <a:pt x="263" y="207"/>
                    <a:pt x="263" y="132"/>
                  </a:cubicBezTo>
                  <a:cubicBezTo>
                    <a:pt x="263" y="57"/>
                    <a:pt x="188" y="0"/>
                    <a:pt x="132" y="0"/>
                  </a:cubicBezTo>
                  <a:cubicBezTo>
                    <a:pt x="55" y="0"/>
                    <a:pt x="0" y="5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01" name="Freeform 8"/>
            <p:cNvSpPr>
              <a:spLocks noChangeArrowheads="1"/>
            </p:cNvSpPr>
            <p:nvPr/>
          </p:nvSpPr>
          <p:spPr bwMode="auto">
            <a:xfrm>
              <a:off x="5744" y="5187"/>
              <a:ext cx="63" cy="63"/>
            </a:xfrm>
            <a:custGeom>
              <a:avLst/>
              <a:gdLst>
                <a:gd name="T0" fmla="*/ 38 w 284"/>
                <a:gd name="T1" fmla="*/ 57 h 283"/>
                <a:gd name="T2" fmla="*/ 38 w 284"/>
                <a:gd name="T3" fmla="*/ 57 h 283"/>
                <a:gd name="T4" fmla="*/ 38 w 284"/>
                <a:gd name="T5" fmla="*/ 243 h 283"/>
                <a:gd name="T6" fmla="*/ 227 w 284"/>
                <a:gd name="T7" fmla="*/ 243 h 283"/>
                <a:gd name="T8" fmla="*/ 227 w 284"/>
                <a:gd name="T9" fmla="*/ 57 h 283"/>
                <a:gd name="T10" fmla="*/ 38 w 284"/>
                <a:gd name="T11" fmla="*/ 57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4" h="283">
                  <a:moveTo>
                    <a:pt x="38" y="57"/>
                  </a:moveTo>
                  <a:lnTo>
                    <a:pt x="38" y="57"/>
                  </a:lnTo>
                  <a:cubicBezTo>
                    <a:pt x="0" y="112"/>
                    <a:pt x="0" y="187"/>
                    <a:pt x="38" y="243"/>
                  </a:cubicBezTo>
                  <a:cubicBezTo>
                    <a:pt x="95" y="282"/>
                    <a:pt x="170" y="282"/>
                    <a:pt x="227" y="243"/>
                  </a:cubicBezTo>
                  <a:cubicBezTo>
                    <a:pt x="283" y="187"/>
                    <a:pt x="283" y="112"/>
                    <a:pt x="227" y="57"/>
                  </a:cubicBezTo>
                  <a:cubicBezTo>
                    <a:pt x="170" y="0"/>
                    <a:pt x="95" y="0"/>
                    <a:pt x="38" y="5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02" name="Freeform 9"/>
            <p:cNvSpPr>
              <a:spLocks noChangeArrowheads="1"/>
            </p:cNvSpPr>
            <p:nvPr/>
          </p:nvSpPr>
          <p:spPr bwMode="auto">
            <a:xfrm>
              <a:off x="5744" y="4904"/>
              <a:ext cx="63" cy="64"/>
            </a:xfrm>
            <a:custGeom>
              <a:avLst/>
              <a:gdLst>
                <a:gd name="T0" fmla="*/ 227 w 284"/>
                <a:gd name="T1" fmla="*/ 246 h 285"/>
                <a:gd name="T2" fmla="*/ 227 w 284"/>
                <a:gd name="T3" fmla="*/ 246 h 285"/>
                <a:gd name="T4" fmla="*/ 227 w 284"/>
                <a:gd name="T5" fmla="*/ 57 h 285"/>
                <a:gd name="T6" fmla="*/ 38 w 284"/>
                <a:gd name="T7" fmla="*/ 57 h 285"/>
                <a:gd name="T8" fmla="*/ 38 w 284"/>
                <a:gd name="T9" fmla="*/ 246 h 285"/>
                <a:gd name="T10" fmla="*/ 95 w 284"/>
                <a:gd name="T11" fmla="*/ 264 h 285"/>
                <a:gd name="T12" fmla="*/ 190 w 284"/>
                <a:gd name="T13" fmla="*/ 264 h 285"/>
                <a:gd name="T14" fmla="*/ 227 w 284"/>
                <a:gd name="T15" fmla="*/ 246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4" h="285">
                  <a:moveTo>
                    <a:pt x="227" y="246"/>
                  </a:moveTo>
                  <a:lnTo>
                    <a:pt x="227" y="246"/>
                  </a:lnTo>
                  <a:cubicBezTo>
                    <a:pt x="283" y="189"/>
                    <a:pt x="283" y="114"/>
                    <a:pt x="227" y="57"/>
                  </a:cubicBezTo>
                  <a:cubicBezTo>
                    <a:pt x="170" y="0"/>
                    <a:pt x="95" y="0"/>
                    <a:pt x="38" y="57"/>
                  </a:cubicBezTo>
                  <a:cubicBezTo>
                    <a:pt x="0" y="114"/>
                    <a:pt x="0" y="189"/>
                    <a:pt x="38" y="246"/>
                  </a:cubicBezTo>
                  <a:cubicBezTo>
                    <a:pt x="57" y="264"/>
                    <a:pt x="75" y="264"/>
                    <a:pt x="95" y="264"/>
                  </a:cubicBezTo>
                  <a:cubicBezTo>
                    <a:pt x="133" y="284"/>
                    <a:pt x="170" y="284"/>
                    <a:pt x="190" y="264"/>
                  </a:cubicBezTo>
                  <a:cubicBezTo>
                    <a:pt x="208" y="246"/>
                    <a:pt x="208" y="246"/>
                    <a:pt x="227" y="24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03" name="Freeform 10"/>
            <p:cNvSpPr>
              <a:spLocks noChangeArrowheads="1"/>
            </p:cNvSpPr>
            <p:nvPr/>
          </p:nvSpPr>
          <p:spPr bwMode="auto">
            <a:xfrm>
              <a:off x="5603" y="5251"/>
              <a:ext cx="59" cy="55"/>
            </a:xfrm>
            <a:custGeom>
              <a:avLst/>
              <a:gdLst>
                <a:gd name="T0" fmla="*/ 0 w 264"/>
                <a:gd name="T1" fmla="*/ 131 h 246"/>
                <a:gd name="T2" fmla="*/ 0 w 264"/>
                <a:gd name="T3" fmla="*/ 131 h 246"/>
                <a:gd name="T4" fmla="*/ 132 w 264"/>
                <a:gd name="T5" fmla="*/ 245 h 246"/>
                <a:gd name="T6" fmla="*/ 263 w 264"/>
                <a:gd name="T7" fmla="*/ 131 h 246"/>
                <a:gd name="T8" fmla="*/ 132 w 264"/>
                <a:gd name="T9" fmla="*/ 0 h 246"/>
                <a:gd name="T10" fmla="*/ 0 w 264"/>
                <a:gd name="T11" fmla="*/ 13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46">
                  <a:moveTo>
                    <a:pt x="0" y="131"/>
                  </a:moveTo>
                  <a:lnTo>
                    <a:pt x="0" y="131"/>
                  </a:lnTo>
                  <a:cubicBezTo>
                    <a:pt x="0" y="188"/>
                    <a:pt x="57" y="245"/>
                    <a:pt x="132" y="245"/>
                  </a:cubicBezTo>
                  <a:cubicBezTo>
                    <a:pt x="208" y="245"/>
                    <a:pt x="263" y="188"/>
                    <a:pt x="263" y="131"/>
                  </a:cubicBezTo>
                  <a:cubicBezTo>
                    <a:pt x="263" y="56"/>
                    <a:pt x="208" y="0"/>
                    <a:pt x="132" y="0"/>
                  </a:cubicBezTo>
                  <a:cubicBezTo>
                    <a:pt x="57" y="0"/>
                    <a:pt x="0" y="56"/>
                    <a:pt x="0" y="13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04" name="Freeform 11"/>
            <p:cNvSpPr>
              <a:spLocks noChangeArrowheads="1"/>
            </p:cNvSpPr>
            <p:nvPr/>
          </p:nvSpPr>
          <p:spPr bwMode="auto">
            <a:xfrm>
              <a:off x="5603" y="4849"/>
              <a:ext cx="59" cy="59"/>
            </a:xfrm>
            <a:custGeom>
              <a:avLst/>
              <a:gdLst>
                <a:gd name="T0" fmla="*/ 263 w 264"/>
                <a:gd name="T1" fmla="*/ 132 h 265"/>
                <a:gd name="T2" fmla="*/ 263 w 264"/>
                <a:gd name="T3" fmla="*/ 132 h 265"/>
                <a:gd name="T4" fmla="*/ 132 w 264"/>
                <a:gd name="T5" fmla="*/ 0 h 265"/>
                <a:gd name="T6" fmla="*/ 0 w 264"/>
                <a:gd name="T7" fmla="*/ 132 h 265"/>
                <a:gd name="T8" fmla="*/ 132 w 264"/>
                <a:gd name="T9" fmla="*/ 264 h 265"/>
                <a:gd name="T10" fmla="*/ 263 w 264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65">
                  <a:moveTo>
                    <a:pt x="263" y="132"/>
                  </a:moveTo>
                  <a:lnTo>
                    <a:pt x="263" y="132"/>
                  </a:lnTo>
                  <a:cubicBezTo>
                    <a:pt x="263" y="57"/>
                    <a:pt x="208" y="0"/>
                    <a:pt x="132" y="0"/>
                  </a:cubicBezTo>
                  <a:cubicBezTo>
                    <a:pt x="57" y="0"/>
                    <a:pt x="0" y="57"/>
                    <a:pt x="0" y="132"/>
                  </a:cubicBezTo>
                  <a:cubicBezTo>
                    <a:pt x="0" y="207"/>
                    <a:pt x="57" y="264"/>
                    <a:pt x="132" y="264"/>
                  </a:cubicBezTo>
                  <a:cubicBezTo>
                    <a:pt x="208" y="264"/>
                    <a:pt x="263" y="207"/>
                    <a:pt x="263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05" name="Freeform 12"/>
            <p:cNvSpPr>
              <a:spLocks noChangeArrowheads="1"/>
            </p:cNvSpPr>
            <p:nvPr/>
          </p:nvSpPr>
          <p:spPr bwMode="auto">
            <a:xfrm>
              <a:off x="5492" y="4938"/>
              <a:ext cx="282" cy="282"/>
            </a:xfrm>
            <a:custGeom>
              <a:avLst/>
              <a:gdLst>
                <a:gd name="T0" fmla="*/ 0 w 1246"/>
                <a:gd name="T1" fmla="*/ 624 h 1247"/>
                <a:gd name="T2" fmla="*/ 0 w 1246"/>
                <a:gd name="T3" fmla="*/ 624 h 1247"/>
                <a:gd name="T4" fmla="*/ 622 w 1246"/>
                <a:gd name="T5" fmla="*/ 1246 h 1247"/>
                <a:gd name="T6" fmla="*/ 1245 w 1246"/>
                <a:gd name="T7" fmla="*/ 624 h 1247"/>
                <a:gd name="T8" fmla="*/ 1019 w 1246"/>
                <a:gd name="T9" fmla="*/ 152 h 1247"/>
                <a:gd name="T10" fmla="*/ 622 w 1246"/>
                <a:gd name="T11" fmla="*/ 0 h 1247"/>
                <a:gd name="T12" fmla="*/ 113 w 1246"/>
                <a:gd name="T13" fmla="*/ 284 h 1247"/>
                <a:gd name="T14" fmla="*/ 0 w 1246"/>
                <a:gd name="T15" fmla="*/ 624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6" h="1247">
                  <a:moveTo>
                    <a:pt x="0" y="624"/>
                  </a:moveTo>
                  <a:lnTo>
                    <a:pt x="0" y="624"/>
                  </a:lnTo>
                  <a:cubicBezTo>
                    <a:pt x="0" y="963"/>
                    <a:pt x="283" y="1246"/>
                    <a:pt x="622" y="1246"/>
                  </a:cubicBezTo>
                  <a:cubicBezTo>
                    <a:pt x="962" y="1246"/>
                    <a:pt x="1245" y="963"/>
                    <a:pt x="1245" y="624"/>
                  </a:cubicBezTo>
                  <a:cubicBezTo>
                    <a:pt x="1245" y="436"/>
                    <a:pt x="1150" y="266"/>
                    <a:pt x="1019" y="152"/>
                  </a:cubicBezTo>
                  <a:cubicBezTo>
                    <a:pt x="923" y="57"/>
                    <a:pt x="773" y="0"/>
                    <a:pt x="622" y="0"/>
                  </a:cubicBezTo>
                  <a:cubicBezTo>
                    <a:pt x="415" y="0"/>
                    <a:pt x="206" y="114"/>
                    <a:pt x="113" y="284"/>
                  </a:cubicBezTo>
                  <a:cubicBezTo>
                    <a:pt x="38" y="379"/>
                    <a:pt x="0" y="492"/>
                    <a:pt x="0" y="62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06" name="Freeform 13"/>
            <p:cNvSpPr>
              <a:spLocks noChangeArrowheads="1"/>
            </p:cNvSpPr>
            <p:nvPr/>
          </p:nvSpPr>
          <p:spPr bwMode="auto">
            <a:xfrm>
              <a:off x="5462" y="5187"/>
              <a:ext cx="63" cy="63"/>
            </a:xfrm>
            <a:custGeom>
              <a:avLst/>
              <a:gdLst>
                <a:gd name="T0" fmla="*/ 37 w 283"/>
                <a:gd name="T1" fmla="*/ 57 h 283"/>
                <a:gd name="T2" fmla="*/ 37 w 283"/>
                <a:gd name="T3" fmla="*/ 57 h 283"/>
                <a:gd name="T4" fmla="*/ 37 w 283"/>
                <a:gd name="T5" fmla="*/ 243 h 283"/>
                <a:gd name="T6" fmla="*/ 227 w 283"/>
                <a:gd name="T7" fmla="*/ 243 h 283"/>
                <a:gd name="T8" fmla="*/ 227 w 283"/>
                <a:gd name="T9" fmla="*/ 57 h 283"/>
                <a:gd name="T10" fmla="*/ 37 w 283"/>
                <a:gd name="T11" fmla="*/ 57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283">
                  <a:moveTo>
                    <a:pt x="37" y="57"/>
                  </a:moveTo>
                  <a:lnTo>
                    <a:pt x="37" y="57"/>
                  </a:lnTo>
                  <a:cubicBezTo>
                    <a:pt x="0" y="112"/>
                    <a:pt x="0" y="187"/>
                    <a:pt x="37" y="243"/>
                  </a:cubicBezTo>
                  <a:cubicBezTo>
                    <a:pt x="93" y="282"/>
                    <a:pt x="170" y="282"/>
                    <a:pt x="227" y="243"/>
                  </a:cubicBezTo>
                  <a:cubicBezTo>
                    <a:pt x="282" y="187"/>
                    <a:pt x="263" y="112"/>
                    <a:pt x="227" y="57"/>
                  </a:cubicBezTo>
                  <a:cubicBezTo>
                    <a:pt x="170" y="0"/>
                    <a:pt x="93" y="0"/>
                    <a:pt x="37" y="5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07" name="Freeform 14"/>
            <p:cNvSpPr>
              <a:spLocks noChangeArrowheads="1"/>
            </p:cNvSpPr>
            <p:nvPr/>
          </p:nvSpPr>
          <p:spPr bwMode="auto">
            <a:xfrm>
              <a:off x="5462" y="4904"/>
              <a:ext cx="63" cy="64"/>
            </a:xfrm>
            <a:custGeom>
              <a:avLst/>
              <a:gdLst>
                <a:gd name="T0" fmla="*/ 37 w 283"/>
                <a:gd name="T1" fmla="*/ 57 h 285"/>
                <a:gd name="T2" fmla="*/ 37 w 283"/>
                <a:gd name="T3" fmla="*/ 57 h 285"/>
                <a:gd name="T4" fmla="*/ 37 w 283"/>
                <a:gd name="T5" fmla="*/ 246 h 285"/>
                <a:gd name="T6" fmla="*/ 227 w 283"/>
                <a:gd name="T7" fmla="*/ 246 h 285"/>
                <a:gd name="T8" fmla="*/ 227 w 283"/>
                <a:gd name="T9" fmla="*/ 57 h 285"/>
                <a:gd name="T10" fmla="*/ 37 w 283"/>
                <a:gd name="T11" fmla="*/ 5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285">
                  <a:moveTo>
                    <a:pt x="37" y="57"/>
                  </a:moveTo>
                  <a:lnTo>
                    <a:pt x="37" y="57"/>
                  </a:lnTo>
                  <a:cubicBezTo>
                    <a:pt x="0" y="114"/>
                    <a:pt x="0" y="189"/>
                    <a:pt x="37" y="246"/>
                  </a:cubicBezTo>
                  <a:cubicBezTo>
                    <a:pt x="93" y="284"/>
                    <a:pt x="170" y="284"/>
                    <a:pt x="227" y="246"/>
                  </a:cubicBezTo>
                  <a:cubicBezTo>
                    <a:pt x="282" y="189"/>
                    <a:pt x="263" y="114"/>
                    <a:pt x="227" y="57"/>
                  </a:cubicBezTo>
                  <a:cubicBezTo>
                    <a:pt x="170" y="0"/>
                    <a:pt x="93" y="0"/>
                    <a:pt x="37" y="5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08" name="Freeform 15"/>
            <p:cNvSpPr>
              <a:spLocks noChangeArrowheads="1"/>
            </p:cNvSpPr>
            <p:nvPr/>
          </p:nvSpPr>
          <p:spPr bwMode="auto">
            <a:xfrm>
              <a:off x="5402" y="5050"/>
              <a:ext cx="59" cy="59"/>
            </a:xfrm>
            <a:custGeom>
              <a:avLst/>
              <a:gdLst>
                <a:gd name="T0" fmla="*/ 0 w 266"/>
                <a:gd name="T1" fmla="*/ 132 h 265"/>
                <a:gd name="T2" fmla="*/ 0 w 266"/>
                <a:gd name="T3" fmla="*/ 132 h 265"/>
                <a:gd name="T4" fmla="*/ 133 w 266"/>
                <a:gd name="T5" fmla="*/ 264 h 265"/>
                <a:gd name="T6" fmla="*/ 265 w 266"/>
                <a:gd name="T7" fmla="*/ 132 h 265"/>
                <a:gd name="T8" fmla="*/ 133 w 266"/>
                <a:gd name="T9" fmla="*/ 0 h 265"/>
                <a:gd name="T10" fmla="*/ 0 w 266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5">
                  <a:moveTo>
                    <a:pt x="0" y="132"/>
                  </a:moveTo>
                  <a:lnTo>
                    <a:pt x="0" y="132"/>
                  </a:lnTo>
                  <a:cubicBezTo>
                    <a:pt x="0" y="207"/>
                    <a:pt x="77" y="264"/>
                    <a:pt x="133" y="264"/>
                  </a:cubicBezTo>
                  <a:cubicBezTo>
                    <a:pt x="208" y="264"/>
                    <a:pt x="265" y="207"/>
                    <a:pt x="265" y="132"/>
                  </a:cubicBezTo>
                  <a:cubicBezTo>
                    <a:pt x="265" y="57"/>
                    <a:pt x="208" y="0"/>
                    <a:pt x="133" y="0"/>
                  </a:cubicBezTo>
                  <a:cubicBezTo>
                    <a:pt x="77" y="0"/>
                    <a:pt x="0" y="5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09" name="Freeform 16"/>
            <p:cNvSpPr>
              <a:spLocks noChangeArrowheads="1"/>
            </p:cNvSpPr>
            <p:nvPr/>
          </p:nvSpPr>
          <p:spPr bwMode="auto">
            <a:xfrm>
              <a:off x="4594" y="4041"/>
              <a:ext cx="2078" cy="2078"/>
            </a:xfrm>
            <a:custGeom>
              <a:avLst/>
              <a:gdLst>
                <a:gd name="T0" fmla="*/ 18 w 9166"/>
                <a:gd name="T1" fmla="*/ 4356 h 9166"/>
                <a:gd name="T2" fmla="*/ 18 w 9166"/>
                <a:gd name="T3" fmla="*/ 4356 h 9166"/>
                <a:gd name="T4" fmla="*/ 18 w 9166"/>
                <a:gd name="T5" fmla="*/ 4338 h 9166"/>
                <a:gd name="T6" fmla="*/ 75 w 9166"/>
                <a:gd name="T7" fmla="*/ 3753 h 9166"/>
                <a:gd name="T8" fmla="*/ 302 w 9166"/>
                <a:gd name="T9" fmla="*/ 2943 h 9166"/>
                <a:gd name="T10" fmla="*/ 547 w 9166"/>
                <a:gd name="T11" fmla="*/ 2414 h 9166"/>
                <a:gd name="T12" fmla="*/ 1017 w 9166"/>
                <a:gd name="T13" fmla="*/ 1697 h 9166"/>
                <a:gd name="T14" fmla="*/ 1414 w 9166"/>
                <a:gd name="T15" fmla="*/ 1263 h 9166"/>
                <a:gd name="T16" fmla="*/ 2074 w 9166"/>
                <a:gd name="T17" fmla="*/ 737 h 9166"/>
                <a:gd name="T18" fmla="*/ 2603 w 9166"/>
                <a:gd name="T19" fmla="*/ 453 h 9166"/>
                <a:gd name="T20" fmla="*/ 2678 w 9166"/>
                <a:gd name="T21" fmla="*/ 415 h 9166"/>
                <a:gd name="T22" fmla="*/ 3395 w 9166"/>
                <a:gd name="T23" fmla="*/ 151 h 9166"/>
                <a:gd name="T24" fmla="*/ 3960 w 9166"/>
                <a:gd name="T25" fmla="*/ 38 h 9166"/>
                <a:gd name="T26" fmla="*/ 4582 w 9166"/>
                <a:gd name="T27" fmla="*/ 0 h 9166"/>
                <a:gd name="T28" fmla="*/ 4808 w 9166"/>
                <a:gd name="T29" fmla="*/ 0 h 9166"/>
                <a:gd name="T30" fmla="*/ 5392 w 9166"/>
                <a:gd name="T31" fmla="*/ 76 h 9166"/>
                <a:gd name="T32" fmla="*/ 6222 w 9166"/>
                <a:gd name="T33" fmla="*/ 301 h 9166"/>
                <a:gd name="T34" fmla="*/ 6751 w 9166"/>
                <a:gd name="T35" fmla="*/ 547 h 9166"/>
                <a:gd name="T36" fmla="*/ 7450 w 9166"/>
                <a:gd name="T37" fmla="*/ 1018 h 9166"/>
                <a:gd name="T38" fmla="*/ 7901 w 9166"/>
                <a:gd name="T39" fmla="*/ 1415 h 9166"/>
                <a:gd name="T40" fmla="*/ 8410 w 9166"/>
                <a:gd name="T41" fmla="*/ 2074 h 9166"/>
                <a:gd name="T42" fmla="*/ 8712 w 9166"/>
                <a:gd name="T43" fmla="*/ 2584 h 9166"/>
                <a:gd name="T44" fmla="*/ 8995 w 9166"/>
                <a:gd name="T45" fmla="*/ 3376 h 9166"/>
                <a:gd name="T46" fmla="*/ 9052 w 9166"/>
                <a:gd name="T47" fmla="*/ 3546 h 9166"/>
                <a:gd name="T48" fmla="*/ 9127 w 9166"/>
                <a:gd name="T49" fmla="*/ 3959 h 9166"/>
                <a:gd name="T50" fmla="*/ 9165 w 9166"/>
                <a:gd name="T51" fmla="*/ 4583 h 9166"/>
                <a:gd name="T52" fmla="*/ 9145 w 9166"/>
                <a:gd name="T53" fmla="*/ 4810 h 9166"/>
                <a:gd name="T54" fmla="*/ 9089 w 9166"/>
                <a:gd name="T55" fmla="*/ 5393 h 9166"/>
                <a:gd name="T56" fmla="*/ 8864 w 9166"/>
                <a:gd name="T57" fmla="*/ 6204 h 9166"/>
                <a:gd name="T58" fmla="*/ 8619 w 9166"/>
                <a:gd name="T59" fmla="*/ 6751 h 9166"/>
                <a:gd name="T60" fmla="*/ 8147 w 9166"/>
                <a:gd name="T61" fmla="*/ 7449 h 9166"/>
                <a:gd name="T62" fmla="*/ 7750 w 9166"/>
                <a:gd name="T63" fmla="*/ 7883 h 9166"/>
                <a:gd name="T64" fmla="*/ 7091 w 9166"/>
                <a:gd name="T65" fmla="*/ 8411 h 9166"/>
                <a:gd name="T66" fmla="*/ 6563 w 9166"/>
                <a:gd name="T67" fmla="*/ 8711 h 9166"/>
                <a:gd name="T68" fmla="*/ 5771 w 9166"/>
                <a:gd name="T69" fmla="*/ 8995 h 9166"/>
                <a:gd name="T70" fmla="*/ 5205 w 9166"/>
                <a:gd name="T71" fmla="*/ 9108 h 9166"/>
                <a:gd name="T72" fmla="*/ 4582 w 9166"/>
                <a:gd name="T73" fmla="*/ 9165 h 9166"/>
                <a:gd name="T74" fmla="*/ 4357 w 9166"/>
                <a:gd name="T75" fmla="*/ 9147 h 9166"/>
                <a:gd name="T76" fmla="*/ 4357 w 9166"/>
                <a:gd name="T77" fmla="*/ 9147 h 9166"/>
                <a:gd name="T78" fmla="*/ 3771 w 9166"/>
                <a:gd name="T79" fmla="*/ 9090 h 9166"/>
                <a:gd name="T80" fmla="*/ 2941 w 9166"/>
                <a:gd name="T81" fmla="*/ 8863 h 9166"/>
                <a:gd name="T82" fmla="*/ 2414 w 9166"/>
                <a:gd name="T83" fmla="*/ 8618 h 9166"/>
                <a:gd name="T84" fmla="*/ 1715 w 9166"/>
                <a:gd name="T85" fmla="*/ 8146 h 9166"/>
                <a:gd name="T86" fmla="*/ 1264 w 9166"/>
                <a:gd name="T87" fmla="*/ 7731 h 9166"/>
                <a:gd name="T88" fmla="*/ 753 w 9166"/>
                <a:gd name="T89" fmla="*/ 7072 h 9166"/>
                <a:gd name="T90" fmla="*/ 452 w 9166"/>
                <a:gd name="T91" fmla="*/ 6562 h 9166"/>
                <a:gd name="T92" fmla="*/ 170 w 9166"/>
                <a:gd name="T93" fmla="*/ 5770 h 9166"/>
                <a:gd name="T94" fmla="*/ 36 w 9166"/>
                <a:gd name="T95" fmla="*/ 5187 h 9166"/>
                <a:gd name="T96" fmla="*/ 0 w 9166"/>
                <a:gd name="T97" fmla="*/ 4583 h 9166"/>
                <a:gd name="T98" fmla="*/ 18 w 9166"/>
                <a:gd name="T99" fmla="*/ 4356 h 9166"/>
                <a:gd name="T100" fmla="*/ 4582 w 9166"/>
                <a:gd name="T101" fmla="*/ 6469 h 9166"/>
                <a:gd name="T102" fmla="*/ 4582 w 9166"/>
                <a:gd name="T103" fmla="*/ 6469 h 9166"/>
                <a:gd name="T104" fmla="*/ 6467 w 9166"/>
                <a:gd name="T105" fmla="*/ 4583 h 9166"/>
                <a:gd name="T106" fmla="*/ 6354 w 9166"/>
                <a:gd name="T107" fmla="*/ 3923 h 9166"/>
                <a:gd name="T108" fmla="*/ 4582 w 9166"/>
                <a:gd name="T109" fmla="*/ 2697 h 9166"/>
                <a:gd name="T110" fmla="*/ 2696 w 9166"/>
                <a:gd name="T111" fmla="*/ 4431 h 9166"/>
                <a:gd name="T112" fmla="*/ 2696 w 9166"/>
                <a:gd name="T113" fmla="*/ 4583 h 9166"/>
                <a:gd name="T114" fmla="*/ 4582 w 9166"/>
                <a:gd name="T115" fmla="*/ 6469 h 9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166" h="9166">
                  <a:moveTo>
                    <a:pt x="18" y="4356"/>
                  </a:moveTo>
                  <a:lnTo>
                    <a:pt x="18" y="4356"/>
                  </a:lnTo>
                  <a:cubicBezTo>
                    <a:pt x="18" y="4338"/>
                    <a:pt x="18" y="4338"/>
                    <a:pt x="18" y="4338"/>
                  </a:cubicBezTo>
                  <a:cubicBezTo>
                    <a:pt x="18" y="4150"/>
                    <a:pt x="36" y="3959"/>
                    <a:pt x="75" y="3753"/>
                  </a:cubicBezTo>
                  <a:cubicBezTo>
                    <a:pt x="131" y="3489"/>
                    <a:pt x="206" y="3206"/>
                    <a:pt x="302" y="2943"/>
                  </a:cubicBezTo>
                  <a:cubicBezTo>
                    <a:pt x="377" y="2754"/>
                    <a:pt x="452" y="2584"/>
                    <a:pt x="547" y="2414"/>
                  </a:cubicBezTo>
                  <a:cubicBezTo>
                    <a:pt x="678" y="2151"/>
                    <a:pt x="848" y="1924"/>
                    <a:pt x="1017" y="1697"/>
                  </a:cubicBezTo>
                  <a:cubicBezTo>
                    <a:pt x="1150" y="1547"/>
                    <a:pt x="1282" y="1395"/>
                    <a:pt x="1414" y="1263"/>
                  </a:cubicBezTo>
                  <a:cubicBezTo>
                    <a:pt x="1620" y="1075"/>
                    <a:pt x="1847" y="905"/>
                    <a:pt x="2074" y="737"/>
                  </a:cubicBezTo>
                  <a:cubicBezTo>
                    <a:pt x="2244" y="642"/>
                    <a:pt x="2414" y="547"/>
                    <a:pt x="2603" y="453"/>
                  </a:cubicBezTo>
                  <a:cubicBezTo>
                    <a:pt x="2621" y="435"/>
                    <a:pt x="2639" y="435"/>
                    <a:pt x="2678" y="415"/>
                  </a:cubicBezTo>
                  <a:cubicBezTo>
                    <a:pt x="2903" y="322"/>
                    <a:pt x="3149" y="226"/>
                    <a:pt x="3395" y="151"/>
                  </a:cubicBezTo>
                  <a:cubicBezTo>
                    <a:pt x="3583" y="113"/>
                    <a:pt x="3771" y="76"/>
                    <a:pt x="3960" y="38"/>
                  </a:cubicBezTo>
                  <a:cubicBezTo>
                    <a:pt x="4166" y="20"/>
                    <a:pt x="4375" y="0"/>
                    <a:pt x="4582" y="0"/>
                  </a:cubicBezTo>
                  <a:cubicBezTo>
                    <a:pt x="4658" y="0"/>
                    <a:pt x="4733" y="0"/>
                    <a:pt x="4808" y="0"/>
                  </a:cubicBezTo>
                  <a:cubicBezTo>
                    <a:pt x="5015" y="20"/>
                    <a:pt x="5205" y="38"/>
                    <a:pt x="5392" y="76"/>
                  </a:cubicBezTo>
                  <a:cubicBezTo>
                    <a:pt x="5675" y="133"/>
                    <a:pt x="5959" y="208"/>
                    <a:pt x="6222" y="301"/>
                  </a:cubicBezTo>
                  <a:cubicBezTo>
                    <a:pt x="6392" y="378"/>
                    <a:pt x="6581" y="453"/>
                    <a:pt x="6751" y="547"/>
                  </a:cubicBezTo>
                  <a:cubicBezTo>
                    <a:pt x="6996" y="680"/>
                    <a:pt x="7241" y="830"/>
                    <a:pt x="7450" y="1018"/>
                  </a:cubicBezTo>
                  <a:cubicBezTo>
                    <a:pt x="7618" y="1132"/>
                    <a:pt x="7750" y="1263"/>
                    <a:pt x="7901" y="1415"/>
                  </a:cubicBezTo>
                  <a:cubicBezTo>
                    <a:pt x="8090" y="1622"/>
                    <a:pt x="8260" y="1849"/>
                    <a:pt x="8410" y="2074"/>
                  </a:cubicBezTo>
                  <a:cubicBezTo>
                    <a:pt x="8523" y="2244"/>
                    <a:pt x="8619" y="2414"/>
                    <a:pt x="8712" y="2584"/>
                  </a:cubicBezTo>
                  <a:cubicBezTo>
                    <a:pt x="8825" y="2847"/>
                    <a:pt x="8939" y="3113"/>
                    <a:pt x="8995" y="3376"/>
                  </a:cubicBezTo>
                  <a:cubicBezTo>
                    <a:pt x="9014" y="3433"/>
                    <a:pt x="9034" y="3489"/>
                    <a:pt x="9052" y="3546"/>
                  </a:cubicBezTo>
                  <a:cubicBezTo>
                    <a:pt x="9070" y="3678"/>
                    <a:pt x="9109" y="3828"/>
                    <a:pt x="9127" y="3959"/>
                  </a:cubicBezTo>
                  <a:cubicBezTo>
                    <a:pt x="9145" y="4168"/>
                    <a:pt x="9165" y="4375"/>
                    <a:pt x="9165" y="4583"/>
                  </a:cubicBezTo>
                  <a:cubicBezTo>
                    <a:pt x="9165" y="4658"/>
                    <a:pt x="9165" y="4733"/>
                    <a:pt x="9145" y="4810"/>
                  </a:cubicBezTo>
                  <a:cubicBezTo>
                    <a:pt x="9145" y="5017"/>
                    <a:pt x="9127" y="5205"/>
                    <a:pt x="9089" y="5393"/>
                  </a:cubicBezTo>
                  <a:cubicBezTo>
                    <a:pt x="9034" y="5677"/>
                    <a:pt x="8957" y="5959"/>
                    <a:pt x="8864" y="6204"/>
                  </a:cubicBezTo>
                  <a:cubicBezTo>
                    <a:pt x="8787" y="6394"/>
                    <a:pt x="8712" y="6582"/>
                    <a:pt x="8619" y="6751"/>
                  </a:cubicBezTo>
                  <a:cubicBezTo>
                    <a:pt x="8485" y="6997"/>
                    <a:pt x="8317" y="7241"/>
                    <a:pt x="8147" y="7449"/>
                  </a:cubicBezTo>
                  <a:cubicBezTo>
                    <a:pt x="8015" y="7599"/>
                    <a:pt x="7881" y="7751"/>
                    <a:pt x="7750" y="7883"/>
                  </a:cubicBezTo>
                  <a:cubicBezTo>
                    <a:pt x="7543" y="8089"/>
                    <a:pt x="7316" y="8259"/>
                    <a:pt x="7091" y="8411"/>
                  </a:cubicBezTo>
                  <a:cubicBezTo>
                    <a:pt x="6921" y="8525"/>
                    <a:pt x="6751" y="8618"/>
                    <a:pt x="6563" y="8711"/>
                  </a:cubicBezTo>
                  <a:cubicBezTo>
                    <a:pt x="6317" y="8826"/>
                    <a:pt x="6052" y="8920"/>
                    <a:pt x="5771" y="8995"/>
                  </a:cubicBezTo>
                  <a:cubicBezTo>
                    <a:pt x="5582" y="9051"/>
                    <a:pt x="5392" y="9090"/>
                    <a:pt x="5205" y="9108"/>
                  </a:cubicBezTo>
                  <a:cubicBezTo>
                    <a:pt x="4997" y="9147"/>
                    <a:pt x="4790" y="9165"/>
                    <a:pt x="4582" y="9165"/>
                  </a:cubicBezTo>
                  <a:cubicBezTo>
                    <a:pt x="4507" y="9165"/>
                    <a:pt x="4432" y="9147"/>
                    <a:pt x="4357" y="9147"/>
                  </a:cubicBezTo>
                  <a:lnTo>
                    <a:pt x="4357" y="9147"/>
                  </a:lnTo>
                  <a:cubicBezTo>
                    <a:pt x="4148" y="9147"/>
                    <a:pt x="3960" y="9126"/>
                    <a:pt x="3771" y="9090"/>
                  </a:cubicBezTo>
                  <a:cubicBezTo>
                    <a:pt x="3488" y="9033"/>
                    <a:pt x="3204" y="8958"/>
                    <a:pt x="2941" y="8863"/>
                  </a:cubicBezTo>
                  <a:cubicBezTo>
                    <a:pt x="2773" y="8788"/>
                    <a:pt x="2582" y="8711"/>
                    <a:pt x="2414" y="8618"/>
                  </a:cubicBezTo>
                  <a:cubicBezTo>
                    <a:pt x="2169" y="8468"/>
                    <a:pt x="1922" y="8316"/>
                    <a:pt x="1715" y="8146"/>
                  </a:cubicBezTo>
                  <a:cubicBezTo>
                    <a:pt x="1545" y="8014"/>
                    <a:pt x="1414" y="7883"/>
                    <a:pt x="1264" y="7731"/>
                  </a:cubicBezTo>
                  <a:cubicBezTo>
                    <a:pt x="1073" y="7543"/>
                    <a:pt x="905" y="7318"/>
                    <a:pt x="753" y="7072"/>
                  </a:cubicBezTo>
                  <a:cubicBezTo>
                    <a:pt x="640" y="6921"/>
                    <a:pt x="547" y="6751"/>
                    <a:pt x="452" y="6562"/>
                  </a:cubicBezTo>
                  <a:cubicBezTo>
                    <a:pt x="338" y="6317"/>
                    <a:pt x="227" y="6054"/>
                    <a:pt x="170" y="5770"/>
                  </a:cubicBezTo>
                  <a:cubicBezTo>
                    <a:pt x="113" y="5582"/>
                    <a:pt x="75" y="5393"/>
                    <a:pt x="36" y="5187"/>
                  </a:cubicBezTo>
                  <a:cubicBezTo>
                    <a:pt x="18" y="4998"/>
                    <a:pt x="0" y="4790"/>
                    <a:pt x="0" y="4583"/>
                  </a:cubicBezTo>
                  <a:cubicBezTo>
                    <a:pt x="0" y="4508"/>
                    <a:pt x="0" y="4431"/>
                    <a:pt x="18" y="4356"/>
                  </a:cubicBezTo>
                  <a:close/>
                  <a:moveTo>
                    <a:pt x="4582" y="6469"/>
                  </a:moveTo>
                  <a:lnTo>
                    <a:pt x="4582" y="6469"/>
                  </a:lnTo>
                  <a:cubicBezTo>
                    <a:pt x="5619" y="6469"/>
                    <a:pt x="6467" y="5620"/>
                    <a:pt x="6467" y="4583"/>
                  </a:cubicBezTo>
                  <a:cubicBezTo>
                    <a:pt x="6467" y="4356"/>
                    <a:pt x="6431" y="4130"/>
                    <a:pt x="6354" y="3923"/>
                  </a:cubicBezTo>
                  <a:cubicBezTo>
                    <a:pt x="6091" y="3206"/>
                    <a:pt x="5392" y="2697"/>
                    <a:pt x="4582" y="2697"/>
                  </a:cubicBezTo>
                  <a:cubicBezTo>
                    <a:pt x="3583" y="2697"/>
                    <a:pt x="2773" y="3451"/>
                    <a:pt x="2696" y="4431"/>
                  </a:cubicBezTo>
                  <a:cubicBezTo>
                    <a:pt x="2696" y="4470"/>
                    <a:pt x="2696" y="4526"/>
                    <a:pt x="2696" y="4583"/>
                  </a:cubicBezTo>
                  <a:cubicBezTo>
                    <a:pt x="2696" y="5620"/>
                    <a:pt x="3545" y="6469"/>
                    <a:pt x="4582" y="646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10" name="Freeform 17"/>
            <p:cNvSpPr>
              <a:spLocks noChangeArrowheads="1"/>
            </p:cNvSpPr>
            <p:nvPr/>
          </p:nvSpPr>
          <p:spPr bwMode="auto">
            <a:xfrm>
              <a:off x="5804" y="5050"/>
              <a:ext cx="59" cy="59"/>
            </a:xfrm>
            <a:custGeom>
              <a:avLst/>
              <a:gdLst>
                <a:gd name="T0" fmla="*/ 0 w 264"/>
                <a:gd name="T1" fmla="*/ 132 h 265"/>
                <a:gd name="T2" fmla="*/ 0 w 264"/>
                <a:gd name="T3" fmla="*/ 132 h 265"/>
                <a:gd name="T4" fmla="*/ 132 w 264"/>
                <a:gd name="T5" fmla="*/ 264 h 265"/>
                <a:gd name="T6" fmla="*/ 263 w 264"/>
                <a:gd name="T7" fmla="*/ 132 h 265"/>
                <a:gd name="T8" fmla="*/ 132 w 264"/>
                <a:gd name="T9" fmla="*/ 0 h 265"/>
                <a:gd name="T10" fmla="*/ 0 w 264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65">
                  <a:moveTo>
                    <a:pt x="0" y="132"/>
                  </a:moveTo>
                  <a:lnTo>
                    <a:pt x="0" y="132"/>
                  </a:lnTo>
                  <a:cubicBezTo>
                    <a:pt x="0" y="207"/>
                    <a:pt x="55" y="264"/>
                    <a:pt x="132" y="264"/>
                  </a:cubicBezTo>
                  <a:cubicBezTo>
                    <a:pt x="188" y="264"/>
                    <a:pt x="263" y="207"/>
                    <a:pt x="263" y="132"/>
                  </a:cubicBezTo>
                  <a:cubicBezTo>
                    <a:pt x="263" y="57"/>
                    <a:pt x="188" y="0"/>
                    <a:pt x="132" y="0"/>
                  </a:cubicBezTo>
                  <a:cubicBezTo>
                    <a:pt x="55" y="0"/>
                    <a:pt x="0" y="5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11" name="Freeform 18"/>
            <p:cNvSpPr>
              <a:spLocks noChangeArrowheads="1"/>
            </p:cNvSpPr>
            <p:nvPr/>
          </p:nvSpPr>
          <p:spPr bwMode="auto">
            <a:xfrm>
              <a:off x="5744" y="5187"/>
              <a:ext cx="63" cy="63"/>
            </a:xfrm>
            <a:custGeom>
              <a:avLst/>
              <a:gdLst>
                <a:gd name="T0" fmla="*/ 38 w 284"/>
                <a:gd name="T1" fmla="*/ 57 h 283"/>
                <a:gd name="T2" fmla="*/ 38 w 284"/>
                <a:gd name="T3" fmla="*/ 57 h 283"/>
                <a:gd name="T4" fmla="*/ 38 w 284"/>
                <a:gd name="T5" fmla="*/ 243 h 283"/>
                <a:gd name="T6" fmla="*/ 227 w 284"/>
                <a:gd name="T7" fmla="*/ 243 h 283"/>
                <a:gd name="T8" fmla="*/ 227 w 284"/>
                <a:gd name="T9" fmla="*/ 57 h 283"/>
                <a:gd name="T10" fmla="*/ 38 w 284"/>
                <a:gd name="T11" fmla="*/ 57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4" h="283">
                  <a:moveTo>
                    <a:pt x="38" y="57"/>
                  </a:moveTo>
                  <a:lnTo>
                    <a:pt x="38" y="57"/>
                  </a:lnTo>
                  <a:cubicBezTo>
                    <a:pt x="0" y="112"/>
                    <a:pt x="0" y="187"/>
                    <a:pt x="38" y="243"/>
                  </a:cubicBezTo>
                  <a:cubicBezTo>
                    <a:pt x="95" y="282"/>
                    <a:pt x="170" y="282"/>
                    <a:pt x="227" y="243"/>
                  </a:cubicBezTo>
                  <a:cubicBezTo>
                    <a:pt x="283" y="187"/>
                    <a:pt x="283" y="112"/>
                    <a:pt x="227" y="57"/>
                  </a:cubicBezTo>
                  <a:cubicBezTo>
                    <a:pt x="170" y="0"/>
                    <a:pt x="95" y="0"/>
                    <a:pt x="38" y="5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12" name="Freeform 19"/>
            <p:cNvSpPr>
              <a:spLocks noChangeArrowheads="1"/>
            </p:cNvSpPr>
            <p:nvPr/>
          </p:nvSpPr>
          <p:spPr bwMode="auto">
            <a:xfrm>
              <a:off x="5744" y="4904"/>
              <a:ext cx="63" cy="64"/>
            </a:xfrm>
            <a:custGeom>
              <a:avLst/>
              <a:gdLst>
                <a:gd name="T0" fmla="*/ 227 w 284"/>
                <a:gd name="T1" fmla="*/ 246 h 285"/>
                <a:gd name="T2" fmla="*/ 227 w 284"/>
                <a:gd name="T3" fmla="*/ 246 h 285"/>
                <a:gd name="T4" fmla="*/ 227 w 284"/>
                <a:gd name="T5" fmla="*/ 57 h 285"/>
                <a:gd name="T6" fmla="*/ 38 w 284"/>
                <a:gd name="T7" fmla="*/ 57 h 285"/>
                <a:gd name="T8" fmla="*/ 38 w 284"/>
                <a:gd name="T9" fmla="*/ 246 h 285"/>
                <a:gd name="T10" fmla="*/ 95 w 284"/>
                <a:gd name="T11" fmla="*/ 264 h 285"/>
                <a:gd name="T12" fmla="*/ 190 w 284"/>
                <a:gd name="T13" fmla="*/ 264 h 285"/>
                <a:gd name="T14" fmla="*/ 227 w 284"/>
                <a:gd name="T15" fmla="*/ 246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4" h="285">
                  <a:moveTo>
                    <a:pt x="227" y="246"/>
                  </a:moveTo>
                  <a:lnTo>
                    <a:pt x="227" y="246"/>
                  </a:lnTo>
                  <a:cubicBezTo>
                    <a:pt x="283" y="189"/>
                    <a:pt x="283" y="114"/>
                    <a:pt x="227" y="57"/>
                  </a:cubicBezTo>
                  <a:cubicBezTo>
                    <a:pt x="170" y="0"/>
                    <a:pt x="95" y="0"/>
                    <a:pt x="38" y="57"/>
                  </a:cubicBezTo>
                  <a:cubicBezTo>
                    <a:pt x="0" y="114"/>
                    <a:pt x="0" y="189"/>
                    <a:pt x="38" y="246"/>
                  </a:cubicBezTo>
                  <a:cubicBezTo>
                    <a:pt x="57" y="264"/>
                    <a:pt x="75" y="264"/>
                    <a:pt x="95" y="264"/>
                  </a:cubicBezTo>
                  <a:cubicBezTo>
                    <a:pt x="133" y="284"/>
                    <a:pt x="170" y="284"/>
                    <a:pt x="190" y="264"/>
                  </a:cubicBezTo>
                  <a:cubicBezTo>
                    <a:pt x="208" y="246"/>
                    <a:pt x="208" y="246"/>
                    <a:pt x="227" y="24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13" name="Freeform 20"/>
            <p:cNvSpPr>
              <a:spLocks noChangeArrowheads="1"/>
            </p:cNvSpPr>
            <p:nvPr/>
          </p:nvSpPr>
          <p:spPr bwMode="auto">
            <a:xfrm>
              <a:off x="5603" y="5251"/>
              <a:ext cx="59" cy="55"/>
            </a:xfrm>
            <a:custGeom>
              <a:avLst/>
              <a:gdLst>
                <a:gd name="T0" fmla="*/ 0 w 264"/>
                <a:gd name="T1" fmla="*/ 131 h 246"/>
                <a:gd name="T2" fmla="*/ 0 w 264"/>
                <a:gd name="T3" fmla="*/ 131 h 246"/>
                <a:gd name="T4" fmla="*/ 132 w 264"/>
                <a:gd name="T5" fmla="*/ 245 h 246"/>
                <a:gd name="T6" fmla="*/ 263 w 264"/>
                <a:gd name="T7" fmla="*/ 131 h 246"/>
                <a:gd name="T8" fmla="*/ 132 w 264"/>
                <a:gd name="T9" fmla="*/ 0 h 246"/>
                <a:gd name="T10" fmla="*/ 0 w 264"/>
                <a:gd name="T11" fmla="*/ 13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46">
                  <a:moveTo>
                    <a:pt x="0" y="131"/>
                  </a:moveTo>
                  <a:lnTo>
                    <a:pt x="0" y="131"/>
                  </a:lnTo>
                  <a:cubicBezTo>
                    <a:pt x="0" y="188"/>
                    <a:pt x="57" y="245"/>
                    <a:pt x="132" y="245"/>
                  </a:cubicBezTo>
                  <a:cubicBezTo>
                    <a:pt x="208" y="245"/>
                    <a:pt x="263" y="188"/>
                    <a:pt x="263" y="131"/>
                  </a:cubicBezTo>
                  <a:cubicBezTo>
                    <a:pt x="263" y="56"/>
                    <a:pt x="208" y="0"/>
                    <a:pt x="132" y="0"/>
                  </a:cubicBezTo>
                  <a:cubicBezTo>
                    <a:pt x="57" y="0"/>
                    <a:pt x="0" y="56"/>
                    <a:pt x="0" y="13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14" name="Freeform 21"/>
            <p:cNvSpPr>
              <a:spLocks noChangeArrowheads="1"/>
            </p:cNvSpPr>
            <p:nvPr/>
          </p:nvSpPr>
          <p:spPr bwMode="auto">
            <a:xfrm>
              <a:off x="5603" y="4849"/>
              <a:ext cx="59" cy="59"/>
            </a:xfrm>
            <a:custGeom>
              <a:avLst/>
              <a:gdLst>
                <a:gd name="T0" fmla="*/ 263 w 264"/>
                <a:gd name="T1" fmla="*/ 132 h 265"/>
                <a:gd name="T2" fmla="*/ 263 w 264"/>
                <a:gd name="T3" fmla="*/ 132 h 265"/>
                <a:gd name="T4" fmla="*/ 132 w 264"/>
                <a:gd name="T5" fmla="*/ 0 h 265"/>
                <a:gd name="T6" fmla="*/ 0 w 264"/>
                <a:gd name="T7" fmla="*/ 132 h 265"/>
                <a:gd name="T8" fmla="*/ 132 w 264"/>
                <a:gd name="T9" fmla="*/ 264 h 265"/>
                <a:gd name="T10" fmla="*/ 263 w 264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65">
                  <a:moveTo>
                    <a:pt x="263" y="132"/>
                  </a:moveTo>
                  <a:lnTo>
                    <a:pt x="263" y="132"/>
                  </a:lnTo>
                  <a:cubicBezTo>
                    <a:pt x="263" y="57"/>
                    <a:pt x="208" y="0"/>
                    <a:pt x="132" y="0"/>
                  </a:cubicBezTo>
                  <a:cubicBezTo>
                    <a:pt x="57" y="0"/>
                    <a:pt x="0" y="57"/>
                    <a:pt x="0" y="132"/>
                  </a:cubicBezTo>
                  <a:cubicBezTo>
                    <a:pt x="0" y="207"/>
                    <a:pt x="57" y="264"/>
                    <a:pt x="132" y="264"/>
                  </a:cubicBezTo>
                  <a:cubicBezTo>
                    <a:pt x="208" y="264"/>
                    <a:pt x="263" y="207"/>
                    <a:pt x="263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15" name="Freeform 22"/>
            <p:cNvSpPr>
              <a:spLocks noChangeArrowheads="1"/>
            </p:cNvSpPr>
            <p:nvPr/>
          </p:nvSpPr>
          <p:spPr bwMode="auto">
            <a:xfrm>
              <a:off x="5492" y="4938"/>
              <a:ext cx="282" cy="282"/>
            </a:xfrm>
            <a:custGeom>
              <a:avLst/>
              <a:gdLst>
                <a:gd name="T0" fmla="*/ 0 w 1246"/>
                <a:gd name="T1" fmla="*/ 624 h 1247"/>
                <a:gd name="T2" fmla="*/ 0 w 1246"/>
                <a:gd name="T3" fmla="*/ 624 h 1247"/>
                <a:gd name="T4" fmla="*/ 622 w 1246"/>
                <a:gd name="T5" fmla="*/ 1246 h 1247"/>
                <a:gd name="T6" fmla="*/ 1245 w 1246"/>
                <a:gd name="T7" fmla="*/ 624 h 1247"/>
                <a:gd name="T8" fmla="*/ 1019 w 1246"/>
                <a:gd name="T9" fmla="*/ 152 h 1247"/>
                <a:gd name="T10" fmla="*/ 622 w 1246"/>
                <a:gd name="T11" fmla="*/ 0 h 1247"/>
                <a:gd name="T12" fmla="*/ 113 w 1246"/>
                <a:gd name="T13" fmla="*/ 284 h 1247"/>
                <a:gd name="T14" fmla="*/ 0 w 1246"/>
                <a:gd name="T15" fmla="*/ 624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6" h="1247">
                  <a:moveTo>
                    <a:pt x="0" y="624"/>
                  </a:moveTo>
                  <a:lnTo>
                    <a:pt x="0" y="624"/>
                  </a:lnTo>
                  <a:cubicBezTo>
                    <a:pt x="0" y="963"/>
                    <a:pt x="283" y="1246"/>
                    <a:pt x="622" y="1246"/>
                  </a:cubicBezTo>
                  <a:cubicBezTo>
                    <a:pt x="962" y="1246"/>
                    <a:pt x="1245" y="963"/>
                    <a:pt x="1245" y="624"/>
                  </a:cubicBezTo>
                  <a:cubicBezTo>
                    <a:pt x="1245" y="436"/>
                    <a:pt x="1150" y="266"/>
                    <a:pt x="1019" y="152"/>
                  </a:cubicBezTo>
                  <a:cubicBezTo>
                    <a:pt x="923" y="57"/>
                    <a:pt x="773" y="0"/>
                    <a:pt x="622" y="0"/>
                  </a:cubicBezTo>
                  <a:cubicBezTo>
                    <a:pt x="415" y="0"/>
                    <a:pt x="206" y="114"/>
                    <a:pt x="113" y="284"/>
                  </a:cubicBezTo>
                  <a:cubicBezTo>
                    <a:pt x="38" y="379"/>
                    <a:pt x="0" y="492"/>
                    <a:pt x="0" y="62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16" name="Freeform 23"/>
            <p:cNvSpPr>
              <a:spLocks noChangeArrowheads="1"/>
            </p:cNvSpPr>
            <p:nvPr/>
          </p:nvSpPr>
          <p:spPr bwMode="auto">
            <a:xfrm>
              <a:off x="5462" y="5187"/>
              <a:ext cx="63" cy="63"/>
            </a:xfrm>
            <a:custGeom>
              <a:avLst/>
              <a:gdLst>
                <a:gd name="T0" fmla="*/ 37 w 283"/>
                <a:gd name="T1" fmla="*/ 57 h 283"/>
                <a:gd name="T2" fmla="*/ 37 w 283"/>
                <a:gd name="T3" fmla="*/ 57 h 283"/>
                <a:gd name="T4" fmla="*/ 37 w 283"/>
                <a:gd name="T5" fmla="*/ 243 h 283"/>
                <a:gd name="T6" fmla="*/ 227 w 283"/>
                <a:gd name="T7" fmla="*/ 243 h 283"/>
                <a:gd name="T8" fmla="*/ 227 w 283"/>
                <a:gd name="T9" fmla="*/ 57 h 283"/>
                <a:gd name="T10" fmla="*/ 37 w 283"/>
                <a:gd name="T11" fmla="*/ 57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283">
                  <a:moveTo>
                    <a:pt x="37" y="57"/>
                  </a:moveTo>
                  <a:lnTo>
                    <a:pt x="37" y="57"/>
                  </a:lnTo>
                  <a:cubicBezTo>
                    <a:pt x="0" y="112"/>
                    <a:pt x="0" y="187"/>
                    <a:pt x="37" y="243"/>
                  </a:cubicBezTo>
                  <a:cubicBezTo>
                    <a:pt x="93" y="282"/>
                    <a:pt x="170" y="282"/>
                    <a:pt x="227" y="243"/>
                  </a:cubicBezTo>
                  <a:cubicBezTo>
                    <a:pt x="282" y="187"/>
                    <a:pt x="263" y="112"/>
                    <a:pt x="227" y="57"/>
                  </a:cubicBezTo>
                  <a:cubicBezTo>
                    <a:pt x="170" y="0"/>
                    <a:pt x="93" y="0"/>
                    <a:pt x="37" y="5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17" name="Freeform 24"/>
            <p:cNvSpPr>
              <a:spLocks noChangeArrowheads="1"/>
            </p:cNvSpPr>
            <p:nvPr/>
          </p:nvSpPr>
          <p:spPr bwMode="auto">
            <a:xfrm>
              <a:off x="5462" y="4904"/>
              <a:ext cx="63" cy="64"/>
            </a:xfrm>
            <a:custGeom>
              <a:avLst/>
              <a:gdLst>
                <a:gd name="T0" fmla="*/ 37 w 283"/>
                <a:gd name="T1" fmla="*/ 57 h 285"/>
                <a:gd name="T2" fmla="*/ 37 w 283"/>
                <a:gd name="T3" fmla="*/ 57 h 285"/>
                <a:gd name="T4" fmla="*/ 37 w 283"/>
                <a:gd name="T5" fmla="*/ 246 h 285"/>
                <a:gd name="T6" fmla="*/ 227 w 283"/>
                <a:gd name="T7" fmla="*/ 246 h 285"/>
                <a:gd name="T8" fmla="*/ 227 w 283"/>
                <a:gd name="T9" fmla="*/ 57 h 285"/>
                <a:gd name="T10" fmla="*/ 37 w 283"/>
                <a:gd name="T11" fmla="*/ 5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285">
                  <a:moveTo>
                    <a:pt x="37" y="57"/>
                  </a:moveTo>
                  <a:lnTo>
                    <a:pt x="37" y="57"/>
                  </a:lnTo>
                  <a:cubicBezTo>
                    <a:pt x="0" y="114"/>
                    <a:pt x="0" y="189"/>
                    <a:pt x="37" y="246"/>
                  </a:cubicBezTo>
                  <a:cubicBezTo>
                    <a:pt x="93" y="284"/>
                    <a:pt x="170" y="284"/>
                    <a:pt x="227" y="246"/>
                  </a:cubicBezTo>
                  <a:cubicBezTo>
                    <a:pt x="282" y="189"/>
                    <a:pt x="263" y="114"/>
                    <a:pt x="227" y="57"/>
                  </a:cubicBezTo>
                  <a:cubicBezTo>
                    <a:pt x="170" y="0"/>
                    <a:pt x="93" y="0"/>
                    <a:pt x="37" y="5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18" name="Freeform 25"/>
            <p:cNvSpPr>
              <a:spLocks noChangeArrowheads="1"/>
            </p:cNvSpPr>
            <p:nvPr/>
          </p:nvSpPr>
          <p:spPr bwMode="auto">
            <a:xfrm>
              <a:off x="5402" y="5050"/>
              <a:ext cx="59" cy="59"/>
            </a:xfrm>
            <a:custGeom>
              <a:avLst/>
              <a:gdLst>
                <a:gd name="T0" fmla="*/ 0 w 266"/>
                <a:gd name="T1" fmla="*/ 132 h 265"/>
                <a:gd name="T2" fmla="*/ 0 w 266"/>
                <a:gd name="T3" fmla="*/ 132 h 265"/>
                <a:gd name="T4" fmla="*/ 133 w 266"/>
                <a:gd name="T5" fmla="*/ 264 h 265"/>
                <a:gd name="T6" fmla="*/ 265 w 266"/>
                <a:gd name="T7" fmla="*/ 132 h 265"/>
                <a:gd name="T8" fmla="*/ 133 w 266"/>
                <a:gd name="T9" fmla="*/ 0 h 265"/>
                <a:gd name="T10" fmla="*/ 0 w 266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5">
                  <a:moveTo>
                    <a:pt x="0" y="132"/>
                  </a:moveTo>
                  <a:lnTo>
                    <a:pt x="0" y="132"/>
                  </a:lnTo>
                  <a:cubicBezTo>
                    <a:pt x="0" y="207"/>
                    <a:pt x="77" y="264"/>
                    <a:pt x="133" y="264"/>
                  </a:cubicBezTo>
                  <a:cubicBezTo>
                    <a:pt x="208" y="264"/>
                    <a:pt x="265" y="207"/>
                    <a:pt x="265" y="132"/>
                  </a:cubicBezTo>
                  <a:cubicBezTo>
                    <a:pt x="265" y="57"/>
                    <a:pt x="208" y="0"/>
                    <a:pt x="133" y="0"/>
                  </a:cubicBezTo>
                  <a:cubicBezTo>
                    <a:pt x="77" y="0"/>
                    <a:pt x="0" y="5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19" name="Freeform 26"/>
            <p:cNvSpPr>
              <a:spLocks noChangeArrowheads="1"/>
            </p:cNvSpPr>
            <p:nvPr/>
          </p:nvSpPr>
          <p:spPr bwMode="auto">
            <a:xfrm>
              <a:off x="5492" y="4938"/>
              <a:ext cx="282" cy="282"/>
            </a:xfrm>
            <a:custGeom>
              <a:avLst/>
              <a:gdLst>
                <a:gd name="T0" fmla="*/ 0 w 1246"/>
                <a:gd name="T1" fmla="*/ 624 h 1247"/>
                <a:gd name="T2" fmla="*/ 0 w 1246"/>
                <a:gd name="T3" fmla="*/ 624 h 1247"/>
                <a:gd name="T4" fmla="*/ 622 w 1246"/>
                <a:gd name="T5" fmla="*/ 1246 h 1247"/>
                <a:gd name="T6" fmla="*/ 1245 w 1246"/>
                <a:gd name="T7" fmla="*/ 624 h 1247"/>
                <a:gd name="T8" fmla="*/ 1019 w 1246"/>
                <a:gd name="T9" fmla="*/ 152 h 1247"/>
                <a:gd name="T10" fmla="*/ 622 w 1246"/>
                <a:gd name="T11" fmla="*/ 0 h 1247"/>
                <a:gd name="T12" fmla="*/ 113 w 1246"/>
                <a:gd name="T13" fmla="*/ 284 h 1247"/>
                <a:gd name="T14" fmla="*/ 0 w 1246"/>
                <a:gd name="T15" fmla="*/ 624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6" h="1247">
                  <a:moveTo>
                    <a:pt x="0" y="624"/>
                  </a:moveTo>
                  <a:lnTo>
                    <a:pt x="0" y="624"/>
                  </a:lnTo>
                  <a:cubicBezTo>
                    <a:pt x="0" y="963"/>
                    <a:pt x="283" y="1246"/>
                    <a:pt x="622" y="1246"/>
                  </a:cubicBezTo>
                  <a:cubicBezTo>
                    <a:pt x="962" y="1246"/>
                    <a:pt x="1245" y="963"/>
                    <a:pt x="1245" y="624"/>
                  </a:cubicBezTo>
                  <a:cubicBezTo>
                    <a:pt x="1245" y="436"/>
                    <a:pt x="1150" y="266"/>
                    <a:pt x="1019" y="152"/>
                  </a:cubicBezTo>
                  <a:cubicBezTo>
                    <a:pt x="923" y="57"/>
                    <a:pt x="773" y="0"/>
                    <a:pt x="622" y="0"/>
                  </a:cubicBezTo>
                  <a:cubicBezTo>
                    <a:pt x="415" y="0"/>
                    <a:pt x="206" y="114"/>
                    <a:pt x="113" y="284"/>
                  </a:cubicBezTo>
                  <a:cubicBezTo>
                    <a:pt x="38" y="379"/>
                    <a:pt x="0" y="492"/>
                    <a:pt x="0" y="62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20" name="Freeform 27"/>
            <p:cNvSpPr>
              <a:spLocks noChangeArrowheads="1"/>
            </p:cNvSpPr>
            <p:nvPr/>
          </p:nvSpPr>
          <p:spPr bwMode="auto">
            <a:xfrm>
              <a:off x="5603" y="4849"/>
              <a:ext cx="59" cy="59"/>
            </a:xfrm>
            <a:custGeom>
              <a:avLst/>
              <a:gdLst>
                <a:gd name="T0" fmla="*/ 0 w 264"/>
                <a:gd name="T1" fmla="*/ 132 h 265"/>
                <a:gd name="T2" fmla="*/ 0 w 264"/>
                <a:gd name="T3" fmla="*/ 132 h 265"/>
                <a:gd name="T4" fmla="*/ 132 w 264"/>
                <a:gd name="T5" fmla="*/ 264 h 265"/>
                <a:gd name="T6" fmla="*/ 263 w 264"/>
                <a:gd name="T7" fmla="*/ 132 h 265"/>
                <a:gd name="T8" fmla="*/ 132 w 264"/>
                <a:gd name="T9" fmla="*/ 0 h 265"/>
                <a:gd name="T10" fmla="*/ 0 w 264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65">
                  <a:moveTo>
                    <a:pt x="0" y="132"/>
                  </a:moveTo>
                  <a:lnTo>
                    <a:pt x="0" y="132"/>
                  </a:lnTo>
                  <a:cubicBezTo>
                    <a:pt x="0" y="207"/>
                    <a:pt x="57" y="264"/>
                    <a:pt x="132" y="264"/>
                  </a:cubicBezTo>
                  <a:cubicBezTo>
                    <a:pt x="208" y="264"/>
                    <a:pt x="263" y="207"/>
                    <a:pt x="263" y="132"/>
                  </a:cubicBezTo>
                  <a:cubicBezTo>
                    <a:pt x="263" y="57"/>
                    <a:pt x="208" y="0"/>
                    <a:pt x="132" y="0"/>
                  </a:cubicBezTo>
                  <a:cubicBezTo>
                    <a:pt x="57" y="0"/>
                    <a:pt x="0" y="5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21" name="Freeform 28"/>
            <p:cNvSpPr>
              <a:spLocks noChangeArrowheads="1"/>
            </p:cNvSpPr>
            <p:nvPr/>
          </p:nvSpPr>
          <p:spPr bwMode="auto">
            <a:xfrm>
              <a:off x="5744" y="4904"/>
              <a:ext cx="63" cy="64"/>
            </a:xfrm>
            <a:custGeom>
              <a:avLst/>
              <a:gdLst>
                <a:gd name="T0" fmla="*/ 38 w 284"/>
                <a:gd name="T1" fmla="*/ 246 h 285"/>
                <a:gd name="T2" fmla="*/ 38 w 284"/>
                <a:gd name="T3" fmla="*/ 246 h 285"/>
                <a:gd name="T4" fmla="*/ 95 w 284"/>
                <a:gd name="T5" fmla="*/ 264 h 285"/>
                <a:gd name="T6" fmla="*/ 190 w 284"/>
                <a:gd name="T7" fmla="*/ 264 h 285"/>
                <a:gd name="T8" fmla="*/ 227 w 284"/>
                <a:gd name="T9" fmla="*/ 246 h 285"/>
                <a:gd name="T10" fmla="*/ 227 w 284"/>
                <a:gd name="T11" fmla="*/ 57 h 285"/>
                <a:gd name="T12" fmla="*/ 38 w 284"/>
                <a:gd name="T13" fmla="*/ 57 h 285"/>
                <a:gd name="T14" fmla="*/ 38 w 284"/>
                <a:gd name="T15" fmla="*/ 246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4" h="285">
                  <a:moveTo>
                    <a:pt x="38" y="246"/>
                  </a:moveTo>
                  <a:lnTo>
                    <a:pt x="38" y="246"/>
                  </a:lnTo>
                  <a:cubicBezTo>
                    <a:pt x="57" y="264"/>
                    <a:pt x="75" y="264"/>
                    <a:pt x="95" y="264"/>
                  </a:cubicBezTo>
                  <a:cubicBezTo>
                    <a:pt x="133" y="284"/>
                    <a:pt x="170" y="284"/>
                    <a:pt x="190" y="264"/>
                  </a:cubicBezTo>
                  <a:cubicBezTo>
                    <a:pt x="208" y="246"/>
                    <a:pt x="208" y="246"/>
                    <a:pt x="227" y="246"/>
                  </a:cubicBezTo>
                  <a:cubicBezTo>
                    <a:pt x="283" y="189"/>
                    <a:pt x="283" y="114"/>
                    <a:pt x="227" y="57"/>
                  </a:cubicBezTo>
                  <a:cubicBezTo>
                    <a:pt x="170" y="0"/>
                    <a:pt x="95" y="0"/>
                    <a:pt x="38" y="57"/>
                  </a:cubicBezTo>
                  <a:cubicBezTo>
                    <a:pt x="0" y="114"/>
                    <a:pt x="0" y="189"/>
                    <a:pt x="38" y="24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22" name="Freeform 29"/>
            <p:cNvSpPr>
              <a:spLocks noChangeArrowheads="1"/>
            </p:cNvSpPr>
            <p:nvPr/>
          </p:nvSpPr>
          <p:spPr bwMode="auto">
            <a:xfrm>
              <a:off x="5804" y="5050"/>
              <a:ext cx="59" cy="59"/>
            </a:xfrm>
            <a:custGeom>
              <a:avLst/>
              <a:gdLst>
                <a:gd name="T0" fmla="*/ 0 w 264"/>
                <a:gd name="T1" fmla="*/ 132 h 265"/>
                <a:gd name="T2" fmla="*/ 0 w 264"/>
                <a:gd name="T3" fmla="*/ 132 h 265"/>
                <a:gd name="T4" fmla="*/ 132 w 264"/>
                <a:gd name="T5" fmla="*/ 264 h 265"/>
                <a:gd name="T6" fmla="*/ 263 w 264"/>
                <a:gd name="T7" fmla="*/ 132 h 265"/>
                <a:gd name="T8" fmla="*/ 132 w 264"/>
                <a:gd name="T9" fmla="*/ 0 h 265"/>
                <a:gd name="T10" fmla="*/ 0 w 264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65">
                  <a:moveTo>
                    <a:pt x="0" y="132"/>
                  </a:moveTo>
                  <a:lnTo>
                    <a:pt x="0" y="132"/>
                  </a:lnTo>
                  <a:cubicBezTo>
                    <a:pt x="0" y="207"/>
                    <a:pt x="55" y="264"/>
                    <a:pt x="132" y="264"/>
                  </a:cubicBezTo>
                  <a:cubicBezTo>
                    <a:pt x="188" y="264"/>
                    <a:pt x="263" y="207"/>
                    <a:pt x="263" y="132"/>
                  </a:cubicBezTo>
                  <a:cubicBezTo>
                    <a:pt x="263" y="57"/>
                    <a:pt x="188" y="0"/>
                    <a:pt x="132" y="0"/>
                  </a:cubicBezTo>
                  <a:cubicBezTo>
                    <a:pt x="55" y="0"/>
                    <a:pt x="0" y="5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23" name="Freeform 30"/>
            <p:cNvSpPr>
              <a:spLocks noChangeArrowheads="1"/>
            </p:cNvSpPr>
            <p:nvPr/>
          </p:nvSpPr>
          <p:spPr bwMode="auto">
            <a:xfrm>
              <a:off x="5744" y="5187"/>
              <a:ext cx="63" cy="63"/>
            </a:xfrm>
            <a:custGeom>
              <a:avLst/>
              <a:gdLst>
                <a:gd name="T0" fmla="*/ 38 w 284"/>
                <a:gd name="T1" fmla="*/ 243 h 283"/>
                <a:gd name="T2" fmla="*/ 38 w 284"/>
                <a:gd name="T3" fmla="*/ 243 h 283"/>
                <a:gd name="T4" fmla="*/ 227 w 284"/>
                <a:gd name="T5" fmla="*/ 243 h 283"/>
                <a:gd name="T6" fmla="*/ 227 w 284"/>
                <a:gd name="T7" fmla="*/ 57 h 283"/>
                <a:gd name="T8" fmla="*/ 38 w 284"/>
                <a:gd name="T9" fmla="*/ 57 h 283"/>
                <a:gd name="T10" fmla="*/ 38 w 284"/>
                <a:gd name="T11" fmla="*/ 24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4" h="283">
                  <a:moveTo>
                    <a:pt x="38" y="243"/>
                  </a:moveTo>
                  <a:lnTo>
                    <a:pt x="38" y="243"/>
                  </a:lnTo>
                  <a:cubicBezTo>
                    <a:pt x="95" y="282"/>
                    <a:pt x="170" y="282"/>
                    <a:pt x="227" y="243"/>
                  </a:cubicBezTo>
                  <a:cubicBezTo>
                    <a:pt x="283" y="187"/>
                    <a:pt x="283" y="112"/>
                    <a:pt x="227" y="57"/>
                  </a:cubicBezTo>
                  <a:cubicBezTo>
                    <a:pt x="170" y="0"/>
                    <a:pt x="95" y="0"/>
                    <a:pt x="38" y="57"/>
                  </a:cubicBezTo>
                  <a:cubicBezTo>
                    <a:pt x="0" y="112"/>
                    <a:pt x="0" y="187"/>
                    <a:pt x="38" y="24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24" name="Freeform 31"/>
            <p:cNvSpPr>
              <a:spLocks noChangeArrowheads="1"/>
            </p:cNvSpPr>
            <p:nvPr/>
          </p:nvSpPr>
          <p:spPr bwMode="auto">
            <a:xfrm>
              <a:off x="5603" y="5251"/>
              <a:ext cx="59" cy="55"/>
            </a:xfrm>
            <a:custGeom>
              <a:avLst/>
              <a:gdLst>
                <a:gd name="T0" fmla="*/ 0 w 264"/>
                <a:gd name="T1" fmla="*/ 131 h 246"/>
                <a:gd name="T2" fmla="*/ 0 w 264"/>
                <a:gd name="T3" fmla="*/ 131 h 246"/>
                <a:gd name="T4" fmla="*/ 132 w 264"/>
                <a:gd name="T5" fmla="*/ 245 h 246"/>
                <a:gd name="T6" fmla="*/ 263 w 264"/>
                <a:gd name="T7" fmla="*/ 131 h 246"/>
                <a:gd name="T8" fmla="*/ 132 w 264"/>
                <a:gd name="T9" fmla="*/ 0 h 246"/>
                <a:gd name="T10" fmla="*/ 0 w 264"/>
                <a:gd name="T11" fmla="*/ 13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46">
                  <a:moveTo>
                    <a:pt x="0" y="131"/>
                  </a:moveTo>
                  <a:lnTo>
                    <a:pt x="0" y="131"/>
                  </a:lnTo>
                  <a:cubicBezTo>
                    <a:pt x="0" y="188"/>
                    <a:pt x="57" y="245"/>
                    <a:pt x="132" y="245"/>
                  </a:cubicBezTo>
                  <a:cubicBezTo>
                    <a:pt x="208" y="245"/>
                    <a:pt x="263" y="188"/>
                    <a:pt x="263" y="131"/>
                  </a:cubicBezTo>
                  <a:cubicBezTo>
                    <a:pt x="263" y="56"/>
                    <a:pt x="208" y="0"/>
                    <a:pt x="132" y="0"/>
                  </a:cubicBezTo>
                  <a:cubicBezTo>
                    <a:pt x="57" y="0"/>
                    <a:pt x="0" y="56"/>
                    <a:pt x="0" y="13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25" name="Freeform 32"/>
            <p:cNvSpPr>
              <a:spLocks noChangeArrowheads="1"/>
            </p:cNvSpPr>
            <p:nvPr/>
          </p:nvSpPr>
          <p:spPr bwMode="auto">
            <a:xfrm>
              <a:off x="5462" y="5187"/>
              <a:ext cx="63" cy="63"/>
            </a:xfrm>
            <a:custGeom>
              <a:avLst/>
              <a:gdLst>
                <a:gd name="T0" fmla="*/ 37 w 283"/>
                <a:gd name="T1" fmla="*/ 243 h 283"/>
                <a:gd name="T2" fmla="*/ 37 w 283"/>
                <a:gd name="T3" fmla="*/ 243 h 283"/>
                <a:gd name="T4" fmla="*/ 227 w 283"/>
                <a:gd name="T5" fmla="*/ 243 h 283"/>
                <a:gd name="T6" fmla="*/ 227 w 283"/>
                <a:gd name="T7" fmla="*/ 57 h 283"/>
                <a:gd name="T8" fmla="*/ 37 w 283"/>
                <a:gd name="T9" fmla="*/ 57 h 283"/>
                <a:gd name="T10" fmla="*/ 37 w 283"/>
                <a:gd name="T11" fmla="*/ 24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283">
                  <a:moveTo>
                    <a:pt x="37" y="243"/>
                  </a:moveTo>
                  <a:lnTo>
                    <a:pt x="37" y="243"/>
                  </a:lnTo>
                  <a:cubicBezTo>
                    <a:pt x="93" y="282"/>
                    <a:pt x="170" y="282"/>
                    <a:pt x="227" y="243"/>
                  </a:cubicBezTo>
                  <a:cubicBezTo>
                    <a:pt x="282" y="187"/>
                    <a:pt x="263" y="112"/>
                    <a:pt x="227" y="57"/>
                  </a:cubicBezTo>
                  <a:cubicBezTo>
                    <a:pt x="170" y="0"/>
                    <a:pt x="93" y="0"/>
                    <a:pt x="37" y="57"/>
                  </a:cubicBezTo>
                  <a:cubicBezTo>
                    <a:pt x="0" y="112"/>
                    <a:pt x="0" y="187"/>
                    <a:pt x="37" y="24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26" name="Freeform 33"/>
            <p:cNvSpPr>
              <a:spLocks noChangeArrowheads="1"/>
            </p:cNvSpPr>
            <p:nvPr/>
          </p:nvSpPr>
          <p:spPr bwMode="auto">
            <a:xfrm>
              <a:off x="5402" y="5050"/>
              <a:ext cx="59" cy="59"/>
            </a:xfrm>
            <a:custGeom>
              <a:avLst/>
              <a:gdLst>
                <a:gd name="T0" fmla="*/ 0 w 266"/>
                <a:gd name="T1" fmla="*/ 132 h 265"/>
                <a:gd name="T2" fmla="*/ 0 w 266"/>
                <a:gd name="T3" fmla="*/ 132 h 265"/>
                <a:gd name="T4" fmla="*/ 133 w 266"/>
                <a:gd name="T5" fmla="*/ 264 h 265"/>
                <a:gd name="T6" fmla="*/ 265 w 266"/>
                <a:gd name="T7" fmla="*/ 132 h 265"/>
                <a:gd name="T8" fmla="*/ 133 w 266"/>
                <a:gd name="T9" fmla="*/ 0 h 265"/>
                <a:gd name="T10" fmla="*/ 0 w 266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5">
                  <a:moveTo>
                    <a:pt x="0" y="132"/>
                  </a:moveTo>
                  <a:lnTo>
                    <a:pt x="0" y="132"/>
                  </a:lnTo>
                  <a:cubicBezTo>
                    <a:pt x="0" y="207"/>
                    <a:pt x="77" y="264"/>
                    <a:pt x="133" y="264"/>
                  </a:cubicBezTo>
                  <a:cubicBezTo>
                    <a:pt x="208" y="264"/>
                    <a:pt x="265" y="207"/>
                    <a:pt x="265" y="132"/>
                  </a:cubicBezTo>
                  <a:cubicBezTo>
                    <a:pt x="265" y="57"/>
                    <a:pt x="208" y="0"/>
                    <a:pt x="133" y="0"/>
                  </a:cubicBezTo>
                  <a:cubicBezTo>
                    <a:pt x="77" y="0"/>
                    <a:pt x="0" y="5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27" name="Freeform 34"/>
            <p:cNvSpPr>
              <a:spLocks noChangeArrowheads="1"/>
            </p:cNvSpPr>
            <p:nvPr/>
          </p:nvSpPr>
          <p:spPr bwMode="auto">
            <a:xfrm>
              <a:off x="5462" y="4904"/>
              <a:ext cx="63" cy="64"/>
            </a:xfrm>
            <a:custGeom>
              <a:avLst/>
              <a:gdLst>
                <a:gd name="T0" fmla="*/ 37 w 283"/>
                <a:gd name="T1" fmla="*/ 246 h 285"/>
                <a:gd name="T2" fmla="*/ 37 w 283"/>
                <a:gd name="T3" fmla="*/ 246 h 285"/>
                <a:gd name="T4" fmla="*/ 227 w 283"/>
                <a:gd name="T5" fmla="*/ 246 h 285"/>
                <a:gd name="T6" fmla="*/ 227 w 283"/>
                <a:gd name="T7" fmla="*/ 57 h 285"/>
                <a:gd name="T8" fmla="*/ 37 w 283"/>
                <a:gd name="T9" fmla="*/ 57 h 285"/>
                <a:gd name="T10" fmla="*/ 37 w 283"/>
                <a:gd name="T11" fmla="*/ 246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285">
                  <a:moveTo>
                    <a:pt x="37" y="246"/>
                  </a:moveTo>
                  <a:lnTo>
                    <a:pt x="37" y="246"/>
                  </a:lnTo>
                  <a:cubicBezTo>
                    <a:pt x="93" y="284"/>
                    <a:pt x="170" y="284"/>
                    <a:pt x="227" y="246"/>
                  </a:cubicBezTo>
                  <a:cubicBezTo>
                    <a:pt x="282" y="189"/>
                    <a:pt x="263" y="114"/>
                    <a:pt x="227" y="57"/>
                  </a:cubicBezTo>
                  <a:cubicBezTo>
                    <a:pt x="170" y="0"/>
                    <a:pt x="93" y="0"/>
                    <a:pt x="37" y="57"/>
                  </a:cubicBezTo>
                  <a:cubicBezTo>
                    <a:pt x="0" y="114"/>
                    <a:pt x="0" y="189"/>
                    <a:pt x="37" y="24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28" name="Freeform 35"/>
            <p:cNvSpPr>
              <a:spLocks noChangeArrowheads="1"/>
            </p:cNvSpPr>
            <p:nvPr/>
          </p:nvSpPr>
          <p:spPr bwMode="auto">
            <a:xfrm>
              <a:off x="5492" y="3947"/>
              <a:ext cx="307" cy="307"/>
            </a:xfrm>
            <a:custGeom>
              <a:avLst/>
              <a:gdLst>
                <a:gd name="T0" fmla="*/ 905 w 1358"/>
                <a:gd name="T1" fmla="*/ 1357 h 1358"/>
                <a:gd name="T2" fmla="*/ 1357 w 1358"/>
                <a:gd name="T3" fmla="*/ 924 h 1358"/>
                <a:gd name="T4" fmla="*/ 433 w 1358"/>
                <a:gd name="T5" fmla="*/ 0 h 1358"/>
                <a:gd name="T6" fmla="*/ 0 w 1358"/>
                <a:gd name="T7" fmla="*/ 452 h 1358"/>
                <a:gd name="T8" fmla="*/ 905 w 1358"/>
                <a:gd name="T9" fmla="*/ 1357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8" h="1358">
                  <a:moveTo>
                    <a:pt x="905" y="1357"/>
                  </a:moveTo>
                  <a:lnTo>
                    <a:pt x="1357" y="924"/>
                  </a:lnTo>
                  <a:lnTo>
                    <a:pt x="433" y="0"/>
                  </a:lnTo>
                  <a:lnTo>
                    <a:pt x="0" y="452"/>
                  </a:lnTo>
                  <a:lnTo>
                    <a:pt x="905" y="1357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29" name="Freeform 36"/>
            <p:cNvSpPr>
              <a:spLocks noChangeArrowheads="1"/>
            </p:cNvSpPr>
            <p:nvPr/>
          </p:nvSpPr>
          <p:spPr bwMode="auto">
            <a:xfrm>
              <a:off x="5817" y="3990"/>
              <a:ext cx="260" cy="324"/>
            </a:xfrm>
            <a:custGeom>
              <a:avLst/>
              <a:gdLst>
                <a:gd name="T0" fmla="*/ 585 w 1153"/>
                <a:gd name="T1" fmla="*/ 1432 h 1433"/>
                <a:gd name="T2" fmla="*/ 1152 w 1153"/>
                <a:gd name="T3" fmla="*/ 1150 h 1433"/>
                <a:gd name="T4" fmla="*/ 549 w 1153"/>
                <a:gd name="T5" fmla="*/ 0 h 1433"/>
                <a:gd name="T6" fmla="*/ 0 w 1153"/>
                <a:gd name="T7" fmla="*/ 281 h 1433"/>
                <a:gd name="T8" fmla="*/ 585 w 1153"/>
                <a:gd name="T9" fmla="*/ 1432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3" h="1433">
                  <a:moveTo>
                    <a:pt x="585" y="1432"/>
                  </a:moveTo>
                  <a:lnTo>
                    <a:pt x="1152" y="1150"/>
                  </a:lnTo>
                  <a:lnTo>
                    <a:pt x="549" y="0"/>
                  </a:lnTo>
                  <a:lnTo>
                    <a:pt x="0" y="281"/>
                  </a:lnTo>
                  <a:lnTo>
                    <a:pt x="585" y="1432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30" name="Freeform 37"/>
            <p:cNvSpPr>
              <a:spLocks noChangeArrowheads="1"/>
            </p:cNvSpPr>
            <p:nvPr/>
          </p:nvSpPr>
          <p:spPr bwMode="auto">
            <a:xfrm>
              <a:off x="6125" y="4139"/>
              <a:ext cx="183" cy="311"/>
            </a:xfrm>
            <a:custGeom>
              <a:avLst/>
              <a:gdLst>
                <a:gd name="T0" fmla="*/ 207 w 811"/>
                <a:gd name="T1" fmla="*/ 1375 h 1376"/>
                <a:gd name="T2" fmla="*/ 810 w 811"/>
                <a:gd name="T3" fmla="*/ 1282 h 1376"/>
                <a:gd name="T4" fmla="*/ 622 w 811"/>
                <a:gd name="T5" fmla="*/ 0 h 1376"/>
                <a:gd name="T6" fmla="*/ 0 w 811"/>
                <a:gd name="T7" fmla="*/ 93 h 1376"/>
                <a:gd name="T8" fmla="*/ 207 w 811"/>
                <a:gd name="T9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" h="1376">
                  <a:moveTo>
                    <a:pt x="207" y="1375"/>
                  </a:moveTo>
                  <a:lnTo>
                    <a:pt x="810" y="1282"/>
                  </a:lnTo>
                  <a:lnTo>
                    <a:pt x="622" y="0"/>
                  </a:lnTo>
                  <a:lnTo>
                    <a:pt x="0" y="93"/>
                  </a:lnTo>
                  <a:lnTo>
                    <a:pt x="207" y="1375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31" name="Freeform 38"/>
            <p:cNvSpPr>
              <a:spLocks noChangeArrowheads="1"/>
            </p:cNvSpPr>
            <p:nvPr/>
          </p:nvSpPr>
          <p:spPr bwMode="auto">
            <a:xfrm>
              <a:off x="6338" y="4357"/>
              <a:ext cx="183" cy="311"/>
            </a:xfrm>
            <a:custGeom>
              <a:avLst/>
              <a:gdLst>
                <a:gd name="T0" fmla="*/ 0 w 813"/>
                <a:gd name="T1" fmla="*/ 1282 h 1378"/>
                <a:gd name="T2" fmla="*/ 604 w 813"/>
                <a:gd name="T3" fmla="*/ 1377 h 1378"/>
                <a:gd name="T4" fmla="*/ 812 w 813"/>
                <a:gd name="T5" fmla="*/ 95 h 1378"/>
                <a:gd name="T6" fmla="*/ 208 w 813"/>
                <a:gd name="T7" fmla="*/ 0 h 1378"/>
                <a:gd name="T8" fmla="*/ 0 w 813"/>
                <a:gd name="T9" fmla="*/ 1282 h 1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3" h="1378">
                  <a:moveTo>
                    <a:pt x="0" y="1282"/>
                  </a:moveTo>
                  <a:lnTo>
                    <a:pt x="604" y="1377"/>
                  </a:lnTo>
                  <a:lnTo>
                    <a:pt x="812" y="95"/>
                  </a:lnTo>
                  <a:lnTo>
                    <a:pt x="208" y="0"/>
                  </a:lnTo>
                  <a:lnTo>
                    <a:pt x="0" y="1282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32" name="Freeform 39"/>
            <p:cNvSpPr>
              <a:spLocks noChangeArrowheads="1"/>
            </p:cNvSpPr>
            <p:nvPr/>
          </p:nvSpPr>
          <p:spPr bwMode="auto">
            <a:xfrm>
              <a:off x="6437" y="4627"/>
              <a:ext cx="260" cy="324"/>
            </a:xfrm>
            <a:custGeom>
              <a:avLst/>
              <a:gdLst>
                <a:gd name="T0" fmla="*/ 0 w 1152"/>
                <a:gd name="T1" fmla="*/ 1150 h 1433"/>
                <a:gd name="T2" fmla="*/ 547 w 1152"/>
                <a:gd name="T3" fmla="*/ 1432 h 1433"/>
                <a:gd name="T4" fmla="*/ 1151 w 1152"/>
                <a:gd name="T5" fmla="*/ 284 h 1433"/>
                <a:gd name="T6" fmla="*/ 584 w 1152"/>
                <a:gd name="T7" fmla="*/ 0 h 1433"/>
                <a:gd name="T8" fmla="*/ 0 w 1152"/>
                <a:gd name="T9" fmla="*/ 1150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2" h="1433">
                  <a:moveTo>
                    <a:pt x="0" y="1150"/>
                  </a:moveTo>
                  <a:lnTo>
                    <a:pt x="547" y="1432"/>
                  </a:lnTo>
                  <a:lnTo>
                    <a:pt x="1151" y="284"/>
                  </a:lnTo>
                  <a:lnTo>
                    <a:pt x="584" y="0"/>
                  </a:lnTo>
                  <a:lnTo>
                    <a:pt x="0" y="115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33" name="Freeform 40"/>
            <p:cNvSpPr>
              <a:spLocks noChangeArrowheads="1"/>
            </p:cNvSpPr>
            <p:nvPr/>
          </p:nvSpPr>
          <p:spPr bwMode="auto">
            <a:xfrm>
              <a:off x="6458" y="4938"/>
              <a:ext cx="307" cy="307"/>
            </a:xfrm>
            <a:custGeom>
              <a:avLst/>
              <a:gdLst>
                <a:gd name="T0" fmla="*/ 0 w 1360"/>
                <a:gd name="T1" fmla="*/ 906 h 1360"/>
                <a:gd name="T2" fmla="*/ 433 w 1360"/>
                <a:gd name="T3" fmla="*/ 1359 h 1360"/>
                <a:gd name="T4" fmla="*/ 1359 w 1360"/>
                <a:gd name="T5" fmla="*/ 436 h 1360"/>
                <a:gd name="T6" fmla="*/ 905 w 1360"/>
                <a:gd name="T7" fmla="*/ 0 h 1360"/>
                <a:gd name="T8" fmla="*/ 0 w 1360"/>
                <a:gd name="T9" fmla="*/ 906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0" h="1360">
                  <a:moveTo>
                    <a:pt x="0" y="906"/>
                  </a:moveTo>
                  <a:lnTo>
                    <a:pt x="433" y="1359"/>
                  </a:lnTo>
                  <a:lnTo>
                    <a:pt x="1359" y="436"/>
                  </a:lnTo>
                  <a:lnTo>
                    <a:pt x="905" y="0"/>
                  </a:lnTo>
                  <a:lnTo>
                    <a:pt x="0" y="906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34" name="Freeform 41"/>
            <p:cNvSpPr>
              <a:spLocks noChangeArrowheads="1"/>
            </p:cNvSpPr>
            <p:nvPr/>
          </p:nvSpPr>
          <p:spPr bwMode="auto">
            <a:xfrm>
              <a:off x="6394" y="5264"/>
              <a:ext cx="328" cy="256"/>
            </a:xfrm>
            <a:custGeom>
              <a:avLst/>
              <a:gdLst>
                <a:gd name="T0" fmla="*/ 0 w 1453"/>
                <a:gd name="T1" fmla="*/ 586 h 1134"/>
                <a:gd name="T2" fmla="*/ 284 w 1453"/>
                <a:gd name="T3" fmla="*/ 1133 h 1134"/>
                <a:gd name="T4" fmla="*/ 1452 w 1453"/>
                <a:gd name="T5" fmla="*/ 547 h 1134"/>
                <a:gd name="T6" fmla="*/ 1171 w 1453"/>
                <a:gd name="T7" fmla="*/ 0 h 1134"/>
                <a:gd name="T8" fmla="*/ 0 w 1453"/>
                <a:gd name="T9" fmla="*/ 586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3" h="1134">
                  <a:moveTo>
                    <a:pt x="0" y="586"/>
                  </a:moveTo>
                  <a:lnTo>
                    <a:pt x="284" y="1133"/>
                  </a:lnTo>
                  <a:lnTo>
                    <a:pt x="1452" y="547"/>
                  </a:lnTo>
                  <a:lnTo>
                    <a:pt x="1171" y="0"/>
                  </a:lnTo>
                  <a:lnTo>
                    <a:pt x="0" y="586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35" name="Freeform 42"/>
            <p:cNvSpPr>
              <a:spLocks noChangeArrowheads="1"/>
            </p:cNvSpPr>
            <p:nvPr/>
          </p:nvSpPr>
          <p:spPr bwMode="auto">
            <a:xfrm>
              <a:off x="6262" y="5572"/>
              <a:ext cx="311" cy="183"/>
            </a:xfrm>
            <a:custGeom>
              <a:avLst/>
              <a:gdLst>
                <a:gd name="T0" fmla="*/ 0 w 1378"/>
                <a:gd name="T1" fmla="*/ 208 h 813"/>
                <a:gd name="T2" fmla="*/ 95 w 1378"/>
                <a:gd name="T3" fmla="*/ 812 h 813"/>
                <a:gd name="T4" fmla="*/ 1377 w 1378"/>
                <a:gd name="T5" fmla="*/ 603 h 813"/>
                <a:gd name="T6" fmla="*/ 1282 w 1378"/>
                <a:gd name="T7" fmla="*/ 0 h 813"/>
                <a:gd name="T8" fmla="*/ 0 w 1378"/>
                <a:gd name="T9" fmla="*/ 208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8" h="813">
                  <a:moveTo>
                    <a:pt x="0" y="208"/>
                  </a:moveTo>
                  <a:lnTo>
                    <a:pt x="95" y="812"/>
                  </a:lnTo>
                  <a:lnTo>
                    <a:pt x="1377" y="603"/>
                  </a:lnTo>
                  <a:lnTo>
                    <a:pt x="1282" y="0"/>
                  </a:lnTo>
                  <a:lnTo>
                    <a:pt x="0" y="208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36" name="Freeform 43"/>
            <p:cNvSpPr>
              <a:spLocks noChangeArrowheads="1"/>
            </p:cNvSpPr>
            <p:nvPr/>
          </p:nvSpPr>
          <p:spPr bwMode="auto">
            <a:xfrm>
              <a:off x="6043" y="5785"/>
              <a:ext cx="312" cy="183"/>
            </a:xfrm>
            <a:custGeom>
              <a:avLst/>
              <a:gdLst>
                <a:gd name="T0" fmla="*/ 96 w 1379"/>
                <a:gd name="T1" fmla="*/ 0 h 812"/>
                <a:gd name="T2" fmla="*/ 0 w 1379"/>
                <a:gd name="T3" fmla="*/ 604 h 812"/>
                <a:gd name="T4" fmla="*/ 1264 w 1379"/>
                <a:gd name="T5" fmla="*/ 811 h 812"/>
                <a:gd name="T6" fmla="*/ 1378 w 1379"/>
                <a:gd name="T7" fmla="*/ 189 h 812"/>
                <a:gd name="T8" fmla="*/ 96 w 1379"/>
                <a:gd name="T9" fmla="*/ 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9" h="812">
                  <a:moveTo>
                    <a:pt x="96" y="0"/>
                  </a:moveTo>
                  <a:lnTo>
                    <a:pt x="0" y="604"/>
                  </a:lnTo>
                  <a:lnTo>
                    <a:pt x="1264" y="811"/>
                  </a:lnTo>
                  <a:lnTo>
                    <a:pt x="1378" y="189"/>
                  </a:lnTo>
                  <a:lnTo>
                    <a:pt x="96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37" name="Freeform 44"/>
            <p:cNvSpPr>
              <a:spLocks noChangeArrowheads="1"/>
            </p:cNvSpPr>
            <p:nvPr/>
          </p:nvSpPr>
          <p:spPr bwMode="auto">
            <a:xfrm>
              <a:off x="5761" y="5884"/>
              <a:ext cx="324" cy="256"/>
            </a:xfrm>
            <a:custGeom>
              <a:avLst/>
              <a:gdLst>
                <a:gd name="T0" fmla="*/ 283 w 1435"/>
                <a:gd name="T1" fmla="*/ 0 h 1133"/>
                <a:gd name="T2" fmla="*/ 0 w 1435"/>
                <a:gd name="T3" fmla="*/ 547 h 1133"/>
                <a:gd name="T4" fmla="*/ 1150 w 1435"/>
                <a:gd name="T5" fmla="*/ 1132 h 1133"/>
                <a:gd name="T6" fmla="*/ 1434 w 1435"/>
                <a:gd name="T7" fmla="*/ 583 h 1133"/>
                <a:gd name="T8" fmla="*/ 283 w 1435"/>
                <a:gd name="T9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5" h="1133">
                  <a:moveTo>
                    <a:pt x="283" y="0"/>
                  </a:moveTo>
                  <a:lnTo>
                    <a:pt x="0" y="547"/>
                  </a:lnTo>
                  <a:lnTo>
                    <a:pt x="1150" y="1132"/>
                  </a:lnTo>
                  <a:lnTo>
                    <a:pt x="1434" y="583"/>
                  </a:lnTo>
                  <a:lnTo>
                    <a:pt x="283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38" name="Freeform 45"/>
            <p:cNvSpPr>
              <a:spLocks noChangeArrowheads="1"/>
            </p:cNvSpPr>
            <p:nvPr/>
          </p:nvSpPr>
          <p:spPr bwMode="auto">
            <a:xfrm>
              <a:off x="5466" y="5901"/>
              <a:ext cx="307" cy="307"/>
            </a:xfrm>
            <a:custGeom>
              <a:avLst/>
              <a:gdLst>
                <a:gd name="T0" fmla="*/ 454 w 1360"/>
                <a:gd name="T1" fmla="*/ 0 h 1360"/>
                <a:gd name="T2" fmla="*/ 0 w 1360"/>
                <a:gd name="T3" fmla="*/ 453 h 1360"/>
                <a:gd name="T4" fmla="*/ 924 w 1360"/>
                <a:gd name="T5" fmla="*/ 1359 h 1360"/>
                <a:gd name="T6" fmla="*/ 1359 w 1360"/>
                <a:gd name="T7" fmla="*/ 923 h 1360"/>
                <a:gd name="T8" fmla="*/ 454 w 1360"/>
                <a:gd name="T9" fmla="*/ 0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0" h="1360">
                  <a:moveTo>
                    <a:pt x="454" y="0"/>
                  </a:moveTo>
                  <a:lnTo>
                    <a:pt x="0" y="453"/>
                  </a:lnTo>
                  <a:lnTo>
                    <a:pt x="924" y="1359"/>
                  </a:lnTo>
                  <a:lnTo>
                    <a:pt x="1359" y="923"/>
                  </a:lnTo>
                  <a:lnTo>
                    <a:pt x="454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39" name="Freeform 46"/>
            <p:cNvSpPr>
              <a:spLocks noChangeArrowheads="1"/>
            </p:cNvSpPr>
            <p:nvPr/>
          </p:nvSpPr>
          <p:spPr bwMode="auto">
            <a:xfrm>
              <a:off x="5188" y="5841"/>
              <a:ext cx="260" cy="324"/>
            </a:xfrm>
            <a:custGeom>
              <a:avLst/>
              <a:gdLst>
                <a:gd name="T0" fmla="*/ 565 w 1151"/>
                <a:gd name="T1" fmla="*/ 0 h 1434"/>
                <a:gd name="T2" fmla="*/ 0 w 1151"/>
                <a:gd name="T3" fmla="*/ 284 h 1434"/>
                <a:gd name="T4" fmla="*/ 603 w 1151"/>
                <a:gd name="T5" fmla="*/ 1433 h 1434"/>
                <a:gd name="T6" fmla="*/ 1150 w 1151"/>
                <a:gd name="T7" fmla="*/ 1151 h 1434"/>
                <a:gd name="T8" fmla="*/ 565 w 1151"/>
                <a:gd name="T9" fmla="*/ 0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1" h="1434">
                  <a:moveTo>
                    <a:pt x="565" y="0"/>
                  </a:moveTo>
                  <a:lnTo>
                    <a:pt x="0" y="284"/>
                  </a:lnTo>
                  <a:lnTo>
                    <a:pt x="603" y="1433"/>
                  </a:lnTo>
                  <a:lnTo>
                    <a:pt x="1150" y="1151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40" name="Freeform 47"/>
            <p:cNvSpPr>
              <a:spLocks noChangeArrowheads="1"/>
            </p:cNvSpPr>
            <p:nvPr/>
          </p:nvSpPr>
          <p:spPr bwMode="auto">
            <a:xfrm>
              <a:off x="4957" y="5708"/>
              <a:ext cx="183" cy="311"/>
            </a:xfrm>
            <a:custGeom>
              <a:avLst/>
              <a:gdLst>
                <a:gd name="T0" fmla="*/ 604 w 813"/>
                <a:gd name="T1" fmla="*/ 0 h 1378"/>
                <a:gd name="T2" fmla="*/ 0 w 813"/>
                <a:gd name="T3" fmla="*/ 95 h 1378"/>
                <a:gd name="T4" fmla="*/ 188 w 813"/>
                <a:gd name="T5" fmla="*/ 1377 h 1378"/>
                <a:gd name="T6" fmla="*/ 812 w 813"/>
                <a:gd name="T7" fmla="*/ 1264 h 1378"/>
                <a:gd name="T8" fmla="*/ 604 w 813"/>
                <a:gd name="T9" fmla="*/ 0 h 1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3" h="1378">
                  <a:moveTo>
                    <a:pt x="604" y="0"/>
                  </a:moveTo>
                  <a:lnTo>
                    <a:pt x="0" y="95"/>
                  </a:lnTo>
                  <a:lnTo>
                    <a:pt x="188" y="1377"/>
                  </a:lnTo>
                  <a:lnTo>
                    <a:pt x="812" y="1264"/>
                  </a:lnTo>
                  <a:lnTo>
                    <a:pt x="604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41" name="Freeform 48"/>
            <p:cNvSpPr>
              <a:spLocks noChangeArrowheads="1"/>
            </p:cNvSpPr>
            <p:nvPr/>
          </p:nvSpPr>
          <p:spPr bwMode="auto">
            <a:xfrm>
              <a:off x="4744" y="5486"/>
              <a:ext cx="183" cy="311"/>
            </a:xfrm>
            <a:custGeom>
              <a:avLst/>
              <a:gdLst>
                <a:gd name="T0" fmla="*/ 810 w 811"/>
                <a:gd name="T1" fmla="*/ 113 h 1378"/>
                <a:gd name="T2" fmla="*/ 188 w 811"/>
                <a:gd name="T3" fmla="*/ 0 h 1378"/>
                <a:gd name="T4" fmla="*/ 0 w 811"/>
                <a:gd name="T5" fmla="*/ 1282 h 1378"/>
                <a:gd name="T6" fmla="*/ 604 w 811"/>
                <a:gd name="T7" fmla="*/ 1377 h 1378"/>
                <a:gd name="T8" fmla="*/ 810 w 811"/>
                <a:gd name="T9" fmla="*/ 113 h 1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" h="1378">
                  <a:moveTo>
                    <a:pt x="810" y="113"/>
                  </a:moveTo>
                  <a:lnTo>
                    <a:pt x="188" y="0"/>
                  </a:lnTo>
                  <a:lnTo>
                    <a:pt x="0" y="1282"/>
                  </a:lnTo>
                  <a:lnTo>
                    <a:pt x="604" y="1377"/>
                  </a:lnTo>
                  <a:lnTo>
                    <a:pt x="810" y="11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42" name="Freeform 49"/>
            <p:cNvSpPr>
              <a:spLocks noChangeArrowheads="1"/>
            </p:cNvSpPr>
            <p:nvPr/>
          </p:nvSpPr>
          <p:spPr bwMode="auto">
            <a:xfrm>
              <a:off x="4568" y="5208"/>
              <a:ext cx="260" cy="324"/>
            </a:xfrm>
            <a:custGeom>
              <a:avLst/>
              <a:gdLst>
                <a:gd name="T0" fmla="*/ 1151 w 1152"/>
                <a:gd name="T1" fmla="*/ 284 h 1435"/>
                <a:gd name="T2" fmla="*/ 604 w 1152"/>
                <a:gd name="T3" fmla="*/ 0 h 1435"/>
                <a:gd name="T4" fmla="*/ 0 w 1152"/>
                <a:gd name="T5" fmla="*/ 1151 h 1435"/>
                <a:gd name="T6" fmla="*/ 566 w 1152"/>
                <a:gd name="T7" fmla="*/ 1434 h 1435"/>
                <a:gd name="T8" fmla="*/ 1151 w 1152"/>
                <a:gd name="T9" fmla="*/ 284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2" h="1435">
                  <a:moveTo>
                    <a:pt x="1151" y="284"/>
                  </a:moveTo>
                  <a:lnTo>
                    <a:pt x="604" y="0"/>
                  </a:lnTo>
                  <a:lnTo>
                    <a:pt x="0" y="1151"/>
                  </a:lnTo>
                  <a:lnTo>
                    <a:pt x="566" y="1434"/>
                  </a:lnTo>
                  <a:lnTo>
                    <a:pt x="1151" y="284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43" name="Freeform 50"/>
            <p:cNvSpPr>
              <a:spLocks noChangeArrowheads="1"/>
            </p:cNvSpPr>
            <p:nvPr/>
          </p:nvSpPr>
          <p:spPr bwMode="auto">
            <a:xfrm>
              <a:off x="4500" y="4913"/>
              <a:ext cx="307" cy="307"/>
            </a:xfrm>
            <a:custGeom>
              <a:avLst/>
              <a:gdLst>
                <a:gd name="T0" fmla="*/ 1357 w 1358"/>
                <a:gd name="T1" fmla="*/ 433 h 1358"/>
                <a:gd name="T2" fmla="*/ 923 w 1358"/>
                <a:gd name="T3" fmla="*/ 0 h 1358"/>
                <a:gd name="T4" fmla="*/ 0 w 1358"/>
                <a:gd name="T5" fmla="*/ 924 h 1358"/>
                <a:gd name="T6" fmla="*/ 451 w 1358"/>
                <a:gd name="T7" fmla="*/ 1357 h 1358"/>
                <a:gd name="T8" fmla="*/ 1357 w 1358"/>
                <a:gd name="T9" fmla="*/ 433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8" h="1358">
                  <a:moveTo>
                    <a:pt x="1357" y="433"/>
                  </a:moveTo>
                  <a:lnTo>
                    <a:pt x="923" y="0"/>
                  </a:lnTo>
                  <a:lnTo>
                    <a:pt x="0" y="924"/>
                  </a:lnTo>
                  <a:lnTo>
                    <a:pt x="451" y="1357"/>
                  </a:lnTo>
                  <a:lnTo>
                    <a:pt x="1357" y="43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44" name="Freeform 51"/>
            <p:cNvSpPr>
              <a:spLocks noChangeArrowheads="1"/>
            </p:cNvSpPr>
            <p:nvPr/>
          </p:nvSpPr>
          <p:spPr bwMode="auto">
            <a:xfrm>
              <a:off x="4542" y="4635"/>
              <a:ext cx="328" cy="260"/>
            </a:xfrm>
            <a:custGeom>
              <a:avLst/>
              <a:gdLst>
                <a:gd name="T0" fmla="*/ 1452 w 1453"/>
                <a:gd name="T1" fmla="*/ 566 h 1150"/>
                <a:gd name="T2" fmla="*/ 1169 w 1453"/>
                <a:gd name="T3" fmla="*/ 0 h 1150"/>
                <a:gd name="T4" fmla="*/ 0 w 1453"/>
                <a:gd name="T5" fmla="*/ 584 h 1150"/>
                <a:gd name="T6" fmla="*/ 283 w 1453"/>
                <a:gd name="T7" fmla="*/ 1149 h 1150"/>
                <a:gd name="T8" fmla="*/ 1452 w 1453"/>
                <a:gd name="T9" fmla="*/ 566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3" h="1150">
                  <a:moveTo>
                    <a:pt x="1452" y="566"/>
                  </a:moveTo>
                  <a:lnTo>
                    <a:pt x="1169" y="0"/>
                  </a:lnTo>
                  <a:lnTo>
                    <a:pt x="0" y="584"/>
                  </a:lnTo>
                  <a:lnTo>
                    <a:pt x="283" y="1149"/>
                  </a:lnTo>
                  <a:lnTo>
                    <a:pt x="1452" y="566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45" name="Freeform 52"/>
            <p:cNvSpPr>
              <a:spLocks noChangeArrowheads="1"/>
            </p:cNvSpPr>
            <p:nvPr/>
          </p:nvSpPr>
          <p:spPr bwMode="auto">
            <a:xfrm>
              <a:off x="4692" y="4400"/>
              <a:ext cx="312" cy="187"/>
            </a:xfrm>
            <a:custGeom>
              <a:avLst/>
              <a:gdLst>
                <a:gd name="T0" fmla="*/ 1378 w 1379"/>
                <a:gd name="T1" fmla="*/ 622 h 830"/>
                <a:gd name="T2" fmla="*/ 1282 w 1379"/>
                <a:gd name="T3" fmla="*/ 0 h 830"/>
                <a:gd name="T4" fmla="*/ 0 w 1379"/>
                <a:gd name="T5" fmla="*/ 207 h 830"/>
                <a:gd name="T6" fmla="*/ 95 w 1379"/>
                <a:gd name="T7" fmla="*/ 829 h 830"/>
                <a:gd name="T8" fmla="*/ 1378 w 1379"/>
                <a:gd name="T9" fmla="*/ 622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9" h="830">
                  <a:moveTo>
                    <a:pt x="1378" y="622"/>
                  </a:moveTo>
                  <a:lnTo>
                    <a:pt x="1282" y="0"/>
                  </a:lnTo>
                  <a:lnTo>
                    <a:pt x="0" y="207"/>
                  </a:lnTo>
                  <a:lnTo>
                    <a:pt x="95" y="829"/>
                  </a:lnTo>
                  <a:lnTo>
                    <a:pt x="1378" y="622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46" name="Freeform 53"/>
            <p:cNvSpPr>
              <a:spLocks noChangeArrowheads="1"/>
            </p:cNvSpPr>
            <p:nvPr/>
          </p:nvSpPr>
          <p:spPr bwMode="auto">
            <a:xfrm>
              <a:off x="4910" y="4190"/>
              <a:ext cx="312" cy="183"/>
            </a:xfrm>
            <a:custGeom>
              <a:avLst/>
              <a:gdLst>
                <a:gd name="T0" fmla="*/ 1283 w 1379"/>
                <a:gd name="T1" fmla="*/ 810 h 811"/>
                <a:gd name="T2" fmla="*/ 1378 w 1379"/>
                <a:gd name="T3" fmla="*/ 188 h 811"/>
                <a:gd name="T4" fmla="*/ 114 w 1379"/>
                <a:gd name="T5" fmla="*/ 0 h 811"/>
                <a:gd name="T6" fmla="*/ 0 w 1379"/>
                <a:gd name="T7" fmla="*/ 603 h 811"/>
                <a:gd name="T8" fmla="*/ 1283 w 1379"/>
                <a:gd name="T9" fmla="*/ 81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9" h="811">
                  <a:moveTo>
                    <a:pt x="1283" y="810"/>
                  </a:moveTo>
                  <a:lnTo>
                    <a:pt x="1378" y="188"/>
                  </a:lnTo>
                  <a:lnTo>
                    <a:pt x="114" y="0"/>
                  </a:lnTo>
                  <a:lnTo>
                    <a:pt x="0" y="603"/>
                  </a:lnTo>
                  <a:lnTo>
                    <a:pt x="1283" y="81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47" name="Freeform 54"/>
            <p:cNvSpPr>
              <a:spLocks noChangeArrowheads="1"/>
            </p:cNvSpPr>
            <p:nvPr/>
          </p:nvSpPr>
          <p:spPr bwMode="auto">
            <a:xfrm>
              <a:off x="5179" y="4015"/>
              <a:ext cx="324" cy="261"/>
            </a:xfrm>
            <a:custGeom>
              <a:avLst/>
              <a:gdLst>
                <a:gd name="T0" fmla="*/ 1151 w 1435"/>
                <a:gd name="T1" fmla="*/ 1153 h 1154"/>
                <a:gd name="T2" fmla="*/ 1434 w 1435"/>
                <a:gd name="T3" fmla="*/ 586 h 1154"/>
                <a:gd name="T4" fmla="*/ 284 w 1435"/>
                <a:gd name="T5" fmla="*/ 0 h 1154"/>
                <a:gd name="T6" fmla="*/ 0 w 1435"/>
                <a:gd name="T7" fmla="*/ 567 h 1154"/>
                <a:gd name="T8" fmla="*/ 1151 w 1435"/>
                <a:gd name="T9" fmla="*/ 1153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5" h="1154">
                  <a:moveTo>
                    <a:pt x="1151" y="1153"/>
                  </a:moveTo>
                  <a:lnTo>
                    <a:pt x="1434" y="586"/>
                  </a:lnTo>
                  <a:lnTo>
                    <a:pt x="284" y="0"/>
                  </a:lnTo>
                  <a:lnTo>
                    <a:pt x="0" y="567"/>
                  </a:lnTo>
                  <a:lnTo>
                    <a:pt x="1151" y="115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48" name="Freeform 55"/>
            <p:cNvSpPr>
              <a:spLocks noChangeArrowheads="1"/>
            </p:cNvSpPr>
            <p:nvPr/>
          </p:nvSpPr>
          <p:spPr bwMode="auto">
            <a:xfrm>
              <a:off x="3341" y="1992"/>
              <a:ext cx="7376" cy="2150"/>
            </a:xfrm>
            <a:custGeom>
              <a:avLst/>
              <a:gdLst>
                <a:gd name="T0" fmla="*/ 0 w 32532"/>
                <a:gd name="T1" fmla="*/ 4620 h 9486"/>
                <a:gd name="T2" fmla="*/ 0 w 32532"/>
                <a:gd name="T3" fmla="*/ 4620 h 9486"/>
                <a:gd name="T4" fmla="*/ 207 w 32532"/>
                <a:gd name="T5" fmla="*/ 5864 h 9486"/>
                <a:gd name="T6" fmla="*/ 18368 w 32532"/>
                <a:gd name="T7" fmla="*/ 9372 h 9486"/>
                <a:gd name="T8" fmla="*/ 19500 w 32532"/>
                <a:gd name="T9" fmla="*/ 8807 h 9486"/>
                <a:gd name="T10" fmla="*/ 22348 w 32532"/>
                <a:gd name="T11" fmla="*/ 2358 h 9486"/>
                <a:gd name="T12" fmla="*/ 22498 w 32532"/>
                <a:gd name="T13" fmla="*/ 2131 h 9486"/>
                <a:gd name="T14" fmla="*/ 23724 w 32532"/>
                <a:gd name="T15" fmla="*/ 1075 h 9486"/>
                <a:gd name="T16" fmla="*/ 24007 w 32532"/>
                <a:gd name="T17" fmla="*/ 924 h 9486"/>
                <a:gd name="T18" fmla="*/ 32531 w 32532"/>
                <a:gd name="T19" fmla="*/ 547 h 9486"/>
                <a:gd name="T20" fmla="*/ 31494 w 32532"/>
                <a:gd name="T21" fmla="*/ 113 h 9486"/>
                <a:gd name="T22" fmla="*/ 22800 w 32532"/>
                <a:gd name="T23" fmla="*/ 113 h 9486"/>
                <a:gd name="T24" fmla="*/ 21234 w 32532"/>
                <a:gd name="T25" fmla="*/ 1132 h 9486"/>
                <a:gd name="T26" fmla="*/ 19745 w 32532"/>
                <a:gd name="T27" fmla="*/ 1979 h 9486"/>
                <a:gd name="T28" fmla="*/ 19632 w 32532"/>
                <a:gd name="T29" fmla="*/ 1979 h 9486"/>
                <a:gd name="T30" fmla="*/ 19273 w 32532"/>
                <a:gd name="T31" fmla="*/ 2471 h 9486"/>
                <a:gd name="T32" fmla="*/ 21234 w 32532"/>
                <a:gd name="T33" fmla="*/ 2471 h 9486"/>
                <a:gd name="T34" fmla="*/ 21461 w 32532"/>
                <a:gd name="T35" fmla="*/ 2734 h 9486"/>
                <a:gd name="T36" fmla="*/ 21311 w 32532"/>
                <a:gd name="T37" fmla="*/ 3111 h 9486"/>
                <a:gd name="T38" fmla="*/ 20857 w 32532"/>
                <a:gd name="T39" fmla="*/ 4187 h 9486"/>
                <a:gd name="T40" fmla="*/ 19273 w 32532"/>
                <a:gd name="T41" fmla="*/ 7770 h 9486"/>
                <a:gd name="T42" fmla="*/ 0 w 32532"/>
                <a:gd name="T43" fmla="*/ 4620 h 9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32" h="9486">
                  <a:moveTo>
                    <a:pt x="0" y="4620"/>
                  </a:moveTo>
                  <a:lnTo>
                    <a:pt x="0" y="4620"/>
                  </a:lnTo>
                  <a:cubicBezTo>
                    <a:pt x="207" y="5864"/>
                    <a:pt x="207" y="5864"/>
                    <a:pt x="207" y="5864"/>
                  </a:cubicBezTo>
                  <a:cubicBezTo>
                    <a:pt x="207" y="5864"/>
                    <a:pt x="17594" y="9258"/>
                    <a:pt x="18368" y="9372"/>
                  </a:cubicBezTo>
                  <a:cubicBezTo>
                    <a:pt x="19123" y="9485"/>
                    <a:pt x="19500" y="8807"/>
                    <a:pt x="19500" y="8807"/>
                  </a:cubicBezTo>
                  <a:cubicBezTo>
                    <a:pt x="22348" y="2358"/>
                    <a:pt x="22348" y="2358"/>
                    <a:pt x="22348" y="2358"/>
                  </a:cubicBezTo>
                  <a:cubicBezTo>
                    <a:pt x="22498" y="2131"/>
                    <a:pt x="22498" y="2131"/>
                    <a:pt x="22498" y="2131"/>
                  </a:cubicBezTo>
                  <a:cubicBezTo>
                    <a:pt x="22498" y="2131"/>
                    <a:pt x="23535" y="1245"/>
                    <a:pt x="23724" y="1075"/>
                  </a:cubicBezTo>
                  <a:cubicBezTo>
                    <a:pt x="23932" y="924"/>
                    <a:pt x="24007" y="924"/>
                    <a:pt x="24007" y="924"/>
                  </a:cubicBezTo>
                  <a:cubicBezTo>
                    <a:pt x="32531" y="547"/>
                    <a:pt x="32531" y="547"/>
                    <a:pt x="32531" y="547"/>
                  </a:cubicBezTo>
                  <a:cubicBezTo>
                    <a:pt x="31852" y="0"/>
                    <a:pt x="31494" y="113"/>
                    <a:pt x="31494" y="113"/>
                  </a:cubicBezTo>
                  <a:cubicBezTo>
                    <a:pt x="31494" y="113"/>
                    <a:pt x="23140" y="113"/>
                    <a:pt x="22800" y="113"/>
                  </a:cubicBezTo>
                  <a:cubicBezTo>
                    <a:pt x="22460" y="113"/>
                    <a:pt x="21969" y="508"/>
                    <a:pt x="21234" y="1132"/>
                  </a:cubicBezTo>
                  <a:cubicBezTo>
                    <a:pt x="20499" y="1734"/>
                    <a:pt x="19745" y="1979"/>
                    <a:pt x="19745" y="1979"/>
                  </a:cubicBezTo>
                  <a:cubicBezTo>
                    <a:pt x="19745" y="1979"/>
                    <a:pt x="19689" y="1979"/>
                    <a:pt x="19632" y="1979"/>
                  </a:cubicBezTo>
                  <a:cubicBezTo>
                    <a:pt x="19273" y="2471"/>
                    <a:pt x="19273" y="2471"/>
                    <a:pt x="19273" y="2471"/>
                  </a:cubicBezTo>
                  <a:cubicBezTo>
                    <a:pt x="21234" y="2471"/>
                    <a:pt x="21234" y="2471"/>
                    <a:pt x="21234" y="2471"/>
                  </a:cubicBezTo>
                  <a:cubicBezTo>
                    <a:pt x="21234" y="2471"/>
                    <a:pt x="21574" y="2376"/>
                    <a:pt x="21461" y="2734"/>
                  </a:cubicBezTo>
                  <a:cubicBezTo>
                    <a:pt x="21443" y="2791"/>
                    <a:pt x="21386" y="2923"/>
                    <a:pt x="21311" y="3111"/>
                  </a:cubicBezTo>
                  <a:cubicBezTo>
                    <a:pt x="21198" y="3376"/>
                    <a:pt x="21027" y="3753"/>
                    <a:pt x="20857" y="4187"/>
                  </a:cubicBezTo>
                  <a:cubicBezTo>
                    <a:pt x="20197" y="5675"/>
                    <a:pt x="19273" y="7770"/>
                    <a:pt x="19273" y="7770"/>
                  </a:cubicBezTo>
                  <a:lnTo>
                    <a:pt x="0" y="462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49" name="Freeform 56"/>
            <p:cNvSpPr>
              <a:spLocks noChangeArrowheads="1"/>
            </p:cNvSpPr>
            <p:nvPr/>
          </p:nvSpPr>
          <p:spPr bwMode="auto">
            <a:xfrm>
              <a:off x="3341" y="2441"/>
              <a:ext cx="4892" cy="1312"/>
            </a:xfrm>
            <a:custGeom>
              <a:avLst/>
              <a:gdLst>
                <a:gd name="T0" fmla="*/ 0 w 21575"/>
                <a:gd name="T1" fmla="*/ 2641 h 5792"/>
                <a:gd name="T2" fmla="*/ 0 w 21575"/>
                <a:gd name="T3" fmla="*/ 2641 h 5792"/>
                <a:gd name="T4" fmla="*/ 19273 w 21575"/>
                <a:gd name="T5" fmla="*/ 5791 h 5792"/>
                <a:gd name="T6" fmla="*/ 20857 w 21575"/>
                <a:gd name="T7" fmla="*/ 2208 h 5792"/>
                <a:gd name="T8" fmla="*/ 2508 w 21575"/>
                <a:gd name="T9" fmla="*/ 2208 h 5792"/>
                <a:gd name="T10" fmla="*/ 4620 w 21575"/>
                <a:gd name="T11" fmla="*/ 1132 h 5792"/>
                <a:gd name="T12" fmla="*/ 21311 w 21575"/>
                <a:gd name="T13" fmla="*/ 1132 h 5792"/>
                <a:gd name="T14" fmla="*/ 21461 w 21575"/>
                <a:gd name="T15" fmla="*/ 755 h 5792"/>
                <a:gd name="T16" fmla="*/ 21234 w 21575"/>
                <a:gd name="T17" fmla="*/ 492 h 5792"/>
                <a:gd name="T18" fmla="*/ 19273 w 21575"/>
                <a:gd name="T19" fmla="*/ 492 h 5792"/>
                <a:gd name="T20" fmla="*/ 19632 w 21575"/>
                <a:gd name="T21" fmla="*/ 0 h 5792"/>
                <a:gd name="T22" fmla="*/ 3942 w 21575"/>
                <a:gd name="T23" fmla="*/ 0 h 5792"/>
                <a:gd name="T24" fmla="*/ 2905 w 21575"/>
                <a:gd name="T25" fmla="*/ 152 h 5792"/>
                <a:gd name="T26" fmla="*/ 1321 w 21575"/>
                <a:gd name="T27" fmla="*/ 1170 h 5792"/>
                <a:gd name="T28" fmla="*/ 529 w 21575"/>
                <a:gd name="T29" fmla="*/ 1811 h 5792"/>
                <a:gd name="T30" fmla="*/ 0 w 21575"/>
                <a:gd name="T31" fmla="*/ 2641 h 5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575" h="5792">
                  <a:moveTo>
                    <a:pt x="0" y="2641"/>
                  </a:moveTo>
                  <a:lnTo>
                    <a:pt x="0" y="2641"/>
                  </a:lnTo>
                  <a:cubicBezTo>
                    <a:pt x="19273" y="5791"/>
                    <a:pt x="19273" y="5791"/>
                    <a:pt x="19273" y="5791"/>
                  </a:cubicBezTo>
                  <a:cubicBezTo>
                    <a:pt x="19273" y="5791"/>
                    <a:pt x="20197" y="3696"/>
                    <a:pt x="20857" y="2208"/>
                  </a:cubicBezTo>
                  <a:cubicBezTo>
                    <a:pt x="2508" y="2208"/>
                    <a:pt x="2508" y="2208"/>
                    <a:pt x="2508" y="2208"/>
                  </a:cubicBezTo>
                  <a:cubicBezTo>
                    <a:pt x="4620" y="1132"/>
                    <a:pt x="4620" y="1132"/>
                    <a:pt x="4620" y="1132"/>
                  </a:cubicBezTo>
                  <a:cubicBezTo>
                    <a:pt x="21311" y="1132"/>
                    <a:pt x="21311" y="1132"/>
                    <a:pt x="21311" y="1132"/>
                  </a:cubicBezTo>
                  <a:cubicBezTo>
                    <a:pt x="21386" y="944"/>
                    <a:pt x="21443" y="812"/>
                    <a:pt x="21461" y="755"/>
                  </a:cubicBezTo>
                  <a:cubicBezTo>
                    <a:pt x="21574" y="397"/>
                    <a:pt x="21234" y="492"/>
                    <a:pt x="21234" y="492"/>
                  </a:cubicBezTo>
                  <a:cubicBezTo>
                    <a:pt x="19273" y="492"/>
                    <a:pt x="19273" y="492"/>
                    <a:pt x="19273" y="492"/>
                  </a:cubicBezTo>
                  <a:cubicBezTo>
                    <a:pt x="19632" y="0"/>
                    <a:pt x="19632" y="0"/>
                    <a:pt x="19632" y="0"/>
                  </a:cubicBezTo>
                  <a:cubicBezTo>
                    <a:pt x="3942" y="0"/>
                    <a:pt x="3942" y="0"/>
                    <a:pt x="3942" y="0"/>
                  </a:cubicBezTo>
                  <a:cubicBezTo>
                    <a:pt x="3281" y="0"/>
                    <a:pt x="2905" y="152"/>
                    <a:pt x="2905" y="152"/>
                  </a:cubicBezTo>
                  <a:cubicBezTo>
                    <a:pt x="2905" y="152"/>
                    <a:pt x="2056" y="624"/>
                    <a:pt x="1321" y="1170"/>
                  </a:cubicBezTo>
                  <a:cubicBezTo>
                    <a:pt x="583" y="1717"/>
                    <a:pt x="529" y="1811"/>
                    <a:pt x="529" y="1811"/>
                  </a:cubicBezTo>
                  <a:lnTo>
                    <a:pt x="0" y="2641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50" name="Freeform 57"/>
            <p:cNvSpPr>
              <a:spLocks noChangeArrowheads="1"/>
            </p:cNvSpPr>
            <p:nvPr/>
          </p:nvSpPr>
          <p:spPr bwMode="auto">
            <a:xfrm>
              <a:off x="8156" y="3579"/>
              <a:ext cx="2788" cy="97"/>
            </a:xfrm>
            <a:custGeom>
              <a:avLst/>
              <a:gdLst>
                <a:gd name="T0" fmla="*/ 12297 w 12298"/>
                <a:gd name="T1" fmla="*/ 433 h 434"/>
                <a:gd name="T2" fmla="*/ 0 w 12298"/>
                <a:gd name="T3" fmla="*/ 433 h 434"/>
                <a:gd name="T4" fmla="*/ 0 w 12298"/>
                <a:gd name="T5" fmla="*/ 0 h 434"/>
                <a:gd name="T6" fmla="*/ 12297 w 12298"/>
                <a:gd name="T7" fmla="*/ 0 h 434"/>
                <a:gd name="T8" fmla="*/ 12297 w 12298"/>
                <a:gd name="T9" fmla="*/ 433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98" h="434">
                  <a:moveTo>
                    <a:pt x="12297" y="433"/>
                  </a:moveTo>
                  <a:lnTo>
                    <a:pt x="0" y="433"/>
                  </a:lnTo>
                  <a:lnTo>
                    <a:pt x="0" y="0"/>
                  </a:lnTo>
                  <a:lnTo>
                    <a:pt x="12297" y="0"/>
                  </a:lnTo>
                  <a:lnTo>
                    <a:pt x="12297" y="43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51" name="Freeform 58"/>
            <p:cNvSpPr>
              <a:spLocks noChangeArrowheads="1"/>
            </p:cNvSpPr>
            <p:nvPr/>
          </p:nvSpPr>
          <p:spPr bwMode="auto">
            <a:xfrm>
              <a:off x="9366" y="5050"/>
              <a:ext cx="55" cy="59"/>
            </a:xfrm>
            <a:custGeom>
              <a:avLst/>
              <a:gdLst>
                <a:gd name="T0" fmla="*/ 0 w 247"/>
                <a:gd name="T1" fmla="*/ 132 h 265"/>
                <a:gd name="T2" fmla="*/ 0 w 247"/>
                <a:gd name="T3" fmla="*/ 132 h 265"/>
                <a:gd name="T4" fmla="*/ 114 w 247"/>
                <a:gd name="T5" fmla="*/ 264 h 265"/>
                <a:gd name="T6" fmla="*/ 246 w 247"/>
                <a:gd name="T7" fmla="*/ 132 h 265"/>
                <a:gd name="T8" fmla="*/ 114 w 247"/>
                <a:gd name="T9" fmla="*/ 0 h 265"/>
                <a:gd name="T10" fmla="*/ 0 w 247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5">
                  <a:moveTo>
                    <a:pt x="0" y="132"/>
                  </a:moveTo>
                  <a:lnTo>
                    <a:pt x="0" y="132"/>
                  </a:lnTo>
                  <a:cubicBezTo>
                    <a:pt x="0" y="207"/>
                    <a:pt x="57" y="264"/>
                    <a:pt x="114" y="264"/>
                  </a:cubicBezTo>
                  <a:cubicBezTo>
                    <a:pt x="189" y="264"/>
                    <a:pt x="246" y="207"/>
                    <a:pt x="246" y="132"/>
                  </a:cubicBezTo>
                  <a:cubicBezTo>
                    <a:pt x="246" y="57"/>
                    <a:pt x="189" y="0"/>
                    <a:pt x="114" y="0"/>
                  </a:cubicBezTo>
                  <a:cubicBezTo>
                    <a:pt x="57" y="0"/>
                    <a:pt x="0" y="5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52" name="Freeform 59"/>
            <p:cNvSpPr>
              <a:spLocks noChangeArrowheads="1"/>
            </p:cNvSpPr>
            <p:nvPr/>
          </p:nvSpPr>
          <p:spPr bwMode="auto">
            <a:xfrm>
              <a:off x="9302" y="5187"/>
              <a:ext cx="63" cy="59"/>
            </a:xfrm>
            <a:custGeom>
              <a:avLst/>
              <a:gdLst>
                <a:gd name="T0" fmla="*/ 57 w 284"/>
                <a:gd name="T1" fmla="*/ 57 h 264"/>
                <a:gd name="T2" fmla="*/ 57 w 284"/>
                <a:gd name="T3" fmla="*/ 57 h 264"/>
                <a:gd name="T4" fmla="*/ 57 w 284"/>
                <a:gd name="T5" fmla="*/ 243 h 264"/>
                <a:gd name="T6" fmla="*/ 77 w 284"/>
                <a:gd name="T7" fmla="*/ 263 h 264"/>
                <a:gd name="T8" fmla="*/ 208 w 284"/>
                <a:gd name="T9" fmla="*/ 263 h 264"/>
                <a:gd name="T10" fmla="*/ 245 w 284"/>
                <a:gd name="T11" fmla="*/ 243 h 264"/>
                <a:gd name="T12" fmla="*/ 245 w 284"/>
                <a:gd name="T13" fmla="*/ 57 h 264"/>
                <a:gd name="T14" fmla="*/ 57 w 284"/>
                <a:gd name="T15" fmla="*/ 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4" h="264">
                  <a:moveTo>
                    <a:pt x="57" y="57"/>
                  </a:moveTo>
                  <a:lnTo>
                    <a:pt x="57" y="57"/>
                  </a:lnTo>
                  <a:cubicBezTo>
                    <a:pt x="0" y="112"/>
                    <a:pt x="0" y="187"/>
                    <a:pt x="57" y="243"/>
                  </a:cubicBezTo>
                  <a:cubicBezTo>
                    <a:pt x="57" y="243"/>
                    <a:pt x="77" y="243"/>
                    <a:pt x="77" y="263"/>
                  </a:cubicBezTo>
                  <a:cubicBezTo>
                    <a:pt x="208" y="263"/>
                    <a:pt x="208" y="263"/>
                    <a:pt x="208" y="263"/>
                  </a:cubicBezTo>
                  <a:cubicBezTo>
                    <a:pt x="227" y="243"/>
                    <a:pt x="227" y="243"/>
                    <a:pt x="245" y="243"/>
                  </a:cubicBezTo>
                  <a:cubicBezTo>
                    <a:pt x="283" y="187"/>
                    <a:pt x="283" y="112"/>
                    <a:pt x="245" y="57"/>
                  </a:cubicBezTo>
                  <a:cubicBezTo>
                    <a:pt x="190" y="0"/>
                    <a:pt x="113" y="0"/>
                    <a:pt x="57" y="5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53" name="Freeform 60"/>
            <p:cNvSpPr>
              <a:spLocks noChangeArrowheads="1"/>
            </p:cNvSpPr>
            <p:nvPr/>
          </p:nvSpPr>
          <p:spPr bwMode="auto">
            <a:xfrm>
              <a:off x="9302" y="4904"/>
              <a:ext cx="63" cy="64"/>
            </a:xfrm>
            <a:custGeom>
              <a:avLst/>
              <a:gdLst>
                <a:gd name="T0" fmla="*/ 245 w 284"/>
                <a:gd name="T1" fmla="*/ 246 h 285"/>
                <a:gd name="T2" fmla="*/ 245 w 284"/>
                <a:gd name="T3" fmla="*/ 246 h 285"/>
                <a:gd name="T4" fmla="*/ 245 w 284"/>
                <a:gd name="T5" fmla="*/ 57 h 285"/>
                <a:gd name="T6" fmla="*/ 57 w 284"/>
                <a:gd name="T7" fmla="*/ 57 h 285"/>
                <a:gd name="T8" fmla="*/ 57 w 284"/>
                <a:gd name="T9" fmla="*/ 246 h 285"/>
                <a:gd name="T10" fmla="*/ 245 w 284"/>
                <a:gd name="T11" fmla="*/ 246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4" h="285">
                  <a:moveTo>
                    <a:pt x="245" y="246"/>
                  </a:moveTo>
                  <a:lnTo>
                    <a:pt x="245" y="246"/>
                  </a:lnTo>
                  <a:cubicBezTo>
                    <a:pt x="283" y="189"/>
                    <a:pt x="283" y="114"/>
                    <a:pt x="245" y="57"/>
                  </a:cubicBezTo>
                  <a:cubicBezTo>
                    <a:pt x="190" y="0"/>
                    <a:pt x="113" y="0"/>
                    <a:pt x="57" y="57"/>
                  </a:cubicBezTo>
                  <a:cubicBezTo>
                    <a:pt x="0" y="114"/>
                    <a:pt x="0" y="189"/>
                    <a:pt x="57" y="246"/>
                  </a:cubicBezTo>
                  <a:cubicBezTo>
                    <a:pt x="113" y="284"/>
                    <a:pt x="190" y="284"/>
                    <a:pt x="245" y="24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54" name="Freeform 61"/>
            <p:cNvSpPr>
              <a:spLocks noChangeArrowheads="1"/>
            </p:cNvSpPr>
            <p:nvPr/>
          </p:nvSpPr>
          <p:spPr bwMode="auto">
            <a:xfrm>
              <a:off x="9166" y="4849"/>
              <a:ext cx="59" cy="59"/>
            </a:xfrm>
            <a:custGeom>
              <a:avLst/>
              <a:gdLst>
                <a:gd name="T0" fmla="*/ 132 w 265"/>
                <a:gd name="T1" fmla="*/ 264 h 265"/>
                <a:gd name="T2" fmla="*/ 132 w 265"/>
                <a:gd name="T3" fmla="*/ 264 h 265"/>
                <a:gd name="T4" fmla="*/ 264 w 265"/>
                <a:gd name="T5" fmla="*/ 132 h 265"/>
                <a:gd name="T6" fmla="*/ 132 w 265"/>
                <a:gd name="T7" fmla="*/ 0 h 265"/>
                <a:gd name="T8" fmla="*/ 0 w 265"/>
                <a:gd name="T9" fmla="*/ 132 h 265"/>
                <a:gd name="T10" fmla="*/ 132 w 265"/>
                <a:gd name="T11" fmla="*/ 26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65">
                  <a:moveTo>
                    <a:pt x="132" y="264"/>
                  </a:moveTo>
                  <a:lnTo>
                    <a:pt x="132" y="264"/>
                  </a:lnTo>
                  <a:cubicBezTo>
                    <a:pt x="189" y="264"/>
                    <a:pt x="264" y="207"/>
                    <a:pt x="264" y="132"/>
                  </a:cubicBezTo>
                  <a:cubicBezTo>
                    <a:pt x="264" y="57"/>
                    <a:pt x="189" y="0"/>
                    <a:pt x="132" y="0"/>
                  </a:cubicBezTo>
                  <a:cubicBezTo>
                    <a:pt x="57" y="0"/>
                    <a:pt x="0" y="57"/>
                    <a:pt x="0" y="132"/>
                  </a:cubicBezTo>
                  <a:cubicBezTo>
                    <a:pt x="0" y="207"/>
                    <a:pt x="57" y="264"/>
                    <a:pt x="132" y="2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55" name="Freeform 62"/>
            <p:cNvSpPr>
              <a:spLocks noChangeArrowheads="1"/>
            </p:cNvSpPr>
            <p:nvPr/>
          </p:nvSpPr>
          <p:spPr bwMode="auto">
            <a:xfrm>
              <a:off x="9055" y="4938"/>
              <a:ext cx="281" cy="282"/>
            </a:xfrm>
            <a:custGeom>
              <a:avLst/>
              <a:gdLst>
                <a:gd name="T0" fmla="*/ 0 w 1245"/>
                <a:gd name="T1" fmla="*/ 624 h 1247"/>
                <a:gd name="T2" fmla="*/ 0 w 1245"/>
                <a:gd name="T3" fmla="*/ 624 h 1247"/>
                <a:gd name="T4" fmla="*/ 622 w 1245"/>
                <a:gd name="T5" fmla="*/ 1246 h 1247"/>
                <a:gd name="T6" fmla="*/ 1244 w 1245"/>
                <a:gd name="T7" fmla="*/ 624 h 1247"/>
                <a:gd name="T8" fmla="*/ 622 w 1245"/>
                <a:gd name="T9" fmla="*/ 0 h 1247"/>
                <a:gd name="T10" fmla="*/ 0 w 1245"/>
                <a:gd name="T11" fmla="*/ 624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1247">
                  <a:moveTo>
                    <a:pt x="0" y="624"/>
                  </a:moveTo>
                  <a:lnTo>
                    <a:pt x="0" y="624"/>
                  </a:lnTo>
                  <a:cubicBezTo>
                    <a:pt x="0" y="963"/>
                    <a:pt x="282" y="1246"/>
                    <a:pt x="622" y="1246"/>
                  </a:cubicBezTo>
                  <a:cubicBezTo>
                    <a:pt x="960" y="1246"/>
                    <a:pt x="1244" y="963"/>
                    <a:pt x="1244" y="624"/>
                  </a:cubicBezTo>
                  <a:cubicBezTo>
                    <a:pt x="1244" y="284"/>
                    <a:pt x="960" y="0"/>
                    <a:pt x="622" y="0"/>
                  </a:cubicBezTo>
                  <a:cubicBezTo>
                    <a:pt x="282" y="0"/>
                    <a:pt x="0" y="284"/>
                    <a:pt x="0" y="62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56" name="Freeform 63"/>
            <p:cNvSpPr>
              <a:spLocks noChangeArrowheads="1"/>
            </p:cNvSpPr>
            <p:nvPr/>
          </p:nvSpPr>
          <p:spPr bwMode="auto">
            <a:xfrm>
              <a:off x="9020" y="5187"/>
              <a:ext cx="64" cy="59"/>
            </a:xfrm>
            <a:custGeom>
              <a:avLst/>
              <a:gdLst>
                <a:gd name="T0" fmla="*/ 57 w 285"/>
                <a:gd name="T1" fmla="*/ 57 h 264"/>
                <a:gd name="T2" fmla="*/ 57 w 285"/>
                <a:gd name="T3" fmla="*/ 57 h 264"/>
                <a:gd name="T4" fmla="*/ 57 w 285"/>
                <a:gd name="T5" fmla="*/ 243 h 264"/>
                <a:gd name="T6" fmla="*/ 75 w 285"/>
                <a:gd name="T7" fmla="*/ 263 h 264"/>
                <a:gd name="T8" fmla="*/ 207 w 285"/>
                <a:gd name="T9" fmla="*/ 263 h 264"/>
                <a:gd name="T10" fmla="*/ 227 w 285"/>
                <a:gd name="T11" fmla="*/ 243 h 264"/>
                <a:gd name="T12" fmla="*/ 245 w 285"/>
                <a:gd name="T13" fmla="*/ 57 h 264"/>
                <a:gd name="T14" fmla="*/ 57 w 285"/>
                <a:gd name="T15" fmla="*/ 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5" h="264">
                  <a:moveTo>
                    <a:pt x="57" y="57"/>
                  </a:moveTo>
                  <a:lnTo>
                    <a:pt x="57" y="57"/>
                  </a:lnTo>
                  <a:cubicBezTo>
                    <a:pt x="0" y="112"/>
                    <a:pt x="0" y="187"/>
                    <a:pt x="57" y="243"/>
                  </a:cubicBezTo>
                  <a:cubicBezTo>
                    <a:pt x="57" y="243"/>
                    <a:pt x="75" y="243"/>
                    <a:pt x="75" y="263"/>
                  </a:cubicBezTo>
                  <a:cubicBezTo>
                    <a:pt x="207" y="263"/>
                    <a:pt x="207" y="263"/>
                    <a:pt x="207" y="263"/>
                  </a:cubicBezTo>
                  <a:cubicBezTo>
                    <a:pt x="227" y="243"/>
                    <a:pt x="227" y="243"/>
                    <a:pt x="227" y="243"/>
                  </a:cubicBezTo>
                  <a:cubicBezTo>
                    <a:pt x="284" y="187"/>
                    <a:pt x="284" y="112"/>
                    <a:pt x="245" y="57"/>
                  </a:cubicBezTo>
                  <a:cubicBezTo>
                    <a:pt x="189" y="0"/>
                    <a:pt x="114" y="0"/>
                    <a:pt x="57" y="5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57" name="Freeform 64"/>
            <p:cNvSpPr>
              <a:spLocks noChangeArrowheads="1"/>
            </p:cNvSpPr>
            <p:nvPr/>
          </p:nvSpPr>
          <p:spPr bwMode="auto">
            <a:xfrm>
              <a:off x="9020" y="4904"/>
              <a:ext cx="64" cy="64"/>
            </a:xfrm>
            <a:custGeom>
              <a:avLst/>
              <a:gdLst>
                <a:gd name="T0" fmla="*/ 57 w 285"/>
                <a:gd name="T1" fmla="*/ 57 h 285"/>
                <a:gd name="T2" fmla="*/ 57 w 285"/>
                <a:gd name="T3" fmla="*/ 57 h 285"/>
                <a:gd name="T4" fmla="*/ 57 w 285"/>
                <a:gd name="T5" fmla="*/ 246 h 285"/>
                <a:gd name="T6" fmla="*/ 227 w 285"/>
                <a:gd name="T7" fmla="*/ 246 h 285"/>
                <a:gd name="T8" fmla="*/ 245 w 285"/>
                <a:gd name="T9" fmla="*/ 57 h 285"/>
                <a:gd name="T10" fmla="*/ 57 w 285"/>
                <a:gd name="T11" fmla="*/ 5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285">
                  <a:moveTo>
                    <a:pt x="57" y="57"/>
                  </a:moveTo>
                  <a:lnTo>
                    <a:pt x="57" y="57"/>
                  </a:lnTo>
                  <a:cubicBezTo>
                    <a:pt x="0" y="114"/>
                    <a:pt x="0" y="189"/>
                    <a:pt x="57" y="246"/>
                  </a:cubicBezTo>
                  <a:cubicBezTo>
                    <a:pt x="114" y="284"/>
                    <a:pt x="189" y="284"/>
                    <a:pt x="227" y="246"/>
                  </a:cubicBezTo>
                  <a:cubicBezTo>
                    <a:pt x="284" y="189"/>
                    <a:pt x="284" y="114"/>
                    <a:pt x="245" y="57"/>
                  </a:cubicBezTo>
                  <a:cubicBezTo>
                    <a:pt x="189" y="0"/>
                    <a:pt x="114" y="0"/>
                    <a:pt x="57" y="5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58" name="Freeform 65"/>
            <p:cNvSpPr>
              <a:spLocks noChangeArrowheads="1"/>
            </p:cNvSpPr>
            <p:nvPr/>
          </p:nvSpPr>
          <p:spPr bwMode="auto">
            <a:xfrm>
              <a:off x="8965" y="5050"/>
              <a:ext cx="59" cy="59"/>
            </a:xfrm>
            <a:custGeom>
              <a:avLst/>
              <a:gdLst>
                <a:gd name="T0" fmla="*/ 0 w 264"/>
                <a:gd name="T1" fmla="*/ 132 h 265"/>
                <a:gd name="T2" fmla="*/ 0 w 264"/>
                <a:gd name="T3" fmla="*/ 132 h 265"/>
                <a:gd name="T4" fmla="*/ 132 w 264"/>
                <a:gd name="T5" fmla="*/ 264 h 265"/>
                <a:gd name="T6" fmla="*/ 263 w 264"/>
                <a:gd name="T7" fmla="*/ 132 h 265"/>
                <a:gd name="T8" fmla="*/ 132 w 264"/>
                <a:gd name="T9" fmla="*/ 0 h 265"/>
                <a:gd name="T10" fmla="*/ 0 w 264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65">
                  <a:moveTo>
                    <a:pt x="0" y="132"/>
                  </a:moveTo>
                  <a:lnTo>
                    <a:pt x="0" y="132"/>
                  </a:lnTo>
                  <a:cubicBezTo>
                    <a:pt x="0" y="207"/>
                    <a:pt x="57" y="264"/>
                    <a:pt x="132" y="264"/>
                  </a:cubicBezTo>
                  <a:cubicBezTo>
                    <a:pt x="207" y="264"/>
                    <a:pt x="263" y="207"/>
                    <a:pt x="263" y="132"/>
                  </a:cubicBezTo>
                  <a:cubicBezTo>
                    <a:pt x="263" y="57"/>
                    <a:pt x="207" y="0"/>
                    <a:pt x="132" y="0"/>
                  </a:cubicBezTo>
                  <a:cubicBezTo>
                    <a:pt x="57" y="0"/>
                    <a:pt x="0" y="5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59" name="Freeform 66"/>
            <p:cNvSpPr>
              <a:spLocks noChangeArrowheads="1"/>
            </p:cNvSpPr>
            <p:nvPr/>
          </p:nvSpPr>
          <p:spPr bwMode="auto">
            <a:xfrm>
              <a:off x="8742" y="3677"/>
              <a:ext cx="2065" cy="1569"/>
            </a:xfrm>
            <a:custGeom>
              <a:avLst/>
              <a:gdLst>
                <a:gd name="T0" fmla="*/ 0 w 9110"/>
                <a:gd name="T1" fmla="*/ 0 h 6922"/>
                <a:gd name="T2" fmla="*/ 0 w 9110"/>
                <a:gd name="T3" fmla="*/ 0 h 6922"/>
                <a:gd name="T4" fmla="*/ 0 w 9110"/>
                <a:gd name="T5" fmla="*/ 6921 h 6922"/>
                <a:gd name="T6" fmla="*/ 245 w 9110"/>
                <a:gd name="T7" fmla="*/ 6921 h 6922"/>
                <a:gd name="T8" fmla="*/ 113 w 9110"/>
                <a:gd name="T9" fmla="*/ 6186 h 6922"/>
                <a:gd name="T10" fmla="*/ 1999 w 9110"/>
                <a:gd name="T11" fmla="*/ 4300 h 6922"/>
                <a:gd name="T12" fmla="*/ 3885 w 9110"/>
                <a:gd name="T13" fmla="*/ 6186 h 6922"/>
                <a:gd name="T14" fmla="*/ 3733 w 9110"/>
                <a:gd name="T15" fmla="*/ 6921 h 6922"/>
                <a:gd name="T16" fmla="*/ 9109 w 9110"/>
                <a:gd name="T17" fmla="*/ 6921 h 6922"/>
                <a:gd name="T18" fmla="*/ 9109 w 9110"/>
                <a:gd name="T19" fmla="*/ 0 h 6922"/>
                <a:gd name="T20" fmla="*/ 0 w 9110"/>
                <a:gd name="T21" fmla="*/ 0 h 6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10" h="6922">
                  <a:moveTo>
                    <a:pt x="0" y="0"/>
                  </a:moveTo>
                  <a:lnTo>
                    <a:pt x="0" y="0"/>
                  </a:lnTo>
                  <a:cubicBezTo>
                    <a:pt x="0" y="6921"/>
                    <a:pt x="0" y="6921"/>
                    <a:pt x="0" y="6921"/>
                  </a:cubicBezTo>
                  <a:cubicBezTo>
                    <a:pt x="245" y="6921"/>
                    <a:pt x="245" y="6921"/>
                    <a:pt x="245" y="6921"/>
                  </a:cubicBezTo>
                  <a:cubicBezTo>
                    <a:pt x="150" y="6695"/>
                    <a:pt x="113" y="6450"/>
                    <a:pt x="113" y="6186"/>
                  </a:cubicBezTo>
                  <a:cubicBezTo>
                    <a:pt x="113" y="5131"/>
                    <a:pt x="942" y="4300"/>
                    <a:pt x="1999" y="4300"/>
                  </a:cubicBezTo>
                  <a:cubicBezTo>
                    <a:pt x="3036" y="4300"/>
                    <a:pt x="3885" y="5131"/>
                    <a:pt x="3885" y="6186"/>
                  </a:cubicBezTo>
                  <a:cubicBezTo>
                    <a:pt x="3885" y="6450"/>
                    <a:pt x="3828" y="6695"/>
                    <a:pt x="3733" y="6921"/>
                  </a:cubicBezTo>
                  <a:cubicBezTo>
                    <a:pt x="9109" y="6921"/>
                    <a:pt x="9109" y="6921"/>
                    <a:pt x="9109" y="6921"/>
                  </a:cubicBezTo>
                  <a:cubicBezTo>
                    <a:pt x="9109" y="0"/>
                    <a:pt x="9109" y="0"/>
                    <a:pt x="9109" y="0"/>
                  </a:cubicBez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60" name="Freeform 67"/>
            <p:cNvSpPr>
              <a:spLocks noChangeArrowheads="1"/>
            </p:cNvSpPr>
            <p:nvPr/>
          </p:nvSpPr>
          <p:spPr bwMode="auto">
            <a:xfrm>
              <a:off x="10512" y="3677"/>
              <a:ext cx="85" cy="1573"/>
            </a:xfrm>
            <a:custGeom>
              <a:avLst/>
              <a:gdLst>
                <a:gd name="T0" fmla="*/ 0 w 380"/>
                <a:gd name="T1" fmla="*/ 6940 h 6941"/>
                <a:gd name="T2" fmla="*/ 379 w 380"/>
                <a:gd name="T3" fmla="*/ 6940 h 6941"/>
                <a:gd name="T4" fmla="*/ 379 w 380"/>
                <a:gd name="T5" fmla="*/ 0 h 6941"/>
                <a:gd name="T6" fmla="*/ 0 w 380"/>
                <a:gd name="T7" fmla="*/ 0 h 6941"/>
                <a:gd name="T8" fmla="*/ 0 w 380"/>
                <a:gd name="T9" fmla="*/ 6940 h 6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6941">
                  <a:moveTo>
                    <a:pt x="0" y="6940"/>
                  </a:moveTo>
                  <a:lnTo>
                    <a:pt x="379" y="6940"/>
                  </a:lnTo>
                  <a:lnTo>
                    <a:pt x="379" y="0"/>
                  </a:lnTo>
                  <a:lnTo>
                    <a:pt x="0" y="0"/>
                  </a:lnTo>
                  <a:lnTo>
                    <a:pt x="0" y="694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61" name="Freeform 68"/>
            <p:cNvSpPr>
              <a:spLocks noChangeArrowheads="1"/>
            </p:cNvSpPr>
            <p:nvPr/>
          </p:nvSpPr>
          <p:spPr bwMode="auto">
            <a:xfrm>
              <a:off x="10512" y="5157"/>
              <a:ext cx="953" cy="89"/>
            </a:xfrm>
            <a:custGeom>
              <a:avLst/>
              <a:gdLst>
                <a:gd name="T0" fmla="*/ 4207 w 4208"/>
                <a:gd name="T1" fmla="*/ 396 h 397"/>
                <a:gd name="T2" fmla="*/ 0 w 4208"/>
                <a:gd name="T3" fmla="*/ 396 h 397"/>
                <a:gd name="T4" fmla="*/ 0 w 4208"/>
                <a:gd name="T5" fmla="*/ 0 h 397"/>
                <a:gd name="T6" fmla="*/ 4207 w 4208"/>
                <a:gd name="T7" fmla="*/ 0 h 397"/>
                <a:gd name="T8" fmla="*/ 4207 w 4208"/>
                <a:gd name="T9" fmla="*/ 39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08" h="397">
                  <a:moveTo>
                    <a:pt x="4207" y="396"/>
                  </a:moveTo>
                  <a:lnTo>
                    <a:pt x="0" y="396"/>
                  </a:lnTo>
                  <a:lnTo>
                    <a:pt x="0" y="0"/>
                  </a:lnTo>
                  <a:lnTo>
                    <a:pt x="4207" y="0"/>
                  </a:lnTo>
                  <a:lnTo>
                    <a:pt x="4207" y="396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62" name="Freeform 69"/>
            <p:cNvSpPr>
              <a:spLocks noChangeArrowheads="1"/>
            </p:cNvSpPr>
            <p:nvPr/>
          </p:nvSpPr>
          <p:spPr bwMode="auto">
            <a:xfrm>
              <a:off x="11359" y="5247"/>
              <a:ext cx="106" cy="153"/>
            </a:xfrm>
            <a:custGeom>
              <a:avLst/>
              <a:gdLst>
                <a:gd name="T0" fmla="*/ 0 w 473"/>
                <a:gd name="T1" fmla="*/ 679 h 680"/>
                <a:gd name="T2" fmla="*/ 472 w 473"/>
                <a:gd name="T3" fmla="*/ 679 h 680"/>
                <a:gd name="T4" fmla="*/ 472 w 473"/>
                <a:gd name="T5" fmla="*/ 0 h 680"/>
                <a:gd name="T6" fmla="*/ 0 w 473"/>
                <a:gd name="T7" fmla="*/ 0 h 680"/>
                <a:gd name="T8" fmla="*/ 0 w 473"/>
                <a:gd name="T9" fmla="*/ 679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" h="680">
                  <a:moveTo>
                    <a:pt x="0" y="679"/>
                  </a:moveTo>
                  <a:lnTo>
                    <a:pt x="472" y="679"/>
                  </a:lnTo>
                  <a:lnTo>
                    <a:pt x="472" y="0"/>
                  </a:lnTo>
                  <a:lnTo>
                    <a:pt x="0" y="0"/>
                  </a:lnTo>
                  <a:lnTo>
                    <a:pt x="0" y="679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63" name="Freeform 70"/>
            <p:cNvSpPr>
              <a:spLocks noChangeArrowheads="1"/>
            </p:cNvSpPr>
            <p:nvPr/>
          </p:nvSpPr>
          <p:spPr bwMode="auto">
            <a:xfrm>
              <a:off x="8742" y="2608"/>
              <a:ext cx="893" cy="970"/>
            </a:xfrm>
            <a:custGeom>
              <a:avLst/>
              <a:gdLst>
                <a:gd name="T0" fmla="*/ 0 w 3942"/>
                <a:gd name="T1" fmla="*/ 0 h 4281"/>
                <a:gd name="T2" fmla="*/ 0 w 3942"/>
                <a:gd name="T3" fmla="*/ 4280 h 4281"/>
                <a:gd name="T4" fmla="*/ 3941 w 3942"/>
                <a:gd name="T5" fmla="*/ 4280 h 4281"/>
                <a:gd name="T6" fmla="*/ 3941 w 3942"/>
                <a:gd name="T7" fmla="*/ 0 h 4281"/>
                <a:gd name="T8" fmla="*/ 0 w 3942"/>
                <a:gd name="T9" fmla="*/ 0 h 4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2" h="4281">
                  <a:moveTo>
                    <a:pt x="0" y="0"/>
                  </a:moveTo>
                  <a:lnTo>
                    <a:pt x="0" y="4280"/>
                  </a:lnTo>
                  <a:lnTo>
                    <a:pt x="3941" y="4280"/>
                  </a:lnTo>
                  <a:lnTo>
                    <a:pt x="3941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64" name="Freeform 71"/>
            <p:cNvSpPr>
              <a:spLocks noChangeArrowheads="1"/>
            </p:cNvSpPr>
            <p:nvPr/>
          </p:nvSpPr>
          <p:spPr bwMode="auto">
            <a:xfrm>
              <a:off x="9636" y="2608"/>
              <a:ext cx="799" cy="546"/>
            </a:xfrm>
            <a:custGeom>
              <a:avLst/>
              <a:gdLst>
                <a:gd name="T0" fmla="*/ 1791 w 3528"/>
                <a:gd name="T1" fmla="*/ 377 h 2413"/>
                <a:gd name="T2" fmla="*/ 1791 w 3528"/>
                <a:gd name="T3" fmla="*/ 1922 h 2413"/>
                <a:gd name="T4" fmla="*/ 0 w 3528"/>
                <a:gd name="T5" fmla="*/ 1922 h 2413"/>
                <a:gd name="T6" fmla="*/ 0 w 3528"/>
                <a:gd name="T7" fmla="*/ 2412 h 2413"/>
                <a:gd name="T8" fmla="*/ 75 w 3528"/>
                <a:gd name="T9" fmla="*/ 2412 h 2413"/>
                <a:gd name="T10" fmla="*/ 75 w 3528"/>
                <a:gd name="T11" fmla="*/ 2054 h 2413"/>
                <a:gd name="T12" fmla="*/ 1791 w 3528"/>
                <a:gd name="T13" fmla="*/ 2054 h 2413"/>
                <a:gd name="T14" fmla="*/ 1791 w 3528"/>
                <a:gd name="T15" fmla="*/ 2412 h 2413"/>
                <a:gd name="T16" fmla="*/ 2056 w 3528"/>
                <a:gd name="T17" fmla="*/ 2412 h 2413"/>
                <a:gd name="T18" fmla="*/ 2056 w 3528"/>
                <a:gd name="T19" fmla="*/ 2054 h 2413"/>
                <a:gd name="T20" fmla="*/ 2828 w 3528"/>
                <a:gd name="T21" fmla="*/ 2054 h 2413"/>
                <a:gd name="T22" fmla="*/ 2828 w 3528"/>
                <a:gd name="T23" fmla="*/ 2412 h 2413"/>
                <a:gd name="T24" fmla="*/ 2942 w 3528"/>
                <a:gd name="T25" fmla="*/ 2412 h 2413"/>
                <a:gd name="T26" fmla="*/ 2942 w 3528"/>
                <a:gd name="T27" fmla="*/ 2054 h 2413"/>
                <a:gd name="T28" fmla="*/ 3527 w 3528"/>
                <a:gd name="T29" fmla="*/ 2054 h 2413"/>
                <a:gd name="T30" fmla="*/ 3489 w 3528"/>
                <a:gd name="T31" fmla="*/ 1922 h 2413"/>
                <a:gd name="T32" fmla="*/ 2056 w 3528"/>
                <a:gd name="T33" fmla="*/ 1922 h 2413"/>
                <a:gd name="T34" fmla="*/ 2056 w 3528"/>
                <a:gd name="T35" fmla="*/ 377 h 2413"/>
                <a:gd name="T36" fmla="*/ 3187 w 3528"/>
                <a:gd name="T37" fmla="*/ 377 h 2413"/>
                <a:gd name="T38" fmla="*/ 3112 w 3528"/>
                <a:gd name="T39" fmla="*/ 0 h 2413"/>
                <a:gd name="T40" fmla="*/ 0 w 3528"/>
                <a:gd name="T41" fmla="*/ 0 h 2413"/>
                <a:gd name="T42" fmla="*/ 0 w 3528"/>
                <a:gd name="T43" fmla="*/ 359 h 2413"/>
                <a:gd name="T44" fmla="*/ 1791 w 3528"/>
                <a:gd name="T45" fmla="*/ 377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28" h="2413">
                  <a:moveTo>
                    <a:pt x="1791" y="377"/>
                  </a:moveTo>
                  <a:lnTo>
                    <a:pt x="1791" y="1922"/>
                  </a:lnTo>
                  <a:lnTo>
                    <a:pt x="0" y="1922"/>
                  </a:lnTo>
                  <a:lnTo>
                    <a:pt x="0" y="2412"/>
                  </a:lnTo>
                  <a:lnTo>
                    <a:pt x="75" y="2412"/>
                  </a:lnTo>
                  <a:lnTo>
                    <a:pt x="75" y="2054"/>
                  </a:lnTo>
                  <a:lnTo>
                    <a:pt x="1791" y="2054"/>
                  </a:lnTo>
                  <a:lnTo>
                    <a:pt x="1791" y="2412"/>
                  </a:lnTo>
                  <a:lnTo>
                    <a:pt x="2056" y="2412"/>
                  </a:lnTo>
                  <a:lnTo>
                    <a:pt x="2056" y="2054"/>
                  </a:lnTo>
                  <a:lnTo>
                    <a:pt x="2828" y="2054"/>
                  </a:lnTo>
                  <a:lnTo>
                    <a:pt x="2828" y="2412"/>
                  </a:lnTo>
                  <a:lnTo>
                    <a:pt x="2942" y="2412"/>
                  </a:lnTo>
                  <a:lnTo>
                    <a:pt x="2942" y="2054"/>
                  </a:lnTo>
                  <a:lnTo>
                    <a:pt x="3527" y="2054"/>
                  </a:lnTo>
                  <a:lnTo>
                    <a:pt x="3489" y="1922"/>
                  </a:lnTo>
                  <a:lnTo>
                    <a:pt x="2056" y="1922"/>
                  </a:lnTo>
                  <a:lnTo>
                    <a:pt x="2056" y="377"/>
                  </a:lnTo>
                  <a:lnTo>
                    <a:pt x="3187" y="377"/>
                  </a:lnTo>
                  <a:lnTo>
                    <a:pt x="3112" y="0"/>
                  </a:lnTo>
                  <a:lnTo>
                    <a:pt x="0" y="0"/>
                  </a:lnTo>
                  <a:lnTo>
                    <a:pt x="0" y="359"/>
                  </a:lnTo>
                  <a:lnTo>
                    <a:pt x="1791" y="377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65" name="Freeform 72"/>
            <p:cNvSpPr>
              <a:spLocks noChangeArrowheads="1"/>
            </p:cNvSpPr>
            <p:nvPr/>
          </p:nvSpPr>
          <p:spPr bwMode="auto">
            <a:xfrm>
              <a:off x="9636" y="3155"/>
              <a:ext cx="897" cy="423"/>
            </a:xfrm>
            <a:custGeom>
              <a:avLst/>
              <a:gdLst>
                <a:gd name="T0" fmla="*/ 0 w 3961"/>
                <a:gd name="T1" fmla="*/ 0 h 1869"/>
                <a:gd name="T2" fmla="*/ 0 w 3961"/>
                <a:gd name="T3" fmla="*/ 0 h 1869"/>
                <a:gd name="T4" fmla="*/ 0 w 3961"/>
                <a:gd name="T5" fmla="*/ 1868 h 1869"/>
                <a:gd name="T6" fmla="*/ 3960 w 3961"/>
                <a:gd name="T7" fmla="*/ 1868 h 1869"/>
                <a:gd name="T8" fmla="*/ 3960 w 3961"/>
                <a:gd name="T9" fmla="*/ 416 h 1869"/>
                <a:gd name="T10" fmla="*/ 3584 w 3961"/>
                <a:gd name="T11" fmla="*/ 0 h 1869"/>
                <a:gd name="T12" fmla="*/ 0 w 3961"/>
                <a:gd name="T13" fmla="*/ 0 h 1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1" h="1869">
                  <a:moveTo>
                    <a:pt x="0" y="0"/>
                  </a:moveTo>
                  <a:lnTo>
                    <a:pt x="0" y="0"/>
                  </a:lnTo>
                  <a:cubicBezTo>
                    <a:pt x="0" y="1868"/>
                    <a:pt x="0" y="1868"/>
                    <a:pt x="0" y="1868"/>
                  </a:cubicBezTo>
                  <a:cubicBezTo>
                    <a:pt x="3960" y="1868"/>
                    <a:pt x="3960" y="1868"/>
                    <a:pt x="3960" y="1868"/>
                  </a:cubicBezTo>
                  <a:cubicBezTo>
                    <a:pt x="3960" y="416"/>
                    <a:pt x="3960" y="416"/>
                    <a:pt x="3960" y="416"/>
                  </a:cubicBezTo>
                  <a:cubicBezTo>
                    <a:pt x="3960" y="416"/>
                    <a:pt x="3960" y="246"/>
                    <a:pt x="3584" y="0"/>
                  </a:cubicBez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66" name="Freeform 73"/>
            <p:cNvSpPr>
              <a:spLocks noChangeArrowheads="1"/>
            </p:cNvSpPr>
            <p:nvPr/>
          </p:nvSpPr>
          <p:spPr bwMode="auto">
            <a:xfrm>
              <a:off x="9636" y="2608"/>
              <a:ext cx="722" cy="85"/>
            </a:xfrm>
            <a:custGeom>
              <a:avLst/>
              <a:gdLst>
                <a:gd name="T0" fmla="*/ 0 w 3188"/>
                <a:gd name="T1" fmla="*/ 0 h 378"/>
                <a:gd name="T2" fmla="*/ 0 w 3188"/>
                <a:gd name="T3" fmla="*/ 359 h 378"/>
                <a:gd name="T4" fmla="*/ 1791 w 3188"/>
                <a:gd name="T5" fmla="*/ 377 h 378"/>
                <a:gd name="T6" fmla="*/ 2056 w 3188"/>
                <a:gd name="T7" fmla="*/ 377 h 378"/>
                <a:gd name="T8" fmla="*/ 3187 w 3188"/>
                <a:gd name="T9" fmla="*/ 377 h 378"/>
                <a:gd name="T10" fmla="*/ 3112 w 3188"/>
                <a:gd name="T11" fmla="*/ 0 h 378"/>
                <a:gd name="T12" fmla="*/ 0 w 3188"/>
                <a:gd name="T13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88" h="378">
                  <a:moveTo>
                    <a:pt x="0" y="0"/>
                  </a:moveTo>
                  <a:lnTo>
                    <a:pt x="0" y="359"/>
                  </a:lnTo>
                  <a:lnTo>
                    <a:pt x="1791" y="377"/>
                  </a:lnTo>
                  <a:lnTo>
                    <a:pt x="2056" y="377"/>
                  </a:lnTo>
                  <a:lnTo>
                    <a:pt x="3187" y="377"/>
                  </a:lnTo>
                  <a:lnTo>
                    <a:pt x="311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67" name="Freeform 74"/>
            <p:cNvSpPr>
              <a:spLocks noChangeArrowheads="1"/>
            </p:cNvSpPr>
            <p:nvPr/>
          </p:nvSpPr>
          <p:spPr bwMode="auto">
            <a:xfrm>
              <a:off x="10042" y="2694"/>
              <a:ext cx="59" cy="461"/>
            </a:xfrm>
            <a:custGeom>
              <a:avLst/>
              <a:gdLst>
                <a:gd name="T0" fmla="*/ 0 w 266"/>
                <a:gd name="T1" fmla="*/ 0 h 2036"/>
                <a:gd name="T2" fmla="*/ 0 w 266"/>
                <a:gd name="T3" fmla="*/ 2035 h 2036"/>
                <a:gd name="T4" fmla="*/ 265 w 266"/>
                <a:gd name="T5" fmla="*/ 2035 h 2036"/>
                <a:gd name="T6" fmla="*/ 265 w 266"/>
                <a:gd name="T7" fmla="*/ 0 h 2036"/>
                <a:gd name="T8" fmla="*/ 0 w 266"/>
                <a:gd name="T9" fmla="*/ 0 h 2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2036">
                  <a:moveTo>
                    <a:pt x="0" y="0"/>
                  </a:moveTo>
                  <a:lnTo>
                    <a:pt x="0" y="2035"/>
                  </a:lnTo>
                  <a:lnTo>
                    <a:pt x="265" y="2035"/>
                  </a:lnTo>
                  <a:lnTo>
                    <a:pt x="265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68" name="Freeform 75"/>
            <p:cNvSpPr>
              <a:spLocks noChangeArrowheads="1"/>
            </p:cNvSpPr>
            <p:nvPr/>
          </p:nvSpPr>
          <p:spPr bwMode="auto">
            <a:xfrm>
              <a:off x="8131" y="3677"/>
              <a:ext cx="260" cy="602"/>
            </a:xfrm>
            <a:custGeom>
              <a:avLst/>
              <a:gdLst>
                <a:gd name="T0" fmla="*/ 1148 w 1149"/>
                <a:gd name="T1" fmla="*/ 0 h 2661"/>
                <a:gd name="T2" fmla="*/ 603 w 1149"/>
                <a:gd name="T3" fmla="*/ 2660 h 2661"/>
                <a:gd name="T4" fmla="*/ 0 w 1149"/>
                <a:gd name="T5" fmla="*/ 2660 h 2661"/>
                <a:gd name="T6" fmla="*/ 111 w 1149"/>
                <a:gd name="T7" fmla="*/ 0 h 2661"/>
                <a:gd name="T8" fmla="*/ 1148 w 1149"/>
                <a:gd name="T9" fmla="*/ 0 h 2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9" h="2661">
                  <a:moveTo>
                    <a:pt x="1148" y="0"/>
                  </a:moveTo>
                  <a:lnTo>
                    <a:pt x="603" y="2660"/>
                  </a:lnTo>
                  <a:lnTo>
                    <a:pt x="0" y="2660"/>
                  </a:lnTo>
                  <a:lnTo>
                    <a:pt x="111" y="0"/>
                  </a:lnTo>
                  <a:lnTo>
                    <a:pt x="1148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69" name="Freeform 76"/>
            <p:cNvSpPr>
              <a:spLocks noChangeArrowheads="1"/>
            </p:cNvSpPr>
            <p:nvPr/>
          </p:nvSpPr>
          <p:spPr bwMode="auto">
            <a:xfrm>
              <a:off x="10838" y="3703"/>
              <a:ext cx="29" cy="1406"/>
            </a:xfrm>
            <a:custGeom>
              <a:avLst/>
              <a:gdLst>
                <a:gd name="T0" fmla="*/ 0 w 133"/>
                <a:gd name="T1" fmla="*/ 6204 h 6205"/>
                <a:gd name="T2" fmla="*/ 132 w 133"/>
                <a:gd name="T3" fmla="*/ 6204 h 6205"/>
                <a:gd name="T4" fmla="*/ 132 w 133"/>
                <a:gd name="T5" fmla="*/ 0 h 6205"/>
                <a:gd name="T6" fmla="*/ 0 w 133"/>
                <a:gd name="T7" fmla="*/ 0 h 6205"/>
                <a:gd name="T8" fmla="*/ 0 w 133"/>
                <a:gd name="T9" fmla="*/ 6204 h 6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6205">
                  <a:moveTo>
                    <a:pt x="0" y="6204"/>
                  </a:moveTo>
                  <a:lnTo>
                    <a:pt x="132" y="6204"/>
                  </a:lnTo>
                  <a:lnTo>
                    <a:pt x="132" y="0"/>
                  </a:lnTo>
                  <a:lnTo>
                    <a:pt x="0" y="0"/>
                  </a:lnTo>
                  <a:lnTo>
                    <a:pt x="0" y="6204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70" name="Freeform 77"/>
            <p:cNvSpPr>
              <a:spLocks noChangeArrowheads="1"/>
            </p:cNvSpPr>
            <p:nvPr/>
          </p:nvSpPr>
          <p:spPr bwMode="auto">
            <a:xfrm>
              <a:off x="11047" y="3703"/>
              <a:ext cx="29" cy="1406"/>
            </a:xfrm>
            <a:custGeom>
              <a:avLst/>
              <a:gdLst>
                <a:gd name="T0" fmla="*/ 0 w 133"/>
                <a:gd name="T1" fmla="*/ 6204 h 6205"/>
                <a:gd name="T2" fmla="*/ 132 w 133"/>
                <a:gd name="T3" fmla="*/ 6204 h 6205"/>
                <a:gd name="T4" fmla="*/ 132 w 133"/>
                <a:gd name="T5" fmla="*/ 0 h 6205"/>
                <a:gd name="T6" fmla="*/ 0 w 133"/>
                <a:gd name="T7" fmla="*/ 0 h 6205"/>
                <a:gd name="T8" fmla="*/ 0 w 133"/>
                <a:gd name="T9" fmla="*/ 6204 h 6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6205">
                  <a:moveTo>
                    <a:pt x="0" y="6204"/>
                  </a:moveTo>
                  <a:lnTo>
                    <a:pt x="132" y="6204"/>
                  </a:lnTo>
                  <a:lnTo>
                    <a:pt x="132" y="0"/>
                  </a:lnTo>
                  <a:lnTo>
                    <a:pt x="0" y="0"/>
                  </a:lnTo>
                  <a:lnTo>
                    <a:pt x="0" y="6204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71" name="Freeform 78"/>
            <p:cNvSpPr>
              <a:spLocks noChangeArrowheads="1"/>
            </p:cNvSpPr>
            <p:nvPr/>
          </p:nvSpPr>
          <p:spPr bwMode="auto">
            <a:xfrm>
              <a:off x="10855" y="3801"/>
              <a:ext cx="205" cy="29"/>
            </a:xfrm>
            <a:custGeom>
              <a:avLst/>
              <a:gdLst>
                <a:gd name="T0" fmla="*/ 0 w 907"/>
                <a:gd name="T1" fmla="*/ 132 h 133"/>
                <a:gd name="T2" fmla="*/ 906 w 907"/>
                <a:gd name="T3" fmla="*/ 132 h 133"/>
                <a:gd name="T4" fmla="*/ 906 w 907"/>
                <a:gd name="T5" fmla="*/ 0 h 133"/>
                <a:gd name="T6" fmla="*/ 0 w 907"/>
                <a:gd name="T7" fmla="*/ 0 h 133"/>
                <a:gd name="T8" fmla="*/ 0 w 907"/>
                <a:gd name="T9" fmla="*/ 1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" h="133">
                  <a:moveTo>
                    <a:pt x="0" y="132"/>
                  </a:moveTo>
                  <a:lnTo>
                    <a:pt x="906" y="132"/>
                  </a:lnTo>
                  <a:lnTo>
                    <a:pt x="906" y="0"/>
                  </a:lnTo>
                  <a:lnTo>
                    <a:pt x="0" y="0"/>
                  </a:lnTo>
                  <a:lnTo>
                    <a:pt x="0" y="132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72" name="Freeform 79"/>
            <p:cNvSpPr>
              <a:spLocks noChangeArrowheads="1"/>
            </p:cNvSpPr>
            <p:nvPr/>
          </p:nvSpPr>
          <p:spPr bwMode="auto">
            <a:xfrm>
              <a:off x="10855" y="3947"/>
              <a:ext cx="205" cy="29"/>
            </a:xfrm>
            <a:custGeom>
              <a:avLst/>
              <a:gdLst>
                <a:gd name="T0" fmla="*/ 0 w 907"/>
                <a:gd name="T1" fmla="*/ 132 h 133"/>
                <a:gd name="T2" fmla="*/ 906 w 907"/>
                <a:gd name="T3" fmla="*/ 132 h 133"/>
                <a:gd name="T4" fmla="*/ 906 w 907"/>
                <a:gd name="T5" fmla="*/ 0 h 133"/>
                <a:gd name="T6" fmla="*/ 0 w 907"/>
                <a:gd name="T7" fmla="*/ 0 h 133"/>
                <a:gd name="T8" fmla="*/ 0 w 907"/>
                <a:gd name="T9" fmla="*/ 1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" h="133">
                  <a:moveTo>
                    <a:pt x="0" y="132"/>
                  </a:moveTo>
                  <a:lnTo>
                    <a:pt x="906" y="132"/>
                  </a:lnTo>
                  <a:lnTo>
                    <a:pt x="906" y="0"/>
                  </a:lnTo>
                  <a:lnTo>
                    <a:pt x="0" y="0"/>
                  </a:lnTo>
                  <a:lnTo>
                    <a:pt x="0" y="132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73" name="Freeform 80"/>
            <p:cNvSpPr>
              <a:spLocks noChangeArrowheads="1"/>
            </p:cNvSpPr>
            <p:nvPr/>
          </p:nvSpPr>
          <p:spPr bwMode="auto">
            <a:xfrm>
              <a:off x="10855" y="4092"/>
              <a:ext cx="205" cy="29"/>
            </a:xfrm>
            <a:custGeom>
              <a:avLst/>
              <a:gdLst>
                <a:gd name="T0" fmla="*/ 0 w 907"/>
                <a:gd name="T1" fmla="*/ 132 h 133"/>
                <a:gd name="T2" fmla="*/ 906 w 907"/>
                <a:gd name="T3" fmla="*/ 132 h 133"/>
                <a:gd name="T4" fmla="*/ 906 w 907"/>
                <a:gd name="T5" fmla="*/ 0 h 133"/>
                <a:gd name="T6" fmla="*/ 0 w 907"/>
                <a:gd name="T7" fmla="*/ 0 h 133"/>
                <a:gd name="T8" fmla="*/ 0 w 907"/>
                <a:gd name="T9" fmla="*/ 1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" h="133">
                  <a:moveTo>
                    <a:pt x="0" y="132"/>
                  </a:moveTo>
                  <a:lnTo>
                    <a:pt x="906" y="132"/>
                  </a:lnTo>
                  <a:lnTo>
                    <a:pt x="906" y="0"/>
                  </a:lnTo>
                  <a:lnTo>
                    <a:pt x="0" y="0"/>
                  </a:lnTo>
                  <a:lnTo>
                    <a:pt x="0" y="132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74" name="Freeform 81"/>
            <p:cNvSpPr>
              <a:spLocks noChangeArrowheads="1"/>
            </p:cNvSpPr>
            <p:nvPr/>
          </p:nvSpPr>
          <p:spPr bwMode="auto">
            <a:xfrm>
              <a:off x="10855" y="4242"/>
              <a:ext cx="205" cy="25"/>
            </a:xfrm>
            <a:custGeom>
              <a:avLst/>
              <a:gdLst>
                <a:gd name="T0" fmla="*/ 0 w 907"/>
                <a:gd name="T1" fmla="*/ 113 h 114"/>
                <a:gd name="T2" fmla="*/ 906 w 907"/>
                <a:gd name="T3" fmla="*/ 113 h 114"/>
                <a:gd name="T4" fmla="*/ 906 w 907"/>
                <a:gd name="T5" fmla="*/ 0 h 114"/>
                <a:gd name="T6" fmla="*/ 0 w 907"/>
                <a:gd name="T7" fmla="*/ 0 h 114"/>
                <a:gd name="T8" fmla="*/ 0 w 907"/>
                <a:gd name="T9" fmla="*/ 11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" h="114">
                  <a:moveTo>
                    <a:pt x="0" y="113"/>
                  </a:moveTo>
                  <a:lnTo>
                    <a:pt x="906" y="113"/>
                  </a:lnTo>
                  <a:lnTo>
                    <a:pt x="906" y="0"/>
                  </a:lnTo>
                  <a:lnTo>
                    <a:pt x="0" y="0"/>
                  </a:lnTo>
                  <a:lnTo>
                    <a:pt x="0" y="11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75" name="Freeform 82"/>
            <p:cNvSpPr>
              <a:spLocks noChangeArrowheads="1"/>
            </p:cNvSpPr>
            <p:nvPr/>
          </p:nvSpPr>
          <p:spPr bwMode="auto">
            <a:xfrm>
              <a:off x="10855" y="4387"/>
              <a:ext cx="205" cy="25"/>
            </a:xfrm>
            <a:custGeom>
              <a:avLst/>
              <a:gdLst>
                <a:gd name="T0" fmla="*/ 0 w 907"/>
                <a:gd name="T1" fmla="*/ 113 h 114"/>
                <a:gd name="T2" fmla="*/ 906 w 907"/>
                <a:gd name="T3" fmla="*/ 113 h 114"/>
                <a:gd name="T4" fmla="*/ 906 w 907"/>
                <a:gd name="T5" fmla="*/ 0 h 114"/>
                <a:gd name="T6" fmla="*/ 0 w 907"/>
                <a:gd name="T7" fmla="*/ 0 h 114"/>
                <a:gd name="T8" fmla="*/ 0 w 907"/>
                <a:gd name="T9" fmla="*/ 11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" h="114">
                  <a:moveTo>
                    <a:pt x="0" y="113"/>
                  </a:moveTo>
                  <a:lnTo>
                    <a:pt x="906" y="113"/>
                  </a:lnTo>
                  <a:lnTo>
                    <a:pt x="906" y="0"/>
                  </a:lnTo>
                  <a:lnTo>
                    <a:pt x="0" y="0"/>
                  </a:lnTo>
                  <a:lnTo>
                    <a:pt x="0" y="11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76" name="Freeform 83"/>
            <p:cNvSpPr>
              <a:spLocks noChangeArrowheads="1"/>
            </p:cNvSpPr>
            <p:nvPr/>
          </p:nvSpPr>
          <p:spPr bwMode="auto">
            <a:xfrm>
              <a:off x="10855" y="4532"/>
              <a:ext cx="205" cy="25"/>
            </a:xfrm>
            <a:custGeom>
              <a:avLst/>
              <a:gdLst>
                <a:gd name="T0" fmla="*/ 0 w 907"/>
                <a:gd name="T1" fmla="*/ 113 h 114"/>
                <a:gd name="T2" fmla="*/ 906 w 907"/>
                <a:gd name="T3" fmla="*/ 113 h 114"/>
                <a:gd name="T4" fmla="*/ 906 w 907"/>
                <a:gd name="T5" fmla="*/ 0 h 114"/>
                <a:gd name="T6" fmla="*/ 0 w 907"/>
                <a:gd name="T7" fmla="*/ 0 h 114"/>
                <a:gd name="T8" fmla="*/ 0 w 907"/>
                <a:gd name="T9" fmla="*/ 11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" h="114">
                  <a:moveTo>
                    <a:pt x="0" y="113"/>
                  </a:moveTo>
                  <a:lnTo>
                    <a:pt x="906" y="113"/>
                  </a:lnTo>
                  <a:lnTo>
                    <a:pt x="906" y="0"/>
                  </a:lnTo>
                  <a:lnTo>
                    <a:pt x="0" y="0"/>
                  </a:lnTo>
                  <a:lnTo>
                    <a:pt x="0" y="11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77" name="Freeform 84"/>
            <p:cNvSpPr>
              <a:spLocks noChangeArrowheads="1"/>
            </p:cNvSpPr>
            <p:nvPr/>
          </p:nvSpPr>
          <p:spPr bwMode="auto">
            <a:xfrm>
              <a:off x="10855" y="4678"/>
              <a:ext cx="205" cy="25"/>
            </a:xfrm>
            <a:custGeom>
              <a:avLst/>
              <a:gdLst>
                <a:gd name="T0" fmla="*/ 0 w 907"/>
                <a:gd name="T1" fmla="*/ 113 h 114"/>
                <a:gd name="T2" fmla="*/ 906 w 907"/>
                <a:gd name="T3" fmla="*/ 113 h 114"/>
                <a:gd name="T4" fmla="*/ 906 w 907"/>
                <a:gd name="T5" fmla="*/ 0 h 114"/>
                <a:gd name="T6" fmla="*/ 0 w 907"/>
                <a:gd name="T7" fmla="*/ 0 h 114"/>
                <a:gd name="T8" fmla="*/ 0 w 907"/>
                <a:gd name="T9" fmla="*/ 11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" h="114">
                  <a:moveTo>
                    <a:pt x="0" y="113"/>
                  </a:moveTo>
                  <a:lnTo>
                    <a:pt x="906" y="113"/>
                  </a:lnTo>
                  <a:lnTo>
                    <a:pt x="906" y="0"/>
                  </a:lnTo>
                  <a:lnTo>
                    <a:pt x="0" y="0"/>
                  </a:lnTo>
                  <a:lnTo>
                    <a:pt x="0" y="11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78" name="Freeform 85"/>
            <p:cNvSpPr>
              <a:spLocks noChangeArrowheads="1"/>
            </p:cNvSpPr>
            <p:nvPr/>
          </p:nvSpPr>
          <p:spPr bwMode="auto">
            <a:xfrm>
              <a:off x="10855" y="4823"/>
              <a:ext cx="205" cy="25"/>
            </a:xfrm>
            <a:custGeom>
              <a:avLst/>
              <a:gdLst>
                <a:gd name="T0" fmla="*/ 0 w 907"/>
                <a:gd name="T1" fmla="*/ 113 h 114"/>
                <a:gd name="T2" fmla="*/ 906 w 907"/>
                <a:gd name="T3" fmla="*/ 113 h 114"/>
                <a:gd name="T4" fmla="*/ 906 w 907"/>
                <a:gd name="T5" fmla="*/ 0 h 114"/>
                <a:gd name="T6" fmla="*/ 0 w 907"/>
                <a:gd name="T7" fmla="*/ 0 h 114"/>
                <a:gd name="T8" fmla="*/ 0 w 907"/>
                <a:gd name="T9" fmla="*/ 11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" h="114">
                  <a:moveTo>
                    <a:pt x="0" y="113"/>
                  </a:moveTo>
                  <a:lnTo>
                    <a:pt x="906" y="113"/>
                  </a:lnTo>
                  <a:lnTo>
                    <a:pt x="906" y="0"/>
                  </a:lnTo>
                  <a:lnTo>
                    <a:pt x="0" y="0"/>
                  </a:lnTo>
                  <a:lnTo>
                    <a:pt x="0" y="11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79" name="Freeform 86"/>
            <p:cNvSpPr>
              <a:spLocks noChangeArrowheads="1"/>
            </p:cNvSpPr>
            <p:nvPr/>
          </p:nvSpPr>
          <p:spPr bwMode="auto">
            <a:xfrm>
              <a:off x="10855" y="4969"/>
              <a:ext cx="205" cy="25"/>
            </a:xfrm>
            <a:custGeom>
              <a:avLst/>
              <a:gdLst>
                <a:gd name="T0" fmla="*/ 0 w 907"/>
                <a:gd name="T1" fmla="*/ 113 h 114"/>
                <a:gd name="T2" fmla="*/ 906 w 907"/>
                <a:gd name="T3" fmla="*/ 113 h 114"/>
                <a:gd name="T4" fmla="*/ 906 w 907"/>
                <a:gd name="T5" fmla="*/ 0 h 114"/>
                <a:gd name="T6" fmla="*/ 0 w 907"/>
                <a:gd name="T7" fmla="*/ 0 h 114"/>
                <a:gd name="T8" fmla="*/ 0 w 907"/>
                <a:gd name="T9" fmla="*/ 11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" h="114">
                  <a:moveTo>
                    <a:pt x="0" y="113"/>
                  </a:moveTo>
                  <a:lnTo>
                    <a:pt x="906" y="113"/>
                  </a:lnTo>
                  <a:lnTo>
                    <a:pt x="906" y="0"/>
                  </a:lnTo>
                  <a:lnTo>
                    <a:pt x="0" y="0"/>
                  </a:lnTo>
                  <a:lnTo>
                    <a:pt x="0" y="11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80" name="Freeform 87"/>
            <p:cNvSpPr>
              <a:spLocks noChangeArrowheads="1"/>
            </p:cNvSpPr>
            <p:nvPr/>
          </p:nvSpPr>
          <p:spPr bwMode="auto">
            <a:xfrm>
              <a:off x="8357" y="3044"/>
              <a:ext cx="2569" cy="538"/>
            </a:xfrm>
            <a:custGeom>
              <a:avLst/>
              <a:gdLst>
                <a:gd name="T0" fmla="*/ 0 w 11334"/>
                <a:gd name="T1" fmla="*/ 2358 h 2377"/>
                <a:gd name="T2" fmla="*/ 57 w 11334"/>
                <a:gd name="T3" fmla="*/ 2358 h 2377"/>
                <a:gd name="T4" fmla="*/ 114 w 11334"/>
                <a:gd name="T5" fmla="*/ 2376 h 2377"/>
                <a:gd name="T6" fmla="*/ 114 w 11334"/>
                <a:gd name="T7" fmla="*/ 2358 h 2377"/>
                <a:gd name="T8" fmla="*/ 207 w 11334"/>
                <a:gd name="T9" fmla="*/ 132 h 2377"/>
                <a:gd name="T10" fmla="*/ 11202 w 11334"/>
                <a:gd name="T11" fmla="*/ 132 h 2377"/>
                <a:gd name="T12" fmla="*/ 11202 w 11334"/>
                <a:gd name="T13" fmla="*/ 2358 h 2377"/>
                <a:gd name="T14" fmla="*/ 11333 w 11334"/>
                <a:gd name="T15" fmla="*/ 2358 h 2377"/>
                <a:gd name="T16" fmla="*/ 11333 w 11334"/>
                <a:gd name="T17" fmla="*/ 0 h 2377"/>
                <a:gd name="T18" fmla="*/ 94 w 11334"/>
                <a:gd name="T19" fmla="*/ 0 h 2377"/>
                <a:gd name="T20" fmla="*/ 0 w 11334"/>
                <a:gd name="T21" fmla="*/ 2358 h 2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34" h="2377">
                  <a:moveTo>
                    <a:pt x="0" y="2358"/>
                  </a:moveTo>
                  <a:lnTo>
                    <a:pt x="57" y="2358"/>
                  </a:lnTo>
                  <a:lnTo>
                    <a:pt x="114" y="2376"/>
                  </a:lnTo>
                  <a:lnTo>
                    <a:pt x="114" y="2358"/>
                  </a:lnTo>
                  <a:lnTo>
                    <a:pt x="207" y="132"/>
                  </a:lnTo>
                  <a:lnTo>
                    <a:pt x="11202" y="132"/>
                  </a:lnTo>
                  <a:lnTo>
                    <a:pt x="11202" y="2358"/>
                  </a:lnTo>
                  <a:lnTo>
                    <a:pt x="11333" y="2358"/>
                  </a:lnTo>
                  <a:lnTo>
                    <a:pt x="11333" y="0"/>
                  </a:lnTo>
                  <a:lnTo>
                    <a:pt x="94" y="0"/>
                  </a:lnTo>
                  <a:lnTo>
                    <a:pt x="0" y="2358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81" name="Freeform 88"/>
            <p:cNvSpPr>
              <a:spLocks noChangeArrowheads="1"/>
            </p:cNvSpPr>
            <p:nvPr/>
          </p:nvSpPr>
          <p:spPr bwMode="auto">
            <a:xfrm>
              <a:off x="10277" y="3062"/>
              <a:ext cx="25" cy="516"/>
            </a:xfrm>
            <a:custGeom>
              <a:avLst/>
              <a:gdLst>
                <a:gd name="T0" fmla="*/ 0 w 115"/>
                <a:gd name="T1" fmla="*/ 0 h 2282"/>
                <a:gd name="T2" fmla="*/ 0 w 115"/>
                <a:gd name="T3" fmla="*/ 2281 h 2282"/>
                <a:gd name="T4" fmla="*/ 114 w 115"/>
                <a:gd name="T5" fmla="*/ 2281 h 2282"/>
                <a:gd name="T6" fmla="*/ 114 w 115"/>
                <a:gd name="T7" fmla="*/ 0 h 2282"/>
                <a:gd name="T8" fmla="*/ 0 w 115"/>
                <a:gd name="T9" fmla="*/ 0 h 2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282">
                  <a:moveTo>
                    <a:pt x="0" y="0"/>
                  </a:moveTo>
                  <a:lnTo>
                    <a:pt x="0" y="2281"/>
                  </a:lnTo>
                  <a:lnTo>
                    <a:pt x="114" y="2281"/>
                  </a:lnTo>
                  <a:lnTo>
                    <a:pt x="114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82" name="Freeform 89"/>
            <p:cNvSpPr>
              <a:spLocks noChangeArrowheads="1"/>
            </p:cNvSpPr>
            <p:nvPr/>
          </p:nvSpPr>
          <p:spPr bwMode="auto">
            <a:xfrm>
              <a:off x="9623" y="3062"/>
              <a:ext cx="29" cy="516"/>
            </a:xfrm>
            <a:custGeom>
              <a:avLst/>
              <a:gdLst>
                <a:gd name="T0" fmla="*/ 0 w 132"/>
                <a:gd name="T1" fmla="*/ 0 h 2282"/>
                <a:gd name="T2" fmla="*/ 0 w 132"/>
                <a:gd name="T3" fmla="*/ 2281 h 2282"/>
                <a:gd name="T4" fmla="*/ 131 w 132"/>
                <a:gd name="T5" fmla="*/ 2281 h 2282"/>
                <a:gd name="T6" fmla="*/ 131 w 132"/>
                <a:gd name="T7" fmla="*/ 0 h 2282"/>
                <a:gd name="T8" fmla="*/ 0 w 132"/>
                <a:gd name="T9" fmla="*/ 0 h 2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2282">
                  <a:moveTo>
                    <a:pt x="0" y="0"/>
                  </a:moveTo>
                  <a:lnTo>
                    <a:pt x="0" y="2281"/>
                  </a:lnTo>
                  <a:lnTo>
                    <a:pt x="131" y="2281"/>
                  </a:lnTo>
                  <a:lnTo>
                    <a:pt x="131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83" name="Freeform 90"/>
            <p:cNvSpPr>
              <a:spLocks noChangeArrowheads="1"/>
            </p:cNvSpPr>
            <p:nvPr/>
          </p:nvSpPr>
          <p:spPr bwMode="auto">
            <a:xfrm>
              <a:off x="8982" y="3062"/>
              <a:ext cx="25" cy="516"/>
            </a:xfrm>
            <a:custGeom>
              <a:avLst/>
              <a:gdLst>
                <a:gd name="T0" fmla="*/ 0 w 114"/>
                <a:gd name="T1" fmla="*/ 2281 h 2282"/>
                <a:gd name="T2" fmla="*/ 113 w 114"/>
                <a:gd name="T3" fmla="*/ 2281 h 2282"/>
                <a:gd name="T4" fmla="*/ 113 w 114"/>
                <a:gd name="T5" fmla="*/ 0 h 2282"/>
                <a:gd name="T6" fmla="*/ 0 w 114"/>
                <a:gd name="T7" fmla="*/ 0 h 2282"/>
                <a:gd name="T8" fmla="*/ 0 w 114"/>
                <a:gd name="T9" fmla="*/ 2281 h 2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2282">
                  <a:moveTo>
                    <a:pt x="0" y="2281"/>
                  </a:moveTo>
                  <a:lnTo>
                    <a:pt x="113" y="2281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2281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84" name="Freeform 91"/>
            <p:cNvSpPr>
              <a:spLocks noChangeArrowheads="1"/>
            </p:cNvSpPr>
            <p:nvPr/>
          </p:nvSpPr>
          <p:spPr bwMode="auto">
            <a:xfrm>
              <a:off x="7297" y="4152"/>
              <a:ext cx="504" cy="1197"/>
            </a:xfrm>
            <a:custGeom>
              <a:avLst/>
              <a:gdLst>
                <a:gd name="T0" fmla="*/ 0 w 2225"/>
                <a:gd name="T1" fmla="*/ 0 h 5281"/>
                <a:gd name="T2" fmla="*/ 0 w 2225"/>
                <a:gd name="T3" fmla="*/ 0 h 5281"/>
                <a:gd name="T4" fmla="*/ 2224 w 2225"/>
                <a:gd name="T5" fmla="*/ 0 h 5281"/>
                <a:gd name="T6" fmla="*/ 2224 w 2225"/>
                <a:gd name="T7" fmla="*/ 5092 h 5281"/>
                <a:gd name="T8" fmla="*/ 2224 w 2225"/>
                <a:gd name="T9" fmla="*/ 5092 h 5281"/>
                <a:gd name="T10" fmla="*/ 2224 w 2225"/>
                <a:gd name="T11" fmla="*/ 5092 h 5281"/>
                <a:gd name="T12" fmla="*/ 1112 w 2225"/>
                <a:gd name="T13" fmla="*/ 5280 h 5281"/>
                <a:gd name="T14" fmla="*/ 0 w 2225"/>
                <a:gd name="T15" fmla="*/ 5092 h 5281"/>
                <a:gd name="T16" fmla="*/ 0 w 2225"/>
                <a:gd name="T17" fmla="*/ 5092 h 5281"/>
                <a:gd name="T18" fmla="*/ 0 w 2225"/>
                <a:gd name="T19" fmla="*/ 5092 h 5281"/>
                <a:gd name="T20" fmla="*/ 0 w 2225"/>
                <a:gd name="T21" fmla="*/ 0 h 5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5" h="5281">
                  <a:moveTo>
                    <a:pt x="0" y="0"/>
                  </a:moveTo>
                  <a:lnTo>
                    <a:pt x="0" y="0"/>
                  </a:lnTo>
                  <a:cubicBezTo>
                    <a:pt x="2224" y="0"/>
                    <a:pt x="2224" y="0"/>
                    <a:pt x="2224" y="0"/>
                  </a:cubicBezTo>
                  <a:cubicBezTo>
                    <a:pt x="2224" y="5092"/>
                    <a:pt x="2224" y="5092"/>
                    <a:pt x="2224" y="5092"/>
                  </a:cubicBezTo>
                  <a:lnTo>
                    <a:pt x="2224" y="5092"/>
                  </a:lnTo>
                  <a:lnTo>
                    <a:pt x="2224" y="5092"/>
                  </a:lnTo>
                  <a:cubicBezTo>
                    <a:pt x="2224" y="5187"/>
                    <a:pt x="1736" y="5280"/>
                    <a:pt x="1112" y="5280"/>
                  </a:cubicBezTo>
                  <a:cubicBezTo>
                    <a:pt x="490" y="5280"/>
                    <a:pt x="0" y="5187"/>
                    <a:pt x="0" y="5092"/>
                  </a:cubicBezTo>
                  <a:lnTo>
                    <a:pt x="0" y="5092"/>
                  </a:lnTo>
                  <a:lnTo>
                    <a:pt x="0" y="509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85" name="Freeform 92"/>
            <p:cNvSpPr>
              <a:spLocks noChangeArrowheads="1"/>
            </p:cNvSpPr>
            <p:nvPr/>
          </p:nvSpPr>
          <p:spPr bwMode="auto">
            <a:xfrm>
              <a:off x="10431" y="5157"/>
              <a:ext cx="243" cy="243"/>
            </a:xfrm>
            <a:custGeom>
              <a:avLst/>
              <a:gdLst>
                <a:gd name="T0" fmla="*/ 1075 w 1076"/>
                <a:gd name="T1" fmla="*/ 546 h 1076"/>
                <a:gd name="T2" fmla="*/ 1075 w 1076"/>
                <a:gd name="T3" fmla="*/ 546 h 1076"/>
                <a:gd name="T4" fmla="*/ 547 w 1076"/>
                <a:gd name="T5" fmla="*/ 0 h 1076"/>
                <a:gd name="T6" fmla="*/ 0 w 1076"/>
                <a:gd name="T7" fmla="*/ 546 h 1076"/>
                <a:gd name="T8" fmla="*/ 547 w 1076"/>
                <a:gd name="T9" fmla="*/ 1075 h 1076"/>
                <a:gd name="T10" fmla="*/ 1075 w 1076"/>
                <a:gd name="T11" fmla="*/ 546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6" h="1076">
                  <a:moveTo>
                    <a:pt x="1075" y="546"/>
                  </a:moveTo>
                  <a:lnTo>
                    <a:pt x="1075" y="546"/>
                  </a:lnTo>
                  <a:cubicBezTo>
                    <a:pt x="1075" y="245"/>
                    <a:pt x="849" y="0"/>
                    <a:pt x="547" y="0"/>
                  </a:cubicBezTo>
                  <a:cubicBezTo>
                    <a:pt x="245" y="0"/>
                    <a:pt x="0" y="245"/>
                    <a:pt x="0" y="546"/>
                  </a:cubicBezTo>
                  <a:cubicBezTo>
                    <a:pt x="0" y="848"/>
                    <a:pt x="245" y="1075"/>
                    <a:pt x="547" y="1075"/>
                  </a:cubicBezTo>
                  <a:cubicBezTo>
                    <a:pt x="849" y="1075"/>
                    <a:pt x="1075" y="848"/>
                    <a:pt x="1075" y="54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86" name="Freeform 93"/>
            <p:cNvSpPr>
              <a:spLocks noChangeArrowheads="1"/>
            </p:cNvSpPr>
            <p:nvPr/>
          </p:nvSpPr>
          <p:spPr bwMode="auto">
            <a:xfrm>
              <a:off x="9366" y="5050"/>
              <a:ext cx="55" cy="59"/>
            </a:xfrm>
            <a:custGeom>
              <a:avLst/>
              <a:gdLst>
                <a:gd name="T0" fmla="*/ 0 w 247"/>
                <a:gd name="T1" fmla="*/ 132 h 265"/>
                <a:gd name="T2" fmla="*/ 0 w 247"/>
                <a:gd name="T3" fmla="*/ 132 h 265"/>
                <a:gd name="T4" fmla="*/ 114 w 247"/>
                <a:gd name="T5" fmla="*/ 264 h 265"/>
                <a:gd name="T6" fmla="*/ 246 w 247"/>
                <a:gd name="T7" fmla="*/ 132 h 265"/>
                <a:gd name="T8" fmla="*/ 114 w 247"/>
                <a:gd name="T9" fmla="*/ 0 h 265"/>
                <a:gd name="T10" fmla="*/ 0 w 247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5">
                  <a:moveTo>
                    <a:pt x="0" y="132"/>
                  </a:moveTo>
                  <a:lnTo>
                    <a:pt x="0" y="132"/>
                  </a:lnTo>
                  <a:cubicBezTo>
                    <a:pt x="0" y="207"/>
                    <a:pt x="57" y="264"/>
                    <a:pt x="114" y="264"/>
                  </a:cubicBezTo>
                  <a:cubicBezTo>
                    <a:pt x="189" y="264"/>
                    <a:pt x="246" y="207"/>
                    <a:pt x="246" y="132"/>
                  </a:cubicBezTo>
                  <a:cubicBezTo>
                    <a:pt x="246" y="57"/>
                    <a:pt x="189" y="0"/>
                    <a:pt x="114" y="0"/>
                  </a:cubicBezTo>
                  <a:cubicBezTo>
                    <a:pt x="57" y="0"/>
                    <a:pt x="0" y="5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87" name="Freeform 94"/>
            <p:cNvSpPr>
              <a:spLocks noChangeArrowheads="1"/>
            </p:cNvSpPr>
            <p:nvPr/>
          </p:nvSpPr>
          <p:spPr bwMode="auto">
            <a:xfrm>
              <a:off x="9302" y="5187"/>
              <a:ext cx="63" cy="63"/>
            </a:xfrm>
            <a:custGeom>
              <a:avLst/>
              <a:gdLst>
                <a:gd name="T0" fmla="*/ 57 w 284"/>
                <a:gd name="T1" fmla="*/ 57 h 283"/>
                <a:gd name="T2" fmla="*/ 57 w 284"/>
                <a:gd name="T3" fmla="*/ 57 h 283"/>
                <a:gd name="T4" fmla="*/ 57 w 284"/>
                <a:gd name="T5" fmla="*/ 243 h 283"/>
                <a:gd name="T6" fmla="*/ 77 w 284"/>
                <a:gd name="T7" fmla="*/ 263 h 283"/>
                <a:gd name="T8" fmla="*/ 208 w 284"/>
                <a:gd name="T9" fmla="*/ 263 h 283"/>
                <a:gd name="T10" fmla="*/ 245 w 284"/>
                <a:gd name="T11" fmla="*/ 243 h 283"/>
                <a:gd name="T12" fmla="*/ 245 w 284"/>
                <a:gd name="T13" fmla="*/ 57 h 283"/>
                <a:gd name="T14" fmla="*/ 57 w 284"/>
                <a:gd name="T15" fmla="*/ 57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4" h="283">
                  <a:moveTo>
                    <a:pt x="57" y="57"/>
                  </a:moveTo>
                  <a:lnTo>
                    <a:pt x="57" y="57"/>
                  </a:lnTo>
                  <a:cubicBezTo>
                    <a:pt x="0" y="112"/>
                    <a:pt x="0" y="187"/>
                    <a:pt x="57" y="243"/>
                  </a:cubicBezTo>
                  <a:cubicBezTo>
                    <a:pt x="57" y="243"/>
                    <a:pt x="77" y="243"/>
                    <a:pt x="77" y="263"/>
                  </a:cubicBezTo>
                  <a:cubicBezTo>
                    <a:pt x="113" y="282"/>
                    <a:pt x="170" y="282"/>
                    <a:pt x="208" y="263"/>
                  </a:cubicBezTo>
                  <a:cubicBezTo>
                    <a:pt x="227" y="243"/>
                    <a:pt x="227" y="243"/>
                    <a:pt x="245" y="243"/>
                  </a:cubicBezTo>
                  <a:cubicBezTo>
                    <a:pt x="283" y="187"/>
                    <a:pt x="283" y="112"/>
                    <a:pt x="245" y="57"/>
                  </a:cubicBezTo>
                  <a:cubicBezTo>
                    <a:pt x="190" y="0"/>
                    <a:pt x="113" y="0"/>
                    <a:pt x="57" y="5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88" name="Freeform 95"/>
            <p:cNvSpPr>
              <a:spLocks noChangeArrowheads="1"/>
            </p:cNvSpPr>
            <p:nvPr/>
          </p:nvSpPr>
          <p:spPr bwMode="auto">
            <a:xfrm>
              <a:off x="9302" y="4904"/>
              <a:ext cx="63" cy="64"/>
            </a:xfrm>
            <a:custGeom>
              <a:avLst/>
              <a:gdLst>
                <a:gd name="T0" fmla="*/ 245 w 284"/>
                <a:gd name="T1" fmla="*/ 246 h 285"/>
                <a:gd name="T2" fmla="*/ 245 w 284"/>
                <a:gd name="T3" fmla="*/ 246 h 285"/>
                <a:gd name="T4" fmla="*/ 245 w 284"/>
                <a:gd name="T5" fmla="*/ 57 h 285"/>
                <a:gd name="T6" fmla="*/ 57 w 284"/>
                <a:gd name="T7" fmla="*/ 57 h 285"/>
                <a:gd name="T8" fmla="*/ 57 w 284"/>
                <a:gd name="T9" fmla="*/ 246 h 285"/>
                <a:gd name="T10" fmla="*/ 245 w 284"/>
                <a:gd name="T11" fmla="*/ 246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4" h="285">
                  <a:moveTo>
                    <a:pt x="245" y="246"/>
                  </a:moveTo>
                  <a:lnTo>
                    <a:pt x="245" y="246"/>
                  </a:lnTo>
                  <a:cubicBezTo>
                    <a:pt x="283" y="189"/>
                    <a:pt x="283" y="114"/>
                    <a:pt x="245" y="57"/>
                  </a:cubicBezTo>
                  <a:cubicBezTo>
                    <a:pt x="190" y="0"/>
                    <a:pt x="113" y="0"/>
                    <a:pt x="57" y="57"/>
                  </a:cubicBezTo>
                  <a:cubicBezTo>
                    <a:pt x="0" y="114"/>
                    <a:pt x="0" y="189"/>
                    <a:pt x="57" y="246"/>
                  </a:cubicBezTo>
                  <a:cubicBezTo>
                    <a:pt x="113" y="284"/>
                    <a:pt x="190" y="284"/>
                    <a:pt x="245" y="24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89" name="Freeform 96"/>
            <p:cNvSpPr>
              <a:spLocks noChangeArrowheads="1"/>
            </p:cNvSpPr>
            <p:nvPr/>
          </p:nvSpPr>
          <p:spPr bwMode="auto">
            <a:xfrm>
              <a:off x="9166" y="5251"/>
              <a:ext cx="59" cy="55"/>
            </a:xfrm>
            <a:custGeom>
              <a:avLst/>
              <a:gdLst>
                <a:gd name="T0" fmla="*/ 0 w 265"/>
                <a:gd name="T1" fmla="*/ 131 h 246"/>
                <a:gd name="T2" fmla="*/ 0 w 265"/>
                <a:gd name="T3" fmla="*/ 131 h 246"/>
                <a:gd name="T4" fmla="*/ 132 w 265"/>
                <a:gd name="T5" fmla="*/ 245 h 246"/>
                <a:gd name="T6" fmla="*/ 264 w 265"/>
                <a:gd name="T7" fmla="*/ 131 h 246"/>
                <a:gd name="T8" fmla="*/ 132 w 265"/>
                <a:gd name="T9" fmla="*/ 0 h 246"/>
                <a:gd name="T10" fmla="*/ 0 w 265"/>
                <a:gd name="T11" fmla="*/ 13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46">
                  <a:moveTo>
                    <a:pt x="0" y="131"/>
                  </a:moveTo>
                  <a:lnTo>
                    <a:pt x="0" y="131"/>
                  </a:lnTo>
                  <a:cubicBezTo>
                    <a:pt x="0" y="188"/>
                    <a:pt x="57" y="245"/>
                    <a:pt x="132" y="245"/>
                  </a:cubicBezTo>
                  <a:cubicBezTo>
                    <a:pt x="189" y="245"/>
                    <a:pt x="264" y="188"/>
                    <a:pt x="264" y="131"/>
                  </a:cubicBezTo>
                  <a:cubicBezTo>
                    <a:pt x="264" y="56"/>
                    <a:pt x="189" y="0"/>
                    <a:pt x="132" y="0"/>
                  </a:cubicBezTo>
                  <a:cubicBezTo>
                    <a:pt x="57" y="0"/>
                    <a:pt x="0" y="56"/>
                    <a:pt x="0" y="13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90" name="Freeform 97"/>
            <p:cNvSpPr>
              <a:spLocks noChangeArrowheads="1"/>
            </p:cNvSpPr>
            <p:nvPr/>
          </p:nvSpPr>
          <p:spPr bwMode="auto">
            <a:xfrm>
              <a:off x="9166" y="4849"/>
              <a:ext cx="59" cy="59"/>
            </a:xfrm>
            <a:custGeom>
              <a:avLst/>
              <a:gdLst>
                <a:gd name="T0" fmla="*/ 264 w 265"/>
                <a:gd name="T1" fmla="*/ 132 h 265"/>
                <a:gd name="T2" fmla="*/ 264 w 265"/>
                <a:gd name="T3" fmla="*/ 132 h 265"/>
                <a:gd name="T4" fmla="*/ 132 w 265"/>
                <a:gd name="T5" fmla="*/ 0 h 265"/>
                <a:gd name="T6" fmla="*/ 0 w 265"/>
                <a:gd name="T7" fmla="*/ 132 h 265"/>
                <a:gd name="T8" fmla="*/ 132 w 265"/>
                <a:gd name="T9" fmla="*/ 264 h 265"/>
                <a:gd name="T10" fmla="*/ 264 w 265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65">
                  <a:moveTo>
                    <a:pt x="264" y="132"/>
                  </a:moveTo>
                  <a:lnTo>
                    <a:pt x="264" y="132"/>
                  </a:lnTo>
                  <a:cubicBezTo>
                    <a:pt x="264" y="57"/>
                    <a:pt x="189" y="0"/>
                    <a:pt x="132" y="0"/>
                  </a:cubicBezTo>
                  <a:cubicBezTo>
                    <a:pt x="57" y="0"/>
                    <a:pt x="0" y="57"/>
                    <a:pt x="0" y="132"/>
                  </a:cubicBezTo>
                  <a:cubicBezTo>
                    <a:pt x="0" y="207"/>
                    <a:pt x="57" y="264"/>
                    <a:pt x="132" y="264"/>
                  </a:cubicBezTo>
                  <a:cubicBezTo>
                    <a:pt x="189" y="264"/>
                    <a:pt x="264" y="207"/>
                    <a:pt x="264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91" name="Freeform 98"/>
            <p:cNvSpPr>
              <a:spLocks noChangeArrowheads="1"/>
            </p:cNvSpPr>
            <p:nvPr/>
          </p:nvSpPr>
          <p:spPr bwMode="auto">
            <a:xfrm>
              <a:off x="9055" y="4938"/>
              <a:ext cx="281" cy="282"/>
            </a:xfrm>
            <a:custGeom>
              <a:avLst/>
              <a:gdLst>
                <a:gd name="T0" fmla="*/ 0 w 1245"/>
                <a:gd name="T1" fmla="*/ 624 h 1247"/>
                <a:gd name="T2" fmla="*/ 0 w 1245"/>
                <a:gd name="T3" fmla="*/ 624 h 1247"/>
                <a:gd name="T4" fmla="*/ 622 w 1245"/>
                <a:gd name="T5" fmla="*/ 1246 h 1247"/>
                <a:gd name="T6" fmla="*/ 1244 w 1245"/>
                <a:gd name="T7" fmla="*/ 624 h 1247"/>
                <a:gd name="T8" fmla="*/ 622 w 1245"/>
                <a:gd name="T9" fmla="*/ 0 h 1247"/>
                <a:gd name="T10" fmla="*/ 0 w 1245"/>
                <a:gd name="T11" fmla="*/ 624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1247">
                  <a:moveTo>
                    <a:pt x="0" y="624"/>
                  </a:moveTo>
                  <a:lnTo>
                    <a:pt x="0" y="624"/>
                  </a:lnTo>
                  <a:cubicBezTo>
                    <a:pt x="0" y="963"/>
                    <a:pt x="282" y="1246"/>
                    <a:pt x="622" y="1246"/>
                  </a:cubicBezTo>
                  <a:cubicBezTo>
                    <a:pt x="960" y="1246"/>
                    <a:pt x="1244" y="963"/>
                    <a:pt x="1244" y="624"/>
                  </a:cubicBezTo>
                  <a:cubicBezTo>
                    <a:pt x="1244" y="284"/>
                    <a:pt x="960" y="0"/>
                    <a:pt x="622" y="0"/>
                  </a:cubicBezTo>
                  <a:cubicBezTo>
                    <a:pt x="282" y="0"/>
                    <a:pt x="0" y="284"/>
                    <a:pt x="0" y="62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92" name="Freeform 99"/>
            <p:cNvSpPr>
              <a:spLocks noChangeArrowheads="1"/>
            </p:cNvSpPr>
            <p:nvPr/>
          </p:nvSpPr>
          <p:spPr bwMode="auto">
            <a:xfrm>
              <a:off x="9020" y="5187"/>
              <a:ext cx="64" cy="63"/>
            </a:xfrm>
            <a:custGeom>
              <a:avLst/>
              <a:gdLst>
                <a:gd name="T0" fmla="*/ 57 w 285"/>
                <a:gd name="T1" fmla="*/ 57 h 283"/>
                <a:gd name="T2" fmla="*/ 57 w 285"/>
                <a:gd name="T3" fmla="*/ 57 h 283"/>
                <a:gd name="T4" fmla="*/ 57 w 285"/>
                <a:gd name="T5" fmla="*/ 243 h 283"/>
                <a:gd name="T6" fmla="*/ 75 w 285"/>
                <a:gd name="T7" fmla="*/ 263 h 283"/>
                <a:gd name="T8" fmla="*/ 207 w 285"/>
                <a:gd name="T9" fmla="*/ 263 h 283"/>
                <a:gd name="T10" fmla="*/ 227 w 285"/>
                <a:gd name="T11" fmla="*/ 243 h 283"/>
                <a:gd name="T12" fmla="*/ 245 w 285"/>
                <a:gd name="T13" fmla="*/ 57 h 283"/>
                <a:gd name="T14" fmla="*/ 57 w 285"/>
                <a:gd name="T15" fmla="*/ 57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5" h="283">
                  <a:moveTo>
                    <a:pt x="57" y="57"/>
                  </a:moveTo>
                  <a:lnTo>
                    <a:pt x="57" y="57"/>
                  </a:lnTo>
                  <a:cubicBezTo>
                    <a:pt x="0" y="112"/>
                    <a:pt x="0" y="187"/>
                    <a:pt x="57" y="243"/>
                  </a:cubicBezTo>
                  <a:cubicBezTo>
                    <a:pt x="57" y="243"/>
                    <a:pt x="75" y="243"/>
                    <a:pt x="75" y="263"/>
                  </a:cubicBezTo>
                  <a:cubicBezTo>
                    <a:pt x="114" y="282"/>
                    <a:pt x="170" y="282"/>
                    <a:pt x="207" y="263"/>
                  </a:cubicBezTo>
                  <a:cubicBezTo>
                    <a:pt x="227" y="243"/>
                    <a:pt x="227" y="243"/>
                    <a:pt x="227" y="243"/>
                  </a:cubicBezTo>
                  <a:cubicBezTo>
                    <a:pt x="284" y="187"/>
                    <a:pt x="284" y="112"/>
                    <a:pt x="245" y="57"/>
                  </a:cubicBezTo>
                  <a:cubicBezTo>
                    <a:pt x="189" y="0"/>
                    <a:pt x="114" y="0"/>
                    <a:pt x="57" y="5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93" name="Freeform 100"/>
            <p:cNvSpPr>
              <a:spLocks noChangeArrowheads="1"/>
            </p:cNvSpPr>
            <p:nvPr/>
          </p:nvSpPr>
          <p:spPr bwMode="auto">
            <a:xfrm>
              <a:off x="9020" y="4904"/>
              <a:ext cx="64" cy="64"/>
            </a:xfrm>
            <a:custGeom>
              <a:avLst/>
              <a:gdLst>
                <a:gd name="T0" fmla="*/ 57 w 285"/>
                <a:gd name="T1" fmla="*/ 57 h 285"/>
                <a:gd name="T2" fmla="*/ 57 w 285"/>
                <a:gd name="T3" fmla="*/ 57 h 285"/>
                <a:gd name="T4" fmla="*/ 57 w 285"/>
                <a:gd name="T5" fmla="*/ 246 h 285"/>
                <a:gd name="T6" fmla="*/ 227 w 285"/>
                <a:gd name="T7" fmla="*/ 246 h 285"/>
                <a:gd name="T8" fmla="*/ 245 w 285"/>
                <a:gd name="T9" fmla="*/ 57 h 285"/>
                <a:gd name="T10" fmla="*/ 57 w 285"/>
                <a:gd name="T11" fmla="*/ 5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285">
                  <a:moveTo>
                    <a:pt x="57" y="57"/>
                  </a:moveTo>
                  <a:lnTo>
                    <a:pt x="57" y="57"/>
                  </a:lnTo>
                  <a:cubicBezTo>
                    <a:pt x="0" y="114"/>
                    <a:pt x="0" y="189"/>
                    <a:pt x="57" y="246"/>
                  </a:cubicBezTo>
                  <a:cubicBezTo>
                    <a:pt x="114" y="284"/>
                    <a:pt x="189" y="284"/>
                    <a:pt x="227" y="246"/>
                  </a:cubicBezTo>
                  <a:cubicBezTo>
                    <a:pt x="284" y="189"/>
                    <a:pt x="284" y="114"/>
                    <a:pt x="245" y="57"/>
                  </a:cubicBezTo>
                  <a:cubicBezTo>
                    <a:pt x="189" y="0"/>
                    <a:pt x="114" y="0"/>
                    <a:pt x="57" y="5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94" name="Freeform 101"/>
            <p:cNvSpPr>
              <a:spLocks noChangeArrowheads="1"/>
            </p:cNvSpPr>
            <p:nvPr/>
          </p:nvSpPr>
          <p:spPr bwMode="auto">
            <a:xfrm>
              <a:off x="8965" y="5050"/>
              <a:ext cx="59" cy="59"/>
            </a:xfrm>
            <a:custGeom>
              <a:avLst/>
              <a:gdLst>
                <a:gd name="T0" fmla="*/ 0 w 264"/>
                <a:gd name="T1" fmla="*/ 132 h 265"/>
                <a:gd name="T2" fmla="*/ 0 w 264"/>
                <a:gd name="T3" fmla="*/ 132 h 265"/>
                <a:gd name="T4" fmla="*/ 132 w 264"/>
                <a:gd name="T5" fmla="*/ 264 h 265"/>
                <a:gd name="T6" fmla="*/ 263 w 264"/>
                <a:gd name="T7" fmla="*/ 132 h 265"/>
                <a:gd name="T8" fmla="*/ 132 w 264"/>
                <a:gd name="T9" fmla="*/ 0 h 265"/>
                <a:gd name="T10" fmla="*/ 0 w 264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65">
                  <a:moveTo>
                    <a:pt x="0" y="132"/>
                  </a:moveTo>
                  <a:lnTo>
                    <a:pt x="0" y="132"/>
                  </a:lnTo>
                  <a:cubicBezTo>
                    <a:pt x="0" y="207"/>
                    <a:pt x="57" y="264"/>
                    <a:pt x="132" y="264"/>
                  </a:cubicBezTo>
                  <a:cubicBezTo>
                    <a:pt x="207" y="264"/>
                    <a:pt x="263" y="207"/>
                    <a:pt x="263" y="132"/>
                  </a:cubicBezTo>
                  <a:cubicBezTo>
                    <a:pt x="263" y="57"/>
                    <a:pt x="207" y="0"/>
                    <a:pt x="132" y="0"/>
                  </a:cubicBezTo>
                  <a:cubicBezTo>
                    <a:pt x="57" y="0"/>
                    <a:pt x="0" y="5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95" name="Freeform 102"/>
            <p:cNvSpPr>
              <a:spLocks noChangeArrowheads="1"/>
            </p:cNvSpPr>
            <p:nvPr/>
          </p:nvSpPr>
          <p:spPr bwMode="auto">
            <a:xfrm>
              <a:off x="8156" y="4041"/>
              <a:ext cx="2074" cy="2078"/>
            </a:xfrm>
            <a:custGeom>
              <a:avLst/>
              <a:gdLst>
                <a:gd name="T0" fmla="*/ 0 w 9149"/>
                <a:gd name="T1" fmla="*/ 4356 h 9166"/>
                <a:gd name="T2" fmla="*/ 0 w 9149"/>
                <a:gd name="T3" fmla="*/ 4356 h 9166"/>
                <a:gd name="T4" fmla="*/ 0 w 9149"/>
                <a:gd name="T5" fmla="*/ 4338 h 9166"/>
                <a:gd name="T6" fmla="*/ 77 w 9149"/>
                <a:gd name="T7" fmla="*/ 3753 h 9166"/>
                <a:gd name="T8" fmla="*/ 302 w 9149"/>
                <a:gd name="T9" fmla="*/ 2943 h 9166"/>
                <a:gd name="T10" fmla="*/ 547 w 9149"/>
                <a:gd name="T11" fmla="*/ 2414 h 9166"/>
                <a:gd name="T12" fmla="*/ 1019 w 9149"/>
                <a:gd name="T13" fmla="*/ 1697 h 9166"/>
                <a:gd name="T14" fmla="*/ 1416 w 9149"/>
                <a:gd name="T15" fmla="*/ 1263 h 9166"/>
                <a:gd name="T16" fmla="*/ 2076 w 9149"/>
                <a:gd name="T17" fmla="*/ 737 h 9166"/>
                <a:gd name="T18" fmla="*/ 2585 w 9149"/>
                <a:gd name="T19" fmla="*/ 453 h 9166"/>
                <a:gd name="T20" fmla="*/ 2585 w 9149"/>
                <a:gd name="T21" fmla="*/ 453 h 9166"/>
                <a:gd name="T22" fmla="*/ 3377 w 9149"/>
                <a:gd name="T23" fmla="*/ 151 h 9166"/>
                <a:gd name="T24" fmla="*/ 3962 w 9149"/>
                <a:gd name="T25" fmla="*/ 38 h 9166"/>
                <a:gd name="T26" fmla="*/ 4584 w 9149"/>
                <a:gd name="T27" fmla="*/ 0 h 9166"/>
                <a:gd name="T28" fmla="*/ 4811 w 9149"/>
                <a:gd name="T29" fmla="*/ 0 h 9166"/>
                <a:gd name="T30" fmla="*/ 4811 w 9149"/>
                <a:gd name="T31" fmla="*/ 0 h 9166"/>
                <a:gd name="T32" fmla="*/ 5394 w 9149"/>
                <a:gd name="T33" fmla="*/ 76 h 9166"/>
                <a:gd name="T34" fmla="*/ 6204 w 9149"/>
                <a:gd name="T35" fmla="*/ 301 h 9166"/>
                <a:gd name="T36" fmla="*/ 6753 w 9149"/>
                <a:gd name="T37" fmla="*/ 547 h 9166"/>
                <a:gd name="T38" fmla="*/ 7450 w 9149"/>
                <a:gd name="T39" fmla="*/ 1018 h 9166"/>
                <a:gd name="T40" fmla="*/ 7884 w 9149"/>
                <a:gd name="T41" fmla="*/ 1415 h 9166"/>
                <a:gd name="T42" fmla="*/ 8412 w 9149"/>
                <a:gd name="T43" fmla="*/ 2074 h 9166"/>
                <a:gd name="T44" fmla="*/ 8694 w 9149"/>
                <a:gd name="T45" fmla="*/ 2584 h 9166"/>
                <a:gd name="T46" fmla="*/ 8996 w 9149"/>
                <a:gd name="T47" fmla="*/ 3394 h 9166"/>
                <a:gd name="T48" fmla="*/ 9109 w 9149"/>
                <a:gd name="T49" fmla="*/ 3959 h 9166"/>
                <a:gd name="T50" fmla="*/ 9148 w 9149"/>
                <a:gd name="T51" fmla="*/ 4583 h 9166"/>
                <a:gd name="T52" fmla="*/ 9148 w 9149"/>
                <a:gd name="T53" fmla="*/ 4810 h 9166"/>
                <a:gd name="T54" fmla="*/ 9091 w 9149"/>
                <a:gd name="T55" fmla="*/ 5318 h 9166"/>
                <a:gd name="T56" fmla="*/ 9091 w 9149"/>
                <a:gd name="T57" fmla="*/ 5393 h 9166"/>
                <a:gd name="T58" fmla="*/ 8864 w 9149"/>
                <a:gd name="T59" fmla="*/ 6204 h 9166"/>
                <a:gd name="T60" fmla="*/ 8619 w 9149"/>
                <a:gd name="T61" fmla="*/ 6751 h 9166"/>
                <a:gd name="T62" fmla="*/ 8147 w 9149"/>
                <a:gd name="T63" fmla="*/ 7449 h 9166"/>
                <a:gd name="T64" fmla="*/ 7734 w 9149"/>
                <a:gd name="T65" fmla="*/ 7883 h 9166"/>
                <a:gd name="T66" fmla="*/ 7073 w 9149"/>
                <a:gd name="T67" fmla="*/ 8411 h 9166"/>
                <a:gd name="T68" fmla="*/ 6563 w 9149"/>
                <a:gd name="T69" fmla="*/ 8711 h 9166"/>
                <a:gd name="T70" fmla="*/ 5771 w 9149"/>
                <a:gd name="T71" fmla="*/ 8995 h 9166"/>
                <a:gd name="T72" fmla="*/ 5187 w 9149"/>
                <a:gd name="T73" fmla="*/ 9108 h 9166"/>
                <a:gd name="T74" fmla="*/ 4584 w 9149"/>
                <a:gd name="T75" fmla="*/ 9165 h 9166"/>
                <a:gd name="T76" fmla="*/ 4339 w 9149"/>
                <a:gd name="T77" fmla="*/ 9147 h 9166"/>
                <a:gd name="T78" fmla="*/ 4339 w 9149"/>
                <a:gd name="T79" fmla="*/ 9147 h 9166"/>
                <a:gd name="T80" fmla="*/ 3753 w 9149"/>
                <a:gd name="T81" fmla="*/ 9090 h 9166"/>
                <a:gd name="T82" fmla="*/ 2943 w 9149"/>
                <a:gd name="T83" fmla="*/ 8863 h 9166"/>
                <a:gd name="T84" fmla="*/ 2415 w 9149"/>
                <a:gd name="T85" fmla="*/ 8618 h 9166"/>
                <a:gd name="T86" fmla="*/ 1698 w 9149"/>
                <a:gd name="T87" fmla="*/ 8146 h 9166"/>
                <a:gd name="T88" fmla="*/ 1264 w 9149"/>
                <a:gd name="T89" fmla="*/ 7731 h 9166"/>
                <a:gd name="T90" fmla="*/ 735 w 9149"/>
                <a:gd name="T91" fmla="*/ 7072 h 9166"/>
                <a:gd name="T92" fmla="*/ 454 w 9149"/>
                <a:gd name="T93" fmla="*/ 6562 h 9166"/>
                <a:gd name="T94" fmla="*/ 152 w 9149"/>
                <a:gd name="T95" fmla="*/ 5770 h 9166"/>
                <a:gd name="T96" fmla="*/ 39 w 9149"/>
                <a:gd name="T97" fmla="*/ 5187 h 9166"/>
                <a:gd name="T98" fmla="*/ 0 w 9149"/>
                <a:gd name="T99" fmla="*/ 4583 h 9166"/>
                <a:gd name="T100" fmla="*/ 0 w 9149"/>
                <a:gd name="T101" fmla="*/ 4356 h 9166"/>
                <a:gd name="T102" fmla="*/ 4584 w 9149"/>
                <a:gd name="T103" fmla="*/ 6469 h 9166"/>
                <a:gd name="T104" fmla="*/ 4584 w 9149"/>
                <a:gd name="T105" fmla="*/ 6469 h 9166"/>
                <a:gd name="T106" fmla="*/ 6318 w 9149"/>
                <a:gd name="T107" fmla="*/ 5318 h 9166"/>
                <a:gd name="T108" fmla="*/ 6470 w 9149"/>
                <a:gd name="T109" fmla="*/ 4583 h 9166"/>
                <a:gd name="T110" fmla="*/ 4584 w 9149"/>
                <a:gd name="T111" fmla="*/ 2697 h 9166"/>
                <a:gd name="T112" fmla="*/ 2698 w 9149"/>
                <a:gd name="T113" fmla="*/ 4583 h 9166"/>
                <a:gd name="T114" fmla="*/ 2830 w 9149"/>
                <a:gd name="T115" fmla="*/ 5318 h 9166"/>
                <a:gd name="T116" fmla="*/ 4584 w 9149"/>
                <a:gd name="T117" fmla="*/ 6469 h 9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49" h="9166">
                  <a:moveTo>
                    <a:pt x="0" y="4356"/>
                  </a:moveTo>
                  <a:lnTo>
                    <a:pt x="0" y="4356"/>
                  </a:lnTo>
                  <a:cubicBezTo>
                    <a:pt x="0" y="4338"/>
                    <a:pt x="0" y="4338"/>
                    <a:pt x="0" y="4338"/>
                  </a:cubicBezTo>
                  <a:cubicBezTo>
                    <a:pt x="20" y="4150"/>
                    <a:pt x="39" y="3959"/>
                    <a:pt x="77" y="3753"/>
                  </a:cubicBezTo>
                  <a:cubicBezTo>
                    <a:pt x="114" y="3489"/>
                    <a:pt x="209" y="3206"/>
                    <a:pt x="302" y="2943"/>
                  </a:cubicBezTo>
                  <a:cubicBezTo>
                    <a:pt x="377" y="2754"/>
                    <a:pt x="454" y="2584"/>
                    <a:pt x="547" y="2414"/>
                  </a:cubicBezTo>
                  <a:cubicBezTo>
                    <a:pt x="679" y="2151"/>
                    <a:pt x="831" y="1924"/>
                    <a:pt x="1019" y="1697"/>
                  </a:cubicBezTo>
                  <a:cubicBezTo>
                    <a:pt x="1132" y="1547"/>
                    <a:pt x="1264" y="1395"/>
                    <a:pt x="1416" y="1263"/>
                  </a:cubicBezTo>
                  <a:cubicBezTo>
                    <a:pt x="1623" y="1075"/>
                    <a:pt x="1829" y="905"/>
                    <a:pt x="2076" y="737"/>
                  </a:cubicBezTo>
                  <a:cubicBezTo>
                    <a:pt x="2244" y="642"/>
                    <a:pt x="2396" y="547"/>
                    <a:pt x="2585" y="453"/>
                  </a:cubicBezTo>
                  <a:lnTo>
                    <a:pt x="2585" y="453"/>
                  </a:lnTo>
                  <a:cubicBezTo>
                    <a:pt x="2848" y="340"/>
                    <a:pt x="3111" y="226"/>
                    <a:pt x="3377" y="151"/>
                  </a:cubicBezTo>
                  <a:cubicBezTo>
                    <a:pt x="3565" y="113"/>
                    <a:pt x="3772" y="76"/>
                    <a:pt x="3962" y="38"/>
                  </a:cubicBezTo>
                  <a:cubicBezTo>
                    <a:pt x="4169" y="20"/>
                    <a:pt x="4375" y="0"/>
                    <a:pt x="4584" y="0"/>
                  </a:cubicBezTo>
                  <a:cubicBezTo>
                    <a:pt x="4659" y="0"/>
                    <a:pt x="4734" y="0"/>
                    <a:pt x="4811" y="0"/>
                  </a:cubicBezTo>
                  <a:lnTo>
                    <a:pt x="4811" y="0"/>
                  </a:lnTo>
                  <a:cubicBezTo>
                    <a:pt x="5017" y="20"/>
                    <a:pt x="5206" y="38"/>
                    <a:pt x="5394" y="76"/>
                  </a:cubicBezTo>
                  <a:cubicBezTo>
                    <a:pt x="5678" y="133"/>
                    <a:pt x="5941" y="208"/>
                    <a:pt x="6204" y="301"/>
                  </a:cubicBezTo>
                  <a:cubicBezTo>
                    <a:pt x="6395" y="378"/>
                    <a:pt x="6583" y="453"/>
                    <a:pt x="6753" y="547"/>
                  </a:cubicBezTo>
                  <a:cubicBezTo>
                    <a:pt x="6998" y="680"/>
                    <a:pt x="7242" y="830"/>
                    <a:pt x="7450" y="1018"/>
                  </a:cubicBezTo>
                  <a:cubicBezTo>
                    <a:pt x="7600" y="1132"/>
                    <a:pt x="7752" y="1263"/>
                    <a:pt x="7884" y="1415"/>
                  </a:cubicBezTo>
                  <a:cubicBezTo>
                    <a:pt x="8090" y="1622"/>
                    <a:pt x="8260" y="1849"/>
                    <a:pt x="8412" y="2074"/>
                  </a:cubicBezTo>
                  <a:cubicBezTo>
                    <a:pt x="8526" y="2244"/>
                    <a:pt x="8619" y="2414"/>
                    <a:pt x="8694" y="2584"/>
                  </a:cubicBezTo>
                  <a:cubicBezTo>
                    <a:pt x="8827" y="2847"/>
                    <a:pt x="8921" y="3113"/>
                    <a:pt x="8996" y="3394"/>
                  </a:cubicBezTo>
                  <a:cubicBezTo>
                    <a:pt x="9052" y="3564"/>
                    <a:pt x="9091" y="3771"/>
                    <a:pt x="9109" y="3959"/>
                  </a:cubicBezTo>
                  <a:cubicBezTo>
                    <a:pt x="9148" y="4168"/>
                    <a:pt x="9148" y="4375"/>
                    <a:pt x="9148" y="4583"/>
                  </a:cubicBezTo>
                  <a:cubicBezTo>
                    <a:pt x="9148" y="4658"/>
                    <a:pt x="9148" y="4733"/>
                    <a:pt x="9148" y="4810"/>
                  </a:cubicBezTo>
                  <a:cubicBezTo>
                    <a:pt x="9148" y="4978"/>
                    <a:pt x="9129" y="5148"/>
                    <a:pt x="9091" y="5318"/>
                  </a:cubicBezTo>
                  <a:cubicBezTo>
                    <a:pt x="9091" y="5337"/>
                    <a:pt x="9091" y="5375"/>
                    <a:pt x="9091" y="5393"/>
                  </a:cubicBezTo>
                  <a:cubicBezTo>
                    <a:pt x="9034" y="5677"/>
                    <a:pt x="8959" y="5959"/>
                    <a:pt x="8864" y="6204"/>
                  </a:cubicBezTo>
                  <a:cubicBezTo>
                    <a:pt x="8789" y="6394"/>
                    <a:pt x="8694" y="6582"/>
                    <a:pt x="8619" y="6751"/>
                  </a:cubicBezTo>
                  <a:cubicBezTo>
                    <a:pt x="8469" y="6997"/>
                    <a:pt x="8317" y="7241"/>
                    <a:pt x="8147" y="7449"/>
                  </a:cubicBezTo>
                  <a:cubicBezTo>
                    <a:pt x="8015" y="7599"/>
                    <a:pt x="7884" y="7751"/>
                    <a:pt x="7734" y="7883"/>
                  </a:cubicBezTo>
                  <a:cubicBezTo>
                    <a:pt x="7543" y="8089"/>
                    <a:pt x="7318" y="8259"/>
                    <a:pt x="7073" y="8411"/>
                  </a:cubicBezTo>
                  <a:cubicBezTo>
                    <a:pt x="6921" y="8525"/>
                    <a:pt x="6753" y="8618"/>
                    <a:pt x="6563" y="8711"/>
                  </a:cubicBezTo>
                  <a:cubicBezTo>
                    <a:pt x="6318" y="8826"/>
                    <a:pt x="6054" y="8920"/>
                    <a:pt x="5771" y="8995"/>
                  </a:cubicBezTo>
                  <a:cubicBezTo>
                    <a:pt x="5583" y="9051"/>
                    <a:pt x="5394" y="9090"/>
                    <a:pt x="5187" y="9108"/>
                  </a:cubicBezTo>
                  <a:cubicBezTo>
                    <a:pt x="4997" y="9147"/>
                    <a:pt x="4791" y="9165"/>
                    <a:pt x="4584" y="9165"/>
                  </a:cubicBezTo>
                  <a:cubicBezTo>
                    <a:pt x="4509" y="9165"/>
                    <a:pt x="4414" y="9147"/>
                    <a:pt x="4339" y="9147"/>
                  </a:cubicBezTo>
                  <a:lnTo>
                    <a:pt x="4339" y="9147"/>
                  </a:lnTo>
                  <a:cubicBezTo>
                    <a:pt x="4150" y="9147"/>
                    <a:pt x="3942" y="9126"/>
                    <a:pt x="3753" y="9090"/>
                  </a:cubicBezTo>
                  <a:cubicBezTo>
                    <a:pt x="3470" y="9033"/>
                    <a:pt x="3207" y="8958"/>
                    <a:pt x="2943" y="8863"/>
                  </a:cubicBezTo>
                  <a:cubicBezTo>
                    <a:pt x="2755" y="8788"/>
                    <a:pt x="2585" y="8711"/>
                    <a:pt x="2415" y="8618"/>
                  </a:cubicBezTo>
                  <a:cubicBezTo>
                    <a:pt x="2151" y="8468"/>
                    <a:pt x="1924" y="8316"/>
                    <a:pt x="1698" y="8146"/>
                  </a:cubicBezTo>
                  <a:cubicBezTo>
                    <a:pt x="1548" y="8014"/>
                    <a:pt x="1396" y="7883"/>
                    <a:pt x="1264" y="7731"/>
                  </a:cubicBezTo>
                  <a:cubicBezTo>
                    <a:pt x="1076" y="7543"/>
                    <a:pt x="906" y="7318"/>
                    <a:pt x="735" y="7072"/>
                  </a:cubicBezTo>
                  <a:cubicBezTo>
                    <a:pt x="642" y="6921"/>
                    <a:pt x="529" y="6751"/>
                    <a:pt x="454" y="6562"/>
                  </a:cubicBezTo>
                  <a:cubicBezTo>
                    <a:pt x="320" y="6317"/>
                    <a:pt x="227" y="6054"/>
                    <a:pt x="152" y="5770"/>
                  </a:cubicBezTo>
                  <a:cubicBezTo>
                    <a:pt x="114" y="5582"/>
                    <a:pt x="57" y="5393"/>
                    <a:pt x="39" y="5187"/>
                  </a:cubicBezTo>
                  <a:cubicBezTo>
                    <a:pt x="20" y="4998"/>
                    <a:pt x="0" y="4790"/>
                    <a:pt x="0" y="4583"/>
                  </a:cubicBezTo>
                  <a:cubicBezTo>
                    <a:pt x="0" y="4508"/>
                    <a:pt x="0" y="4431"/>
                    <a:pt x="0" y="4356"/>
                  </a:cubicBezTo>
                  <a:close/>
                  <a:moveTo>
                    <a:pt x="4584" y="6469"/>
                  </a:moveTo>
                  <a:lnTo>
                    <a:pt x="4584" y="6469"/>
                  </a:lnTo>
                  <a:cubicBezTo>
                    <a:pt x="5356" y="6469"/>
                    <a:pt x="6036" y="5997"/>
                    <a:pt x="6318" y="5318"/>
                  </a:cubicBezTo>
                  <a:cubicBezTo>
                    <a:pt x="6413" y="5092"/>
                    <a:pt x="6470" y="4847"/>
                    <a:pt x="6470" y="4583"/>
                  </a:cubicBezTo>
                  <a:cubicBezTo>
                    <a:pt x="6470" y="3528"/>
                    <a:pt x="5621" y="2697"/>
                    <a:pt x="4584" y="2697"/>
                  </a:cubicBezTo>
                  <a:cubicBezTo>
                    <a:pt x="3527" y="2697"/>
                    <a:pt x="2698" y="3528"/>
                    <a:pt x="2698" y="4583"/>
                  </a:cubicBezTo>
                  <a:cubicBezTo>
                    <a:pt x="2698" y="4847"/>
                    <a:pt x="2735" y="5092"/>
                    <a:pt x="2830" y="5318"/>
                  </a:cubicBezTo>
                  <a:cubicBezTo>
                    <a:pt x="3111" y="5997"/>
                    <a:pt x="3792" y="6469"/>
                    <a:pt x="4584" y="646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96" name="Freeform 103"/>
            <p:cNvSpPr>
              <a:spLocks noChangeArrowheads="1"/>
            </p:cNvSpPr>
            <p:nvPr/>
          </p:nvSpPr>
          <p:spPr bwMode="auto">
            <a:xfrm>
              <a:off x="9366" y="5050"/>
              <a:ext cx="55" cy="59"/>
            </a:xfrm>
            <a:custGeom>
              <a:avLst/>
              <a:gdLst>
                <a:gd name="T0" fmla="*/ 0 w 247"/>
                <a:gd name="T1" fmla="*/ 132 h 265"/>
                <a:gd name="T2" fmla="*/ 0 w 247"/>
                <a:gd name="T3" fmla="*/ 132 h 265"/>
                <a:gd name="T4" fmla="*/ 114 w 247"/>
                <a:gd name="T5" fmla="*/ 264 h 265"/>
                <a:gd name="T6" fmla="*/ 246 w 247"/>
                <a:gd name="T7" fmla="*/ 132 h 265"/>
                <a:gd name="T8" fmla="*/ 114 w 247"/>
                <a:gd name="T9" fmla="*/ 0 h 265"/>
                <a:gd name="T10" fmla="*/ 0 w 247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5">
                  <a:moveTo>
                    <a:pt x="0" y="132"/>
                  </a:moveTo>
                  <a:lnTo>
                    <a:pt x="0" y="132"/>
                  </a:lnTo>
                  <a:cubicBezTo>
                    <a:pt x="0" y="207"/>
                    <a:pt x="57" y="264"/>
                    <a:pt x="114" y="264"/>
                  </a:cubicBezTo>
                  <a:cubicBezTo>
                    <a:pt x="189" y="264"/>
                    <a:pt x="246" y="207"/>
                    <a:pt x="246" y="132"/>
                  </a:cubicBezTo>
                  <a:cubicBezTo>
                    <a:pt x="246" y="57"/>
                    <a:pt x="189" y="0"/>
                    <a:pt x="114" y="0"/>
                  </a:cubicBezTo>
                  <a:cubicBezTo>
                    <a:pt x="57" y="0"/>
                    <a:pt x="0" y="5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97" name="Freeform 104"/>
            <p:cNvSpPr>
              <a:spLocks noChangeArrowheads="1"/>
            </p:cNvSpPr>
            <p:nvPr/>
          </p:nvSpPr>
          <p:spPr bwMode="auto">
            <a:xfrm>
              <a:off x="9302" y="5187"/>
              <a:ext cx="63" cy="63"/>
            </a:xfrm>
            <a:custGeom>
              <a:avLst/>
              <a:gdLst>
                <a:gd name="T0" fmla="*/ 57 w 284"/>
                <a:gd name="T1" fmla="*/ 57 h 283"/>
                <a:gd name="T2" fmla="*/ 57 w 284"/>
                <a:gd name="T3" fmla="*/ 57 h 283"/>
                <a:gd name="T4" fmla="*/ 57 w 284"/>
                <a:gd name="T5" fmla="*/ 243 h 283"/>
                <a:gd name="T6" fmla="*/ 77 w 284"/>
                <a:gd name="T7" fmla="*/ 263 h 283"/>
                <a:gd name="T8" fmla="*/ 208 w 284"/>
                <a:gd name="T9" fmla="*/ 263 h 283"/>
                <a:gd name="T10" fmla="*/ 245 w 284"/>
                <a:gd name="T11" fmla="*/ 243 h 283"/>
                <a:gd name="T12" fmla="*/ 245 w 284"/>
                <a:gd name="T13" fmla="*/ 57 h 283"/>
                <a:gd name="T14" fmla="*/ 57 w 284"/>
                <a:gd name="T15" fmla="*/ 57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4" h="283">
                  <a:moveTo>
                    <a:pt x="57" y="57"/>
                  </a:moveTo>
                  <a:lnTo>
                    <a:pt x="57" y="57"/>
                  </a:lnTo>
                  <a:cubicBezTo>
                    <a:pt x="0" y="112"/>
                    <a:pt x="0" y="187"/>
                    <a:pt x="57" y="243"/>
                  </a:cubicBezTo>
                  <a:cubicBezTo>
                    <a:pt x="57" y="243"/>
                    <a:pt x="77" y="243"/>
                    <a:pt x="77" y="263"/>
                  </a:cubicBezTo>
                  <a:cubicBezTo>
                    <a:pt x="113" y="282"/>
                    <a:pt x="170" y="282"/>
                    <a:pt x="208" y="263"/>
                  </a:cubicBezTo>
                  <a:cubicBezTo>
                    <a:pt x="227" y="243"/>
                    <a:pt x="227" y="243"/>
                    <a:pt x="245" y="243"/>
                  </a:cubicBezTo>
                  <a:cubicBezTo>
                    <a:pt x="283" y="187"/>
                    <a:pt x="283" y="112"/>
                    <a:pt x="245" y="57"/>
                  </a:cubicBezTo>
                  <a:cubicBezTo>
                    <a:pt x="190" y="0"/>
                    <a:pt x="113" y="0"/>
                    <a:pt x="57" y="5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98" name="Freeform 105"/>
            <p:cNvSpPr>
              <a:spLocks noChangeArrowheads="1"/>
            </p:cNvSpPr>
            <p:nvPr/>
          </p:nvSpPr>
          <p:spPr bwMode="auto">
            <a:xfrm>
              <a:off x="9302" y="4904"/>
              <a:ext cx="63" cy="64"/>
            </a:xfrm>
            <a:custGeom>
              <a:avLst/>
              <a:gdLst>
                <a:gd name="T0" fmla="*/ 245 w 284"/>
                <a:gd name="T1" fmla="*/ 246 h 285"/>
                <a:gd name="T2" fmla="*/ 245 w 284"/>
                <a:gd name="T3" fmla="*/ 246 h 285"/>
                <a:gd name="T4" fmla="*/ 245 w 284"/>
                <a:gd name="T5" fmla="*/ 57 h 285"/>
                <a:gd name="T6" fmla="*/ 57 w 284"/>
                <a:gd name="T7" fmla="*/ 57 h 285"/>
                <a:gd name="T8" fmla="*/ 57 w 284"/>
                <a:gd name="T9" fmla="*/ 246 h 285"/>
                <a:gd name="T10" fmla="*/ 245 w 284"/>
                <a:gd name="T11" fmla="*/ 246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4" h="285">
                  <a:moveTo>
                    <a:pt x="245" y="246"/>
                  </a:moveTo>
                  <a:lnTo>
                    <a:pt x="245" y="246"/>
                  </a:lnTo>
                  <a:cubicBezTo>
                    <a:pt x="283" y="189"/>
                    <a:pt x="283" y="114"/>
                    <a:pt x="245" y="57"/>
                  </a:cubicBezTo>
                  <a:cubicBezTo>
                    <a:pt x="190" y="0"/>
                    <a:pt x="113" y="0"/>
                    <a:pt x="57" y="57"/>
                  </a:cubicBezTo>
                  <a:cubicBezTo>
                    <a:pt x="0" y="114"/>
                    <a:pt x="0" y="189"/>
                    <a:pt x="57" y="246"/>
                  </a:cubicBezTo>
                  <a:cubicBezTo>
                    <a:pt x="113" y="284"/>
                    <a:pt x="190" y="284"/>
                    <a:pt x="245" y="24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99" name="Freeform 106"/>
            <p:cNvSpPr>
              <a:spLocks noChangeArrowheads="1"/>
            </p:cNvSpPr>
            <p:nvPr/>
          </p:nvSpPr>
          <p:spPr bwMode="auto">
            <a:xfrm>
              <a:off x="9166" y="5251"/>
              <a:ext cx="59" cy="55"/>
            </a:xfrm>
            <a:custGeom>
              <a:avLst/>
              <a:gdLst>
                <a:gd name="T0" fmla="*/ 0 w 265"/>
                <a:gd name="T1" fmla="*/ 131 h 246"/>
                <a:gd name="T2" fmla="*/ 0 w 265"/>
                <a:gd name="T3" fmla="*/ 131 h 246"/>
                <a:gd name="T4" fmla="*/ 132 w 265"/>
                <a:gd name="T5" fmla="*/ 245 h 246"/>
                <a:gd name="T6" fmla="*/ 264 w 265"/>
                <a:gd name="T7" fmla="*/ 131 h 246"/>
                <a:gd name="T8" fmla="*/ 132 w 265"/>
                <a:gd name="T9" fmla="*/ 0 h 246"/>
                <a:gd name="T10" fmla="*/ 0 w 265"/>
                <a:gd name="T11" fmla="*/ 13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46">
                  <a:moveTo>
                    <a:pt x="0" y="131"/>
                  </a:moveTo>
                  <a:lnTo>
                    <a:pt x="0" y="131"/>
                  </a:lnTo>
                  <a:cubicBezTo>
                    <a:pt x="0" y="188"/>
                    <a:pt x="57" y="245"/>
                    <a:pt x="132" y="245"/>
                  </a:cubicBezTo>
                  <a:cubicBezTo>
                    <a:pt x="189" y="245"/>
                    <a:pt x="264" y="188"/>
                    <a:pt x="264" y="131"/>
                  </a:cubicBezTo>
                  <a:cubicBezTo>
                    <a:pt x="264" y="56"/>
                    <a:pt x="189" y="0"/>
                    <a:pt x="132" y="0"/>
                  </a:cubicBezTo>
                  <a:cubicBezTo>
                    <a:pt x="57" y="0"/>
                    <a:pt x="0" y="56"/>
                    <a:pt x="0" y="13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00" name="Freeform 107"/>
            <p:cNvSpPr>
              <a:spLocks noChangeArrowheads="1"/>
            </p:cNvSpPr>
            <p:nvPr/>
          </p:nvSpPr>
          <p:spPr bwMode="auto">
            <a:xfrm>
              <a:off x="9166" y="4849"/>
              <a:ext cx="59" cy="59"/>
            </a:xfrm>
            <a:custGeom>
              <a:avLst/>
              <a:gdLst>
                <a:gd name="T0" fmla="*/ 264 w 265"/>
                <a:gd name="T1" fmla="*/ 132 h 265"/>
                <a:gd name="T2" fmla="*/ 264 w 265"/>
                <a:gd name="T3" fmla="*/ 132 h 265"/>
                <a:gd name="T4" fmla="*/ 132 w 265"/>
                <a:gd name="T5" fmla="*/ 0 h 265"/>
                <a:gd name="T6" fmla="*/ 0 w 265"/>
                <a:gd name="T7" fmla="*/ 132 h 265"/>
                <a:gd name="T8" fmla="*/ 132 w 265"/>
                <a:gd name="T9" fmla="*/ 264 h 265"/>
                <a:gd name="T10" fmla="*/ 264 w 265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65">
                  <a:moveTo>
                    <a:pt x="264" y="132"/>
                  </a:moveTo>
                  <a:lnTo>
                    <a:pt x="264" y="132"/>
                  </a:lnTo>
                  <a:cubicBezTo>
                    <a:pt x="264" y="57"/>
                    <a:pt x="189" y="0"/>
                    <a:pt x="132" y="0"/>
                  </a:cubicBezTo>
                  <a:cubicBezTo>
                    <a:pt x="57" y="0"/>
                    <a:pt x="0" y="57"/>
                    <a:pt x="0" y="132"/>
                  </a:cubicBezTo>
                  <a:cubicBezTo>
                    <a:pt x="0" y="207"/>
                    <a:pt x="57" y="264"/>
                    <a:pt x="132" y="264"/>
                  </a:cubicBezTo>
                  <a:cubicBezTo>
                    <a:pt x="189" y="264"/>
                    <a:pt x="264" y="207"/>
                    <a:pt x="264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01" name="Freeform 108"/>
            <p:cNvSpPr>
              <a:spLocks noChangeArrowheads="1"/>
            </p:cNvSpPr>
            <p:nvPr/>
          </p:nvSpPr>
          <p:spPr bwMode="auto">
            <a:xfrm>
              <a:off x="9055" y="4938"/>
              <a:ext cx="281" cy="282"/>
            </a:xfrm>
            <a:custGeom>
              <a:avLst/>
              <a:gdLst>
                <a:gd name="T0" fmla="*/ 0 w 1245"/>
                <a:gd name="T1" fmla="*/ 624 h 1247"/>
                <a:gd name="T2" fmla="*/ 0 w 1245"/>
                <a:gd name="T3" fmla="*/ 624 h 1247"/>
                <a:gd name="T4" fmla="*/ 622 w 1245"/>
                <a:gd name="T5" fmla="*/ 1246 h 1247"/>
                <a:gd name="T6" fmla="*/ 1244 w 1245"/>
                <a:gd name="T7" fmla="*/ 624 h 1247"/>
                <a:gd name="T8" fmla="*/ 622 w 1245"/>
                <a:gd name="T9" fmla="*/ 0 h 1247"/>
                <a:gd name="T10" fmla="*/ 0 w 1245"/>
                <a:gd name="T11" fmla="*/ 624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1247">
                  <a:moveTo>
                    <a:pt x="0" y="624"/>
                  </a:moveTo>
                  <a:lnTo>
                    <a:pt x="0" y="624"/>
                  </a:lnTo>
                  <a:cubicBezTo>
                    <a:pt x="0" y="963"/>
                    <a:pt x="282" y="1246"/>
                    <a:pt x="622" y="1246"/>
                  </a:cubicBezTo>
                  <a:cubicBezTo>
                    <a:pt x="960" y="1246"/>
                    <a:pt x="1244" y="963"/>
                    <a:pt x="1244" y="624"/>
                  </a:cubicBezTo>
                  <a:cubicBezTo>
                    <a:pt x="1244" y="284"/>
                    <a:pt x="960" y="0"/>
                    <a:pt x="622" y="0"/>
                  </a:cubicBezTo>
                  <a:cubicBezTo>
                    <a:pt x="282" y="0"/>
                    <a:pt x="0" y="284"/>
                    <a:pt x="0" y="62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02" name="Freeform 109"/>
            <p:cNvSpPr>
              <a:spLocks noChangeArrowheads="1"/>
            </p:cNvSpPr>
            <p:nvPr/>
          </p:nvSpPr>
          <p:spPr bwMode="auto">
            <a:xfrm>
              <a:off x="9020" y="5187"/>
              <a:ext cx="64" cy="63"/>
            </a:xfrm>
            <a:custGeom>
              <a:avLst/>
              <a:gdLst>
                <a:gd name="T0" fmla="*/ 57 w 285"/>
                <a:gd name="T1" fmla="*/ 57 h 283"/>
                <a:gd name="T2" fmla="*/ 57 w 285"/>
                <a:gd name="T3" fmla="*/ 57 h 283"/>
                <a:gd name="T4" fmla="*/ 57 w 285"/>
                <a:gd name="T5" fmla="*/ 243 h 283"/>
                <a:gd name="T6" fmla="*/ 75 w 285"/>
                <a:gd name="T7" fmla="*/ 263 h 283"/>
                <a:gd name="T8" fmla="*/ 207 w 285"/>
                <a:gd name="T9" fmla="*/ 263 h 283"/>
                <a:gd name="T10" fmla="*/ 227 w 285"/>
                <a:gd name="T11" fmla="*/ 243 h 283"/>
                <a:gd name="T12" fmla="*/ 245 w 285"/>
                <a:gd name="T13" fmla="*/ 57 h 283"/>
                <a:gd name="T14" fmla="*/ 57 w 285"/>
                <a:gd name="T15" fmla="*/ 57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5" h="283">
                  <a:moveTo>
                    <a:pt x="57" y="57"/>
                  </a:moveTo>
                  <a:lnTo>
                    <a:pt x="57" y="57"/>
                  </a:lnTo>
                  <a:cubicBezTo>
                    <a:pt x="0" y="112"/>
                    <a:pt x="0" y="187"/>
                    <a:pt x="57" y="243"/>
                  </a:cubicBezTo>
                  <a:cubicBezTo>
                    <a:pt x="57" y="243"/>
                    <a:pt x="75" y="243"/>
                    <a:pt x="75" y="263"/>
                  </a:cubicBezTo>
                  <a:cubicBezTo>
                    <a:pt x="114" y="282"/>
                    <a:pt x="170" y="282"/>
                    <a:pt x="207" y="263"/>
                  </a:cubicBezTo>
                  <a:cubicBezTo>
                    <a:pt x="227" y="243"/>
                    <a:pt x="227" y="243"/>
                    <a:pt x="227" y="243"/>
                  </a:cubicBezTo>
                  <a:cubicBezTo>
                    <a:pt x="284" y="187"/>
                    <a:pt x="284" y="112"/>
                    <a:pt x="245" y="57"/>
                  </a:cubicBezTo>
                  <a:cubicBezTo>
                    <a:pt x="189" y="0"/>
                    <a:pt x="114" y="0"/>
                    <a:pt x="57" y="5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03" name="Freeform 110"/>
            <p:cNvSpPr>
              <a:spLocks noChangeArrowheads="1"/>
            </p:cNvSpPr>
            <p:nvPr/>
          </p:nvSpPr>
          <p:spPr bwMode="auto">
            <a:xfrm>
              <a:off x="9020" y="4904"/>
              <a:ext cx="64" cy="64"/>
            </a:xfrm>
            <a:custGeom>
              <a:avLst/>
              <a:gdLst>
                <a:gd name="T0" fmla="*/ 57 w 285"/>
                <a:gd name="T1" fmla="*/ 57 h 285"/>
                <a:gd name="T2" fmla="*/ 57 w 285"/>
                <a:gd name="T3" fmla="*/ 57 h 285"/>
                <a:gd name="T4" fmla="*/ 57 w 285"/>
                <a:gd name="T5" fmla="*/ 246 h 285"/>
                <a:gd name="T6" fmla="*/ 227 w 285"/>
                <a:gd name="T7" fmla="*/ 246 h 285"/>
                <a:gd name="T8" fmla="*/ 245 w 285"/>
                <a:gd name="T9" fmla="*/ 57 h 285"/>
                <a:gd name="T10" fmla="*/ 57 w 285"/>
                <a:gd name="T11" fmla="*/ 5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285">
                  <a:moveTo>
                    <a:pt x="57" y="57"/>
                  </a:moveTo>
                  <a:lnTo>
                    <a:pt x="57" y="57"/>
                  </a:lnTo>
                  <a:cubicBezTo>
                    <a:pt x="0" y="114"/>
                    <a:pt x="0" y="189"/>
                    <a:pt x="57" y="246"/>
                  </a:cubicBezTo>
                  <a:cubicBezTo>
                    <a:pt x="114" y="284"/>
                    <a:pt x="189" y="284"/>
                    <a:pt x="227" y="246"/>
                  </a:cubicBezTo>
                  <a:cubicBezTo>
                    <a:pt x="284" y="189"/>
                    <a:pt x="284" y="114"/>
                    <a:pt x="245" y="57"/>
                  </a:cubicBezTo>
                  <a:cubicBezTo>
                    <a:pt x="189" y="0"/>
                    <a:pt x="114" y="0"/>
                    <a:pt x="57" y="5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04" name="Freeform 111"/>
            <p:cNvSpPr>
              <a:spLocks noChangeArrowheads="1"/>
            </p:cNvSpPr>
            <p:nvPr/>
          </p:nvSpPr>
          <p:spPr bwMode="auto">
            <a:xfrm>
              <a:off x="8965" y="5050"/>
              <a:ext cx="59" cy="59"/>
            </a:xfrm>
            <a:custGeom>
              <a:avLst/>
              <a:gdLst>
                <a:gd name="T0" fmla="*/ 0 w 264"/>
                <a:gd name="T1" fmla="*/ 132 h 265"/>
                <a:gd name="T2" fmla="*/ 0 w 264"/>
                <a:gd name="T3" fmla="*/ 132 h 265"/>
                <a:gd name="T4" fmla="*/ 132 w 264"/>
                <a:gd name="T5" fmla="*/ 264 h 265"/>
                <a:gd name="T6" fmla="*/ 263 w 264"/>
                <a:gd name="T7" fmla="*/ 132 h 265"/>
                <a:gd name="T8" fmla="*/ 132 w 264"/>
                <a:gd name="T9" fmla="*/ 0 h 265"/>
                <a:gd name="T10" fmla="*/ 0 w 264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65">
                  <a:moveTo>
                    <a:pt x="0" y="132"/>
                  </a:moveTo>
                  <a:lnTo>
                    <a:pt x="0" y="132"/>
                  </a:lnTo>
                  <a:cubicBezTo>
                    <a:pt x="0" y="207"/>
                    <a:pt x="57" y="264"/>
                    <a:pt x="132" y="264"/>
                  </a:cubicBezTo>
                  <a:cubicBezTo>
                    <a:pt x="207" y="264"/>
                    <a:pt x="263" y="207"/>
                    <a:pt x="263" y="132"/>
                  </a:cubicBezTo>
                  <a:cubicBezTo>
                    <a:pt x="263" y="57"/>
                    <a:pt x="207" y="0"/>
                    <a:pt x="132" y="0"/>
                  </a:cubicBezTo>
                  <a:cubicBezTo>
                    <a:pt x="57" y="0"/>
                    <a:pt x="0" y="5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05" name="Freeform 112"/>
            <p:cNvSpPr>
              <a:spLocks noChangeArrowheads="1"/>
            </p:cNvSpPr>
            <p:nvPr/>
          </p:nvSpPr>
          <p:spPr bwMode="auto">
            <a:xfrm>
              <a:off x="9055" y="4938"/>
              <a:ext cx="281" cy="282"/>
            </a:xfrm>
            <a:custGeom>
              <a:avLst/>
              <a:gdLst>
                <a:gd name="T0" fmla="*/ 0 w 1245"/>
                <a:gd name="T1" fmla="*/ 624 h 1247"/>
                <a:gd name="T2" fmla="*/ 0 w 1245"/>
                <a:gd name="T3" fmla="*/ 624 h 1247"/>
                <a:gd name="T4" fmla="*/ 622 w 1245"/>
                <a:gd name="T5" fmla="*/ 1246 h 1247"/>
                <a:gd name="T6" fmla="*/ 1244 w 1245"/>
                <a:gd name="T7" fmla="*/ 624 h 1247"/>
                <a:gd name="T8" fmla="*/ 622 w 1245"/>
                <a:gd name="T9" fmla="*/ 0 h 1247"/>
                <a:gd name="T10" fmla="*/ 0 w 1245"/>
                <a:gd name="T11" fmla="*/ 624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1247">
                  <a:moveTo>
                    <a:pt x="0" y="624"/>
                  </a:moveTo>
                  <a:lnTo>
                    <a:pt x="0" y="624"/>
                  </a:lnTo>
                  <a:cubicBezTo>
                    <a:pt x="0" y="963"/>
                    <a:pt x="282" y="1246"/>
                    <a:pt x="622" y="1246"/>
                  </a:cubicBezTo>
                  <a:cubicBezTo>
                    <a:pt x="960" y="1246"/>
                    <a:pt x="1244" y="963"/>
                    <a:pt x="1244" y="624"/>
                  </a:cubicBezTo>
                  <a:cubicBezTo>
                    <a:pt x="1244" y="284"/>
                    <a:pt x="960" y="0"/>
                    <a:pt x="622" y="0"/>
                  </a:cubicBezTo>
                  <a:cubicBezTo>
                    <a:pt x="282" y="0"/>
                    <a:pt x="0" y="284"/>
                    <a:pt x="0" y="62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06" name="Freeform 113"/>
            <p:cNvSpPr>
              <a:spLocks noChangeArrowheads="1"/>
            </p:cNvSpPr>
            <p:nvPr/>
          </p:nvSpPr>
          <p:spPr bwMode="auto">
            <a:xfrm>
              <a:off x="9166" y="4849"/>
              <a:ext cx="59" cy="59"/>
            </a:xfrm>
            <a:custGeom>
              <a:avLst/>
              <a:gdLst>
                <a:gd name="T0" fmla="*/ 0 w 265"/>
                <a:gd name="T1" fmla="*/ 132 h 265"/>
                <a:gd name="T2" fmla="*/ 0 w 265"/>
                <a:gd name="T3" fmla="*/ 132 h 265"/>
                <a:gd name="T4" fmla="*/ 132 w 265"/>
                <a:gd name="T5" fmla="*/ 264 h 265"/>
                <a:gd name="T6" fmla="*/ 264 w 265"/>
                <a:gd name="T7" fmla="*/ 132 h 265"/>
                <a:gd name="T8" fmla="*/ 132 w 265"/>
                <a:gd name="T9" fmla="*/ 0 h 265"/>
                <a:gd name="T10" fmla="*/ 0 w 265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65">
                  <a:moveTo>
                    <a:pt x="0" y="132"/>
                  </a:moveTo>
                  <a:lnTo>
                    <a:pt x="0" y="132"/>
                  </a:lnTo>
                  <a:cubicBezTo>
                    <a:pt x="0" y="207"/>
                    <a:pt x="57" y="264"/>
                    <a:pt x="132" y="264"/>
                  </a:cubicBezTo>
                  <a:cubicBezTo>
                    <a:pt x="189" y="264"/>
                    <a:pt x="264" y="207"/>
                    <a:pt x="264" y="132"/>
                  </a:cubicBezTo>
                  <a:cubicBezTo>
                    <a:pt x="264" y="57"/>
                    <a:pt x="189" y="0"/>
                    <a:pt x="132" y="0"/>
                  </a:cubicBezTo>
                  <a:cubicBezTo>
                    <a:pt x="57" y="0"/>
                    <a:pt x="0" y="5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07" name="Freeform 114"/>
            <p:cNvSpPr>
              <a:spLocks noChangeArrowheads="1"/>
            </p:cNvSpPr>
            <p:nvPr/>
          </p:nvSpPr>
          <p:spPr bwMode="auto">
            <a:xfrm>
              <a:off x="9302" y="4904"/>
              <a:ext cx="63" cy="64"/>
            </a:xfrm>
            <a:custGeom>
              <a:avLst/>
              <a:gdLst>
                <a:gd name="T0" fmla="*/ 57 w 284"/>
                <a:gd name="T1" fmla="*/ 246 h 285"/>
                <a:gd name="T2" fmla="*/ 57 w 284"/>
                <a:gd name="T3" fmla="*/ 246 h 285"/>
                <a:gd name="T4" fmla="*/ 245 w 284"/>
                <a:gd name="T5" fmla="*/ 246 h 285"/>
                <a:gd name="T6" fmla="*/ 245 w 284"/>
                <a:gd name="T7" fmla="*/ 57 h 285"/>
                <a:gd name="T8" fmla="*/ 57 w 284"/>
                <a:gd name="T9" fmla="*/ 57 h 285"/>
                <a:gd name="T10" fmla="*/ 57 w 284"/>
                <a:gd name="T11" fmla="*/ 246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4" h="285">
                  <a:moveTo>
                    <a:pt x="57" y="246"/>
                  </a:moveTo>
                  <a:lnTo>
                    <a:pt x="57" y="246"/>
                  </a:lnTo>
                  <a:cubicBezTo>
                    <a:pt x="113" y="284"/>
                    <a:pt x="190" y="284"/>
                    <a:pt x="245" y="246"/>
                  </a:cubicBezTo>
                  <a:cubicBezTo>
                    <a:pt x="283" y="189"/>
                    <a:pt x="283" y="114"/>
                    <a:pt x="245" y="57"/>
                  </a:cubicBezTo>
                  <a:cubicBezTo>
                    <a:pt x="190" y="0"/>
                    <a:pt x="113" y="0"/>
                    <a:pt x="57" y="57"/>
                  </a:cubicBezTo>
                  <a:cubicBezTo>
                    <a:pt x="0" y="114"/>
                    <a:pt x="0" y="189"/>
                    <a:pt x="57" y="24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08" name="Freeform 115"/>
            <p:cNvSpPr>
              <a:spLocks noChangeArrowheads="1"/>
            </p:cNvSpPr>
            <p:nvPr/>
          </p:nvSpPr>
          <p:spPr bwMode="auto">
            <a:xfrm>
              <a:off x="9366" y="5050"/>
              <a:ext cx="55" cy="59"/>
            </a:xfrm>
            <a:custGeom>
              <a:avLst/>
              <a:gdLst>
                <a:gd name="T0" fmla="*/ 0 w 247"/>
                <a:gd name="T1" fmla="*/ 132 h 265"/>
                <a:gd name="T2" fmla="*/ 0 w 247"/>
                <a:gd name="T3" fmla="*/ 132 h 265"/>
                <a:gd name="T4" fmla="*/ 114 w 247"/>
                <a:gd name="T5" fmla="*/ 264 h 265"/>
                <a:gd name="T6" fmla="*/ 246 w 247"/>
                <a:gd name="T7" fmla="*/ 132 h 265"/>
                <a:gd name="T8" fmla="*/ 114 w 247"/>
                <a:gd name="T9" fmla="*/ 0 h 265"/>
                <a:gd name="T10" fmla="*/ 0 w 247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5">
                  <a:moveTo>
                    <a:pt x="0" y="132"/>
                  </a:moveTo>
                  <a:lnTo>
                    <a:pt x="0" y="132"/>
                  </a:lnTo>
                  <a:cubicBezTo>
                    <a:pt x="0" y="207"/>
                    <a:pt x="57" y="264"/>
                    <a:pt x="114" y="264"/>
                  </a:cubicBezTo>
                  <a:cubicBezTo>
                    <a:pt x="189" y="264"/>
                    <a:pt x="246" y="207"/>
                    <a:pt x="246" y="132"/>
                  </a:cubicBezTo>
                  <a:cubicBezTo>
                    <a:pt x="246" y="57"/>
                    <a:pt x="189" y="0"/>
                    <a:pt x="114" y="0"/>
                  </a:cubicBezTo>
                  <a:cubicBezTo>
                    <a:pt x="57" y="0"/>
                    <a:pt x="0" y="5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09" name="Freeform 116"/>
            <p:cNvSpPr>
              <a:spLocks noChangeArrowheads="1"/>
            </p:cNvSpPr>
            <p:nvPr/>
          </p:nvSpPr>
          <p:spPr bwMode="auto">
            <a:xfrm>
              <a:off x="9302" y="5187"/>
              <a:ext cx="63" cy="63"/>
            </a:xfrm>
            <a:custGeom>
              <a:avLst/>
              <a:gdLst>
                <a:gd name="T0" fmla="*/ 57 w 284"/>
                <a:gd name="T1" fmla="*/ 243 h 283"/>
                <a:gd name="T2" fmla="*/ 57 w 284"/>
                <a:gd name="T3" fmla="*/ 243 h 283"/>
                <a:gd name="T4" fmla="*/ 77 w 284"/>
                <a:gd name="T5" fmla="*/ 263 h 283"/>
                <a:gd name="T6" fmla="*/ 208 w 284"/>
                <a:gd name="T7" fmla="*/ 263 h 283"/>
                <a:gd name="T8" fmla="*/ 245 w 284"/>
                <a:gd name="T9" fmla="*/ 243 h 283"/>
                <a:gd name="T10" fmla="*/ 245 w 284"/>
                <a:gd name="T11" fmla="*/ 57 h 283"/>
                <a:gd name="T12" fmla="*/ 57 w 284"/>
                <a:gd name="T13" fmla="*/ 57 h 283"/>
                <a:gd name="T14" fmla="*/ 57 w 284"/>
                <a:gd name="T15" fmla="*/ 24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4" h="283">
                  <a:moveTo>
                    <a:pt x="57" y="243"/>
                  </a:moveTo>
                  <a:lnTo>
                    <a:pt x="57" y="243"/>
                  </a:lnTo>
                  <a:cubicBezTo>
                    <a:pt x="57" y="243"/>
                    <a:pt x="77" y="243"/>
                    <a:pt x="77" y="263"/>
                  </a:cubicBezTo>
                  <a:cubicBezTo>
                    <a:pt x="113" y="282"/>
                    <a:pt x="170" y="282"/>
                    <a:pt x="208" y="263"/>
                  </a:cubicBezTo>
                  <a:cubicBezTo>
                    <a:pt x="227" y="243"/>
                    <a:pt x="227" y="243"/>
                    <a:pt x="245" y="243"/>
                  </a:cubicBezTo>
                  <a:cubicBezTo>
                    <a:pt x="283" y="187"/>
                    <a:pt x="283" y="112"/>
                    <a:pt x="245" y="57"/>
                  </a:cubicBezTo>
                  <a:cubicBezTo>
                    <a:pt x="190" y="0"/>
                    <a:pt x="113" y="0"/>
                    <a:pt x="57" y="57"/>
                  </a:cubicBezTo>
                  <a:cubicBezTo>
                    <a:pt x="0" y="112"/>
                    <a:pt x="0" y="187"/>
                    <a:pt x="57" y="24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10" name="Freeform 117"/>
            <p:cNvSpPr>
              <a:spLocks noChangeArrowheads="1"/>
            </p:cNvSpPr>
            <p:nvPr/>
          </p:nvSpPr>
          <p:spPr bwMode="auto">
            <a:xfrm>
              <a:off x="9166" y="5251"/>
              <a:ext cx="59" cy="55"/>
            </a:xfrm>
            <a:custGeom>
              <a:avLst/>
              <a:gdLst>
                <a:gd name="T0" fmla="*/ 0 w 265"/>
                <a:gd name="T1" fmla="*/ 131 h 246"/>
                <a:gd name="T2" fmla="*/ 0 w 265"/>
                <a:gd name="T3" fmla="*/ 131 h 246"/>
                <a:gd name="T4" fmla="*/ 132 w 265"/>
                <a:gd name="T5" fmla="*/ 245 h 246"/>
                <a:gd name="T6" fmla="*/ 264 w 265"/>
                <a:gd name="T7" fmla="*/ 131 h 246"/>
                <a:gd name="T8" fmla="*/ 132 w 265"/>
                <a:gd name="T9" fmla="*/ 0 h 246"/>
                <a:gd name="T10" fmla="*/ 0 w 265"/>
                <a:gd name="T11" fmla="*/ 13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46">
                  <a:moveTo>
                    <a:pt x="0" y="131"/>
                  </a:moveTo>
                  <a:lnTo>
                    <a:pt x="0" y="131"/>
                  </a:lnTo>
                  <a:cubicBezTo>
                    <a:pt x="0" y="188"/>
                    <a:pt x="57" y="245"/>
                    <a:pt x="132" y="245"/>
                  </a:cubicBezTo>
                  <a:cubicBezTo>
                    <a:pt x="189" y="245"/>
                    <a:pt x="264" y="188"/>
                    <a:pt x="264" y="131"/>
                  </a:cubicBezTo>
                  <a:cubicBezTo>
                    <a:pt x="264" y="56"/>
                    <a:pt x="189" y="0"/>
                    <a:pt x="132" y="0"/>
                  </a:cubicBezTo>
                  <a:cubicBezTo>
                    <a:pt x="57" y="0"/>
                    <a:pt x="0" y="56"/>
                    <a:pt x="0" y="13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11" name="Freeform 118"/>
            <p:cNvSpPr>
              <a:spLocks noChangeArrowheads="1"/>
            </p:cNvSpPr>
            <p:nvPr/>
          </p:nvSpPr>
          <p:spPr bwMode="auto">
            <a:xfrm>
              <a:off x="9020" y="5187"/>
              <a:ext cx="64" cy="63"/>
            </a:xfrm>
            <a:custGeom>
              <a:avLst/>
              <a:gdLst>
                <a:gd name="T0" fmla="*/ 57 w 285"/>
                <a:gd name="T1" fmla="*/ 243 h 283"/>
                <a:gd name="T2" fmla="*/ 57 w 285"/>
                <a:gd name="T3" fmla="*/ 243 h 283"/>
                <a:gd name="T4" fmla="*/ 75 w 285"/>
                <a:gd name="T5" fmla="*/ 263 h 283"/>
                <a:gd name="T6" fmla="*/ 207 w 285"/>
                <a:gd name="T7" fmla="*/ 263 h 283"/>
                <a:gd name="T8" fmla="*/ 227 w 285"/>
                <a:gd name="T9" fmla="*/ 243 h 283"/>
                <a:gd name="T10" fmla="*/ 245 w 285"/>
                <a:gd name="T11" fmla="*/ 57 h 283"/>
                <a:gd name="T12" fmla="*/ 57 w 285"/>
                <a:gd name="T13" fmla="*/ 57 h 283"/>
                <a:gd name="T14" fmla="*/ 57 w 285"/>
                <a:gd name="T15" fmla="*/ 24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5" h="283">
                  <a:moveTo>
                    <a:pt x="57" y="243"/>
                  </a:moveTo>
                  <a:lnTo>
                    <a:pt x="57" y="243"/>
                  </a:lnTo>
                  <a:cubicBezTo>
                    <a:pt x="57" y="243"/>
                    <a:pt x="75" y="243"/>
                    <a:pt x="75" y="263"/>
                  </a:cubicBezTo>
                  <a:cubicBezTo>
                    <a:pt x="114" y="282"/>
                    <a:pt x="170" y="282"/>
                    <a:pt x="207" y="263"/>
                  </a:cubicBezTo>
                  <a:cubicBezTo>
                    <a:pt x="227" y="243"/>
                    <a:pt x="227" y="243"/>
                    <a:pt x="227" y="243"/>
                  </a:cubicBezTo>
                  <a:cubicBezTo>
                    <a:pt x="284" y="187"/>
                    <a:pt x="284" y="112"/>
                    <a:pt x="245" y="57"/>
                  </a:cubicBezTo>
                  <a:cubicBezTo>
                    <a:pt x="189" y="0"/>
                    <a:pt x="114" y="0"/>
                    <a:pt x="57" y="57"/>
                  </a:cubicBezTo>
                  <a:cubicBezTo>
                    <a:pt x="0" y="112"/>
                    <a:pt x="0" y="187"/>
                    <a:pt x="57" y="24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12" name="Freeform 119"/>
            <p:cNvSpPr>
              <a:spLocks noChangeArrowheads="1"/>
            </p:cNvSpPr>
            <p:nvPr/>
          </p:nvSpPr>
          <p:spPr bwMode="auto">
            <a:xfrm>
              <a:off x="8965" y="5050"/>
              <a:ext cx="59" cy="59"/>
            </a:xfrm>
            <a:custGeom>
              <a:avLst/>
              <a:gdLst>
                <a:gd name="T0" fmla="*/ 0 w 264"/>
                <a:gd name="T1" fmla="*/ 132 h 265"/>
                <a:gd name="T2" fmla="*/ 0 w 264"/>
                <a:gd name="T3" fmla="*/ 132 h 265"/>
                <a:gd name="T4" fmla="*/ 132 w 264"/>
                <a:gd name="T5" fmla="*/ 264 h 265"/>
                <a:gd name="T6" fmla="*/ 263 w 264"/>
                <a:gd name="T7" fmla="*/ 132 h 265"/>
                <a:gd name="T8" fmla="*/ 132 w 264"/>
                <a:gd name="T9" fmla="*/ 0 h 265"/>
                <a:gd name="T10" fmla="*/ 0 w 264"/>
                <a:gd name="T11" fmla="*/ 1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65">
                  <a:moveTo>
                    <a:pt x="0" y="132"/>
                  </a:moveTo>
                  <a:lnTo>
                    <a:pt x="0" y="132"/>
                  </a:lnTo>
                  <a:cubicBezTo>
                    <a:pt x="0" y="207"/>
                    <a:pt x="57" y="264"/>
                    <a:pt x="132" y="264"/>
                  </a:cubicBezTo>
                  <a:cubicBezTo>
                    <a:pt x="207" y="264"/>
                    <a:pt x="263" y="207"/>
                    <a:pt x="263" y="132"/>
                  </a:cubicBezTo>
                  <a:cubicBezTo>
                    <a:pt x="263" y="57"/>
                    <a:pt x="207" y="0"/>
                    <a:pt x="132" y="0"/>
                  </a:cubicBezTo>
                  <a:cubicBezTo>
                    <a:pt x="57" y="0"/>
                    <a:pt x="0" y="5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13" name="Freeform 120"/>
            <p:cNvSpPr>
              <a:spLocks noChangeArrowheads="1"/>
            </p:cNvSpPr>
            <p:nvPr/>
          </p:nvSpPr>
          <p:spPr bwMode="auto">
            <a:xfrm>
              <a:off x="9020" y="4904"/>
              <a:ext cx="64" cy="64"/>
            </a:xfrm>
            <a:custGeom>
              <a:avLst/>
              <a:gdLst>
                <a:gd name="T0" fmla="*/ 57 w 285"/>
                <a:gd name="T1" fmla="*/ 246 h 285"/>
                <a:gd name="T2" fmla="*/ 57 w 285"/>
                <a:gd name="T3" fmla="*/ 246 h 285"/>
                <a:gd name="T4" fmla="*/ 227 w 285"/>
                <a:gd name="T5" fmla="*/ 246 h 285"/>
                <a:gd name="T6" fmla="*/ 245 w 285"/>
                <a:gd name="T7" fmla="*/ 57 h 285"/>
                <a:gd name="T8" fmla="*/ 57 w 285"/>
                <a:gd name="T9" fmla="*/ 57 h 285"/>
                <a:gd name="T10" fmla="*/ 57 w 285"/>
                <a:gd name="T11" fmla="*/ 246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285">
                  <a:moveTo>
                    <a:pt x="57" y="246"/>
                  </a:moveTo>
                  <a:lnTo>
                    <a:pt x="57" y="246"/>
                  </a:lnTo>
                  <a:cubicBezTo>
                    <a:pt x="114" y="284"/>
                    <a:pt x="189" y="284"/>
                    <a:pt x="227" y="246"/>
                  </a:cubicBezTo>
                  <a:cubicBezTo>
                    <a:pt x="284" y="189"/>
                    <a:pt x="284" y="114"/>
                    <a:pt x="245" y="57"/>
                  </a:cubicBezTo>
                  <a:cubicBezTo>
                    <a:pt x="189" y="0"/>
                    <a:pt x="114" y="0"/>
                    <a:pt x="57" y="57"/>
                  </a:cubicBezTo>
                  <a:cubicBezTo>
                    <a:pt x="0" y="114"/>
                    <a:pt x="0" y="189"/>
                    <a:pt x="57" y="24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14" name="Freeform 121"/>
            <p:cNvSpPr>
              <a:spLocks noChangeArrowheads="1"/>
            </p:cNvSpPr>
            <p:nvPr/>
          </p:nvSpPr>
          <p:spPr bwMode="auto">
            <a:xfrm>
              <a:off x="9055" y="3947"/>
              <a:ext cx="302" cy="307"/>
            </a:xfrm>
            <a:custGeom>
              <a:avLst/>
              <a:gdLst>
                <a:gd name="T0" fmla="*/ 905 w 1338"/>
                <a:gd name="T1" fmla="*/ 1357 h 1358"/>
                <a:gd name="T2" fmla="*/ 1337 w 1338"/>
                <a:gd name="T3" fmla="*/ 924 h 1358"/>
                <a:gd name="T4" fmla="*/ 433 w 1338"/>
                <a:gd name="T5" fmla="*/ 0 h 1358"/>
                <a:gd name="T6" fmla="*/ 0 w 1338"/>
                <a:gd name="T7" fmla="*/ 452 h 1358"/>
                <a:gd name="T8" fmla="*/ 905 w 1338"/>
                <a:gd name="T9" fmla="*/ 1357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8" h="1358">
                  <a:moveTo>
                    <a:pt x="905" y="1357"/>
                  </a:moveTo>
                  <a:lnTo>
                    <a:pt x="1337" y="924"/>
                  </a:lnTo>
                  <a:lnTo>
                    <a:pt x="433" y="0"/>
                  </a:lnTo>
                  <a:lnTo>
                    <a:pt x="0" y="452"/>
                  </a:lnTo>
                  <a:lnTo>
                    <a:pt x="905" y="1357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15" name="Freeform 122"/>
            <p:cNvSpPr>
              <a:spLocks noChangeArrowheads="1"/>
            </p:cNvSpPr>
            <p:nvPr/>
          </p:nvSpPr>
          <p:spPr bwMode="auto">
            <a:xfrm>
              <a:off x="9379" y="3990"/>
              <a:ext cx="256" cy="324"/>
            </a:xfrm>
            <a:custGeom>
              <a:avLst/>
              <a:gdLst>
                <a:gd name="T0" fmla="*/ 585 w 1133"/>
                <a:gd name="T1" fmla="*/ 1432 h 1433"/>
                <a:gd name="T2" fmla="*/ 1132 w 1133"/>
                <a:gd name="T3" fmla="*/ 1150 h 1433"/>
                <a:gd name="T4" fmla="*/ 547 w 1133"/>
                <a:gd name="T5" fmla="*/ 0 h 1433"/>
                <a:gd name="T6" fmla="*/ 0 w 1133"/>
                <a:gd name="T7" fmla="*/ 281 h 1433"/>
                <a:gd name="T8" fmla="*/ 585 w 1133"/>
                <a:gd name="T9" fmla="*/ 1432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1433">
                  <a:moveTo>
                    <a:pt x="585" y="1432"/>
                  </a:moveTo>
                  <a:lnTo>
                    <a:pt x="1132" y="1150"/>
                  </a:lnTo>
                  <a:lnTo>
                    <a:pt x="547" y="0"/>
                  </a:lnTo>
                  <a:lnTo>
                    <a:pt x="0" y="281"/>
                  </a:lnTo>
                  <a:lnTo>
                    <a:pt x="585" y="1432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16" name="Freeform 123"/>
            <p:cNvSpPr>
              <a:spLocks noChangeArrowheads="1"/>
            </p:cNvSpPr>
            <p:nvPr/>
          </p:nvSpPr>
          <p:spPr bwMode="auto">
            <a:xfrm>
              <a:off x="9687" y="4139"/>
              <a:ext cx="183" cy="311"/>
            </a:xfrm>
            <a:custGeom>
              <a:avLst/>
              <a:gdLst>
                <a:gd name="T0" fmla="*/ 189 w 812"/>
                <a:gd name="T1" fmla="*/ 1375 h 1376"/>
                <a:gd name="T2" fmla="*/ 811 w 812"/>
                <a:gd name="T3" fmla="*/ 1282 h 1376"/>
                <a:gd name="T4" fmla="*/ 602 w 812"/>
                <a:gd name="T5" fmla="*/ 0 h 1376"/>
                <a:gd name="T6" fmla="*/ 0 w 812"/>
                <a:gd name="T7" fmla="*/ 93 h 1376"/>
                <a:gd name="T8" fmla="*/ 189 w 812"/>
                <a:gd name="T9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2" h="1376">
                  <a:moveTo>
                    <a:pt x="189" y="1375"/>
                  </a:moveTo>
                  <a:lnTo>
                    <a:pt x="811" y="1282"/>
                  </a:lnTo>
                  <a:lnTo>
                    <a:pt x="602" y="0"/>
                  </a:lnTo>
                  <a:lnTo>
                    <a:pt x="0" y="93"/>
                  </a:lnTo>
                  <a:lnTo>
                    <a:pt x="189" y="1375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17" name="Freeform 124"/>
            <p:cNvSpPr>
              <a:spLocks noChangeArrowheads="1"/>
            </p:cNvSpPr>
            <p:nvPr/>
          </p:nvSpPr>
          <p:spPr bwMode="auto">
            <a:xfrm>
              <a:off x="9901" y="4357"/>
              <a:ext cx="183" cy="311"/>
            </a:xfrm>
            <a:custGeom>
              <a:avLst/>
              <a:gdLst>
                <a:gd name="T0" fmla="*/ 0 w 811"/>
                <a:gd name="T1" fmla="*/ 1282 h 1378"/>
                <a:gd name="T2" fmla="*/ 604 w 811"/>
                <a:gd name="T3" fmla="*/ 1377 h 1378"/>
                <a:gd name="T4" fmla="*/ 810 w 811"/>
                <a:gd name="T5" fmla="*/ 95 h 1378"/>
                <a:gd name="T6" fmla="*/ 189 w 811"/>
                <a:gd name="T7" fmla="*/ 0 h 1378"/>
                <a:gd name="T8" fmla="*/ 0 w 811"/>
                <a:gd name="T9" fmla="*/ 1282 h 1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" h="1378">
                  <a:moveTo>
                    <a:pt x="0" y="1282"/>
                  </a:moveTo>
                  <a:lnTo>
                    <a:pt x="604" y="1377"/>
                  </a:lnTo>
                  <a:lnTo>
                    <a:pt x="810" y="95"/>
                  </a:lnTo>
                  <a:lnTo>
                    <a:pt x="189" y="0"/>
                  </a:lnTo>
                  <a:lnTo>
                    <a:pt x="0" y="1282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18" name="Freeform 125"/>
            <p:cNvSpPr>
              <a:spLocks noChangeArrowheads="1"/>
            </p:cNvSpPr>
            <p:nvPr/>
          </p:nvSpPr>
          <p:spPr bwMode="auto">
            <a:xfrm>
              <a:off x="9999" y="4627"/>
              <a:ext cx="256" cy="324"/>
            </a:xfrm>
            <a:custGeom>
              <a:avLst/>
              <a:gdLst>
                <a:gd name="T0" fmla="*/ 0 w 1133"/>
                <a:gd name="T1" fmla="*/ 1150 h 1433"/>
                <a:gd name="T2" fmla="*/ 547 w 1133"/>
                <a:gd name="T3" fmla="*/ 1432 h 1433"/>
                <a:gd name="T4" fmla="*/ 1132 w 1133"/>
                <a:gd name="T5" fmla="*/ 284 h 1433"/>
                <a:gd name="T6" fmla="*/ 585 w 1133"/>
                <a:gd name="T7" fmla="*/ 0 h 1433"/>
                <a:gd name="T8" fmla="*/ 0 w 1133"/>
                <a:gd name="T9" fmla="*/ 1150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3" h="1433">
                  <a:moveTo>
                    <a:pt x="0" y="1150"/>
                  </a:moveTo>
                  <a:lnTo>
                    <a:pt x="547" y="1432"/>
                  </a:lnTo>
                  <a:lnTo>
                    <a:pt x="1132" y="284"/>
                  </a:lnTo>
                  <a:lnTo>
                    <a:pt x="585" y="0"/>
                  </a:lnTo>
                  <a:lnTo>
                    <a:pt x="0" y="115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19" name="Freeform 126"/>
            <p:cNvSpPr>
              <a:spLocks noChangeArrowheads="1"/>
            </p:cNvSpPr>
            <p:nvPr/>
          </p:nvSpPr>
          <p:spPr bwMode="auto">
            <a:xfrm>
              <a:off x="10017" y="4938"/>
              <a:ext cx="307" cy="307"/>
            </a:xfrm>
            <a:custGeom>
              <a:avLst/>
              <a:gdLst>
                <a:gd name="T0" fmla="*/ 0 w 1360"/>
                <a:gd name="T1" fmla="*/ 906 h 1360"/>
                <a:gd name="T2" fmla="*/ 453 w 1360"/>
                <a:gd name="T3" fmla="*/ 1359 h 1360"/>
                <a:gd name="T4" fmla="*/ 1359 w 1360"/>
                <a:gd name="T5" fmla="*/ 436 h 1360"/>
                <a:gd name="T6" fmla="*/ 925 w 1360"/>
                <a:gd name="T7" fmla="*/ 0 h 1360"/>
                <a:gd name="T8" fmla="*/ 0 w 1360"/>
                <a:gd name="T9" fmla="*/ 906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0" h="1360">
                  <a:moveTo>
                    <a:pt x="0" y="906"/>
                  </a:moveTo>
                  <a:lnTo>
                    <a:pt x="453" y="1359"/>
                  </a:lnTo>
                  <a:lnTo>
                    <a:pt x="1359" y="436"/>
                  </a:lnTo>
                  <a:lnTo>
                    <a:pt x="925" y="0"/>
                  </a:lnTo>
                  <a:lnTo>
                    <a:pt x="0" y="906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20" name="Freeform 127"/>
            <p:cNvSpPr>
              <a:spLocks noChangeArrowheads="1"/>
            </p:cNvSpPr>
            <p:nvPr/>
          </p:nvSpPr>
          <p:spPr bwMode="auto">
            <a:xfrm>
              <a:off x="9957" y="5264"/>
              <a:ext cx="324" cy="256"/>
            </a:xfrm>
            <a:custGeom>
              <a:avLst/>
              <a:gdLst>
                <a:gd name="T0" fmla="*/ 0 w 1433"/>
                <a:gd name="T1" fmla="*/ 586 h 1134"/>
                <a:gd name="T2" fmla="*/ 284 w 1433"/>
                <a:gd name="T3" fmla="*/ 1133 h 1134"/>
                <a:gd name="T4" fmla="*/ 1432 w 1433"/>
                <a:gd name="T5" fmla="*/ 547 h 1134"/>
                <a:gd name="T6" fmla="*/ 1151 w 1433"/>
                <a:gd name="T7" fmla="*/ 0 h 1134"/>
                <a:gd name="T8" fmla="*/ 0 w 1433"/>
                <a:gd name="T9" fmla="*/ 586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1134">
                  <a:moveTo>
                    <a:pt x="0" y="586"/>
                  </a:moveTo>
                  <a:lnTo>
                    <a:pt x="284" y="1133"/>
                  </a:lnTo>
                  <a:lnTo>
                    <a:pt x="1432" y="547"/>
                  </a:lnTo>
                  <a:lnTo>
                    <a:pt x="1151" y="0"/>
                  </a:lnTo>
                  <a:lnTo>
                    <a:pt x="0" y="586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21" name="Freeform 128"/>
            <p:cNvSpPr>
              <a:spLocks noChangeArrowheads="1"/>
            </p:cNvSpPr>
            <p:nvPr/>
          </p:nvSpPr>
          <p:spPr bwMode="auto">
            <a:xfrm>
              <a:off x="9820" y="5572"/>
              <a:ext cx="316" cy="183"/>
            </a:xfrm>
            <a:custGeom>
              <a:avLst/>
              <a:gdLst>
                <a:gd name="T0" fmla="*/ 0 w 1396"/>
                <a:gd name="T1" fmla="*/ 208 h 813"/>
                <a:gd name="T2" fmla="*/ 113 w 1396"/>
                <a:gd name="T3" fmla="*/ 812 h 813"/>
                <a:gd name="T4" fmla="*/ 1395 w 1396"/>
                <a:gd name="T5" fmla="*/ 603 h 813"/>
                <a:gd name="T6" fmla="*/ 1282 w 1396"/>
                <a:gd name="T7" fmla="*/ 0 h 813"/>
                <a:gd name="T8" fmla="*/ 0 w 1396"/>
                <a:gd name="T9" fmla="*/ 208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6" h="813">
                  <a:moveTo>
                    <a:pt x="0" y="208"/>
                  </a:moveTo>
                  <a:lnTo>
                    <a:pt x="113" y="812"/>
                  </a:lnTo>
                  <a:lnTo>
                    <a:pt x="1395" y="603"/>
                  </a:lnTo>
                  <a:lnTo>
                    <a:pt x="1282" y="0"/>
                  </a:lnTo>
                  <a:lnTo>
                    <a:pt x="0" y="208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22" name="Freeform 129"/>
            <p:cNvSpPr>
              <a:spLocks noChangeArrowheads="1"/>
            </p:cNvSpPr>
            <p:nvPr/>
          </p:nvSpPr>
          <p:spPr bwMode="auto">
            <a:xfrm>
              <a:off x="9602" y="5785"/>
              <a:ext cx="311" cy="183"/>
            </a:xfrm>
            <a:custGeom>
              <a:avLst/>
              <a:gdLst>
                <a:gd name="T0" fmla="*/ 95 w 1378"/>
                <a:gd name="T1" fmla="*/ 0 h 812"/>
                <a:gd name="T2" fmla="*/ 0 w 1378"/>
                <a:gd name="T3" fmla="*/ 604 h 812"/>
                <a:gd name="T4" fmla="*/ 1282 w 1378"/>
                <a:gd name="T5" fmla="*/ 811 h 812"/>
                <a:gd name="T6" fmla="*/ 1377 w 1378"/>
                <a:gd name="T7" fmla="*/ 189 h 812"/>
                <a:gd name="T8" fmla="*/ 95 w 1378"/>
                <a:gd name="T9" fmla="*/ 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8" h="812">
                  <a:moveTo>
                    <a:pt x="95" y="0"/>
                  </a:moveTo>
                  <a:lnTo>
                    <a:pt x="0" y="604"/>
                  </a:lnTo>
                  <a:lnTo>
                    <a:pt x="1282" y="811"/>
                  </a:lnTo>
                  <a:lnTo>
                    <a:pt x="1377" y="189"/>
                  </a:lnTo>
                  <a:lnTo>
                    <a:pt x="95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23" name="Freeform 130"/>
            <p:cNvSpPr>
              <a:spLocks noChangeArrowheads="1"/>
            </p:cNvSpPr>
            <p:nvPr/>
          </p:nvSpPr>
          <p:spPr bwMode="auto">
            <a:xfrm>
              <a:off x="9324" y="5884"/>
              <a:ext cx="324" cy="256"/>
            </a:xfrm>
            <a:custGeom>
              <a:avLst/>
              <a:gdLst>
                <a:gd name="T0" fmla="*/ 284 w 1435"/>
                <a:gd name="T1" fmla="*/ 0 h 1133"/>
                <a:gd name="T2" fmla="*/ 0 w 1435"/>
                <a:gd name="T3" fmla="*/ 547 h 1133"/>
                <a:gd name="T4" fmla="*/ 1151 w 1435"/>
                <a:gd name="T5" fmla="*/ 1132 h 1133"/>
                <a:gd name="T6" fmla="*/ 1434 w 1435"/>
                <a:gd name="T7" fmla="*/ 583 h 1133"/>
                <a:gd name="T8" fmla="*/ 284 w 1435"/>
                <a:gd name="T9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5" h="1133">
                  <a:moveTo>
                    <a:pt x="284" y="0"/>
                  </a:moveTo>
                  <a:lnTo>
                    <a:pt x="0" y="547"/>
                  </a:lnTo>
                  <a:lnTo>
                    <a:pt x="1151" y="1132"/>
                  </a:lnTo>
                  <a:lnTo>
                    <a:pt x="1434" y="583"/>
                  </a:lnTo>
                  <a:lnTo>
                    <a:pt x="284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24" name="Freeform 131"/>
            <p:cNvSpPr>
              <a:spLocks noChangeArrowheads="1"/>
            </p:cNvSpPr>
            <p:nvPr/>
          </p:nvSpPr>
          <p:spPr bwMode="auto">
            <a:xfrm>
              <a:off x="9029" y="5901"/>
              <a:ext cx="307" cy="307"/>
            </a:xfrm>
            <a:custGeom>
              <a:avLst/>
              <a:gdLst>
                <a:gd name="T0" fmla="*/ 433 w 1358"/>
                <a:gd name="T1" fmla="*/ 0 h 1360"/>
                <a:gd name="T2" fmla="*/ 0 w 1358"/>
                <a:gd name="T3" fmla="*/ 453 h 1360"/>
                <a:gd name="T4" fmla="*/ 923 w 1358"/>
                <a:gd name="T5" fmla="*/ 1359 h 1360"/>
                <a:gd name="T6" fmla="*/ 1357 w 1358"/>
                <a:gd name="T7" fmla="*/ 923 h 1360"/>
                <a:gd name="T8" fmla="*/ 433 w 1358"/>
                <a:gd name="T9" fmla="*/ 0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8" h="1360">
                  <a:moveTo>
                    <a:pt x="433" y="0"/>
                  </a:moveTo>
                  <a:lnTo>
                    <a:pt x="0" y="453"/>
                  </a:lnTo>
                  <a:lnTo>
                    <a:pt x="923" y="1359"/>
                  </a:lnTo>
                  <a:lnTo>
                    <a:pt x="1357" y="923"/>
                  </a:lnTo>
                  <a:lnTo>
                    <a:pt x="433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25" name="Freeform 132"/>
            <p:cNvSpPr>
              <a:spLocks noChangeArrowheads="1"/>
            </p:cNvSpPr>
            <p:nvPr/>
          </p:nvSpPr>
          <p:spPr bwMode="auto">
            <a:xfrm>
              <a:off x="8751" y="5841"/>
              <a:ext cx="260" cy="324"/>
            </a:xfrm>
            <a:custGeom>
              <a:avLst/>
              <a:gdLst>
                <a:gd name="T0" fmla="*/ 545 w 1150"/>
                <a:gd name="T1" fmla="*/ 0 h 1434"/>
                <a:gd name="T2" fmla="*/ 0 w 1150"/>
                <a:gd name="T3" fmla="*/ 284 h 1434"/>
                <a:gd name="T4" fmla="*/ 584 w 1150"/>
                <a:gd name="T5" fmla="*/ 1433 h 1434"/>
                <a:gd name="T6" fmla="*/ 1149 w 1150"/>
                <a:gd name="T7" fmla="*/ 1151 h 1434"/>
                <a:gd name="T8" fmla="*/ 545 w 1150"/>
                <a:gd name="T9" fmla="*/ 0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0" h="1434">
                  <a:moveTo>
                    <a:pt x="545" y="0"/>
                  </a:moveTo>
                  <a:lnTo>
                    <a:pt x="0" y="284"/>
                  </a:lnTo>
                  <a:lnTo>
                    <a:pt x="584" y="1433"/>
                  </a:lnTo>
                  <a:lnTo>
                    <a:pt x="1149" y="1151"/>
                  </a:lnTo>
                  <a:lnTo>
                    <a:pt x="545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26" name="Freeform 133"/>
            <p:cNvSpPr>
              <a:spLocks noChangeArrowheads="1"/>
            </p:cNvSpPr>
            <p:nvPr/>
          </p:nvSpPr>
          <p:spPr bwMode="auto">
            <a:xfrm>
              <a:off x="8515" y="5708"/>
              <a:ext cx="188" cy="311"/>
            </a:xfrm>
            <a:custGeom>
              <a:avLst/>
              <a:gdLst>
                <a:gd name="T0" fmla="*/ 624 w 832"/>
                <a:gd name="T1" fmla="*/ 0 h 1378"/>
                <a:gd name="T2" fmla="*/ 0 w 832"/>
                <a:gd name="T3" fmla="*/ 95 h 1378"/>
                <a:gd name="T4" fmla="*/ 209 w 832"/>
                <a:gd name="T5" fmla="*/ 1377 h 1378"/>
                <a:gd name="T6" fmla="*/ 831 w 832"/>
                <a:gd name="T7" fmla="*/ 1264 h 1378"/>
                <a:gd name="T8" fmla="*/ 624 w 832"/>
                <a:gd name="T9" fmla="*/ 0 h 1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2" h="1378">
                  <a:moveTo>
                    <a:pt x="624" y="0"/>
                  </a:moveTo>
                  <a:lnTo>
                    <a:pt x="0" y="95"/>
                  </a:lnTo>
                  <a:lnTo>
                    <a:pt x="209" y="1377"/>
                  </a:lnTo>
                  <a:lnTo>
                    <a:pt x="831" y="1264"/>
                  </a:lnTo>
                  <a:lnTo>
                    <a:pt x="624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27" name="Freeform 134"/>
            <p:cNvSpPr>
              <a:spLocks noChangeArrowheads="1"/>
            </p:cNvSpPr>
            <p:nvPr/>
          </p:nvSpPr>
          <p:spPr bwMode="auto">
            <a:xfrm>
              <a:off x="8302" y="5486"/>
              <a:ext cx="188" cy="311"/>
            </a:xfrm>
            <a:custGeom>
              <a:avLst/>
              <a:gdLst>
                <a:gd name="T0" fmla="*/ 831 w 832"/>
                <a:gd name="T1" fmla="*/ 113 h 1378"/>
                <a:gd name="T2" fmla="*/ 207 w 832"/>
                <a:gd name="T3" fmla="*/ 0 h 1378"/>
                <a:gd name="T4" fmla="*/ 0 w 832"/>
                <a:gd name="T5" fmla="*/ 1282 h 1378"/>
                <a:gd name="T6" fmla="*/ 622 w 832"/>
                <a:gd name="T7" fmla="*/ 1377 h 1378"/>
                <a:gd name="T8" fmla="*/ 831 w 832"/>
                <a:gd name="T9" fmla="*/ 113 h 1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2" h="1378">
                  <a:moveTo>
                    <a:pt x="831" y="113"/>
                  </a:moveTo>
                  <a:lnTo>
                    <a:pt x="207" y="0"/>
                  </a:lnTo>
                  <a:lnTo>
                    <a:pt x="0" y="1282"/>
                  </a:lnTo>
                  <a:lnTo>
                    <a:pt x="622" y="1377"/>
                  </a:lnTo>
                  <a:lnTo>
                    <a:pt x="831" y="11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28" name="Freeform 135"/>
            <p:cNvSpPr>
              <a:spLocks noChangeArrowheads="1"/>
            </p:cNvSpPr>
            <p:nvPr/>
          </p:nvSpPr>
          <p:spPr bwMode="auto">
            <a:xfrm>
              <a:off x="8131" y="5208"/>
              <a:ext cx="260" cy="324"/>
            </a:xfrm>
            <a:custGeom>
              <a:avLst/>
              <a:gdLst>
                <a:gd name="T0" fmla="*/ 1148 w 1149"/>
                <a:gd name="T1" fmla="*/ 284 h 1435"/>
                <a:gd name="T2" fmla="*/ 583 w 1149"/>
                <a:gd name="T3" fmla="*/ 0 h 1435"/>
                <a:gd name="T4" fmla="*/ 0 w 1149"/>
                <a:gd name="T5" fmla="*/ 1151 h 1435"/>
                <a:gd name="T6" fmla="*/ 565 w 1149"/>
                <a:gd name="T7" fmla="*/ 1434 h 1435"/>
                <a:gd name="T8" fmla="*/ 1148 w 1149"/>
                <a:gd name="T9" fmla="*/ 284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9" h="1435">
                  <a:moveTo>
                    <a:pt x="1148" y="284"/>
                  </a:moveTo>
                  <a:lnTo>
                    <a:pt x="583" y="0"/>
                  </a:lnTo>
                  <a:lnTo>
                    <a:pt x="0" y="1151"/>
                  </a:lnTo>
                  <a:lnTo>
                    <a:pt x="565" y="1434"/>
                  </a:lnTo>
                  <a:lnTo>
                    <a:pt x="1148" y="284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29" name="Freeform 136"/>
            <p:cNvSpPr>
              <a:spLocks noChangeArrowheads="1"/>
            </p:cNvSpPr>
            <p:nvPr/>
          </p:nvSpPr>
          <p:spPr bwMode="auto">
            <a:xfrm>
              <a:off x="8062" y="4913"/>
              <a:ext cx="307" cy="307"/>
            </a:xfrm>
            <a:custGeom>
              <a:avLst/>
              <a:gdLst>
                <a:gd name="T0" fmla="*/ 1357 w 1358"/>
                <a:gd name="T1" fmla="*/ 433 h 1358"/>
                <a:gd name="T2" fmla="*/ 923 w 1358"/>
                <a:gd name="T3" fmla="*/ 0 h 1358"/>
                <a:gd name="T4" fmla="*/ 0 w 1358"/>
                <a:gd name="T5" fmla="*/ 924 h 1358"/>
                <a:gd name="T6" fmla="*/ 433 w 1358"/>
                <a:gd name="T7" fmla="*/ 1357 h 1358"/>
                <a:gd name="T8" fmla="*/ 1357 w 1358"/>
                <a:gd name="T9" fmla="*/ 433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8" h="1358">
                  <a:moveTo>
                    <a:pt x="1357" y="433"/>
                  </a:moveTo>
                  <a:lnTo>
                    <a:pt x="923" y="0"/>
                  </a:lnTo>
                  <a:lnTo>
                    <a:pt x="0" y="924"/>
                  </a:lnTo>
                  <a:lnTo>
                    <a:pt x="433" y="1357"/>
                  </a:lnTo>
                  <a:lnTo>
                    <a:pt x="1357" y="43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30" name="Freeform 137"/>
            <p:cNvSpPr>
              <a:spLocks noChangeArrowheads="1"/>
            </p:cNvSpPr>
            <p:nvPr/>
          </p:nvSpPr>
          <p:spPr bwMode="auto">
            <a:xfrm>
              <a:off x="8105" y="4635"/>
              <a:ext cx="324" cy="260"/>
            </a:xfrm>
            <a:custGeom>
              <a:avLst/>
              <a:gdLst>
                <a:gd name="T0" fmla="*/ 1432 w 1433"/>
                <a:gd name="T1" fmla="*/ 566 h 1150"/>
                <a:gd name="T2" fmla="*/ 1149 w 1433"/>
                <a:gd name="T3" fmla="*/ 0 h 1150"/>
                <a:gd name="T4" fmla="*/ 0 w 1433"/>
                <a:gd name="T5" fmla="*/ 584 h 1150"/>
                <a:gd name="T6" fmla="*/ 282 w 1433"/>
                <a:gd name="T7" fmla="*/ 1149 h 1150"/>
                <a:gd name="T8" fmla="*/ 1432 w 1433"/>
                <a:gd name="T9" fmla="*/ 566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1150">
                  <a:moveTo>
                    <a:pt x="1432" y="566"/>
                  </a:moveTo>
                  <a:lnTo>
                    <a:pt x="1149" y="0"/>
                  </a:lnTo>
                  <a:lnTo>
                    <a:pt x="0" y="584"/>
                  </a:lnTo>
                  <a:lnTo>
                    <a:pt x="282" y="1149"/>
                  </a:lnTo>
                  <a:lnTo>
                    <a:pt x="1432" y="566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31" name="Freeform 138"/>
            <p:cNvSpPr>
              <a:spLocks noChangeArrowheads="1"/>
            </p:cNvSpPr>
            <p:nvPr/>
          </p:nvSpPr>
          <p:spPr bwMode="auto">
            <a:xfrm>
              <a:off x="8255" y="4400"/>
              <a:ext cx="311" cy="187"/>
            </a:xfrm>
            <a:custGeom>
              <a:avLst/>
              <a:gdLst>
                <a:gd name="T0" fmla="*/ 1376 w 1377"/>
                <a:gd name="T1" fmla="*/ 622 h 830"/>
                <a:gd name="T2" fmla="*/ 1283 w 1377"/>
                <a:gd name="T3" fmla="*/ 0 h 830"/>
                <a:gd name="T4" fmla="*/ 0 w 1377"/>
                <a:gd name="T5" fmla="*/ 207 h 830"/>
                <a:gd name="T6" fmla="*/ 94 w 1377"/>
                <a:gd name="T7" fmla="*/ 829 h 830"/>
                <a:gd name="T8" fmla="*/ 1376 w 1377"/>
                <a:gd name="T9" fmla="*/ 622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7" h="830">
                  <a:moveTo>
                    <a:pt x="1376" y="622"/>
                  </a:moveTo>
                  <a:lnTo>
                    <a:pt x="1283" y="0"/>
                  </a:lnTo>
                  <a:lnTo>
                    <a:pt x="0" y="207"/>
                  </a:lnTo>
                  <a:lnTo>
                    <a:pt x="94" y="829"/>
                  </a:lnTo>
                  <a:lnTo>
                    <a:pt x="1376" y="622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32" name="Freeform 139"/>
            <p:cNvSpPr>
              <a:spLocks noChangeArrowheads="1"/>
            </p:cNvSpPr>
            <p:nvPr/>
          </p:nvSpPr>
          <p:spPr bwMode="auto">
            <a:xfrm>
              <a:off x="8473" y="4190"/>
              <a:ext cx="311" cy="183"/>
            </a:xfrm>
            <a:custGeom>
              <a:avLst/>
              <a:gdLst>
                <a:gd name="T0" fmla="*/ 1284 w 1378"/>
                <a:gd name="T1" fmla="*/ 810 h 811"/>
                <a:gd name="T2" fmla="*/ 1377 w 1378"/>
                <a:gd name="T3" fmla="*/ 188 h 811"/>
                <a:gd name="T4" fmla="*/ 95 w 1378"/>
                <a:gd name="T5" fmla="*/ 0 h 811"/>
                <a:gd name="T6" fmla="*/ 0 w 1378"/>
                <a:gd name="T7" fmla="*/ 603 h 811"/>
                <a:gd name="T8" fmla="*/ 1284 w 1378"/>
                <a:gd name="T9" fmla="*/ 81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8" h="811">
                  <a:moveTo>
                    <a:pt x="1284" y="810"/>
                  </a:moveTo>
                  <a:lnTo>
                    <a:pt x="1377" y="188"/>
                  </a:lnTo>
                  <a:lnTo>
                    <a:pt x="95" y="0"/>
                  </a:lnTo>
                  <a:lnTo>
                    <a:pt x="0" y="603"/>
                  </a:lnTo>
                  <a:lnTo>
                    <a:pt x="1284" y="81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533" name="Freeform 140"/>
            <p:cNvSpPr>
              <a:spLocks noChangeArrowheads="1"/>
            </p:cNvSpPr>
            <p:nvPr/>
          </p:nvSpPr>
          <p:spPr bwMode="auto">
            <a:xfrm>
              <a:off x="8742" y="4015"/>
              <a:ext cx="324" cy="261"/>
            </a:xfrm>
            <a:custGeom>
              <a:avLst/>
              <a:gdLst>
                <a:gd name="T0" fmla="*/ 1150 w 1433"/>
                <a:gd name="T1" fmla="*/ 1153 h 1154"/>
                <a:gd name="T2" fmla="*/ 1432 w 1433"/>
                <a:gd name="T3" fmla="*/ 586 h 1154"/>
                <a:gd name="T4" fmla="*/ 281 w 1433"/>
                <a:gd name="T5" fmla="*/ 0 h 1154"/>
                <a:gd name="T6" fmla="*/ 0 w 1433"/>
                <a:gd name="T7" fmla="*/ 567 h 1154"/>
                <a:gd name="T8" fmla="*/ 1150 w 1433"/>
                <a:gd name="T9" fmla="*/ 1153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1154">
                  <a:moveTo>
                    <a:pt x="1150" y="1153"/>
                  </a:moveTo>
                  <a:lnTo>
                    <a:pt x="1432" y="586"/>
                  </a:lnTo>
                  <a:lnTo>
                    <a:pt x="281" y="0"/>
                  </a:lnTo>
                  <a:lnTo>
                    <a:pt x="0" y="567"/>
                  </a:lnTo>
                  <a:lnTo>
                    <a:pt x="1150" y="115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sp>
        <p:nvSpPr>
          <p:cNvPr id="549" name="TextBox 31"/>
          <p:cNvSpPr txBox="1">
            <a:spLocks noChangeArrowheads="1"/>
          </p:cNvSpPr>
          <p:nvPr/>
        </p:nvSpPr>
        <p:spPr bwMode="auto">
          <a:xfrm>
            <a:off x="1574439" y="6586875"/>
            <a:ext cx="5878700" cy="784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5pPr>
            <a:lvl6pPr marL="25146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6pPr>
            <a:lvl7pPr marL="29718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7pPr>
            <a:lvl8pPr marL="34290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8pPr>
            <a:lvl9pPr marL="38862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id-ID" sz="4500" b="1" dirty="0">
                <a:latin typeface="+mn-ea"/>
                <a:ea typeface="+mn-ea"/>
                <a:cs typeface="Lato Regular" panose="020F0502020204030203"/>
              </a:rPr>
              <a:t>86 </a:t>
            </a:r>
            <a:r>
              <a:rPr lang="zh-CN" altLang="en-US" sz="4500" b="1" dirty="0">
                <a:latin typeface="+mn-ea"/>
                <a:ea typeface="+mn-ea"/>
                <a:cs typeface="Lato Regular" panose="020F0502020204030203"/>
              </a:rPr>
              <a:t>辆</a:t>
            </a:r>
            <a:endParaRPr lang="id-ID" sz="45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552" name="TextBox 31"/>
          <p:cNvSpPr txBox="1">
            <a:spLocks noChangeArrowheads="1"/>
          </p:cNvSpPr>
          <p:nvPr/>
        </p:nvSpPr>
        <p:spPr bwMode="auto">
          <a:xfrm>
            <a:off x="6631950" y="6586875"/>
            <a:ext cx="5878700" cy="784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5pPr>
            <a:lvl6pPr marL="25146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6pPr>
            <a:lvl7pPr marL="29718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7pPr>
            <a:lvl8pPr marL="34290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8pPr>
            <a:lvl9pPr marL="38862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id-ID" sz="4500" b="1" dirty="0">
                <a:latin typeface="+mn-ea"/>
                <a:ea typeface="+mn-ea"/>
                <a:cs typeface="Lato Regular" panose="020F0502020204030203"/>
              </a:rPr>
              <a:t>86 </a:t>
            </a:r>
            <a:r>
              <a:rPr lang="zh-CN" altLang="en-US" sz="4500" b="1" dirty="0">
                <a:latin typeface="+mn-ea"/>
                <a:ea typeface="+mn-ea"/>
                <a:cs typeface="Lato Regular" panose="020F0502020204030203"/>
              </a:rPr>
              <a:t>辆</a:t>
            </a:r>
            <a:endParaRPr lang="id-ID" sz="45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555" name="TextBox 31"/>
          <p:cNvSpPr txBox="1">
            <a:spLocks noChangeArrowheads="1"/>
          </p:cNvSpPr>
          <p:nvPr/>
        </p:nvSpPr>
        <p:spPr bwMode="auto">
          <a:xfrm>
            <a:off x="11929339" y="6586875"/>
            <a:ext cx="5878700" cy="784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5pPr>
            <a:lvl6pPr marL="25146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6pPr>
            <a:lvl7pPr marL="29718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7pPr>
            <a:lvl8pPr marL="34290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8pPr>
            <a:lvl9pPr marL="38862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id-ID" sz="4500" b="1" dirty="0">
                <a:latin typeface="+mn-ea"/>
                <a:ea typeface="+mn-ea"/>
                <a:cs typeface="Lato Regular" panose="020F0502020204030203"/>
              </a:rPr>
              <a:t>86 </a:t>
            </a:r>
            <a:r>
              <a:rPr lang="zh-CN" altLang="en-US" sz="4500" b="1" dirty="0">
                <a:latin typeface="+mn-ea"/>
                <a:ea typeface="+mn-ea"/>
                <a:cs typeface="Lato Regular" panose="020F0502020204030203"/>
              </a:rPr>
              <a:t>辆</a:t>
            </a:r>
            <a:endParaRPr lang="id-ID" sz="45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558" name="TextBox 31"/>
          <p:cNvSpPr txBox="1">
            <a:spLocks noChangeArrowheads="1"/>
          </p:cNvSpPr>
          <p:nvPr/>
        </p:nvSpPr>
        <p:spPr bwMode="auto">
          <a:xfrm>
            <a:off x="16913228" y="6604642"/>
            <a:ext cx="5878700" cy="784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5pPr>
            <a:lvl6pPr marL="25146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6pPr>
            <a:lvl7pPr marL="29718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7pPr>
            <a:lvl8pPr marL="34290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8pPr>
            <a:lvl9pPr marL="38862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id-ID" sz="4500" b="1" dirty="0">
                <a:latin typeface="+mn-ea"/>
                <a:ea typeface="+mn-ea"/>
                <a:cs typeface="Lato Regular" panose="020F0502020204030203"/>
              </a:rPr>
              <a:t>86 </a:t>
            </a:r>
            <a:r>
              <a:rPr lang="zh-CN" altLang="en-US" sz="4500" b="1" dirty="0">
                <a:latin typeface="+mn-ea"/>
                <a:ea typeface="+mn-ea"/>
                <a:cs typeface="Lato Regular" panose="020F0502020204030203"/>
              </a:rPr>
              <a:t>辆</a:t>
            </a:r>
            <a:endParaRPr lang="id-ID" sz="45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315" name="TextBox 30"/>
          <p:cNvSpPr txBox="1">
            <a:spLocks noChangeArrowheads="1"/>
          </p:cNvSpPr>
          <p:nvPr/>
        </p:nvSpPr>
        <p:spPr bwMode="auto">
          <a:xfrm>
            <a:off x="2279933" y="7400565"/>
            <a:ext cx="4433490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5pPr>
            <a:lvl6pPr marL="25146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6pPr>
            <a:lvl7pPr marL="29718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7pPr>
            <a:lvl8pPr marL="34290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8pPr>
            <a:lvl9pPr marL="38862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9pPr>
          </a:lstStyle>
          <a:p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此处添加详细文本描述，建议与标题相关并符合整体语言风格</a:t>
            </a:r>
            <a:endParaRPr lang="en-US" altLang="zh-CN" sz="2400" dirty="0">
              <a:latin typeface="+mn-ea"/>
              <a:ea typeface="+mn-ea"/>
              <a:cs typeface="Calibri Light" panose="020F0302020204030204"/>
            </a:endParaRPr>
          </a:p>
          <a:p>
            <a:endParaRPr lang="en-US" altLang="zh-CN" sz="2400" dirty="0">
              <a:latin typeface="+mn-ea"/>
              <a:ea typeface="+mn-ea"/>
              <a:cs typeface="Calibri Light" panose="020F0302020204030204"/>
            </a:endParaRPr>
          </a:p>
          <a:p>
            <a:r>
              <a:rPr lang="zh-CN" altLang="en-US" sz="2400" b="1" dirty="0">
                <a:latin typeface="+mn-ea"/>
                <a:ea typeface="+mn-ea"/>
                <a:cs typeface="Calibri Light" panose="020F0302020204030204"/>
              </a:rPr>
              <a:t>语言描述尽量简洁生动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尽量将每页幻灯片的字数控制在</a:t>
            </a:r>
            <a:r>
              <a:rPr lang="en-US" altLang="zh-CN" sz="2400" dirty="0">
                <a:latin typeface="+mn-ea"/>
                <a:ea typeface="+mn-ea"/>
                <a:cs typeface="Calibri Light" panose="020F0302020204030204"/>
              </a:rPr>
              <a:t>200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latin typeface="+mn-ea"/>
                <a:ea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分钟之内。</a:t>
            </a:r>
            <a:endParaRPr lang="zh-CN" altLang="en-US" sz="2400" dirty="0">
              <a:latin typeface="+mn-ea"/>
              <a:ea typeface="+mn-ea"/>
              <a:cs typeface="Calibri Light" panose="020F0302020204030204"/>
            </a:endParaRPr>
          </a:p>
        </p:txBody>
      </p:sp>
      <p:sp>
        <p:nvSpPr>
          <p:cNvPr id="316" name="TextBox 30"/>
          <p:cNvSpPr txBox="1">
            <a:spLocks noChangeArrowheads="1"/>
          </p:cNvSpPr>
          <p:nvPr/>
        </p:nvSpPr>
        <p:spPr bwMode="auto">
          <a:xfrm>
            <a:off x="7328671" y="7432969"/>
            <a:ext cx="4472442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5pPr>
            <a:lvl6pPr marL="25146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6pPr>
            <a:lvl7pPr marL="29718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7pPr>
            <a:lvl8pPr marL="34290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8pPr>
            <a:lvl9pPr marL="38862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9pPr>
          </a:lstStyle>
          <a:p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此处添加详细文本描述，建议与标题相关并符合整体语言风格</a:t>
            </a:r>
            <a:endParaRPr lang="en-US" altLang="zh-CN" sz="2400" dirty="0">
              <a:latin typeface="+mn-ea"/>
              <a:ea typeface="+mn-ea"/>
              <a:cs typeface="Calibri Light" panose="020F0302020204030204"/>
            </a:endParaRPr>
          </a:p>
          <a:p>
            <a:endParaRPr lang="en-US" altLang="zh-CN" sz="2400" dirty="0">
              <a:latin typeface="+mn-ea"/>
              <a:ea typeface="+mn-ea"/>
              <a:cs typeface="Calibri Light" panose="020F0302020204030204"/>
            </a:endParaRPr>
          </a:p>
          <a:p>
            <a:r>
              <a:rPr lang="zh-CN" altLang="en-US" sz="2400" b="1" dirty="0">
                <a:latin typeface="+mn-ea"/>
                <a:ea typeface="+mn-ea"/>
                <a:cs typeface="Calibri Light" panose="020F0302020204030204"/>
              </a:rPr>
              <a:t>语言描述尽量简洁生动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尽量将每页幻灯片的字数控制在</a:t>
            </a:r>
            <a:r>
              <a:rPr lang="en-US" altLang="zh-CN" sz="2400" dirty="0">
                <a:latin typeface="+mn-ea"/>
                <a:ea typeface="+mn-ea"/>
                <a:cs typeface="Calibri Light" panose="020F0302020204030204"/>
              </a:rPr>
              <a:t>200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latin typeface="+mn-ea"/>
                <a:ea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分钟之内。</a:t>
            </a:r>
            <a:endParaRPr lang="zh-CN" altLang="en-US" sz="2400" dirty="0">
              <a:latin typeface="+mn-ea"/>
              <a:ea typeface="+mn-ea"/>
              <a:cs typeface="Calibri Light" panose="020F0302020204030204"/>
            </a:endParaRPr>
          </a:p>
        </p:txBody>
      </p:sp>
      <p:sp>
        <p:nvSpPr>
          <p:cNvPr id="317" name="TextBox 30"/>
          <p:cNvSpPr txBox="1">
            <a:spLocks noChangeArrowheads="1"/>
          </p:cNvSpPr>
          <p:nvPr/>
        </p:nvSpPr>
        <p:spPr bwMode="auto">
          <a:xfrm>
            <a:off x="12636567" y="7435178"/>
            <a:ext cx="4432239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5pPr>
            <a:lvl6pPr marL="25146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6pPr>
            <a:lvl7pPr marL="29718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7pPr>
            <a:lvl8pPr marL="34290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8pPr>
            <a:lvl9pPr marL="38862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9pPr>
          </a:lstStyle>
          <a:p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此处添加详细文本描述，建议与标题相关并符合整体语言风格</a:t>
            </a:r>
            <a:endParaRPr lang="en-US" altLang="zh-CN" sz="2400" dirty="0">
              <a:latin typeface="+mn-ea"/>
              <a:ea typeface="+mn-ea"/>
              <a:cs typeface="Calibri Light" panose="020F0302020204030204"/>
            </a:endParaRPr>
          </a:p>
          <a:p>
            <a:endParaRPr lang="en-US" altLang="zh-CN" sz="2400" dirty="0">
              <a:latin typeface="+mn-ea"/>
              <a:ea typeface="+mn-ea"/>
              <a:cs typeface="Calibri Light" panose="020F0302020204030204"/>
            </a:endParaRPr>
          </a:p>
          <a:p>
            <a:r>
              <a:rPr lang="zh-CN" altLang="en-US" sz="2400" b="1" dirty="0">
                <a:latin typeface="+mn-ea"/>
                <a:ea typeface="+mn-ea"/>
                <a:cs typeface="Calibri Light" panose="020F0302020204030204"/>
              </a:rPr>
              <a:t>语言描述尽量简洁生动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尽量将每页幻灯片的字数控制在</a:t>
            </a:r>
            <a:r>
              <a:rPr lang="en-US" altLang="zh-CN" sz="2400" dirty="0">
                <a:latin typeface="+mn-ea"/>
                <a:ea typeface="+mn-ea"/>
                <a:cs typeface="Calibri Light" panose="020F0302020204030204"/>
              </a:rPr>
              <a:t>200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latin typeface="+mn-ea"/>
                <a:ea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分钟之内。</a:t>
            </a:r>
            <a:endParaRPr lang="zh-CN" altLang="en-US" sz="2400" dirty="0">
              <a:latin typeface="+mn-ea"/>
              <a:ea typeface="+mn-ea"/>
              <a:cs typeface="Calibri Light" panose="020F0302020204030204"/>
            </a:endParaRPr>
          </a:p>
        </p:txBody>
      </p:sp>
      <p:sp>
        <p:nvSpPr>
          <p:cNvPr id="318" name="TextBox 30"/>
          <p:cNvSpPr txBox="1">
            <a:spLocks noChangeArrowheads="1"/>
          </p:cNvSpPr>
          <p:nvPr/>
        </p:nvSpPr>
        <p:spPr bwMode="auto">
          <a:xfrm>
            <a:off x="17554010" y="7467582"/>
            <a:ext cx="4592532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5pPr>
            <a:lvl6pPr marL="25146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6pPr>
            <a:lvl7pPr marL="29718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7pPr>
            <a:lvl8pPr marL="34290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8pPr>
            <a:lvl9pPr marL="38862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9pPr>
          </a:lstStyle>
          <a:p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此处添加详细文本描述，建议与标题相关并符合整体语言风格</a:t>
            </a:r>
            <a:endParaRPr lang="en-US" altLang="zh-CN" sz="2400" dirty="0">
              <a:latin typeface="+mn-ea"/>
              <a:ea typeface="+mn-ea"/>
              <a:cs typeface="Calibri Light" panose="020F0302020204030204"/>
            </a:endParaRPr>
          </a:p>
          <a:p>
            <a:endParaRPr lang="en-US" altLang="zh-CN" sz="2400" dirty="0">
              <a:latin typeface="+mn-ea"/>
              <a:ea typeface="+mn-ea"/>
              <a:cs typeface="Calibri Light" panose="020F0302020204030204"/>
            </a:endParaRPr>
          </a:p>
          <a:p>
            <a:r>
              <a:rPr lang="zh-CN" altLang="en-US" sz="2400" b="1" dirty="0">
                <a:latin typeface="+mn-ea"/>
                <a:ea typeface="+mn-ea"/>
                <a:cs typeface="Calibri Light" panose="020F0302020204030204"/>
              </a:rPr>
              <a:t>语言描述尽量简洁生动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尽量将每页幻灯片的字数控制在</a:t>
            </a:r>
            <a:r>
              <a:rPr lang="en-US" altLang="zh-CN" sz="2400" dirty="0">
                <a:latin typeface="+mn-ea"/>
                <a:ea typeface="+mn-ea"/>
                <a:cs typeface="Calibri Light" panose="020F0302020204030204"/>
              </a:rPr>
              <a:t>200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latin typeface="+mn-ea"/>
                <a:ea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分钟之内。</a:t>
            </a:r>
            <a:endParaRPr lang="zh-CN" altLang="en-US" sz="2400" dirty="0">
              <a:latin typeface="+mn-ea"/>
              <a:ea typeface="+mn-ea"/>
              <a:cs typeface="Calibri Light" panose="020F0302020204030204"/>
            </a:endParaRPr>
          </a:p>
        </p:txBody>
      </p:sp>
      <p:grpSp>
        <p:nvGrpSpPr>
          <p:cNvPr id="332" name="Group 331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333" name="TextBox 332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334" name="Group 333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336" name="Rectangle 335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37" name="Rectangle 336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41" name="Rectangle 340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4" grpId="0" animBg="1"/>
      <p:bldP spid="107" grpId="0" animBg="1"/>
      <p:bldP spid="116" grpId="0" animBg="1"/>
      <p:bldP spid="549" grpId="0"/>
      <p:bldP spid="552" grpId="0"/>
      <p:bldP spid="555" grpId="0"/>
      <p:bldP spid="558" grpId="0"/>
      <p:bldP spid="315" grpId="0" build="p"/>
      <p:bldP spid="316" grpId="0" build="p"/>
      <p:bldP spid="317" grpId="0" build="p"/>
      <p:bldP spid="31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11916789" y="8075595"/>
            <a:ext cx="3422783" cy="3423674"/>
            <a:chOff x="4463783" y="2714626"/>
            <a:chExt cx="1426531" cy="1426531"/>
          </a:xfrm>
        </p:grpSpPr>
        <p:sp>
          <p:nvSpPr>
            <p:cNvPr id="96" name="Oval 95"/>
            <p:cNvSpPr/>
            <p:nvPr/>
          </p:nvSpPr>
          <p:spPr>
            <a:xfrm>
              <a:off x="4463783" y="2714626"/>
              <a:ext cx="1426531" cy="1426531"/>
            </a:xfrm>
            <a:prstGeom prst="ellipse">
              <a:avLst/>
            </a:prstGeom>
            <a:solidFill>
              <a:schemeClr val="accent3"/>
            </a:solidFill>
            <a:ln w="1174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>
                <a:latin typeface="+mn-ea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4606059" y="2856902"/>
              <a:ext cx="1141979" cy="114197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>
                <a:latin typeface="+mn-ea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8888912" y="7987768"/>
            <a:ext cx="3422783" cy="3423674"/>
            <a:chOff x="3220092" y="2687155"/>
            <a:chExt cx="1426531" cy="1426531"/>
          </a:xfrm>
        </p:grpSpPr>
        <p:sp>
          <p:nvSpPr>
            <p:cNvPr id="89" name="Oval 88"/>
            <p:cNvSpPr/>
            <p:nvPr/>
          </p:nvSpPr>
          <p:spPr>
            <a:xfrm>
              <a:off x="3220092" y="2687155"/>
              <a:ext cx="1426531" cy="1426531"/>
            </a:xfrm>
            <a:prstGeom prst="ellipse">
              <a:avLst/>
            </a:prstGeom>
            <a:solidFill>
              <a:schemeClr val="accent1"/>
            </a:solidFill>
            <a:ln w="1174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>
                <a:latin typeface="+mn-ea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3343464" y="2819981"/>
              <a:ext cx="1141979" cy="114197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>
                <a:latin typeface="+mn-ea"/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9625439" y="9033067"/>
            <a:ext cx="1917344" cy="1287374"/>
            <a:chOff x="5621267" y="384356"/>
            <a:chExt cx="1497013" cy="1004888"/>
          </a:xfrm>
          <a:solidFill>
            <a:schemeClr val="tx2"/>
          </a:solidFill>
        </p:grpSpPr>
        <p:sp>
          <p:nvSpPr>
            <p:cNvPr id="136" name="Freeform 21"/>
            <p:cNvSpPr>
              <a:spLocks noEditPoints="1"/>
            </p:cNvSpPr>
            <p:nvPr/>
          </p:nvSpPr>
          <p:spPr bwMode="auto">
            <a:xfrm>
              <a:off x="6510267" y="384356"/>
              <a:ext cx="608013" cy="611188"/>
            </a:xfrm>
            <a:custGeom>
              <a:avLst/>
              <a:gdLst>
                <a:gd name="T0" fmla="*/ 78 w 161"/>
                <a:gd name="T1" fmla="*/ 17 h 161"/>
                <a:gd name="T2" fmla="*/ 101 w 161"/>
                <a:gd name="T3" fmla="*/ 28 h 161"/>
                <a:gd name="T4" fmla="*/ 108 w 161"/>
                <a:gd name="T5" fmla="*/ 20 h 161"/>
                <a:gd name="T6" fmla="*/ 122 w 161"/>
                <a:gd name="T7" fmla="*/ 27 h 161"/>
                <a:gd name="T8" fmla="*/ 120 w 161"/>
                <a:gd name="T9" fmla="*/ 40 h 161"/>
                <a:gd name="T10" fmla="*/ 139 w 161"/>
                <a:gd name="T11" fmla="*/ 56 h 161"/>
                <a:gd name="T12" fmla="*/ 148 w 161"/>
                <a:gd name="T13" fmla="*/ 72 h 161"/>
                <a:gd name="T14" fmla="*/ 137 w 161"/>
                <a:gd name="T15" fmla="*/ 80 h 161"/>
                <a:gd name="T16" fmla="*/ 139 w 161"/>
                <a:gd name="T17" fmla="*/ 105 h 161"/>
                <a:gd name="T18" fmla="*/ 135 w 161"/>
                <a:gd name="T19" fmla="*/ 122 h 161"/>
                <a:gd name="T20" fmla="*/ 127 w 161"/>
                <a:gd name="T21" fmla="*/ 124 h 161"/>
                <a:gd name="T22" fmla="*/ 103 w 161"/>
                <a:gd name="T23" fmla="*/ 132 h 161"/>
                <a:gd name="T24" fmla="*/ 100 w 161"/>
                <a:gd name="T25" fmla="*/ 146 h 161"/>
                <a:gd name="T26" fmla="*/ 83 w 161"/>
                <a:gd name="T27" fmla="*/ 144 h 161"/>
                <a:gd name="T28" fmla="*/ 60 w 161"/>
                <a:gd name="T29" fmla="*/ 133 h 161"/>
                <a:gd name="T30" fmla="*/ 53 w 161"/>
                <a:gd name="T31" fmla="*/ 142 h 161"/>
                <a:gd name="T32" fmla="*/ 39 w 161"/>
                <a:gd name="T33" fmla="*/ 135 h 161"/>
                <a:gd name="T34" fmla="*/ 41 w 161"/>
                <a:gd name="T35" fmla="*/ 121 h 161"/>
                <a:gd name="T36" fmla="*/ 22 w 161"/>
                <a:gd name="T37" fmla="*/ 105 h 161"/>
                <a:gd name="T38" fmla="*/ 13 w 161"/>
                <a:gd name="T39" fmla="*/ 90 h 161"/>
                <a:gd name="T40" fmla="*/ 24 w 161"/>
                <a:gd name="T41" fmla="*/ 82 h 161"/>
                <a:gd name="T42" fmla="*/ 22 w 161"/>
                <a:gd name="T43" fmla="*/ 57 h 161"/>
                <a:gd name="T44" fmla="*/ 26 w 161"/>
                <a:gd name="T45" fmla="*/ 39 h 161"/>
                <a:gd name="T46" fmla="*/ 34 w 161"/>
                <a:gd name="T47" fmla="*/ 38 h 161"/>
                <a:gd name="T48" fmla="*/ 57 w 161"/>
                <a:gd name="T49" fmla="*/ 29 h 161"/>
                <a:gd name="T50" fmla="*/ 60 w 161"/>
                <a:gd name="T51" fmla="*/ 16 h 161"/>
                <a:gd name="T52" fmla="*/ 69 w 161"/>
                <a:gd name="T53" fmla="*/ 2 h 161"/>
                <a:gd name="T54" fmla="*/ 45 w 161"/>
                <a:gd name="T55" fmla="*/ 23 h 161"/>
                <a:gd name="T56" fmla="*/ 27 w 161"/>
                <a:gd name="T57" fmla="*/ 26 h 161"/>
                <a:gd name="T58" fmla="*/ 11 w 161"/>
                <a:gd name="T59" fmla="*/ 43 h 161"/>
                <a:gd name="T60" fmla="*/ 14 w 161"/>
                <a:gd name="T61" fmla="*/ 65 h 161"/>
                <a:gd name="T62" fmla="*/ 2 w 161"/>
                <a:gd name="T63" fmla="*/ 92 h 161"/>
                <a:gd name="T64" fmla="*/ 23 w 161"/>
                <a:gd name="T65" fmla="*/ 116 h 161"/>
                <a:gd name="T66" fmla="*/ 25 w 161"/>
                <a:gd name="T67" fmla="*/ 134 h 161"/>
                <a:gd name="T68" fmla="*/ 42 w 161"/>
                <a:gd name="T69" fmla="*/ 150 h 161"/>
                <a:gd name="T70" fmla="*/ 65 w 161"/>
                <a:gd name="T71" fmla="*/ 147 h 161"/>
                <a:gd name="T72" fmla="*/ 92 w 161"/>
                <a:gd name="T73" fmla="*/ 159 h 161"/>
                <a:gd name="T74" fmla="*/ 116 w 161"/>
                <a:gd name="T75" fmla="*/ 138 h 161"/>
                <a:gd name="T76" fmla="*/ 133 w 161"/>
                <a:gd name="T77" fmla="*/ 136 h 161"/>
                <a:gd name="T78" fmla="*/ 150 w 161"/>
                <a:gd name="T79" fmla="*/ 119 h 161"/>
                <a:gd name="T80" fmla="*/ 146 w 161"/>
                <a:gd name="T81" fmla="*/ 96 h 161"/>
                <a:gd name="T82" fmla="*/ 159 w 161"/>
                <a:gd name="T83" fmla="*/ 69 h 161"/>
                <a:gd name="T84" fmla="*/ 138 w 161"/>
                <a:gd name="T85" fmla="*/ 45 h 161"/>
                <a:gd name="T86" fmla="*/ 135 w 161"/>
                <a:gd name="T87" fmla="*/ 28 h 161"/>
                <a:gd name="T88" fmla="*/ 118 w 161"/>
                <a:gd name="T89" fmla="*/ 11 h 161"/>
                <a:gd name="T90" fmla="*/ 96 w 161"/>
                <a:gd name="T91" fmla="*/ 15 h 161"/>
                <a:gd name="T92" fmla="*/ 69 w 161"/>
                <a:gd name="T93" fmla="*/ 2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1" h="161">
                  <a:moveTo>
                    <a:pt x="71" y="13"/>
                  </a:moveTo>
                  <a:cubicBezTo>
                    <a:pt x="74" y="12"/>
                    <a:pt x="77" y="14"/>
                    <a:pt x="78" y="17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87" y="24"/>
                    <a:pt x="94" y="25"/>
                    <a:pt x="101" y="28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05" y="21"/>
                    <a:pt x="107" y="20"/>
                    <a:pt x="108" y="20"/>
                  </a:cubicBezTo>
                  <a:cubicBezTo>
                    <a:pt x="109" y="19"/>
                    <a:pt x="111" y="20"/>
                    <a:pt x="112" y="20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24" y="28"/>
                    <a:pt x="125" y="32"/>
                    <a:pt x="123" y="34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5" y="45"/>
                    <a:pt x="129" y="51"/>
                    <a:pt x="132" y="58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42" y="56"/>
                    <a:pt x="145" y="58"/>
                    <a:pt x="145" y="61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49" y="75"/>
                    <a:pt x="147" y="78"/>
                    <a:pt x="144" y="78"/>
                  </a:cubicBezTo>
                  <a:cubicBezTo>
                    <a:pt x="137" y="80"/>
                    <a:pt x="137" y="80"/>
                    <a:pt x="137" y="80"/>
                  </a:cubicBezTo>
                  <a:cubicBezTo>
                    <a:pt x="137" y="87"/>
                    <a:pt x="136" y="94"/>
                    <a:pt x="133" y="101"/>
                  </a:cubicBezTo>
                  <a:cubicBezTo>
                    <a:pt x="139" y="105"/>
                    <a:pt x="139" y="105"/>
                    <a:pt x="139" y="105"/>
                  </a:cubicBezTo>
                  <a:cubicBezTo>
                    <a:pt x="142" y="106"/>
                    <a:pt x="142" y="110"/>
                    <a:pt x="141" y="113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4" y="123"/>
                    <a:pt x="132" y="124"/>
                    <a:pt x="131" y="125"/>
                  </a:cubicBezTo>
                  <a:cubicBezTo>
                    <a:pt x="130" y="125"/>
                    <a:pt x="128" y="125"/>
                    <a:pt x="127" y="124"/>
                  </a:cubicBezTo>
                  <a:cubicBezTo>
                    <a:pt x="121" y="120"/>
                    <a:pt x="121" y="120"/>
                    <a:pt x="121" y="120"/>
                  </a:cubicBezTo>
                  <a:cubicBezTo>
                    <a:pt x="116" y="125"/>
                    <a:pt x="110" y="129"/>
                    <a:pt x="103" y="132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05" y="142"/>
                    <a:pt x="104" y="145"/>
                    <a:pt x="100" y="146"/>
                  </a:cubicBezTo>
                  <a:cubicBezTo>
                    <a:pt x="89" y="148"/>
                    <a:pt x="89" y="148"/>
                    <a:pt x="89" y="148"/>
                  </a:cubicBezTo>
                  <a:cubicBezTo>
                    <a:pt x="86" y="149"/>
                    <a:pt x="83" y="147"/>
                    <a:pt x="83" y="144"/>
                  </a:cubicBezTo>
                  <a:cubicBezTo>
                    <a:pt x="81" y="137"/>
                    <a:pt x="81" y="137"/>
                    <a:pt x="81" y="137"/>
                  </a:cubicBezTo>
                  <a:cubicBezTo>
                    <a:pt x="74" y="137"/>
                    <a:pt x="67" y="136"/>
                    <a:pt x="60" y="133"/>
                  </a:cubicBezTo>
                  <a:cubicBezTo>
                    <a:pt x="56" y="139"/>
                    <a:pt x="56" y="139"/>
                    <a:pt x="56" y="139"/>
                  </a:cubicBezTo>
                  <a:cubicBezTo>
                    <a:pt x="56" y="141"/>
                    <a:pt x="54" y="141"/>
                    <a:pt x="53" y="142"/>
                  </a:cubicBezTo>
                  <a:cubicBezTo>
                    <a:pt x="51" y="142"/>
                    <a:pt x="50" y="142"/>
                    <a:pt x="49" y="141"/>
                  </a:cubicBezTo>
                  <a:cubicBezTo>
                    <a:pt x="39" y="135"/>
                    <a:pt x="39" y="135"/>
                    <a:pt x="39" y="135"/>
                  </a:cubicBezTo>
                  <a:cubicBezTo>
                    <a:pt x="36" y="133"/>
                    <a:pt x="36" y="130"/>
                    <a:pt x="37" y="127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6" y="116"/>
                    <a:pt x="32" y="110"/>
                    <a:pt x="29" y="104"/>
                  </a:cubicBezTo>
                  <a:cubicBezTo>
                    <a:pt x="22" y="105"/>
                    <a:pt x="22" y="105"/>
                    <a:pt x="22" y="105"/>
                  </a:cubicBezTo>
                  <a:cubicBezTo>
                    <a:pt x="19" y="106"/>
                    <a:pt x="16" y="104"/>
                    <a:pt x="15" y="101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2" y="87"/>
                    <a:pt x="14" y="84"/>
                    <a:pt x="17" y="83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4" y="74"/>
                    <a:pt x="25" y="67"/>
                    <a:pt x="28" y="60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19" y="55"/>
                    <a:pt x="18" y="51"/>
                    <a:pt x="20" y="4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7" y="38"/>
                    <a:pt x="28" y="37"/>
                    <a:pt x="30" y="37"/>
                  </a:cubicBezTo>
                  <a:cubicBezTo>
                    <a:pt x="31" y="37"/>
                    <a:pt x="33" y="37"/>
                    <a:pt x="34" y="38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5" y="36"/>
                    <a:pt x="51" y="32"/>
                    <a:pt x="57" y="29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5" y="19"/>
                    <a:pt x="57" y="16"/>
                    <a:pt x="60" y="16"/>
                  </a:cubicBezTo>
                  <a:cubicBezTo>
                    <a:pt x="71" y="13"/>
                    <a:pt x="71" y="13"/>
                    <a:pt x="71" y="13"/>
                  </a:cubicBezTo>
                  <a:moveTo>
                    <a:pt x="69" y="2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49" y="6"/>
                    <a:pt x="44" y="14"/>
                    <a:pt x="45" y="23"/>
                  </a:cubicBezTo>
                  <a:cubicBezTo>
                    <a:pt x="43" y="24"/>
                    <a:pt x="41" y="26"/>
                    <a:pt x="39" y="27"/>
                  </a:cubicBezTo>
                  <a:cubicBezTo>
                    <a:pt x="35" y="25"/>
                    <a:pt x="31" y="25"/>
                    <a:pt x="27" y="26"/>
                  </a:cubicBezTo>
                  <a:cubicBezTo>
                    <a:pt x="23" y="27"/>
                    <a:pt x="19" y="29"/>
                    <a:pt x="17" y="3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8" y="47"/>
                    <a:pt x="7" y="51"/>
                    <a:pt x="8" y="56"/>
                  </a:cubicBezTo>
                  <a:cubicBezTo>
                    <a:pt x="9" y="59"/>
                    <a:pt x="11" y="63"/>
                    <a:pt x="14" y="65"/>
                  </a:cubicBezTo>
                  <a:cubicBezTo>
                    <a:pt x="14" y="68"/>
                    <a:pt x="13" y="70"/>
                    <a:pt x="13" y="72"/>
                  </a:cubicBezTo>
                  <a:cubicBezTo>
                    <a:pt x="5" y="75"/>
                    <a:pt x="0" y="84"/>
                    <a:pt x="2" y="92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6" y="112"/>
                    <a:pt x="14" y="117"/>
                    <a:pt x="23" y="116"/>
                  </a:cubicBezTo>
                  <a:cubicBezTo>
                    <a:pt x="24" y="118"/>
                    <a:pt x="25" y="120"/>
                    <a:pt x="27" y="122"/>
                  </a:cubicBezTo>
                  <a:cubicBezTo>
                    <a:pt x="25" y="126"/>
                    <a:pt x="25" y="130"/>
                    <a:pt x="25" y="134"/>
                  </a:cubicBezTo>
                  <a:cubicBezTo>
                    <a:pt x="26" y="138"/>
                    <a:pt x="29" y="142"/>
                    <a:pt x="33" y="144"/>
                  </a:cubicBezTo>
                  <a:cubicBezTo>
                    <a:pt x="42" y="150"/>
                    <a:pt x="42" y="150"/>
                    <a:pt x="42" y="150"/>
                  </a:cubicBezTo>
                  <a:cubicBezTo>
                    <a:pt x="46" y="153"/>
                    <a:pt x="51" y="154"/>
                    <a:pt x="55" y="153"/>
                  </a:cubicBezTo>
                  <a:cubicBezTo>
                    <a:pt x="59" y="152"/>
                    <a:pt x="62" y="150"/>
                    <a:pt x="65" y="147"/>
                  </a:cubicBezTo>
                  <a:cubicBezTo>
                    <a:pt x="67" y="147"/>
                    <a:pt x="70" y="148"/>
                    <a:pt x="72" y="148"/>
                  </a:cubicBezTo>
                  <a:cubicBezTo>
                    <a:pt x="75" y="156"/>
                    <a:pt x="83" y="161"/>
                    <a:pt x="92" y="159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11" y="155"/>
                    <a:pt x="117" y="147"/>
                    <a:pt x="116" y="138"/>
                  </a:cubicBezTo>
                  <a:cubicBezTo>
                    <a:pt x="118" y="137"/>
                    <a:pt x="120" y="136"/>
                    <a:pt x="122" y="134"/>
                  </a:cubicBezTo>
                  <a:cubicBezTo>
                    <a:pt x="126" y="136"/>
                    <a:pt x="130" y="136"/>
                    <a:pt x="133" y="136"/>
                  </a:cubicBezTo>
                  <a:cubicBezTo>
                    <a:pt x="138" y="135"/>
                    <a:pt x="142" y="132"/>
                    <a:pt x="144" y="128"/>
                  </a:cubicBezTo>
                  <a:cubicBezTo>
                    <a:pt x="150" y="119"/>
                    <a:pt x="150" y="119"/>
                    <a:pt x="150" y="119"/>
                  </a:cubicBezTo>
                  <a:cubicBezTo>
                    <a:pt x="153" y="115"/>
                    <a:pt x="153" y="110"/>
                    <a:pt x="152" y="106"/>
                  </a:cubicBezTo>
                  <a:cubicBezTo>
                    <a:pt x="152" y="102"/>
                    <a:pt x="149" y="99"/>
                    <a:pt x="146" y="96"/>
                  </a:cubicBezTo>
                  <a:cubicBezTo>
                    <a:pt x="147" y="94"/>
                    <a:pt x="147" y="91"/>
                    <a:pt x="148" y="89"/>
                  </a:cubicBezTo>
                  <a:cubicBezTo>
                    <a:pt x="156" y="86"/>
                    <a:pt x="161" y="78"/>
                    <a:pt x="159" y="69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5" y="50"/>
                    <a:pt x="147" y="44"/>
                    <a:pt x="138" y="45"/>
                  </a:cubicBezTo>
                  <a:cubicBezTo>
                    <a:pt x="137" y="43"/>
                    <a:pt x="135" y="41"/>
                    <a:pt x="134" y="39"/>
                  </a:cubicBezTo>
                  <a:cubicBezTo>
                    <a:pt x="136" y="36"/>
                    <a:pt x="136" y="32"/>
                    <a:pt x="135" y="28"/>
                  </a:cubicBezTo>
                  <a:cubicBezTo>
                    <a:pt x="134" y="23"/>
                    <a:pt x="132" y="19"/>
                    <a:pt x="128" y="17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5" y="8"/>
                    <a:pt x="110" y="8"/>
                    <a:pt x="106" y="9"/>
                  </a:cubicBezTo>
                  <a:cubicBezTo>
                    <a:pt x="102" y="9"/>
                    <a:pt x="98" y="12"/>
                    <a:pt x="96" y="15"/>
                  </a:cubicBezTo>
                  <a:cubicBezTo>
                    <a:pt x="93" y="14"/>
                    <a:pt x="91" y="14"/>
                    <a:pt x="89" y="13"/>
                  </a:cubicBezTo>
                  <a:cubicBezTo>
                    <a:pt x="86" y="5"/>
                    <a:pt x="77" y="0"/>
                    <a:pt x="6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37" name="Freeform 22"/>
            <p:cNvSpPr>
              <a:spLocks noEditPoints="1"/>
            </p:cNvSpPr>
            <p:nvPr/>
          </p:nvSpPr>
          <p:spPr bwMode="auto">
            <a:xfrm>
              <a:off x="6661080" y="536756"/>
              <a:ext cx="306388" cy="306388"/>
            </a:xfrm>
            <a:custGeom>
              <a:avLst/>
              <a:gdLst>
                <a:gd name="T0" fmla="*/ 48 w 81"/>
                <a:gd name="T1" fmla="*/ 77 h 81"/>
                <a:gd name="T2" fmla="*/ 4 w 81"/>
                <a:gd name="T3" fmla="*/ 49 h 81"/>
                <a:gd name="T4" fmla="*/ 32 w 81"/>
                <a:gd name="T5" fmla="*/ 5 h 81"/>
                <a:gd name="T6" fmla="*/ 76 w 81"/>
                <a:gd name="T7" fmla="*/ 33 h 81"/>
                <a:gd name="T8" fmla="*/ 48 w 81"/>
                <a:gd name="T9" fmla="*/ 77 h 81"/>
                <a:gd name="T10" fmla="*/ 34 w 81"/>
                <a:gd name="T11" fmla="*/ 10 h 81"/>
                <a:gd name="T12" fmla="*/ 10 w 81"/>
                <a:gd name="T13" fmla="*/ 47 h 81"/>
                <a:gd name="T14" fmla="*/ 47 w 81"/>
                <a:gd name="T15" fmla="*/ 71 h 81"/>
                <a:gd name="T16" fmla="*/ 71 w 81"/>
                <a:gd name="T17" fmla="*/ 34 h 81"/>
                <a:gd name="T18" fmla="*/ 34 w 81"/>
                <a:gd name="T19" fmla="*/ 1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1">
                  <a:moveTo>
                    <a:pt x="48" y="77"/>
                  </a:moveTo>
                  <a:cubicBezTo>
                    <a:pt x="28" y="81"/>
                    <a:pt x="9" y="68"/>
                    <a:pt x="4" y="49"/>
                  </a:cubicBezTo>
                  <a:cubicBezTo>
                    <a:pt x="0" y="29"/>
                    <a:pt x="13" y="9"/>
                    <a:pt x="32" y="5"/>
                  </a:cubicBezTo>
                  <a:cubicBezTo>
                    <a:pt x="52" y="0"/>
                    <a:pt x="72" y="13"/>
                    <a:pt x="76" y="33"/>
                  </a:cubicBezTo>
                  <a:cubicBezTo>
                    <a:pt x="81" y="53"/>
                    <a:pt x="68" y="72"/>
                    <a:pt x="48" y="77"/>
                  </a:cubicBezTo>
                  <a:close/>
                  <a:moveTo>
                    <a:pt x="34" y="10"/>
                  </a:moveTo>
                  <a:cubicBezTo>
                    <a:pt x="17" y="14"/>
                    <a:pt x="6" y="31"/>
                    <a:pt x="10" y="47"/>
                  </a:cubicBezTo>
                  <a:cubicBezTo>
                    <a:pt x="14" y="64"/>
                    <a:pt x="30" y="75"/>
                    <a:pt x="47" y="71"/>
                  </a:cubicBezTo>
                  <a:cubicBezTo>
                    <a:pt x="64" y="67"/>
                    <a:pt x="74" y="51"/>
                    <a:pt x="71" y="34"/>
                  </a:cubicBezTo>
                  <a:cubicBezTo>
                    <a:pt x="67" y="17"/>
                    <a:pt x="50" y="7"/>
                    <a:pt x="34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38" name="Freeform 23"/>
            <p:cNvSpPr>
              <a:spLocks noEditPoints="1"/>
            </p:cNvSpPr>
            <p:nvPr/>
          </p:nvSpPr>
          <p:spPr bwMode="auto">
            <a:xfrm>
              <a:off x="6732517" y="608193"/>
              <a:ext cx="163513" cy="163513"/>
            </a:xfrm>
            <a:custGeom>
              <a:avLst/>
              <a:gdLst>
                <a:gd name="T0" fmla="*/ 26 w 43"/>
                <a:gd name="T1" fmla="*/ 41 h 43"/>
                <a:gd name="T2" fmla="*/ 2 w 43"/>
                <a:gd name="T3" fmla="*/ 26 h 43"/>
                <a:gd name="T4" fmla="*/ 17 w 43"/>
                <a:gd name="T5" fmla="*/ 2 h 43"/>
                <a:gd name="T6" fmla="*/ 41 w 43"/>
                <a:gd name="T7" fmla="*/ 17 h 43"/>
                <a:gd name="T8" fmla="*/ 26 w 43"/>
                <a:gd name="T9" fmla="*/ 41 h 43"/>
                <a:gd name="T10" fmla="*/ 18 w 43"/>
                <a:gd name="T11" fmla="*/ 8 h 43"/>
                <a:gd name="T12" fmla="*/ 8 w 43"/>
                <a:gd name="T13" fmla="*/ 25 h 43"/>
                <a:gd name="T14" fmla="*/ 24 w 43"/>
                <a:gd name="T15" fmla="*/ 35 h 43"/>
                <a:gd name="T16" fmla="*/ 35 w 43"/>
                <a:gd name="T17" fmla="*/ 19 h 43"/>
                <a:gd name="T18" fmla="*/ 18 w 43"/>
                <a:gd name="T1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3">
                  <a:moveTo>
                    <a:pt x="26" y="41"/>
                  </a:moveTo>
                  <a:cubicBezTo>
                    <a:pt x="15" y="43"/>
                    <a:pt x="4" y="37"/>
                    <a:pt x="2" y="26"/>
                  </a:cubicBezTo>
                  <a:cubicBezTo>
                    <a:pt x="0" y="15"/>
                    <a:pt x="6" y="5"/>
                    <a:pt x="17" y="2"/>
                  </a:cubicBezTo>
                  <a:cubicBezTo>
                    <a:pt x="28" y="0"/>
                    <a:pt x="38" y="7"/>
                    <a:pt x="41" y="17"/>
                  </a:cubicBezTo>
                  <a:cubicBezTo>
                    <a:pt x="43" y="28"/>
                    <a:pt x="36" y="39"/>
                    <a:pt x="26" y="41"/>
                  </a:cubicBezTo>
                  <a:close/>
                  <a:moveTo>
                    <a:pt x="18" y="8"/>
                  </a:moveTo>
                  <a:cubicBezTo>
                    <a:pt x="11" y="10"/>
                    <a:pt x="6" y="17"/>
                    <a:pt x="8" y="25"/>
                  </a:cubicBezTo>
                  <a:cubicBezTo>
                    <a:pt x="9" y="32"/>
                    <a:pt x="17" y="37"/>
                    <a:pt x="24" y="35"/>
                  </a:cubicBezTo>
                  <a:cubicBezTo>
                    <a:pt x="32" y="34"/>
                    <a:pt x="37" y="26"/>
                    <a:pt x="35" y="19"/>
                  </a:cubicBezTo>
                  <a:cubicBezTo>
                    <a:pt x="34" y="11"/>
                    <a:pt x="26" y="6"/>
                    <a:pt x="18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39" name="Freeform 24"/>
            <p:cNvSpPr>
              <a:spLocks noEditPoints="1"/>
            </p:cNvSpPr>
            <p:nvPr/>
          </p:nvSpPr>
          <p:spPr bwMode="auto">
            <a:xfrm>
              <a:off x="5621267" y="479606"/>
              <a:ext cx="911225" cy="909638"/>
            </a:xfrm>
            <a:custGeom>
              <a:avLst/>
              <a:gdLst>
                <a:gd name="T0" fmla="*/ 138 w 241"/>
                <a:gd name="T1" fmla="*/ 25 h 240"/>
                <a:gd name="T2" fmla="*/ 168 w 241"/>
                <a:gd name="T3" fmla="*/ 48 h 240"/>
                <a:gd name="T4" fmla="*/ 181 w 241"/>
                <a:gd name="T5" fmla="*/ 38 h 240"/>
                <a:gd name="T6" fmla="*/ 199 w 241"/>
                <a:gd name="T7" fmla="*/ 53 h 240"/>
                <a:gd name="T8" fmla="*/ 192 w 241"/>
                <a:gd name="T9" fmla="*/ 73 h 240"/>
                <a:gd name="T10" fmla="*/ 215 w 241"/>
                <a:gd name="T11" fmla="*/ 103 h 240"/>
                <a:gd name="T12" fmla="*/ 223 w 241"/>
                <a:gd name="T13" fmla="*/ 128 h 240"/>
                <a:gd name="T14" fmla="*/ 204 w 241"/>
                <a:gd name="T15" fmla="*/ 137 h 240"/>
                <a:gd name="T16" fmla="*/ 199 w 241"/>
                <a:gd name="T17" fmla="*/ 174 h 240"/>
                <a:gd name="T18" fmla="*/ 187 w 241"/>
                <a:gd name="T19" fmla="*/ 199 h 240"/>
                <a:gd name="T20" fmla="*/ 175 w 241"/>
                <a:gd name="T21" fmla="*/ 199 h 240"/>
                <a:gd name="T22" fmla="*/ 138 w 241"/>
                <a:gd name="T23" fmla="*/ 204 h 240"/>
                <a:gd name="T24" fmla="*/ 129 w 241"/>
                <a:gd name="T25" fmla="*/ 223 h 240"/>
                <a:gd name="T26" fmla="*/ 103 w 241"/>
                <a:gd name="T27" fmla="*/ 214 h 240"/>
                <a:gd name="T28" fmla="*/ 73 w 241"/>
                <a:gd name="T29" fmla="*/ 191 h 240"/>
                <a:gd name="T30" fmla="*/ 60 w 241"/>
                <a:gd name="T31" fmla="*/ 201 h 240"/>
                <a:gd name="T32" fmla="*/ 42 w 241"/>
                <a:gd name="T33" fmla="*/ 186 h 240"/>
                <a:gd name="T34" fmla="*/ 49 w 241"/>
                <a:gd name="T35" fmla="*/ 167 h 240"/>
                <a:gd name="T36" fmla="*/ 26 w 241"/>
                <a:gd name="T37" fmla="*/ 137 h 240"/>
                <a:gd name="T38" fmla="*/ 17 w 241"/>
                <a:gd name="T39" fmla="*/ 111 h 240"/>
                <a:gd name="T40" fmla="*/ 36 w 241"/>
                <a:gd name="T41" fmla="*/ 103 h 240"/>
                <a:gd name="T42" fmla="*/ 42 w 241"/>
                <a:gd name="T43" fmla="*/ 65 h 240"/>
                <a:gd name="T44" fmla="*/ 54 w 241"/>
                <a:gd name="T45" fmla="*/ 41 h 240"/>
                <a:gd name="T46" fmla="*/ 66 w 241"/>
                <a:gd name="T47" fmla="*/ 41 h 240"/>
                <a:gd name="T48" fmla="*/ 103 w 241"/>
                <a:gd name="T49" fmla="*/ 36 h 240"/>
                <a:gd name="T50" fmla="*/ 112 w 241"/>
                <a:gd name="T51" fmla="*/ 17 h 240"/>
                <a:gd name="T52" fmla="*/ 129 w 241"/>
                <a:gd name="T53" fmla="*/ 0 h 240"/>
                <a:gd name="T54" fmla="*/ 86 w 241"/>
                <a:gd name="T55" fmla="*/ 23 h 240"/>
                <a:gd name="T56" fmla="*/ 60 w 241"/>
                <a:gd name="T57" fmla="*/ 21 h 240"/>
                <a:gd name="T58" fmla="*/ 29 w 241"/>
                <a:gd name="T59" fmla="*/ 41 h 240"/>
                <a:gd name="T60" fmla="*/ 28 w 241"/>
                <a:gd name="T61" fmla="*/ 75 h 240"/>
                <a:gd name="T62" fmla="*/ 0 w 241"/>
                <a:gd name="T63" fmla="*/ 111 h 240"/>
                <a:gd name="T64" fmla="*/ 23 w 241"/>
                <a:gd name="T65" fmla="*/ 154 h 240"/>
                <a:gd name="T66" fmla="*/ 22 w 241"/>
                <a:gd name="T67" fmla="*/ 180 h 240"/>
                <a:gd name="T68" fmla="*/ 42 w 241"/>
                <a:gd name="T69" fmla="*/ 211 h 240"/>
                <a:gd name="T70" fmla="*/ 76 w 241"/>
                <a:gd name="T71" fmla="*/ 212 h 240"/>
                <a:gd name="T72" fmla="*/ 112 w 241"/>
                <a:gd name="T73" fmla="*/ 240 h 240"/>
                <a:gd name="T74" fmla="*/ 155 w 241"/>
                <a:gd name="T75" fmla="*/ 217 h 240"/>
                <a:gd name="T76" fmla="*/ 181 w 241"/>
                <a:gd name="T77" fmla="*/ 218 h 240"/>
                <a:gd name="T78" fmla="*/ 211 w 241"/>
                <a:gd name="T79" fmla="*/ 199 h 240"/>
                <a:gd name="T80" fmla="*/ 213 w 241"/>
                <a:gd name="T81" fmla="*/ 164 h 240"/>
                <a:gd name="T82" fmla="*/ 241 w 241"/>
                <a:gd name="T83" fmla="*/ 128 h 240"/>
                <a:gd name="T84" fmla="*/ 217 w 241"/>
                <a:gd name="T85" fmla="*/ 86 h 240"/>
                <a:gd name="T86" fmla="*/ 219 w 241"/>
                <a:gd name="T87" fmla="*/ 59 h 240"/>
                <a:gd name="T88" fmla="*/ 199 w 241"/>
                <a:gd name="T89" fmla="*/ 29 h 240"/>
                <a:gd name="T90" fmla="*/ 165 w 241"/>
                <a:gd name="T91" fmla="*/ 27 h 240"/>
                <a:gd name="T92" fmla="*/ 129 w 241"/>
                <a:gd name="T9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1" h="240">
                  <a:moveTo>
                    <a:pt x="129" y="17"/>
                  </a:moveTo>
                  <a:cubicBezTo>
                    <a:pt x="134" y="17"/>
                    <a:pt x="138" y="21"/>
                    <a:pt x="138" y="25"/>
                  </a:cubicBezTo>
                  <a:cubicBezTo>
                    <a:pt x="138" y="36"/>
                    <a:pt x="138" y="36"/>
                    <a:pt x="138" y="36"/>
                  </a:cubicBezTo>
                  <a:cubicBezTo>
                    <a:pt x="149" y="38"/>
                    <a:pt x="159" y="42"/>
                    <a:pt x="168" y="48"/>
                  </a:cubicBezTo>
                  <a:cubicBezTo>
                    <a:pt x="175" y="41"/>
                    <a:pt x="175" y="41"/>
                    <a:pt x="175" y="41"/>
                  </a:cubicBezTo>
                  <a:cubicBezTo>
                    <a:pt x="177" y="39"/>
                    <a:pt x="179" y="38"/>
                    <a:pt x="181" y="38"/>
                  </a:cubicBezTo>
                  <a:cubicBezTo>
                    <a:pt x="183" y="38"/>
                    <a:pt x="185" y="39"/>
                    <a:pt x="187" y="41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3" y="56"/>
                    <a:pt x="203" y="62"/>
                    <a:pt x="199" y="65"/>
                  </a:cubicBezTo>
                  <a:cubicBezTo>
                    <a:pt x="192" y="73"/>
                    <a:pt x="192" y="73"/>
                    <a:pt x="192" y="73"/>
                  </a:cubicBezTo>
                  <a:cubicBezTo>
                    <a:pt x="198" y="82"/>
                    <a:pt x="202" y="92"/>
                    <a:pt x="204" y="103"/>
                  </a:cubicBezTo>
                  <a:cubicBezTo>
                    <a:pt x="215" y="103"/>
                    <a:pt x="215" y="103"/>
                    <a:pt x="215" y="103"/>
                  </a:cubicBezTo>
                  <a:cubicBezTo>
                    <a:pt x="220" y="103"/>
                    <a:pt x="223" y="106"/>
                    <a:pt x="223" y="111"/>
                  </a:cubicBezTo>
                  <a:cubicBezTo>
                    <a:pt x="223" y="128"/>
                    <a:pt x="223" y="128"/>
                    <a:pt x="223" y="128"/>
                  </a:cubicBezTo>
                  <a:cubicBezTo>
                    <a:pt x="223" y="133"/>
                    <a:pt x="220" y="137"/>
                    <a:pt x="215" y="137"/>
                  </a:cubicBezTo>
                  <a:cubicBezTo>
                    <a:pt x="204" y="137"/>
                    <a:pt x="204" y="137"/>
                    <a:pt x="204" y="137"/>
                  </a:cubicBezTo>
                  <a:cubicBezTo>
                    <a:pt x="202" y="148"/>
                    <a:pt x="198" y="158"/>
                    <a:pt x="192" y="167"/>
                  </a:cubicBezTo>
                  <a:cubicBezTo>
                    <a:pt x="199" y="174"/>
                    <a:pt x="199" y="174"/>
                    <a:pt x="199" y="174"/>
                  </a:cubicBezTo>
                  <a:cubicBezTo>
                    <a:pt x="203" y="178"/>
                    <a:pt x="203" y="183"/>
                    <a:pt x="199" y="186"/>
                  </a:cubicBezTo>
                  <a:cubicBezTo>
                    <a:pt x="187" y="199"/>
                    <a:pt x="187" y="199"/>
                    <a:pt x="187" y="199"/>
                  </a:cubicBezTo>
                  <a:cubicBezTo>
                    <a:pt x="185" y="200"/>
                    <a:pt x="183" y="201"/>
                    <a:pt x="181" y="201"/>
                  </a:cubicBezTo>
                  <a:cubicBezTo>
                    <a:pt x="179" y="201"/>
                    <a:pt x="177" y="200"/>
                    <a:pt x="175" y="199"/>
                  </a:cubicBezTo>
                  <a:cubicBezTo>
                    <a:pt x="168" y="191"/>
                    <a:pt x="168" y="191"/>
                    <a:pt x="168" y="191"/>
                  </a:cubicBezTo>
                  <a:cubicBezTo>
                    <a:pt x="159" y="197"/>
                    <a:pt x="149" y="202"/>
                    <a:pt x="138" y="204"/>
                  </a:cubicBezTo>
                  <a:cubicBezTo>
                    <a:pt x="138" y="214"/>
                    <a:pt x="138" y="214"/>
                    <a:pt x="138" y="214"/>
                  </a:cubicBezTo>
                  <a:cubicBezTo>
                    <a:pt x="138" y="219"/>
                    <a:pt x="134" y="223"/>
                    <a:pt x="129" y="223"/>
                  </a:cubicBezTo>
                  <a:cubicBezTo>
                    <a:pt x="112" y="223"/>
                    <a:pt x="112" y="223"/>
                    <a:pt x="112" y="223"/>
                  </a:cubicBezTo>
                  <a:cubicBezTo>
                    <a:pt x="107" y="223"/>
                    <a:pt x="103" y="219"/>
                    <a:pt x="103" y="214"/>
                  </a:cubicBezTo>
                  <a:cubicBezTo>
                    <a:pt x="103" y="204"/>
                    <a:pt x="103" y="204"/>
                    <a:pt x="103" y="204"/>
                  </a:cubicBezTo>
                  <a:cubicBezTo>
                    <a:pt x="92" y="202"/>
                    <a:pt x="82" y="197"/>
                    <a:pt x="73" y="191"/>
                  </a:cubicBezTo>
                  <a:cubicBezTo>
                    <a:pt x="66" y="199"/>
                    <a:pt x="66" y="199"/>
                    <a:pt x="66" y="199"/>
                  </a:cubicBezTo>
                  <a:cubicBezTo>
                    <a:pt x="64" y="200"/>
                    <a:pt x="62" y="201"/>
                    <a:pt x="60" y="201"/>
                  </a:cubicBezTo>
                  <a:cubicBezTo>
                    <a:pt x="58" y="201"/>
                    <a:pt x="55" y="200"/>
                    <a:pt x="54" y="199"/>
                  </a:cubicBezTo>
                  <a:cubicBezTo>
                    <a:pt x="42" y="186"/>
                    <a:pt x="42" y="186"/>
                    <a:pt x="42" y="186"/>
                  </a:cubicBezTo>
                  <a:cubicBezTo>
                    <a:pt x="38" y="183"/>
                    <a:pt x="38" y="178"/>
                    <a:pt x="42" y="174"/>
                  </a:cubicBezTo>
                  <a:cubicBezTo>
                    <a:pt x="49" y="167"/>
                    <a:pt x="49" y="167"/>
                    <a:pt x="49" y="167"/>
                  </a:cubicBezTo>
                  <a:cubicBezTo>
                    <a:pt x="43" y="158"/>
                    <a:pt x="39" y="148"/>
                    <a:pt x="36" y="137"/>
                  </a:cubicBezTo>
                  <a:cubicBezTo>
                    <a:pt x="26" y="137"/>
                    <a:pt x="26" y="137"/>
                    <a:pt x="26" y="137"/>
                  </a:cubicBezTo>
                  <a:cubicBezTo>
                    <a:pt x="21" y="137"/>
                    <a:pt x="17" y="133"/>
                    <a:pt x="17" y="128"/>
                  </a:cubicBezTo>
                  <a:cubicBezTo>
                    <a:pt x="17" y="111"/>
                    <a:pt x="17" y="111"/>
                    <a:pt x="17" y="111"/>
                  </a:cubicBezTo>
                  <a:cubicBezTo>
                    <a:pt x="17" y="106"/>
                    <a:pt x="21" y="103"/>
                    <a:pt x="2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9" y="92"/>
                    <a:pt x="43" y="82"/>
                    <a:pt x="49" y="73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8" y="62"/>
                    <a:pt x="38" y="56"/>
                    <a:pt x="42" y="53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5" y="39"/>
                    <a:pt x="58" y="38"/>
                    <a:pt x="60" y="38"/>
                  </a:cubicBezTo>
                  <a:cubicBezTo>
                    <a:pt x="62" y="38"/>
                    <a:pt x="64" y="39"/>
                    <a:pt x="66" y="41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82" y="42"/>
                    <a:pt x="92" y="38"/>
                    <a:pt x="103" y="3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1"/>
                    <a:pt x="107" y="17"/>
                    <a:pt x="112" y="17"/>
                  </a:cubicBezTo>
                  <a:cubicBezTo>
                    <a:pt x="129" y="17"/>
                    <a:pt x="129" y="17"/>
                    <a:pt x="129" y="17"/>
                  </a:cubicBezTo>
                  <a:moveTo>
                    <a:pt x="129" y="0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99" y="0"/>
                    <a:pt x="88" y="10"/>
                    <a:pt x="86" y="23"/>
                  </a:cubicBezTo>
                  <a:cubicBezTo>
                    <a:pt x="83" y="24"/>
                    <a:pt x="79" y="25"/>
                    <a:pt x="76" y="27"/>
                  </a:cubicBezTo>
                  <a:cubicBezTo>
                    <a:pt x="71" y="23"/>
                    <a:pt x="66" y="21"/>
                    <a:pt x="60" y="21"/>
                  </a:cubicBezTo>
                  <a:cubicBezTo>
                    <a:pt x="53" y="21"/>
                    <a:pt x="46" y="24"/>
                    <a:pt x="42" y="2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5" y="46"/>
                    <a:pt x="22" y="52"/>
                    <a:pt x="22" y="59"/>
                  </a:cubicBezTo>
                  <a:cubicBezTo>
                    <a:pt x="22" y="65"/>
                    <a:pt x="24" y="71"/>
                    <a:pt x="28" y="75"/>
                  </a:cubicBezTo>
                  <a:cubicBezTo>
                    <a:pt x="26" y="79"/>
                    <a:pt x="25" y="82"/>
                    <a:pt x="23" y="86"/>
                  </a:cubicBezTo>
                  <a:cubicBezTo>
                    <a:pt x="10" y="87"/>
                    <a:pt x="0" y="98"/>
                    <a:pt x="0" y="11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42"/>
                    <a:pt x="10" y="153"/>
                    <a:pt x="23" y="154"/>
                  </a:cubicBezTo>
                  <a:cubicBezTo>
                    <a:pt x="25" y="157"/>
                    <a:pt x="26" y="161"/>
                    <a:pt x="28" y="164"/>
                  </a:cubicBezTo>
                  <a:cubicBezTo>
                    <a:pt x="24" y="169"/>
                    <a:pt x="22" y="174"/>
                    <a:pt x="22" y="180"/>
                  </a:cubicBezTo>
                  <a:cubicBezTo>
                    <a:pt x="22" y="187"/>
                    <a:pt x="25" y="194"/>
                    <a:pt x="29" y="199"/>
                  </a:cubicBezTo>
                  <a:cubicBezTo>
                    <a:pt x="42" y="211"/>
                    <a:pt x="42" y="211"/>
                    <a:pt x="42" y="211"/>
                  </a:cubicBezTo>
                  <a:cubicBezTo>
                    <a:pt x="46" y="216"/>
                    <a:pt x="53" y="218"/>
                    <a:pt x="60" y="218"/>
                  </a:cubicBezTo>
                  <a:cubicBezTo>
                    <a:pt x="66" y="218"/>
                    <a:pt x="71" y="216"/>
                    <a:pt x="76" y="212"/>
                  </a:cubicBezTo>
                  <a:cubicBezTo>
                    <a:pt x="79" y="214"/>
                    <a:pt x="83" y="216"/>
                    <a:pt x="86" y="217"/>
                  </a:cubicBezTo>
                  <a:cubicBezTo>
                    <a:pt x="88" y="230"/>
                    <a:pt x="99" y="240"/>
                    <a:pt x="112" y="240"/>
                  </a:cubicBezTo>
                  <a:cubicBezTo>
                    <a:pt x="129" y="240"/>
                    <a:pt x="129" y="240"/>
                    <a:pt x="129" y="240"/>
                  </a:cubicBezTo>
                  <a:cubicBezTo>
                    <a:pt x="142" y="240"/>
                    <a:pt x="153" y="230"/>
                    <a:pt x="155" y="217"/>
                  </a:cubicBezTo>
                  <a:cubicBezTo>
                    <a:pt x="158" y="216"/>
                    <a:pt x="161" y="214"/>
                    <a:pt x="165" y="212"/>
                  </a:cubicBezTo>
                  <a:cubicBezTo>
                    <a:pt x="169" y="216"/>
                    <a:pt x="175" y="218"/>
                    <a:pt x="181" y="218"/>
                  </a:cubicBezTo>
                  <a:cubicBezTo>
                    <a:pt x="188" y="218"/>
                    <a:pt x="194" y="216"/>
                    <a:pt x="199" y="211"/>
                  </a:cubicBezTo>
                  <a:cubicBezTo>
                    <a:pt x="211" y="199"/>
                    <a:pt x="211" y="199"/>
                    <a:pt x="211" y="199"/>
                  </a:cubicBezTo>
                  <a:cubicBezTo>
                    <a:pt x="216" y="194"/>
                    <a:pt x="219" y="187"/>
                    <a:pt x="219" y="180"/>
                  </a:cubicBezTo>
                  <a:cubicBezTo>
                    <a:pt x="219" y="174"/>
                    <a:pt x="217" y="169"/>
                    <a:pt x="213" y="164"/>
                  </a:cubicBezTo>
                  <a:cubicBezTo>
                    <a:pt x="215" y="161"/>
                    <a:pt x="216" y="157"/>
                    <a:pt x="217" y="154"/>
                  </a:cubicBezTo>
                  <a:cubicBezTo>
                    <a:pt x="230" y="153"/>
                    <a:pt x="241" y="142"/>
                    <a:pt x="241" y="128"/>
                  </a:cubicBezTo>
                  <a:cubicBezTo>
                    <a:pt x="241" y="111"/>
                    <a:pt x="241" y="111"/>
                    <a:pt x="241" y="111"/>
                  </a:cubicBezTo>
                  <a:cubicBezTo>
                    <a:pt x="241" y="98"/>
                    <a:pt x="230" y="87"/>
                    <a:pt x="217" y="86"/>
                  </a:cubicBezTo>
                  <a:cubicBezTo>
                    <a:pt x="216" y="82"/>
                    <a:pt x="215" y="79"/>
                    <a:pt x="213" y="75"/>
                  </a:cubicBezTo>
                  <a:cubicBezTo>
                    <a:pt x="217" y="71"/>
                    <a:pt x="219" y="65"/>
                    <a:pt x="219" y="59"/>
                  </a:cubicBezTo>
                  <a:cubicBezTo>
                    <a:pt x="219" y="52"/>
                    <a:pt x="216" y="46"/>
                    <a:pt x="211" y="41"/>
                  </a:cubicBezTo>
                  <a:cubicBezTo>
                    <a:pt x="199" y="29"/>
                    <a:pt x="199" y="29"/>
                    <a:pt x="199" y="29"/>
                  </a:cubicBezTo>
                  <a:cubicBezTo>
                    <a:pt x="194" y="24"/>
                    <a:pt x="188" y="21"/>
                    <a:pt x="181" y="21"/>
                  </a:cubicBezTo>
                  <a:cubicBezTo>
                    <a:pt x="175" y="21"/>
                    <a:pt x="169" y="23"/>
                    <a:pt x="165" y="27"/>
                  </a:cubicBezTo>
                  <a:cubicBezTo>
                    <a:pt x="161" y="25"/>
                    <a:pt x="158" y="24"/>
                    <a:pt x="155" y="23"/>
                  </a:cubicBezTo>
                  <a:cubicBezTo>
                    <a:pt x="153" y="10"/>
                    <a:pt x="142" y="0"/>
                    <a:pt x="1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40" name="Freeform 25"/>
            <p:cNvSpPr>
              <a:spLocks noEditPoints="1"/>
            </p:cNvSpPr>
            <p:nvPr/>
          </p:nvSpPr>
          <p:spPr bwMode="auto">
            <a:xfrm>
              <a:off x="5867330" y="722493"/>
              <a:ext cx="419100" cy="423863"/>
            </a:xfrm>
            <a:custGeom>
              <a:avLst/>
              <a:gdLst>
                <a:gd name="T0" fmla="*/ 55 w 111"/>
                <a:gd name="T1" fmla="*/ 112 h 112"/>
                <a:gd name="T2" fmla="*/ 0 w 111"/>
                <a:gd name="T3" fmla="*/ 56 h 112"/>
                <a:gd name="T4" fmla="*/ 55 w 111"/>
                <a:gd name="T5" fmla="*/ 0 h 112"/>
                <a:gd name="T6" fmla="*/ 111 w 111"/>
                <a:gd name="T7" fmla="*/ 56 h 112"/>
                <a:gd name="T8" fmla="*/ 55 w 111"/>
                <a:gd name="T9" fmla="*/ 112 h 112"/>
                <a:gd name="T10" fmla="*/ 55 w 111"/>
                <a:gd name="T11" fmla="*/ 9 h 112"/>
                <a:gd name="T12" fmla="*/ 8 w 111"/>
                <a:gd name="T13" fmla="*/ 56 h 112"/>
                <a:gd name="T14" fmla="*/ 55 w 111"/>
                <a:gd name="T15" fmla="*/ 103 h 112"/>
                <a:gd name="T16" fmla="*/ 103 w 111"/>
                <a:gd name="T17" fmla="*/ 56 h 112"/>
                <a:gd name="T18" fmla="*/ 55 w 111"/>
                <a:gd name="T19" fmla="*/ 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2">
                  <a:moveTo>
                    <a:pt x="55" y="112"/>
                  </a:moveTo>
                  <a:cubicBezTo>
                    <a:pt x="25" y="112"/>
                    <a:pt x="0" y="86"/>
                    <a:pt x="0" y="56"/>
                  </a:cubicBezTo>
                  <a:cubicBezTo>
                    <a:pt x="0" y="25"/>
                    <a:pt x="25" y="0"/>
                    <a:pt x="55" y="0"/>
                  </a:cubicBezTo>
                  <a:cubicBezTo>
                    <a:pt x="86" y="0"/>
                    <a:pt x="111" y="25"/>
                    <a:pt x="111" y="56"/>
                  </a:cubicBezTo>
                  <a:cubicBezTo>
                    <a:pt x="111" y="86"/>
                    <a:pt x="86" y="112"/>
                    <a:pt x="55" y="112"/>
                  </a:cubicBezTo>
                  <a:close/>
                  <a:moveTo>
                    <a:pt x="55" y="9"/>
                  </a:moveTo>
                  <a:cubicBezTo>
                    <a:pt x="29" y="9"/>
                    <a:pt x="8" y="30"/>
                    <a:pt x="8" y="56"/>
                  </a:cubicBezTo>
                  <a:cubicBezTo>
                    <a:pt x="8" y="82"/>
                    <a:pt x="29" y="103"/>
                    <a:pt x="55" y="103"/>
                  </a:cubicBezTo>
                  <a:cubicBezTo>
                    <a:pt x="81" y="103"/>
                    <a:pt x="103" y="82"/>
                    <a:pt x="103" y="56"/>
                  </a:cubicBezTo>
                  <a:cubicBezTo>
                    <a:pt x="103" y="30"/>
                    <a:pt x="81" y="9"/>
                    <a:pt x="55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41" name="Freeform 26"/>
            <p:cNvSpPr>
              <a:spLocks noEditPoints="1"/>
            </p:cNvSpPr>
            <p:nvPr/>
          </p:nvSpPr>
          <p:spPr bwMode="auto">
            <a:xfrm>
              <a:off x="5960992" y="820918"/>
              <a:ext cx="227013" cy="227013"/>
            </a:xfrm>
            <a:custGeom>
              <a:avLst/>
              <a:gdLst>
                <a:gd name="T0" fmla="*/ 30 w 60"/>
                <a:gd name="T1" fmla="*/ 60 h 60"/>
                <a:gd name="T2" fmla="*/ 0 w 60"/>
                <a:gd name="T3" fmla="*/ 30 h 60"/>
                <a:gd name="T4" fmla="*/ 30 w 60"/>
                <a:gd name="T5" fmla="*/ 0 h 60"/>
                <a:gd name="T6" fmla="*/ 60 w 60"/>
                <a:gd name="T7" fmla="*/ 30 h 60"/>
                <a:gd name="T8" fmla="*/ 30 w 60"/>
                <a:gd name="T9" fmla="*/ 60 h 60"/>
                <a:gd name="T10" fmla="*/ 30 w 60"/>
                <a:gd name="T11" fmla="*/ 8 h 60"/>
                <a:gd name="T12" fmla="*/ 9 w 60"/>
                <a:gd name="T13" fmla="*/ 30 h 60"/>
                <a:gd name="T14" fmla="*/ 30 w 60"/>
                <a:gd name="T15" fmla="*/ 51 h 60"/>
                <a:gd name="T16" fmla="*/ 52 w 60"/>
                <a:gd name="T17" fmla="*/ 30 h 60"/>
                <a:gd name="T18" fmla="*/ 30 w 60"/>
                <a:gd name="T19" fmla="*/ 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4" y="60"/>
                    <a:pt x="0" y="46"/>
                    <a:pt x="0" y="30"/>
                  </a:cubicBezTo>
                  <a:cubicBezTo>
                    <a:pt x="0" y="13"/>
                    <a:pt x="14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46"/>
                    <a:pt x="47" y="60"/>
                    <a:pt x="30" y="60"/>
                  </a:cubicBezTo>
                  <a:close/>
                  <a:moveTo>
                    <a:pt x="30" y="8"/>
                  </a:moveTo>
                  <a:cubicBezTo>
                    <a:pt x="19" y="8"/>
                    <a:pt x="9" y="18"/>
                    <a:pt x="9" y="30"/>
                  </a:cubicBezTo>
                  <a:cubicBezTo>
                    <a:pt x="9" y="42"/>
                    <a:pt x="19" y="51"/>
                    <a:pt x="30" y="51"/>
                  </a:cubicBezTo>
                  <a:cubicBezTo>
                    <a:pt x="42" y="51"/>
                    <a:pt x="52" y="42"/>
                    <a:pt x="52" y="30"/>
                  </a:cubicBezTo>
                  <a:cubicBezTo>
                    <a:pt x="52" y="18"/>
                    <a:pt x="42" y="8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0480838" y="5320345"/>
            <a:ext cx="3422783" cy="3423674"/>
            <a:chOff x="3865314" y="1566605"/>
            <a:chExt cx="1426531" cy="1426531"/>
          </a:xfrm>
        </p:grpSpPr>
        <p:sp>
          <p:nvSpPr>
            <p:cNvPr id="99" name="Oval 98"/>
            <p:cNvSpPr/>
            <p:nvPr/>
          </p:nvSpPr>
          <p:spPr>
            <a:xfrm>
              <a:off x="3865314" y="1566605"/>
              <a:ext cx="1426531" cy="1426531"/>
            </a:xfrm>
            <a:prstGeom prst="ellipse">
              <a:avLst/>
            </a:prstGeom>
            <a:solidFill>
              <a:schemeClr val="accent2"/>
            </a:solidFill>
            <a:ln w="1174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>
                <a:latin typeface="+mn-ea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4007590" y="1708881"/>
              <a:ext cx="1141979" cy="114197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>
                <a:latin typeface="+mn-ea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88868" y="9193411"/>
            <a:ext cx="7457615" cy="3126092"/>
            <a:chOff x="1468544" y="9786088"/>
            <a:chExt cx="7457615" cy="3126092"/>
          </a:xfrm>
        </p:grpSpPr>
        <p:sp>
          <p:nvSpPr>
            <p:cNvPr id="105" name="Content Placeholder 19"/>
            <p:cNvSpPr txBox="1"/>
            <p:nvPr/>
          </p:nvSpPr>
          <p:spPr>
            <a:xfrm>
              <a:off x="1468544" y="10619358"/>
              <a:ext cx="7457615" cy="2292822"/>
            </a:xfrm>
            <a:prstGeom prst="rect">
              <a:avLst/>
            </a:prstGeom>
          </p:spPr>
          <p:txBody>
            <a:bodyPr vert="horz" lIns="182843" tIns="91422" rIns="182843" bIns="91422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zh-CN" altLang="en-US" sz="2400" dirty="0">
                  <a:latin typeface="+mn-ea"/>
                  <a:cs typeface="Calibri Light" panose="020F0302020204030204"/>
                </a:rPr>
                <a:t>此处添加详细文本描述，建议与标题相关并符合整体语言风格，语言描述尽量简洁生动。</a:t>
              </a:r>
              <a:endParaRPr lang="zh-CN" altLang="en-US" sz="2400" dirty="0">
                <a:latin typeface="+mn-ea"/>
                <a:cs typeface="Calibri Light" panose="020F0302020204030204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925897" y="9786088"/>
              <a:ext cx="3954902" cy="86173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r"/>
              <a:r>
                <a:rPr lang="zh-CN" altLang="en-US" sz="4200" b="1" dirty="0">
                  <a:latin typeface="+mn-ea"/>
                  <a:cs typeface="Lato Regular" panose="020F0502020204030203"/>
                </a:rPr>
                <a:t>产品开发</a:t>
              </a:r>
              <a:endParaRPr lang="en-US" sz="4200" b="1" dirty="0">
                <a:latin typeface="+mn-ea"/>
                <a:cs typeface="Lato Regular" panose="020F0502020204030203"/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5664323" y="10600667"/>
              <a:ext cx="3239156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5407612" y="9201286"/>
            <a:ext cx="7457616" cy="3118217"/>
            <a:chOff x="9062239" y="9471697"/>
            <a:chExt cx="7457616" cy="3118217"/>
          </a:xfrm>
        </p:grpSpPr>
        <p:sp>
          <p:nvSpPr>
            <p:cNvPr id="108" name="Content Placeholder 19"/>
            <p:cNvSpPr txBox="1"/>
            <p:nvPr/>
          </p:nvSpPr>
          <p:spPr>
            <a:xfrm>
              <a:off x="9062240" y="10297092"/>
              <a:ext cx="7457615" cy="2292822"/>
            </a:xfrm>
            <a:prstGeom prst="rect">
              <a:avLst/>
            </a:prstGeom>
          </p:spPr>
          <p:txBody>
            <a:bodyPr vert="horz" lIns="182843" tIns="91422" rIns="182843" bIns="91422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zh-CN" altLang="en-US" sz="2400" dirty="0">
                  <a:latin typeface="+mn-ea"/>
                  <a:cs typeface="Calibri Light" panose="020F0302020204030204"/>
                </a:rPr>
                <a:t>此处添加详细文本描述，建议与标题相关并符合整体语言风格，语言描述尽量简洁生动。</a:t>
              </a:r>
              <a:endParaRPr lang="en-US" altLang="zh-CN" sz="2400" dirty="0">
                <a:latin typeface="+mn-ea"/>
                <a:cs typeface="Calibri Light" panose="020F0302020204030204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9062239" y="9471697"/>
              <a:ext cx="3954902" cy="830960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zh-CN" altLang="en-US" sz="4200" b="1" dirty="0">
                  <a:latin typeface="+mn-ea"/>
                  <a:cs typeface="Lato Regular" panose="020F0502020204030203"/>
                </a:rPr>
                <a:t>产品调研</a:t>
              </a:r>
              <a:endParaRPr lang="en-US" sz="4200" b="1" dirty="0">
                <a:latin typeface="+mn-ea"/>
                <a:cs typeface="Lato Regular" panose="020F0502020204030203"/>
              </a:endParaRPr>
            </a:p>
          </p:txBody>
        </p:sp>
        <p:cxnSp>
          <p:nvCxnSpPr>
            <p:cNvPr id="110" name="Straight Connector 109"/>
            <p:cNvCxnSpPr/>
            <p:nvPr/>
          </p:nvCxnSpPr>
          <p:spPr>
            <a:xfrm>
              <a:off x="9062239" y="10274205"/>
              <a:ext cx="3239156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3873386" y="5604827"/>
            <a:ext cx="7457616" cy="3078461"/>
            <a:chOff x="13873386" y="5604827"/>
            <a:chExt cx="7457616" cy="3078461"/>
          </a:xfrm>
        </p:grpSpPr>
        <p:sp>
          <p:nvSpPr>
            <p:cNvPr id="117" name="Content Placeholder 19"/>
            <p:cNvSpPr txBox="1"/>
            <p:nvPr/>
          </p:nvSpPr>
          <p:spPr>
            <a:xfrm>
              <a:off x="13873387" y="6390466"/>
              <a:ext cx="7457615" cy="2292822"/>
            </a:xfrm>
            <a:prstGeom prst="rect">
              <a:avLst/>
            </a:prstGeom>
          </p:spPr>
          <p:txBody>
            <a:bodyPr vert="horz" lIns="182843" tIns="91422" rIns="182843" bIns="91422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zh-CN" altLang="en-US" sz="2400" dirty="0">
                  <a:latin typeface="+mn-ea"/>
                  <a:cs typeface="Calibri Light" panose="020F0302020204030204"/>
                </a:rPr>
                <a:t>此处添加详细文本描述，建议与标题相关并符合整体语言风格，语言描述尽量简洁生动。</a:t>
              </a:r>
              <a:endParaRPr lang="en-US" sz="2400" dirty="0">
                <a:latin typeface="+mn-ea"/>
                <a:cs typeface="Calibri Light" panose="020F0302020204030204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3873386" y="5604827"/>
              <a:ext cx="3954902" cy="830960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zh-CN" altLang="en-US" sz="4200" b="1" dirty="0">
                  <a:latin typeface="+mn-ea"/>
                  <a:cs typeface="Lato Regular" panose="020F0502020204030203"/>
                </a:rPr>
                <a:t>产品推广</a:t>
              </a:r>
              <a:endParaRPr lang="en-US" sz="4200" b="1" dirty="0">
                <a:latin typeface="+mn-ea"/>
                <a:cs typeface="Lato Regular" panose="020F0502020204030203"/>
              </a:endParaRPr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13873386" y="6390465"/>
              <a:ext cx="3239156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13052093" y="9151869"/>
            <a:ext cx="1394759" cy="1392001"/>
            <a:chOff x="4241800" y="3695700"/>
            <a:chExt cx="709613" cy="708025"/>
          </a:xfrm>
          <a:solidFill>
            <a:schemeClr val="tx2"/>
          </a:solidFill>
        </p:grpSpPr>
        <p:sp>
          <p:nvSpPr>
            <p:cNvPr id="124" name="Freeform 12"/>
            <p:cNvSpPr>
              <a:spLocks noEditPoints="1"/>
            </p:cNvSpPr>
            <p:nvPr/>
          </p:nvSpPr>
          <p:spPr bwMode="auto">
            <a:xfrm>
              <a:off x="4241800" y="3695700"/>
              <a:ext cx="709613" cy="708025"/>
            </a:xfrm>
            <a:custGeom>
              <a:avLst/>
              <a:gdLst>
                <a:gd name="T0" fmla="*/ 454 w 1188"/>
                <a:gd name="T1" fmla="*/ 908 h 1187"/>
                <a:gd name="T2" fmla="*/ 454 w 1188"/>
                <a:gd name="T3" fmla="*/ 908 h 1187"/>
                <a:gd name="T4" fmla="*/ 698 w 1188"/>
                <a:gd name="T5" fmla="*/ 837 h 1187"/>
                <a:gd name="T6" fmla="*/ 723 w 1188"/>
                <a:gd name="T7" fmla="*/ 861 h 1187"/>
                <a:gd name="T8" fmla="*/ 694 w 1188"/>
                <a:gd name="T9" fmla="*/ 890 h 1187"/>
                <a:gd name="T10" fmla="*/ 950 w 1188"/>
                <a:gd name="T11" fmla="*/ 1147 h 1187"/>
                <a:gd name="T12" fmla="*/ 1049 w 1188"/>
                <a:gd name="T13" fmla="*/ 1187 h 1187"/>
                <a:gd name="T14" fmla="*/ 1147 w 1188"/>
                <a:gd name="T15" fmla="*/ 1147 h 1187"/>
                <a:gd name="T16" fmla="*/ 1188 w 1188"/>
                <a:gd name="T17" fmla="*/ 1048 h 1187"/>
                <a:gd name="T18" fmla="*/ 1147 w 1188"/>
                <a:gd name="T19" fmla="*/ 950 h 1187"/>
                <a:gd name="T20" fmla="*/ 890 w 1188"/>
                <a:gd name="T21" fmla="*/ 693 h 1187"/>
                <a:gd name="T22" fmla="*/ 861 w 1188"/>
                <a:gd name="T23" fmla="*/ 722 h 1187"/>
                <a:gd name="T24" fmla="*/ 837 w 1188"/>
                <a:gd name="T25" fmla="*/ 698 h 1187"/>
                <a:gd name="T26" fmla="*/ 907 w 1188"/>
                <a:gd name="T27" fmla="*/ 422 h 1187"/>
                <a:gd name="T28" fmla="*/ 775 w 1188"/>
                <a:gd name="T29" fmla="*/ 133 h 1187"/>
                <a:gd name="T30" fmla="*/ 454 w 1188"/>
                <a:gd name="T31" fmla="*/ 0 h 1187"/>
                <a:gd name="T32" fmla="*/ 133 w 1188"/>
                <a:gd name="T33" fmla="*/ 133 h 1187"/>
                <a:gd name="T34" fmla="*/ 0 w 1188"/>
                <a:gd name="T35" fmla="*/ 454 h 1187"/>
                <a:gd name="T36" fmla="*/ 133 w 1188"/>
                <a:gd name="T37" fmla="*/ 775 h 1187"/>
                <a:gd name="T38" fmla="*/ 454 w 1188"/>
                <a:gd name="T39" fmla="*/ 908 h 1187"/>
                <a:gd name="T40" fmla="*/ 1116 w 1188"/>
                <a:gd name="T41" fmla="*/ 1048 h 1187"/>
                <a:gd name="T42" fmla="*/ 1096 w 1188"/>
                <a:gd name="T43" fmla="*/ 1096 h 1187"/>
                <a:gd name="T44" fmla="*/ 1049 w 1188"/>
                <a:gd name="T45" fmla="*/ 1115 h 1187"/>
                <a:gd name="T46" fmla="*/ 1001 w 1188"/>
                <a:gd name="T47" fmla="*/ 1096 h 1187"/>
                <a:gd name="T48" fmla="*/ 802 w 1188"/>
                <a:gd name="T49" fmla="*/ 897 h 1187"/>
                <a:gd name="T50" fmla="*/ 897 w 1188"/>
                <a:gd name="T51" fmla="*/ 802 h 1187"/>
                <a:gd name="T52" fmla="*/ 1096 w 1188"/>
                <a:gd name="T53" fmla="*/ 1001 h 1187"/>
                <a:gd name="T54" fmla="*/ 1116 w 1188"/>
                <a:gd name="T55" fmla="*/ 1048 h 1187"/>
                <a:gd name="T56" fmla="*/ 774 w 1188"/>
                <a:gd name="T57" fmla="*/ 810 h 1187"/>
                <a:gd name="T58" fmla="*/ 756 w 1188"/>
                <a:gd name="T59" fmla="*/ 793 h 1187"/>
                <a:gd name="T60" fmla="*/ 756 w 1188"/>
                <a:gd name="T61" fmla="*/ 793 h 1187"/>
                <a:gd name="T62" fmla="*/ 765 w 1188"/>
                <a:gd name="T63" fmla="*/ 785 h 1187"/>
                <a:gd name="T64" fmla="*/ 767 w 1188"/>
                <a:gd name="T65" fmla="*/ 783 h 1187"/>
                <a:gd name="T66" fmla="*/ 775 w 1188"/>
                <a:gd name="T67" fmla="*/ 775 h 1187"/>
                <a:gd name="T68" fmla="*/ 784 w 1188"/>
                <a:gd name="T69" fmla="*/ 766 h 1187"/>
                <a:gd name="T70" fmla="*/ 785 w 1188"/>
                <a:gd name="T71" fmla="*/ 765 h 1187"/>
                <a:gd name="T72" fmla="*/ 793 w 1188"/>
                <a:gd name="T73" fmla="*/ 756 h 1187"/>
                <a:gd name="T74" fmla="*/ 793 w 1188"/>
                <a:gd name="T75" fmla="*/ 756 h 1187"/>
                <a:gd name="T76" fmla="*/ 810 w 1188"/>
                <a:gd name="T77" fmla="*/ 773 h 1187"/>
                <a:gd name="T78" fmla="*/ 774 w 1188"/>
                <a:gd name="T79" fmla="*/ 810 h 1187"/>
                <a:gd name="T80" fmla="*/ 184 w 1188"/>
                <a:gd name="T81" fmla="*/ 184 h 1187"/>
                <a:gd name="T82" fmla="*/ 454 w 1188"/>
                <a:gd name="T83" fmla="*/ 72 h 1187"/>
                <a:gd name="T84" fmla="*/ 724 w 1188"/>
                <a:gd name="T85" fmla="*/ 184 h 1187"/>
                <a:gd name="T86" fmla="*/ 835 w 1188"/>
                <a:gd name="T87" fmla="*/ 427 h 1187"/>
                <a:gd name="T88" fmla="*/ 762 w 1188"/>
                <a:gd name="T89" fmla="*/ 681 h 1187"/>
                <a:gd name="T90" fmla="*/ 762 w 1188"/>
                <a:gd name="T91" fmla="*/ 681 h 1187"/>
                <a:gd name="T92" fmla="*/ 724 w 1188"/>
                <a:gd name="T93" fmla="*/ 724 h 1187"/>
                <a:gd name="T94" fmla="*/ 711 w 1188"/>
                <a:gd name="T95" fmla="*/ 737 h 1187"/>
                <a:gd name="T96" fmla="*/ 681 w 1188"/>
                <a:gd name="T97" fmla="*/ 761 h 1187"/>
                <a:gd name="T98" fmla="*/ 454 w 1188"/>
                <a:gd name="T99" fmla="*/ 836 h 1187"/>
                <a:gd name="T100" fmla="*/ 184 w 1188"/>
                <a:gd name="T101" fmla="*/ 724 h 1187"/>
                <a:gd name="T102" fmla="*/ 184 w 1188"/>
                <a:gd name="T103" fmla="*/ 184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88" h="1187">
                  <a:moveTo>
                    <a:pt x="454" y="908"/>
                  </a:moveTo>
                  <a:cubicBezTo>
                    <a:pt x="454" y="908"/>
                    <a:pt x="454" y="908"/>
                    <a:pt x="454" y="908"/>
                  </a:cubicBezTo>
                  <a:cubicBezTo>
                    <a:pt x="542" y="908"/>
                    <a:pt x="626" y="883"/>
                    <a:pt x="698" y="837"/>
                  </a:cubicBezTo>
                  <a:cubicBezTo>
                    <a:pt x="723" y="861"/>
                    <a:pt x="723" y="861"/>
                    <a:pt x="723" y="861"/>
                  </a:cubicBezTo>
                  <a:cubicBezTo>
                    <a:pt x="694" y="890"/>
                    <a:pt x="694" y="890"/>
                    <a:pt x="694" y="890"/>
                  </a:cubicBezTo>
                  <a:cubicBezTo>
                    <a:pt x="950" y="1147"/>
                    <a:pt x="950" y="1147"/>
                    <a:pt x="950" y="1147"/>
                  </a:cubicBezTo>
                  <a:cubicBezTo>
                    <a:pt x="977" y="1173"/>
                    <a:pt x="1012" y="1187"/>
                    <a:pt x="1049" y="1187"/>
                  </a:cubicBezTo>
                  <a:cubicBezTo>
                    <a:pt x="1086" y="1187"/>
                    <a:pt x="1121" y="1173"/>
                    <a:pt x="1147" y="1147"/>
                  </a:cubicBezTo>
                  <a:cubicBezTo>
                    <a:pt x="1173" y="1120"/>
                    <a:pt x="1188" y="1086"/>
                    <a:pt x="1188" y="1048"/>
                  </a:cubicBezTo>
                  <a:cubicBezTo>
                    <a:pt x="1188" y="1011"/>
                    <a:pt x="1173" y="976"/>
                    <a:pt x="1147" y="950"/>
                  </a:cubicBezTo>
                  <a:cubicBezTo>
                    <a:pt x="890" y="693"/>
                    <a:pt x="890" y="693"/>
                    <a:pt x="890" y="693"/>
                  </a:cubicBezTo>
                  <a:cubicBezTo>
                    <a:pt x="861" y="722"/>
                    <a:pt x="861" y="722"/>
                    <a:pt x="861" y="722"/>
                  </a:cubicBezTo>
                  <a:cubicBezTo>
                    <a:pt x="837" y="698"/>
                    <a:pt x="837" y="698"/>
                    <a:pt x="837" y="698"/>
                  </a:cubicBezTo>
                  <a:cubicBezTo>
                    <a:pt x="889" y="616"/>
                    <a:pt x="914" y="520"/>
                    <a:pt x="907" y="422"/>
                  </a:cubicBezTo>
                  <a:cubicBezTo>
                    <a:pt x="899" y="313"/>
                    <a:pt x="853" y="210"/>
                    <a:pt x="775" y="133"/>
                  </a:cubicBezTo>
                  <a:cubicBezTo>
                    <a:pt x="689" y="47"/>
                    <a:pt x="576" y="0"/>
                    <a:pt x="454" y="0"/>
                  </a:cubicBezTo>
                  <a:cubicBezTo>
                    <a:pt x="333" y="0"/>
                    <a:pt x="219" y="47"/>
                    <a:pt x="133" y="133"/>
                  </a:cubicBezTo>
                  <a:cubicBezTo>
                    <a:pt x="48" y="219"/>
                    <a:pt x="0" y="333"/>
                    <a:pt x="0" y="454"/>
                  </a:cubicBezTo>
                  <a:cubicBezTo>
                    <a:pt x="0" y="575"/>
                    <a:pt x="48" y="689"/>
                    <a:pt x="133" y="775"/>
                  </a:cubicBezTo>
                  <a:cubicBezTo>
                    <a:pt x="219" y="861"/>
                    <a:pt x="333" y="908"/>
                    <a:pt x="454" y="908"/>
                  </a:cubicBezTo>
                  <a:close/>
                  <a:moveTo>
                    <a:pt x="1116" y="1048"/>
                  </a:moveTo>
                  <a:cubicBezTo>
                    <a:pt x="1116" y="1066"/>
                    <a:pt x="1109" y="1083"/>
                    <a:pt x="1096" y="1096"/>
                  </a:cubicBezTo>
                  <a:cubicBezTo>
                    <a:pt x="1083" y="1108"/>
                    <a:pt x="1067" y="1115"/>
                    <a:pt x="1049" y="1115"/>
                  </a:cubicBezTo>
                  <a:cubicBezTo>
                    <a:pt x="1031" y="1115"/>
                    <a:pt x="1014" y="1108"/>
                    <a:pt x="1001" y="1096"/>
                  </a:cubicBezTo>
                  <a:cubicBezTo>
                    <a:pt x="802" y="897"/>
                    <a:pt x="802" y="897"/>
                    <a:pt x="802" y="897"/>
                  </a:cubicBezTo>
                  <a:cubicBezTo>
                    <a:pt x="897" y="802"/>
                    <a:pt x="897" y="802"/>
                    <a:pt x="897" y="802"/>
                  </a:cubicBezTo>
                  <a:cubicBezTo>
                    <a:pt x="1096" y="1001"/>
                    <a:pt x="1096" y="1001"/>
                    <a:pt x="1096" y="1001"/>
                  </a:cubicBezTo>
                  <a:cubicBezTo>
                    <a:pt x="1109" y="1014"/>
                    <a:pt x="1116" y="1031"/>
                    <a:pt x="1116" y="1048"/>
                  </a:cubicBezTo>
                  <a:close/>
                  <a:moveTo>
                    <a:pt x="774" y="810"/>
                  </a:moveTo>
                  <a:cubicBezTo>
                    <a:pt x="756" y="793"/>
                    <a:pt x="756" y="793"/>
                    <a:pt x="756" y="793"/>
                  </a:cubicBezTo>
                  <a:cubicBezTo>
                    <a:pt x="756" y="793"/>
                    <a:pt x="756" y="793"/>
                    <a:pt x="756" y="793"/>
                  </a:cubicBezTo>
                  <a:cubicBezTo>
                    <a:pt x="759" y="790"/>
                    <a:pt x="762" y="787"/>
                    <a:pt x="765" y="785"/>
                  </a:cubicBezTo>
                  <a:cubicBezTo>
                    <a:pt x="766" y="784"/>
                    <a:pt x="766" y="784"/>
                    <a:pt x="767" y="783"/>
                  </a:cubicBezTo>
                  <a:cubicBezTo>
                    <a:pt x="770" y="780"/>
                    <a:pt x="772" y="778"/>
                    <a:pt x="775" y="775"/>
                  </a:cubicBezTo>
                  <a:cubicBezTo>
                    <a:pt x="778" y="772"/>
                    <a:pt x="781" y="769"/>
                    <a:pt x="784" y="766"/>
                  </a:cubicBezTo>
                  <a:cubicBezTo>
                    <a:pt x="784" y="766"/>
                    <a:pt x="785" y="765"/>
                    <a:pt x="785" y="765"/>
                  </a:cubicBezTo>
                  <a:cubicBezTo>
                    <a:pt x="788" y="762"/>
                    <a:pt x="790" y="759"/>
                    <a:pt x="793" y="756"/>
                  </a:cubicBezTo>
                  <a:cubicBezTo>
                    <a:pt x="793" y="756"/>
                    <a:pt x="793" y="756"/>
                    <a:pt x="793" y="756"/>
                  </a:cubicBezTo>
                  <a:cubicBezTo>
                    <a:pt x="810" y="773"/>
                    <a:pt x="810" y="773"/>
                    <a:pt x="810" y="773"/>
                  </a:cubicBezTo>
                  <a:lnTo>
                    <a:pt x="774" y="810"/>
                  </a:lnTo>
                  <a:close/>
                  <a:moveTo>
                    <a:pt x="184" y="184"/>
                  </a:moveTo>
                  <a:cubicBezTo>
                    <a:pt x="256" y="112"/>
                    <a:pt x="352" y="72"/>
                    <a:pt x="454" y="72"/>
                  </a:cubicBezTo>
                  <a:cubicBezTo>
                    <a:pt x="556" y="72"/>
                    <a:pt x="652" y="112"/>
                    <a:pt x="724" y="184"/>
                  </a:cubicBezTo>
                  <a:cubicBezTo>
                    <a:pt x="789" y="249"/>
                    <a:pt x="829" y="335"/>
                    <a:pt x="835" y="427"/>
                  </a:cubicBezTo>
                  <a:cubicBezTo>
                    <a:pt x="842" y="518"/>
                    <a:pt x="815" y="608"/>
                    <a:pt x="762" y="681"/>
                  </a:cubicBezTo>
                  <a:cubicBezTo>
                    <a:pt x="762" y="681"/>
                    <a:pt x="762" y="681"/>
                    <a:pt x="762" y="681"/>
                  </a:cubicBezTo>
                  <a:cubicBezTo>
                    <a:pt x="750" y="696"/>
                    <a:pt x="738" y="711"/>
                    <a:pt x="724" y="724"/>
                  </a:cubicBezTo>
                  <a:cubicBezTo>
                    <a:pt x="720" y="728"/>
                    <a:pt x="716" y="733"/>
                    <a:pt x="711" y="737"/>
                  </a:cubicBezTo>
                  <a:cubicBezTo>
                    <a:pt x="701" y="745"/>
                    <a:pt x="692" y="754"/>
                    <a:pt x="681" y="761"/>
                  </a:cubicBezTo>
                  <a:cubicBezTo>
                    <a:pt x="615" y="810"/>
                    <a:pt x="537" y="836"/>
                    <a:pt x="454" y="836"/>
                  </a:cubicBezTo>
                  <a:cubicBezTo>
                    <a:pt x="352" y="836"/>
                    <a:pt x="256" y="796"/>
                    <a:pt x="184" y="724"/>
                  </a:cubicBezTo>
                  <a:cubicBezTo>
                    <a:pt x="35" y="575"/>
                    <a:pt x="35" y="333"/>
                    <a:pt x="184" y="1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25" name="Freeform 13"/>
            <p:cNvSpPr>
              <a:spLocks noEditPoints="1"/>
            </p:cNvSpPr>
            <p:nvPr/>
          </p:nvSpPr>
          <p:spPr bwMode="auto">
            <a:xfrm>
              <a:off x="4311650" y="3781425"/>
              <a:ext cx="404813" cy="369888"/>
            </a:xfrm>
            <a:custGeom>
              <a:avLst/>
              <a:gdLst>
                <a:gd name="T0" fmla="*/ 320 w 677"/>
                <a:gd name="T1" fmla="*/ 617 h 618"/>
                <a:gd name="T2" fmla="*/ 320 w 677"/>
                <a:gd name="T3" fmla="*/ 618 h 618"/>
                <a:gd name="T4" fmla="*/ 338 w 677"/>
                <a:gd name="T5" fmla="*/ 618 h 618"/>
                <a:gd name="T6" fmla="*/ 522 w 677"/>
                <a:gd name="T7" fmla="*/ 557 h 618"/>
                <a:gd name="T8" fmla="*/ 556 w 677"/>
                <a:gd name="T9" fmla="*/ 527 h 618"/>
                <a:gd name="T10" fmla="*/ 587 w 677"/>
                <a:gd name="T11" fmla="*/ 492 h 618"/>
                <a:gd name="T12" fmla="*/ 556 w 677"/>
                <a:gd name="T13" fmla="*/ 91 h 618"/>
                <a:gd name="T14" fmla="*/ 338 w 677"/>
                <a:gd name="T15" fmla="*/ 0 h 618"/>
                <a:gd name="T16" fmla="*/ 120 w 677"/>
                <a:gd name="T17" fmla="*/ 91 h 618"/>
                <a:gd name="T18" fmla="*/ 120 w 677"/>
                <a:gd name="T19" fmla="*/ 527 h 618"/>
                <a:gd name="T20" fmla="*/ 320 w 677"/>
                <a:gd name="T21" fmla="*/ 617 h 618"/>
                <a:gd name="T22" fmla="*/ 146 w 677"/>
                <a:gd name="T23" fmla="*/ 116 h 618"/>
                <a:gd name="T24" fmla="*/ 338 w 677"/>
                <a:gd name="T25" fmla="*/ 36 h 618"/>
                <a:gd name="T26" fmla="*/ 531 w 677"/>
                <a:gd name="T27" fmla="*/ 116 h 618"/>
                <a:gd name="T28" fmla="*/ 558 w 677"/>
                <a:gd name="T29" fmla="*/ 471 h 618"/>
                <a:gd name="T30" fmla="*/ 531 w 677"/>
                <a:gd name="T31" fmla="*/ 502 h 618"/>
                <a:gd name="T32" fmla="*/ 500 w 677"/>
                <a:gd name="T33" fmla="*/ 528 h 618"/>
                <a:gd name="T34" fmla="*/ 340 w 677"/>
                <a:gd name="T35" fmla="*/ 582 h 618"/>
                <a:gd name="T36" fmla="*/ 338 w 677"/>
                <a:gd name="T37" fmla="*/ 582 h 618"/>
                <a:gd name="T38" fmla="*/ 146 w 677"/>
                <a:gd name="T39" fmla="*/ 502 h 618"/>
                <a:gd name="T40" fmla="*/ 146 w 677"/>
                <a:gd name="T41" fmla="*/ 116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77" h="618">
                  <a:moveTo>
                    <a:pt x="320" y="617"/>
                  </a:moveTo>
                  <a:cubicBezTo>
                    <a:pt x="320" y="618"/>
                    <a:pt x="320" y="618"/>
                    <a:pt x="320" y="618"/>
                  </a:cubicBezTo>
                  <a:cubicBezTo>
                    <a:pt x="338" y="618"/>
                    <a:pt x="338" y="618"/>
                    <a:pt x="338" y="618"/>
                  </a:cubicBezTo>
                  <a:cubicBezTo>
                    <a:pt x="405" y="618"/>
                    <a:pt x="468" y="597"/>
                    <a:pt x="522" y="557"/>
                  </a:cubicBezTo>
                  <a:cubicBezTo>
                    <a:pt x="534" y="548"/>
                    <a:pt x="546" y="538"/>
                    <a:pt x="556" y="527"/>
                  </a:cubicBezTo>
                  <a:cubicBezTo>
                    <a:pt x="567" y="516"/>
                    <a:pt x="577" y="505"/>
                    <a:pt x="587" y="492"/>
                  </a:cubicBezTo>
                  <a:cubicBezTo>
                    <a:pt x="677" y="371"/>
                    <a:pt x="664" y="198"/>
                    <a:pt x="556" y="91"/>
                  </a:cubicBezTo>
                  <a:cubicBezTo>
                    <a:pt x="498" y="33"/>
                    <a:pt x="421" y="0"/>
                    <a:pt x="338" y="0"/>
                  </a:cubicBezTo>
                  <a:cubicBezTo>
                    <a:pt x="256" y="0"/>
                    <a:pt x="178" y="33"/>
                    <a:pt x="120" y="91"/>
                  </a:cubicBezTo>
                  <a:cubicBezTo>
                    <a:pt x="0" y="211"/>
                    <a:pt x="0" y="407"/>
                    <a:pt x="120" y="527"/>
                  </a:cubicBezTo>
                  <a:cubicBezTo>
                    <a:pt x="174" y="581"/>
                    <a:pt x="245" y="613"/>
                    <a:pt x="320" y="617"/>
                  </a:cubicBezTo>
                  <a:close/>
                  <a:moveTo>
                    <a:pt x="146" y="116"/>
                  </a:moveTo>
                  <a:cubicBezTo>
                    <a:pt x="197" y="65"/>
                    <a:pt x="265" y="36"/>
                    <a:pt x="338" y="36"/>
                  </a:cubicBezTo>
                  <a:cubicBezTo>
                    <a:pt x="411" y="36"/>
                    <a:pt x="480" y="65"/>
                    <a:pt x="531" y="116"/>
                  </a:cubicBezTo>
                  <a:cubicBezTo>
                    <a:pt x="626" y="211"/>
                    <a:pt x="637" y="363"/>
                    <a:pt x="558" y="471"/>
                  </a:cubicBezTo>
                  <a:cubicBezTo>
                    <a:pt x="550" y="482"/>
                    <a:pt x="541" y="492"/>
                    <a:pt x="531" y="502"/>
                  </a:cubicBezTo>
                  <a:cubicBezTo>
                    <a:pt x="521" y="511"/>
                    <a:pt x="511" y="520"/>
                    <a:pt x="500" y="528"/>
                  </a:cubicBezTo>
                  <a:cubicBezTo>
                    <a:pt x="454" y="563"/>
                    <a:pt x="398" y="581"/>
                    <a:pt x="340" y="582"/>
                  </a:cubicBezTo>
                  <a:cubicBezTo>
                    <a:pt x="338" y="582"/>
                    <a:pt x="338" y="582"/>
                    <a:pt x="338" y="582"/>
                  </a:cubicBezTo>
                  <a:cubicBezTo>
                    <a:pt x="265" y="582"/>
                    <a:pt x="197" y="553"/>
                    <a:pt x="146" y="502"/>
                  </a:cubicBezTo>
                  <a:cubicBezTo>
                    <a:pt x="39" y="395"/>
                    <a:pt x="39" y="223"/>
                    <a:pt x="146" y="1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134" name="Freeform 22"/>
          <p:cNvSpPr>
            <a:spLocks noEditPoints="1"/>
          </p:cNvSpPr>
          <p:nvPr/>
        </p:nvSpPr>
        <p:spPr bwMode="auto">
          <a:xfrm>
            <a:off x="11567881" y="6324637"/>
            <a:ext cx="1287755" cy="1295989"/>
          </a:xfrm>
          <a:custGeom>
            <a:avLst/>
            <a:gdLst>
              <a:gd name="T0" fmla="*/ 326 w 326"/>
              <a:gd name="T1" fmla="*/ 108 h 328"/>
              <a:gd name="T2" fmla="*/ 219 w 326"/>
              <a:gd name="T3" fmla="*/ 0 h 328"/>
              <a:gd name="T4" fmla="*/ 31 w 326"/>
              <a:gd name="T5" fmla="*/ 188 h 328"/>
              <a:gd name="T6" fmla="*/ 0 w 326"/>
              <a:gd name="T7" fmla="*/ 328 h 328"/>
              <a:gd name="T8" fmla="*/ 139 w 326"/>
              <a:gd name="T9" fmla="*/ 295 h 328"/>
              <a:gd name="T10" fmla="*/ 326 w 326"/>
              <a:gd name="T11" fmla="*/ 108 h 328"/>
              <a:gd name="T12" fmla="*/ 129 w 326"/>
              <a:gd name="T13" fmla="*/ 275 h 328"/>
              <a:gd name="T14" fmla="*/ 112 w 326"/>
              <a:gd name="T15" fmla="*/ 258 h 328"/>
              <a:gd name="T16" fmla="*/ 280 w 326"/>
              <a:gd name="T17" fmla="*/ 91 h 328"/>
              <a:gd name="T18" fmla="*/ 297 w 326"/>
              <a:gd name="T19" fmla="*/ 108 h 328"/>
              <a:gd name="T20" fmla="*/ 129 w 326"/>
              <a:gd name="T21" fmla="*/ 275 h 328"/>
              <a:gd name="T22" fmla="*/ 67 w 326"/>
              <a:gd name="T23" fmla="*/ 290 h 328"/>
              <a:gd name="T24" fmla="*/ 37 w 326"/>
              <a:gd name="T25" fmla="*/ 260 h 328"/>
              <a:gd name="T26" fmla="*/ 48 w 326"/>
              <a:gd name="T27" fmla="*/ 208 h 328"/>
              <a:gd name="T28" fmla="*/ 66 w 326"/>
              <a:gd name="T29" fmla="*/ 226 h 328"/>
              <a:gd name="T30" fmla="*/ 66 w 326"/>
              <a:gd name="T31" fmla="*/ 226 h 328"/>
              <a:gd name="T32" fmla="*/ 105 w 326"/>
              <a:gd name="T33" fmla="*/ 265 h 328"/>
              <a:gd name="T34" fmla="*/ 105 w 326"/>
              <a:gd name="T35" fmla="*/ 265 h 328"/>
              <a:gd name="T36" fmla="*/ 119 w 326"/>
              <a:gd name="T37" fmla="*/ 278 h 328"/>
              <a:gd name="T38" fmla="*/ 67 w 326"/>
              <a:gd name="T39" fmla="*/ 290 h 328"/>
              <a:gd name="T40" fmla="*/ 272 w 326"/>
              <a:gd name="T41" fmla="*/ 83 h 328"/>
              <a:gd name="T42" fmla="*/ 105 w 326"/>
              <a:gd name="T43" fmla="*/ 250 h 328"/>
              <a:gd name="T44" fmla="*/ 80 w 326"/>
              <a:gd name="T45" fmla="*/ 226 h 328"/>
              <a:gd name="T46" fmla="*/ 248 w 326"/>
              <a:gd name="T47" fmla="*/ 59 h 328"/>
              <a:gd name="T48" fmla="*/ 272 w 326"/>
              <a:gd name="T49" fmla="*/ 83 h 328"/>
              <a:gd name="T50" fmla="*/ 219 w 326"/>
              <a:gd name="T51" fmla="*/ 30 h 328"/>
              <a:gd name="T52" fmla="*/ 240 w 326"/>
              <a:gd name="T53" fmla="*/ 51 h 328"/>
              <a:gd name="T54" fmla="*/ 73 w 326"/>
              <a:gd name="T55" fmla="*/ 218 h 328"/>
              <a:gd name="T56" fmla="*/ 52 w 326"/>
              <a:gd name="T57" fmla="*/ 197 h 328"/>
              <a:gd name="T58" fmla="*/ 219 w 326"/>
              <a:gd name="T59" fmla="*/ 30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26" h="328">
                <a:moveTo>
                  <a:pt x="326" y="108"/>
                </a:moveTo>
                <a:lnTo>
                  <a:pt x="219" y="0"/>
                </a:lnTo>
                <a:lnTo>
                  <a:pt x="31" y="188"/>
                </a:lnTo>
                <a:lnTo>
                  <a:pt x="0" y="328"/>
                </a:lnTo>
                <a:lnTo>
                  <a:pt x="139" y="295"/>
                </a:lnTo>
                <a:lnTo>
                  <a:pt x="326" y="108"/>
                </a:lnTo>
                <a:close/>
                <a:moveTo>
                  <a:pt x="129" y="275"/>
                </a:moveTo>
                <a:lnTo>
                  <a:pt x="112" y="258"/>
                </a:lnTo>
                <a:lnTo>
                  <a:pt x="280" y="91"/>
                </a:lnTo>
                <a:lnTo>
                  <a:pt x="297" y="108"/>
                </a:lnTo>
                <a:lnTo>
                  <a:pt x="129" y="275"/>
                </a:lnTo>
                <a:close/>
                <a:moveTo>
                  <a:pt x="67" y="290"/>
                </a:moveTo>
                <a:lnTo>
                  <a:pt x="37" y="260"/>
                </a:lnTo>
                <a:lnTo>
                  <a:pt x="48" y="208"/>
                </a:lnTo>
                <a:lnTo>
                  <a:pt x="66" y="226"/>
                </a:lnTo>
                <a:lnTo>
                  <a:pt x="66" y="226"/>
                </a:lnTo>
                <a:lnTo>
                  <a:pt x="105" y="265"/>
                </a:lnTo>
                <a:lnTo>
                  <a:pt x="105" y="265"/>
                </a:lnTo>
                <a:lnTo>
                  <a:pt x="119" y="278"/>
                </a:lnTo>
                <a:lnTo>
                  <a:pt x="67" y="290"/>
                </a:lnTo>
                <a:close/>
                <a:moveTo>
                  <a:pt x="272" y="83"/>
                </a:moveTo>
                <a:lnTo>
                  <a:pt x="105" y="250"/>
                </a:lnTo>
                <a:lnTo>
                  <a:pt x="80" y="226"/>
                </a:lnTo>
                <a:lnTo>
                  <a:pt x="248" y="59"/>
                </a:lnTo>
                <a:lnTo>
                  <a:pt x="272" y="83"/>
                </a:lnTo>
                <a:close/>
                <a:moveTo>
                  <a:pt x="219" y="30"/>
                </a:moveTo>
                <a:lnTo>
                  <a:pt x="240" y="51"/>
                </a:lnTo>
                <a:lnTo>
                  <a:pt x="73" y="218"/>
                </a:lnTo>
                <a:lnTo>
                  <a:pt x="52" y="197"/>
                </a:lnTo>
                <a:lnTo>
                  <a:pt x="219" y="3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grpSp>
        <p:nvGrpSpPr>
          <p:cNvPr id="63" name="Group 62"/>
          <p:cNvGrpSpPr/>
          <p:nvPr/>
        </p:nvGrpSpPr>
        <p:grpSpPr bwMode="auto">
          <a:xfrm>
            <a:off x="1844289" y="2885432"/>
            <a:ext cx="20710379" cy="2289226"/>
            <a:chOff x="-68161" y="2333104"/>
            <a:chExt cx="9802221" cy="627350"/>
          </a:xfrm>
        </p:grpSpPr>
        <p:sp>
          <p:nvSpPr>
            <p:cNvPr id="65" name="TextBox 64"/>
            <p:cNvSpPr txBox="1"/>
            <p:nvPr/>
          </p:nvSpPr>
          <p:spPr>
            <a:xfrm>
              <a:off x="-68161" y="2333104"/>
              <a:ext cx="1058540" cy="1939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828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000" b="1" dirty="0">
                  <a:latin typeface="+mn-ea"/>
                  <a:cs typeface="Lato Regular" panose="020F0502020204030203"/>
                </a:rPr>
                <a:t>数据分析</a:t>
              </a:r>
              <a:endParaRPr lang="id-ID" sz="40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66" name="TextBox 30"/>
            <p:cNvSpPr txBox="1">
              <a:spLocks noChangeArrowheads="1"/>
            </p:cNvSpPr>
            <p:nvPr/>
          </p:nvSpPr>
          <p:spPr bwMode="auto">
            <a:xfrm>
              <a:off x="1312356" y="2497033"/>
              <a:ext cx="8421704" cy="4200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9pPr>
            </a:lstStyle>
            <a:p>
              <a:pPr algn="just" eaLnBrk="1" hangingPunct="1">
                <a:lnSpc>
                  <a:spcPct val="130000"/>
                </a:lnSpc>
              </a:pP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2400" dirty="0">
                  <a:latin typeface="+mn-ea"/>
                  <a:ea typeface="+mn-ea"/>
                  <a:cs typeface="Calibri Light" panose="020F0302020204030204"/>
                </a:rPr>
                <a:t>200</a:t>
              </a: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400" dirty="0">
                  <a:latin typeface="+mn-ea"/>
                  <a:ea typeface="+mn-ea"/>
                  <a:cs typeface="Calibri Light" panose="020F0302020204030204"/>
                </a:rPr>
                <a:t>5</a:t>
              </a: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分钟之内。此处添加详细文本描述，建议与标题相关并符合整体语言风格，语言描述尽量简洁生动。尽量将每页幻灯片的字数控制在</a:t>
              </a:r>
              <a:r>
                <a:rPr lang="en-US" altLang="zh-CN" sz="2400" dirty="0">
                  <a:latin typeface="+mn-ea"/>
                  <a:ea typeface="+mn-ea"/>
                  <a:cs typeface="Calibri Light" panose="020F0302020204030204"/>
                </a:rPr>
                <a:t>200</a:t>
              </a: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400" dirty="0">
                  <a:latin typeface="+mn-ea"/>
                  <a:ea typeface="+mn-ea"/>
                  <a:cs typeface="Calibri Light" panose="020F0302020204030204"/>
                </a:rPr>
                <a:t>5</a:t>
              </a: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分钟之内。</a:t>
              </a:r>
              <a:endParaRPr lang="zh-CN" altLang="en-US" sz="2400" dirty="0">
                <a:latin typeface="+mn-ea"/>
                <a:ea typeface="+mn-ea"/>
                <a:cs typeface="Calibri Light" panose="020F0302020204030204"/>
              </a:endParaRPr>
            </a:p>
          </p:txBody>
        </p:sp>
        <p:sp>
          <p:nvSpPr>
            <p:cNvPr id="67" name="TextBox 31"/>
            <p:cNvSpPr txBox="1">
              <a:spLocks noChangeArrowheads="1"/>
            </p:cNvSpPr>
            <p:nvPr/>
          </p:nvSpPr>
          <p:spPr bwMode="auto">
            <a:xfrm>
              <a:off x="-58858" y="2462822"/>
              <a:ext cx="1554534" cy="49763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9pPr>
            </a:lstStyle>
            <a:p>
              <a:pPr eaLnBrk="1" hangingPunct="1"/>
              <a:r>
                <a:rPr lang="id-ID" sz="11200" b="1" dirty="0">
                  <a:solidFill>
                    <a:schemeClr val="accent1"/>
                  </a:solidFill>
                  <a:latin typeface="+mn-ea"/>
                  <a:ea typeface="+mn-ea"/>
                  <a:cs typeface="Lato Regular" panose="020F0502020204030203"/>
                </a:rPr>
                <a:t>86%</a:t>
              </a:r>
              <a:endParaRPr lang="id-ID" sz="11200" b="1" dirty="0">
                <a:solidFill>
                  <a:schemeClr val="accent1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43" name="TextBox 42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46" name="Rectangle 45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1494898" y="4966284"/>
            <a:ext cx="4027034" cy="525698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sz="4300" dirty="0">
              <a:latin typeface="+mn-e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494898" y="6006723"/>
            <a:ext cx="4027034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1494899" y="5198042"/>
            <a:ext cx="4027031" cy="451405"/>
          </a:xfrm>
          <a:prstGeom prst="rect">
            <a:avLst/>
          </a:prstGeom>
          <a:noFill/>
        </p:spPr>
        <p:txBody>
          <a:bodyPr wrap="square" lIns="0" tIns="0" rIns="243744" bIns="0" rtlCol="0">
            <a:spAutoFit/>
          </a:bodyPr>
          <a:lstStyle/>
          <a:p>
            <a:pPr algn="ctr"/>
            <a:r>
              <a:rPr lang="zh-CN" altLang="en-US" sz="29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产品推广</a:t>
            </a:r>
            <a:endParaRPr lang="en-US" sz="29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472619" y="6153920"/>
            <a:ext cx="4027031" cy="3102388"/>
          </a:xfrm>
          <a:prstGeom prst="rect">
            <a:avLst/>
          </a:prstGeom>
          <a:noFill/>
        </p:spPr>
        <p:txBody>
          <a:bodyPr wrap="square" lIns="243797" tIns="0" rIns="243744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200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5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分钟之内。</a:t>
            </a:r>
            <a:endParaRPr lang="zh-CN" altLang="en-US" sz="24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5835228" y="4966284"/>
            <a:ext cx="4027034" cy="525698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sz="4300" dirty="0">
              <a:latin typeface="+mn-ea"/>
            </a:endParaRPr>
          </a:p>
        </p:txBody>
      </p:sp>
      <p:cxnSp>
        <p:nvCxnSpPr>
          <p:cNvPr id="98" name="Straight Connector 97"/>
          <p:cNvCxnSpPr/>
          <p:nvPr/>
        </p:nvCxnSpPr>
        <p:spPr>
          <a:xfrm>
            <a:off x="5835228" y="6006723"/>
            <a:ext cx="4027034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5835230" y="5198042"/>
            <a:ext cx="4027031" cy="451405"/>
          </a:xfrm>
          <a:prstGeom prst="rect">
            <a:avLst/>
          </a:prstGeom>
          <a:noFill/>
        </p:spPr>
        <p:txBody>
          <a:bodyPr wrap="square" lIns="0" tIns="0" rIns="243744" bIns="0" rtlCol="0">
            <a:spAutoFit/>
          </a:bodyPr>
          <a:lstStyle/>
          <a:p>
            <a:pPr algn="ctr"/>
            <a:r>
              <a:rPr lang="en-US" sz="29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Web </a:t>
            </a:r>
            <a:r>
              <a:rPr lang="zh-CN" altLang="en-US" sz="29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产品</a:t>
            </a:r>
            <a:endParaRPr lang="en-US" sz="29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812950" y="6153920"/>
            <a:ext cx="4027031" cy="3090077"/>
          </a:xfrm>
          <a:prstGeom prst="rect">
            <a:avLst/>
          </a:prstGeom>
          <a:noFill/>
        </p:spPr>
        <p:txBody>
          <a:bodyPr wrap="square" lIns="243797" tIns="0" rIns="243744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200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5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分钟之内。</a:t>
            </a:r>
            <a:endParaRPr lang="zh-CN" altLang="en-US" sz="24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10206418" y="4951129"/>
            <a:ext cx="4027034" cy="52569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sz="4300" dirty="0">
              <a:latin typeface="+mn-ea"/>
            </a:endParaRPr>
          </a:p>
        </p:txBody>
      </p:sp>
      <p:cxnSp>
        <p:nvCxnSpPr>
          <p:cNvPr id="131" name="Straight Connector 130"/>
          <p:cNvCxnSpPr/>
          <p:nvPr/>
        </p:nvCxnSpPr>
        <p:spPr>
          <a:xfrm>
            <a:off x="10206418" y="5991568"/>
            <a:ext cx="4027034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10206419" y="5182887"/>
            <a:ext cx="4027031" cy="451405"/>
          </a:xfrm>
          <a:prstGeom prst="rect">
            <a:avLst/>
          </a:prstGeom>
          <a:noFill/>
        </p:spPr>
        <p:txBody>
          <a:bodyPr wrap="square" lIns="0" tIns="0" rIns="243744" bIns="0" rtlCol="0">
            <a:spAutoFit/>
          </a:bodyPr>
          <a:lstStyle/>
          <a:p>
            <a:pPr algn="ctr"/>
            <a:r>
              <a:rPr lang="zh-CN" altLang="en-US" sz="29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图片美化</a:t>
            </a:r>
            <a:endParaRPr lang="en-US" sz="29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10184139" y="6138765"/>
            <a:ext cx="4027031" cy="3090077"/>
          </a:xfrm>
          <a:prstGeom prst="rect">
            <a:avLst/>
          </a:prstGeom>
          <a:noFill/>
        </p:spPr>
        <p:txBody>
          <a:bodyPr wrap="square" lIns="243797" tIns="0" rIns="243744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200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5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分钟之内。</a:t>
            </a:r>
            <a:endParaRPr lang="zh-CN" altLang="en-US" sz="24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14564413" y="4936396"/>
            <a:ext cx="4027034" cy="525698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sz="4300" dirty="0">
              <a:latin typeface="+mn-ea"/>
            </a:endParaRPr>
          </a:p>
        </p:txBody>
      </p:sp>
      <p:cxnSp>
        <p:nvCxnSpPr>
          <p:cNvPr id="141" name="Straight Connector 140"/>
          <p:cNvCxnSpPr/>
          <p:nvPr/>
        </p:nvCxnSpPr>
        <p:spPr>
          <a:xfrm>
            <a:off x="14564413" y="5976835"/>
            <a:ext cx="4027034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14564415" y="5168154"/>
            <a:ext cx="4027031" cy="451405"/>
          </a:xfrm>
          <a:prstGeom prst="rect">
            <a:avLst/>
          </a:prstGeom>
          <a:noFill/>
        </p:spPr>
        <p:txBody>
          <a:bodyPr wrap="square" lIns="0" tIns="0" rIns="243744" bIns="0" rtlCol="0">
            <a:spAutoFit/>
          </a:bodyPr>
          <a:lstStyle/>
          <a:p>
            <a:pPr algn="ctr"/>
            <a:r>
              <a:rPr lang="zh-CN" altLang="en-US" sz="29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多媒体</a:t>
            </a:r>
            <a:endParaRPr lang="en-US" sz="29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4542135" y="6124032"/>
            <a:ext cx="4027031" cy="3090077"/>
          </a:xfrm>
          <a:prstGeom prst="rect">
            <a:avLst/>
          </a:prstGeom>
          <a:noFill/>
        </p:spPr>
        <p:txBody>
          <a:bodyPr wrap="square" lIns="243797" tIns="0" rIns="243744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200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5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分钟之内。</a:t>
            </a:r>
            <a:endParaRPr lang="zh-CN" altLang="en-US" sz="24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18905722" y="4936396"/>
            <a:ext cx="4027034" cy="52569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sz="4300" dirty="0">
              <a:latin typeface="+mn-ea"/>
            </a:endParaRPr>
          </a:p>
        </p:txBody>
      </p:sp>
      <p:cxnSp>
        <p:nvCxnSpPr>
          <p:cNvPr id="162" name="Straight Connector 161"/>
          <p:cNvCxnSpPr/>
          <p:nvPr/>
        </p:nvCxnSpPr>
        <p:spPr>
          <a:xfrm>
            <a:off x="18905722" y="5976835"/>
            <a:ext cx="4027034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18928004" y="5168154"/>
            <a:ext cx="4027031" cy="451405"/>
          </a:xfrm>
          <a:prstGeom prst="rect">
            <a:avLst/>
          </a:prstGeom>
          <a:noFill/>
        </p:spPr>
        <p:txBody>
          <a:bodyPr wrap="square" lIns="0" tIns="0" rIns="243744" bIns="0" rtlCol="0">
            <a:spAutoFit/>
          </a:bodyPr>
          <a:lstStyle/>
          <a:p>
            <a:pPr algn="ctr"/>
            <a:r>
              <a:rPr lang="zh-CN" altLang="en-US" sz="29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音频产品</a:t>
            </a:r>
            <a:endParaRPr lang="en-US" sz="29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18883444" y="6124032"/>
            <a:ext cx="4027031" cy="3090077"/>
          </a:xfrm>
          <a:prstGeom prst="rect">
            <a:avLst/>
          </a:prstGeom>
          <a:noFill/>
        </p:spPr>
        <p:txBody>
          <a:bodyPr wrap="square" lIns="243797" tIns="0" rIns="243744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200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5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分钟之内。</a:t>
            </a:r>
            <a:endParaRPr lang="zh-CN" altLang="en-US" sz="24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28111" y="10698602"/>
            <a:ext cx="8118360" cy="2046636"/>
            <a:chOff x="1625600" y="4032205"/>
            <a:chExt cx="3045178" cy="866164"/>
          </a:xfrm>
        </p:grpSpPr>
        <p:sp>
          <p:nvSpPr>
            <p:cNvPr id="165" name="Subtitle 2"/>
            <p:cNvSpPr txBox="1"/>
            <p:nvPr/>
          </p:nvSpPr>
          <p:spPr>
            <a:xfrm>
              <a:off x="1625600" y="4032205"/>
              <a:ext cx="2670355" cy="51157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0000"/>
                </a:lnSpc>
                <a:buNone/>
              </a:pPr>
              <a:r>
                <a:rPr lang="zh-CN" altLang="en-US" sz="9600" baseline="-25000" dirty="0">
                  <a:solidFill>
                    <a:schemeClr val="bg1">
                      <a:lumMod val="85000"/>
                    </a:schemeClr>
                  </a:solidFill>
                  <a:latin typeface="+mn-ea"/>
                  <a:cs typeface="Lato Regular" panose="020F0502020204030203"/>
                </a:rPr>
                <a:t>科技</a:t>
              </a:r>
              <a:endParaRPr lang="en-US" sz="9600" baseline="-25000" dirty="0">
                <a:solidFill>
                  <a:schemeClr val="bg1">
                    <a:lumMod val="85000"/>
                  </a:schemeClr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67" name="Subtitle 2"/>
            <p:cNvSpPr txBox="1"/>
            <p:nvPr/>
          </p:nvSpPr>
          <p:spPr>
            <a:xfrm>
              <a:off x="2271110" y="4386796"/>
              <a:ext cx="2399668" cy="51157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0000"/>
                </a:lnSpc>
                <a:buNone/>
              </a:pPr>
              <a:r>
                <a:rPr lang="zh-CN" altLang="en-US" sz="8800" dirty="0">
                  <a:solidFill>
                    <a:schemeClr val="bg1">
                      <a:lumMod val="85000"/>
                    </a:schemeClr>
                  </a:solidFill>
                  <a:latin typeface="+mn-ea"/>
                  <a:cs typeface="Lato Regular" panose="020F0502020204030203"/>
                </a:rPr>
                <a:t>改变生活</a:t>
              </a:r>
              <a:endParaRPr lang="zh-CN" altLang="en-US" sz="8800" dirty="0">
                <a:solidFill>
                  <a:schemeClr val="bg1">
                    <a:lumMod val="85000"/>
                  </a:schemeClr>
                </a:solidFill>
                <a:latin typeface="+mn-ea"/>
                <a:cs typeface="Lato Regular" panose="020F0502020204030203"/>
              </a:endParaRPr>
            </a:p>
          </p:txBody>
        </p:sp>
      </p:grpSp>
      <p:sp>
        <p:nvSpPr>
          <p:cNvPr id="47" name="Freeform 71"/>
          <p:cNvSpPr>
            <a:spLocks noChangeArrowheads="1"/>
          </p:cNvSpPr>
          <p:nvPr/>
        </p:nvSpPr>
        <p:spPr bwMode="auto">
          <a:xfrm>
            <a:off x="15841443" y="11253658"/>
            <a:ext cx="970360" cy="720564"/>
          </a:xfrm>
          <a:custGeom>
            <a:avLst/>
            <a:gdLst>
              <a:gd name="T0" fmla="*/ 70 w 444"/>
              <a:gd name="T1" fmla="*/ 0 h 329"/>
              <a:gd name="T2" fmla="*/ 70 w 444"/>
              <a:gd name="T3" fmla="*/ 0 h 329"/>
              <a:gd name="T4" fmla="*/ 0 w 444"/>
              <a:gd name="T5" fmla="*/ 70 h 329"/>
              <a:gd name="T6" fmla="*/ 70 w 444"/>
              <a:gd name="T7" fmla="*/ 150 h 329"/>
              <a:gd name="T8" fmla="*/ 0 w 444"/>
              <a:gd name="T9" fmla="*/ 291 h 329"/>
              <a:gd name="T10" fmla="*/ 0 w 444"/>
              <a:gd name="T11" fmla="*/ 328 h 329"/>
              <a:gd name="T12" fmla="*/ 70 w 444"/>
              <a:gd name="T13" fmla="*/ 0 h 329"/>
              <a:gd name="T14" fmla="*/ 275 w 444"/>
              <a:gd name="T15" fmla="*/ 0 h 329"/>
              <a:gd name="T16" fmla="*/ 275 w 444"/>
              <a:gd name="T17" fmla="*/ 0 h 329"/>
              <a:gd name="T18" fmla="*/ 204 w 444"/>
              <a:gd name="T19" fmla="*/ 70 h 329"/>
              <a:gd name="T20" fmla="*/ 275 w 444"/>
              <a:gd name="T21" fmla="*/ 150 h 329"/>
              <a:gd name="T22" fmla="*/ 204 w 444"/>
              <a:gd name="T23" fmla="*/ 291 h 329"/>
              <a:gd name="T24" fmla="*/ 204 w 444"/>
              <a:gd name="T25" fmla="*/ 328 h 329"/>
              <a:gd name="T26" fmla="*/ 275 w 444"/>
              <a:gd name="T27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4" h="329">
                <a:moveTo>
                  <a:pt x="70" y="0"/>
                </a:moveTo>
                <a:lnTo>
                  <a:pt x="70" y="0"/>
                </a:lnTo>
                <a:cubicBezTo>
                  <a:pt x="26" y="0"/>
                  <a:pt x="0" y="35"/>
                  <a:pt x="0" y="70"/>
                </a:cubicBezTo>
                <a:cubicBezTo>
                  <a:pt x="0" y="115"/>
                  <a:pt x="26" y="150"/>
                  <a:pt x="70" y="150"/>
                </a:cubicBezTo>
                <a:cubicBezTo>
                  <a:pt x="142" y="150"/>
                  <a:pt x="98" y="291"/>
                  <a:pt x="0" y="291"/>
                </a:cubicBezTo>
                <a:cubicBezTo>
                  <a:pt x="0" y="328"/>
                  <a:pt x="0" y="328"/>
                  <a:pt x="0" y="328"/>
                </a:cubicBezTo>
                <a:cubicBezTo>
                  <a:pt x="168" y="328"/>
                  <a:pt x="239" y="0"/>
                  <a:pt x="70" y="0"/>
                </a:cubicBezTo>
                <a:close/>
                <a:moveTo>
                  <a:pt x="275" y="0"/>
                </a:moveTo>
                <a:lnTo>
                  <a:pt x="275" y="0"/>
                </a:lnTo>
                <a:cubicBezTo>
                  <a:pt x="239" y="0"/>
                  <a:pt x="204" y="35"/>
                  <a:pt x="204" y="70"/>
                </a:cubicBezTo>
                <a:cubicBezTo>
                  <a:pt x="204" y="115"/>
                  <a:pt x="239" y="150"/>
                  <a:pt x="275" y="150"/>
                </a:cubicBezTo>
                <a:cubicBezTo>
                  <a:pt x="354" y="150"/>
                  <a:pt x="301" y="291"/>
                  <a:pt x="204" y="291"/>
                </a:cubicBezTo>
                <a:cubicBezTo>
                  <a:pt x="204" y="328"/>
                  <a:pt x="204" y="328"/>
                  <a:pt x="204" y="328"/>
                </a:cubicBezTo>
                <a:cubicBezTo>
                  <a:pt x="381" y="328"/>
                  <a:pt x="443" y="0"/>
                  <a:pt x="275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9" name="Freeform 71"/>
          <p:cNvSpPr>
            <a:spLocks noChangeArrowheads="1"/>
          </p:cNvSpPr>
          <p:nvPr/>
        </p:nvSpPr>
        <p:spPr bwMode="auto">
          <a:xfrm rot="10800000">
            <a:off x="6881371" y="10581139"/>
            <a:ext cx="872481" cy="647882"/>
          </a:xfrm>
          <a:custGeom>
            <a:avLst/>
            <a:gdLst>
              <a:gd name="T0" fmla="*/ 70 w 444"/>
              <a:gd name="T1" fmla="*/ 0 h 329"/>
              <a:gd name="T2" fmla="*/ 70 w 444"/>
              <a:gd name="T3" fmla="*/ 0 h 329"/>
              <a:gd name="T4" fmla="*/ 0 w 444"/>
              <a:gd name="T5" fmla="*/ 70 h 329"/>
              <a:gd name="T6" fmla="*/ 70 w 444"/>
              <a:gd name="T7" fmla="*/ 150 h 329"/>
              <a:gd name="T8" fmla="*/ 0 w 444"/>
              <a:gd name="T9" fmla="*/ 291 h 329"/>
              <a:gd name="T10" fmla="*/ 0 w 444"/>
              <a:gd name="T11" fmla="*/ 328 h 329"/>
              <a:gd name="T12" fmla="*/ 70 w 444"/>
              <a:gd name="T13" fmla="*/ 0 h 329"/>
              <a:gd name="T14" fmla="*/ 275 w 444"/>
              <a:gd name="T15" fmla="*/ 0 h 329"/>
              <a:gd name="T16" fmla="*/ 275 w 444"/>
              <a:gd name="T17" fmla="*/ 0 h 329"/>
              <a:gd name="T18" fmla="*/ 204 w 444"/>
              <a:gd name="T19" fmla="*/ 70 h 329"/>
              <a:gd name="T20" fmla="*/ 275 w 444"/>
              <a:gd name="T21" fmla="*/ 150 h 329"/>
              <a:gd name="T22" fmla="*/ 204 w 444"/>
              <a:gd name="T23" fmla="*/ 291 h 329"/>
              <a:gd name="T24" fmla="*/ 204 w 444"/>
              <a:gd name="T25" fmla="*/ 328 h 329"/>
              <a:gd name="T26" fmla="*/ 275 w 444"/>
              <a:gd name="T27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4" h="329">
                <a:moveTo>
                  <a:pt x="70" y="0"/>
                </a:moveTo>
                <a:lnTo>
                  <a:pt x="70" y="0"/>
                </a:lnTo>
                <a:cubicBezTo>
                  <a:pt x="26" y="0"/>
                  <a:pt x="0" y="35"/>
                  <a:pt x="0" y="70"/>
                </a:cubicBezTo>
                <a:cubicBezTo>
                  <a:pt x="0" y="115"/>
                  <a:pt x="26" y="150"/>
                  <a:pt x="70" y="150"/>
                </a:cubicBezTo>
                <a:cubicBezTo>
                  <a:pt x="142" y="150"/>
                  <a:pt x="98" y="291"/>
                  <a:pt x="0" y="291"/>
                </a:cubicBezTo>
                <a:cubicBezTo>
                  <a:pt x="0" y="328"/>
                  <a:pt x="0" y="328"/>
                  <a:pt x="0" y="328"/>
                </a:cubicBezTo>
                <a:cubicBezTo>
                  <a:pt x="168" y="328"/>
                  <a:pt x="239" y="0"/>
                  <a:pt x="70" y="0"/>
                </a:cubicBezTo>
                <a:close/>
                <a:moveTo>
                  <a:pt x="275" y="0"/>
                </a:moveTo>
                <a:lnTo>
                  <a:pt x="275" y="0"/>
                </a:lnTo>
                <a:cubicBezTo>
                  <a:pt x="239" y="0"/>
                  <a:pt x="204" y="35"/>
                  <a:pt x="204" y="70"/>
                </a:cubicBezTo>
                <a:cubicBezTo>
                  <a:pt x="204" y="115"/>
                  <a:pt x="239" y="150"/>
                  <a:pt x="275" y="150"/>
                </a:cubicBezTo>
                <a:cubicBezTo>
                  <a:pt x="354" y="150"/>
                  <a:pt x="301" y="291"/>
                  <a:pt x="204" y="291"/>
                </a:cubicBezTo>
                <a:cubicBezTo>
                  <a:pt x="204" y="328"/>
                  <a:pt x="204" y="328"/>
                  <a:pt x="204" y="328"/>
                </a:cubicBezTo>
                <a:cubicBezTo>
                  <a:pt x="381" y="328"/>
                  <a:pt x="443" y="0"/>
                  <a:pt x="275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50" name="Freeform 88"/>
          <p:cNvSpPr>
            <a:spLocks noChangeArrowheads="1"/>
          </p:cNvSpPr>
          <p:nvPr/>
        </p:nvSpPr>
        <p:spPr bwMode="auto">
          <a:xfrm>
            <a:off x="6996800" y="3587054"/>
            <a:ext cx="1714878" cy="1047147"/>
          </a:xfrm>
          <a:custGeom>
            <a:avLst/>
            <a:gdLst>
              <a:gd name="T0" fmla="*/ 186 w 498"/>
              <a:gd name="T1" fmla="*/ 9 h 303"/>
              <a:gd name="T2" fmla="*/ 186 w 498"/>
              <a:gd name="T3" fmla="*/ 9 h 303"/>
              <a:gd name="T4" fmla="*/ 160 w 498"/>
              <a:gd name="T5" fmla="*/ 9 h 303"/>
              <a:gd name="T6" fmla="*/ 0 w 498"/>
              <a:gd name="T7" fmla="*/ 151 h 303"/>
              <a:gd name="T8" fmla="*/ 160 w 498"/>
              <a:gd name="T9" fmla="*/ 293 h 303"/>
              <a:gd name="T10" fmla="*/ 186 w 498"/>
              <a:gd name="T11" fmla="*/ 293 h 303"/>
              <a:gd name="T12" fmla="*/ 186 w 498"/>
              <a:gd name="T13" fmla="*/ 266 h 303"/>
              <a:gd name="T14" fmla="*/ 62 w 498"/>
              <a:gd name="T15" fmla="*/ 151 h 303"/>
              <a:gd name="T16" fmla="*/ 186 w 498"/>
              <a:gd name="T17" fmla="*/ 45 h 303"/>
              <a:gd name="T18" fmla="*/ 186 w 498"/>
              <a:gd name="T19" fmla="*/ 9 h 303"/>
              <a:gd name="T20" fmla="*/ 337 w 498"/>
              <a:gd name="T21" fmla="*/ 9 h 303"/>
              <a:gd name="T22" fmla="*/ 337 w 498"/>
              <a:gd name="T23" fmla="*/ 9 h 303"/>
              <a:gd name="T24" fmla="*/ 311 w 498"/>
              <a:gd name="T25" fmla="*/ 9 h 303"/>
              <a:gd name="T26" fmla="*/ 311 w 498"/>
              <a:gd name="T27" fmla="*/ 45 h 303"/>
              <a:gd name="T28" fmla="*/ 434 w 498"/>
              <a:gd name="T29" fmla="*/ 151 h 303"/>
              <a:gd name="T30" fmla="*/ 311 w 498"/>
              <a:gd name="T31" fmla="*/ 266 h 303"/>
              <a:gd name="T32" fmla="*/ 311 w 498"/>
              <a:gd name="T33" fmla="*/ 293 h 303"/>
              <a:gd name="T34" fmla="*/ 337 w 498"/>
              <a:gd name="T35" fmla="*/ 293 h 303"/>
              <a:gd name="T36" fmla="*/ 497 w 498"/>
              <a:gd name="T37" fmla="*/ 151 h 303"/>
              <a:gd name="T38" fmla="*/ 337 w 498"/>
              <a:gd name="T39" fmla="*/ 9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8" h="303">
                <a:moveTo>
                  <a:pt x="186" y="9"/>
                </a:moveTo>
                <a:lnTo>
                  <a:pt x="186" y="9"/>
                </a:lnTo>
                <a:cubicBezTo>
                  <a:pt x="178" y="0"/>
                  <a:pt x="168" y="0"/>
                  <a:pt x="160" y="9"/>
                </a:cubicBezTo>
                <a:cubicBezTo>
                  <a:pt x="0" y="151"/>
                  <a:pt x="0" y="151"/>
                  <a:pt x="0" y="151"/>
                </a:cubicBezTo>
                <a:cubicBezTo>
                  <a:pt x="160" y="293"/>
                  <a:pt x="160" y="293"/>
                  <a:pt x="160" y="293"/>
                </a:cubicBezTo>
                <a:cubicBezTo>
                  <a:pt x="168" y="302"/>
                  <a:pt x="178" y="302"/>
                  <a:pt x="186" y="293"/>
                </a:cubicBezTo>
                <a:cubicBezTo>
                  <a:pt x="195" y="283"/>
                  <a:pt x="195" y="274"/>
                  <a:pt x="186" y="266"/>
                </a:cubicBezTo>
                <a:cubicBezTo>
                  <a:pt x="62" y="151"/>
                  <a:pt x="62" y="151"/>
                  <a:pt x="62" y="151"/>
                </a:cubicBezTo>
                <a:cubicBezTo>
                  <a:pt x="186" y="45"/>
                  <a:pt x="186" y="45"/>
                  <a:pt x="186" y="45"/>
                </a:cubicBezTo>
                <a:cubicBezTo>
                  <a:pt x="195" y="35"/>
                  <a:pt x="195" y="18"/>
                  <a:pt x="186" y="9"/>
                </a:cubicBezTo>
                <a:close/>
                <a:moveTo>
                  <a:pt x="337" y="9"/>
                </a:moveTo>
                <a:lnTo>
                  <a:pt x="337" y="9"/>
                </a:lnTo>
                <a:cubicBezTo>
                  <a:pt x="328" y="0"/>
                  <a:pt x="319" y="0"/>
                  <a:pt x="311" y="9"/>
                </a:cubicBezTo>
                <a:cubicBezTo>
                  <a:pt x="302" y="18"/>
                  <a:pt x="302" y="35"/>
                  <a:pt x="311" y="45"/>
                </a:cubicBezTo>
                <a:cubicBezTo>
                  <a:pt x="434" y="151"/>
                  <a:pt x="434" y="151"/>
                  <a:pt x="434" y="151"/>
                </a:cubicBezTo>
                <a:cubicBezTo>
                  <a:pt x="311" y="266"/>
                  <a:pt x="311" y="266"/>
                  <a:pt x="311" y="266"/>
                </a:cubicBezTo>
                <a:cubicBezTo>
                  <a:pt x="302" y="274"/>
                  <a:pt x="302" y="283"/>
                  <a:pt x="311" y="293"/>
                </a:cubicBezTo>
                <a:cubicBezTo>
                  <a:pt x="319" y="302"/>
                  <a:pt x="328" y="302"/>
                  <a:pt x="337" y="293"/>
                </a:cubicBezTo>
                <a:cubicBezTo>
                  <a:pt x="497" y="151"/>
                  <a:pt x="497" y="151"/>
                  <a:pt x="497" y="151"/>
                </a:cubicBezTo>
                <a:lnTo>
                  <a:pt x="337" y="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51" name="Freeform 24"/>
          <p:cNvSpPr>
            <a:spLocks noChangeArrowheads="1"/>
          </p:cNvSpPr>
          <p:nvPr/>
        </p:nvSpPr>
        <p:spPr bwMode="auto">
          <a:xfrm>
            <a:off x="11595232" y="3587054"/>
            <a:ext cx="1239206" cy="986983"/>
          </a:xfrm>
          <a:custGeom>
            <a:avLst/>
            <a:gdLst>
              <a:gd name="T0" fmla="*/ 248 w 497"/>
              <a:gd name="T1" fmla="*/ 150 h 399"/>
              <a:gd name="T2" fmla="*/ 248 w 497"/>
              <a:gd name="T3" fmla="*/ 150 h 399"/>
              <a:gd name="T4" fmla="*/ 177 w 497"/>
              <a:gd name="T5" fmla="*/ 221 h 399"/>
              <a:gd name="T6" fmla="*/ 248 w 497"/>
              <a:gd name="T7" fmla="*/ 292 h 399"/>
              <a:gd name="T8" fmla="*/ 319 w 497"/>
              <a:gd name="T9" fmla="*/ 221 h 399"/>
              <a:gd name="T10" fmla="*/ 248 w 497"/>
              <a:gd name="T11" fmla="*/ 150 h 399"/>
              <a:gd name="T12" fmla="*/ 442 w 497"/>
              <a:gd name="T13" fmla="*/ 70 h 399"/>
              <a:gd name="T14" fmla="*/ 442 w 497"/>
              <a:gd name="T15" fmla="*/ 70 h 399"/>
              <a:gd name="T16" fmla="*/ 389 w 497"/>
              <a:gd name="T17" fmla="*/ 70 h 399"/>
              <a:gd name="T18" fmla="*/ 363 w 497"/>
              <a:gd name="T19" fmla="*/ 61 h 399"/>
              <a:gd name="T20" fmla="*/ 354 w 497"/>
              <a:gd name="T21" fmla="*/ 8 h 399"/>
              <a:gd name="T22" fmla="*/ 327 w 497"/>
              <a:gd name="T23" fmla="*/ 0 h 399"/>
              <a:gd name="T24" fmla="*/ 159 w 497"/>
              <a:gd name="T25" fmla="*/ 0 h 399"/>
              <a:gd name="T26" fmla="*/ 142 w 497"/>
              <a:gd name="T27" fmla="*/ 8 h 399"/>
              <a:gd name="T28" fmla="*/ 123 w 497"/>
              <a:gd name="T29" fmla="*/ 61 h 399"/>
              <a:gd name="T30" fmla="*/ 106 w 497"/>
              <a:gd name="T31" fmla="*/ 70 h 399"/>
              <a:gd name="T32" fmla="*/ 53 w 497"/>
              <a:gd name="T33" fmla="*/ 70 h 399"/>
              <a:gd name="T34" fmla="*/ 0 w 497"/>
              <a:gd name="T35" fmla="*/ 123 h 399"/>
              <a:gd name="T36" fmla="*/ 0 w 497"/>
              <a:gd name="T37" fmla="*/ 345 h 399"/>
              <a:gd name="T38" fmla="*/ 53 w 497"/>
              <a:gd name="T39" fmla="*/ 398 h 399"/>
              <a:gd name="T40" fmla="*/ 442 w 497"/>
              <a:gd name="T41" fmla="*/ 398 h 399"/>
              <a:gd name="T42" fmla="*/ 496 w 497"/>
              <a:gd name="T43" fmla="*/ 345 h 399"/>
              <a:gd name="T44" fmla="*/ 496 w 497"/>
              <a:gd name="T45" fmla="*/ 123 h 399"/>
              <a:gd name="T46" fmla="*/ 442 w 497"/>
              <a:gd name="T47" fmla="*/ 70 h 399"/>
              <a:gd name="T48" fmla="*/ 248 w 497"/>
              <a:gd name="T49" fmla="*/ 345 h 399"/>
              <a:gd name="T50" fmla="*/ 248 w 497"/>
              <a:gd name="T51" fmla="*/ 345 h 399"/>
              <a:gd name="T52" fmla="*/ 123 w 497"/>
              <a:gd name="T53" fmla="*/ 221 h 399"/>
              <a:gd name="T54" fmla="*/ 248 w 497"/>
              <a:gd name="T55" fmla="*/ 97 h 399"/>
              <a:gd name="T56" fmla="*/ 372 w 497"/>
              <a:gd name="T57" fmla="*/ 221 h 399"/>
              <a:gd name="T58" fmla="*/ 248 w 497"/>
              <a:gd name="T59" fmla="*/ 345 h 399"/>
              <a:gd name="T60" fmla="*/ 425 w 497"/>
              <a:gd name="T61" fmla="*/ 159 h 399"/>
              <a:gd name="T62" fmla="*/ 425 w 497"/>
              <a:gd name="T63" fmla="*/ 159 h 399"/>
              <a:gd name="T64" fmla="*/ 407 w 497"/>
              <a:gd name="T65" fmla="*/ 141 h 399"/>
              <a:gd name="T66" fmla="*/ 425 w 497"/>
              <a:gd name="T67" fmla="*/ 123 h 399"/>
              <a:gd name="T68" fmla="*/ 442 w 497"/>
              <a:gd name="T69" fmla="*/ 141 h 399"/>
              <a:gd name="T70" fmla="*/ 425 w 497"/>
              <a:gd name="T71" fmla="*/ 15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7" h="399">
                <a:moveTo>
                  <a:pt x="248" y="150"/>
                </a:moveTo>
                <a:lnTo>
                  <a:pt x="248" y="150"/>
                </a:lnTo>
                <a:cubicBezTo>
                  <a:pt x="203" y="150"/>
                  <a:pt x="177" y="176"/>
                  <a:pt x="177" y="221"/>
                </a:cubicBezTo>
                <a:cubicBezTo>
                  <a:pt x="177" y="266"/>
                  <a:pt x="203" y="292"/>
                  <a:pt x="248" y="292"/>
                </a:cubicBezTo>
                <a:cubicBezTo>
                  <a:pt x="292" y="292"/>
                  <a:pt x="319" y="266"/>
                  <a:pt x="319" y="221"/>
                </a:cubicBezTo>
                <a:cubicBezTo>
                  <a:pt x="319" y="176"/>
                  <a:pt x="292" y="150"/>
                  <a:pt x="248" y="150"/>
                </a:cubicBezTo>
                <a:close/>
                <a:moveTo>
                  <a:pt x="442" y="70"/>
                </a:moveTo>
                <a:lnTo>
                  <a:pt x="442" y="70"/>
                </a:lnTo>
                <a:cubicBezTo>
                  <a:pt x="389" y="70"/>
                  <a:pt x="389" y="70"/>
                  <a:pt x="389" y="70"/>
                </a:cubicBezTo>
                <a:cubicBezTo>
                  <a:pt x="380" y="70"/>
                  <a:pt x="372" y="70"/>
                  <a:pt x="363" y="61"/>
                </a:cubicBezTo>
                <a:cubicBezTo>
                  <a:pt x="354" y="8"/>
                  <a:pt x="354" y="8"/>
                  <a:pt x="354" y="8"/>
                </a:cubicBezTo>
                <a:cubicBezTo>
                  <a:pt x="345" y="8"/>
                  <a:pt x="336" y="0"/>
                  <a:pt x="327" y="0"/>
                </a:cubicBezTo>
                <a:cubicBezTo>
                  <a:pt x="159" y="0"/>
                  <a:pt x="159" y="0"/>
                  <a:pt x="159" y="0"/>
                </a:cubicBezTo>
                <a:cubicBezTo>
                  <a:pt x="159" y="0"/>
                  <a:pt x="150" y="8"/>
                  <a:pt x="142" y="8"/>
                </a:cubicBezTo>
                <a:cubicBezTo>
                  <a:pt x="123" y="61"/>
                  <a:pt x="123" y="61"/>
                  <a:pt x="123" y="61"/>
                </a:cubicBezTo>
                <a:cubicBezTo>
                  <a:pt x="123" y="70"/>
                  <a:pt x="115" y="70"/>
                  <a:pt x="106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17" y="70"/>
                  <a:pt x="0" y="97"/>
                  <a:pt x="0" y="12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7" y="398"/>
                  <a:pt x="53" y="398"/>
                </a:cubicBezTo>
                <a:cubicBezTo>
                  <a:pt x="442" y="398"/>
                  <a:pt x="442" y="398"/>
                  <a:pt x="442" y="398"/>
                </a:cubicBezTo>
                <a:cubicBezTo>
                  <a:pt x="470" y="398"/>
                  <a:pt x="496" y="372"/>
                  <a:pt x="496" y="345"/>
                </a:cubicBezTo>
                <a:cubicBezTo>
                  <a:pt x="496" y="123"/>
                  <a:pt x="496" y="123"/>
                  <a:pt x="496" y="123"/>
                </a:cubicBezTo>
                <a:cubicBezTo>
                  <a:pt x="496" y="97"/>
                  <a:pt x="470" y="70"/>
                  <a:pt x="442" y="70"/>
                </a:cubicBezTo>
                <a:close/>
                <a:moveTo>
                  <a:pt x="248" y="345"/>
                </a:moveTo>
                <a:lnTo>
                  <a:pt x="248" y="345"/>
                </a:lnTo>
                <a:cubicBezTo>
                  <a:pt x="177" y="345"/>
                  <a:pt x="123" y="292"/>
                  <a:pt x="123" y="221"/>
                </a:cubicBezTo>
                <a:cubicBezTo>
                  <a:pt x="123" y="150"/>
                  <a:pt x="177" y="97"/>
                  <a:pt x="248" y="97"/>
                </a:cubicBezTo>
                <a:cubicBezTo>
                  <a:pt x="319" y="97"/>
                  <a:pt x="372" y="150"/>
                  <a:pt x="372" y="221"/>
                </a:cubicBezTo>
                <a:cubicBezTo>
                  <a:pt x="372" y="292"/>
                  <a:pt x="319" y="345"/>
                  <a:pt x="248" y="345"/>
                </a:cubicBezTo>
                <a:close/>
                <a:moveTo>
                  <a:pt x="425" y="159"/>
                </a:moveTo>
                <a:lnTo>
                  <a:pt x="425" y="159"/>
                </a:lnTo>
                <a:cubicBezTo>
                  <a:pt x="416" y="159"/>
                  <a:pt x="407" y="150"/>
                  <a:pt x="407" y="141"/>
                </a:cubicBezTo>
                <a:cubicBezTo>
                  <a:pt x="407" y="132"/>
                  <a:pt x="416" y="123"/>
                  <a:pt x="425" y="123"/>
                </a:cubicBezTo>
                <a:cubicBezTo>
                  <a:pt x="433" y="123"/>
                  <a:pt x="442" y="132"/>
                  <a:pt x="442" y="141"/>
                </a:cubicBezTo>
                <a:cubicBezTo>
                  <a:pt x="442" y="150"/>
                  <a:pt x="433" y="159"/>
                  <a:pt x="425" y="1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52" name="Freeform 45"/>
          <p:cNvSpPr>
            <a:spLocks noChangeArrowheads="1"/>
          </p:cNvSpPr>
          <p:nvPr/>
        </p:nvSpPr>
        <p:spPr bwMode="auto">
          <a:xfrm>
            <a:off x="3030279" y="3598020"/>
            <a:ext cx="976017" cy="976017"/>
          </a:xfrm>
          <a:custGeom>
            <a:avLst/>
            <a:gdLst>
              <a:gd name="T0" fmla="*/ 354 w 391"/>
              <a:gd name="T1" fmla="*/ 35 h 391"/>
              <a:gd name="T2" fmla="*/ 354 w 391"/>
              <a:gd name="T3" fmla="*/ 35 h 391"/>
              <a:gd name="T4" fmla="*/ 292 w 391"/>
              <a:gd name="T5" fmla="*/ 0 h 391"/>
              <a:gd name="T6" fmla="*/ 169 w 391"/>
              <a:gd name="T7" fmla="*/ 133 h 391"/>
              <a:gd name="T8" fmla="*/ 26 w 391"/>
              <a:gd name="T9" fmla="*/ 275 h 391"/>
              <a:gd name="T10" fmla="*/ 0 w 391"/>
              <a:gd name="T11" fmla="*/ 390 h 391"/>
              <a:gd name="T12" fmla="*/ 116 w 391"/>
              <a:gd name="T13" fmla="*/ 363 h 391"/>
              <a:gd name="T14" fmla="*/ 266 w 391"/>
              <a:gd name="T15" fmla="*/ 222 h 391"/>
              <a:gd name="T16" fmla="*/ 390 w 391"/>
              <a:gd name="T17" fmla="*/ 97 h 391"/>
              <a:gd name="T18" fmla="*/ 354 w 391"/>
              <a:gd name="T19" fmla="*/ 35 h 391"/>
              <a:gd name="T20" fmla="*/ 116 w 391"/>
              <a:gd name="T21" fmla="*/ 354 h 391"/>
              <a:gd name="T22" fmla="*/ 116 w 391"/>
              <a:gd name="T23" fmla="*/ 354 h 391"/>
              <a:gd name="T24" fmla="*/ 71 w 391"/>
              <a:gd name="T25" fmla="*/ 363 h 391"/>
              <a:gd name="T26" fmla="*/ 54 w 391"/>
              <a:gd name="T27" fmla="*/ 337 h 391"/>
              <a:gd name="T28" fmla="*/ 35 w 391"/>
              <a:gd name="T29" fmla="*/ 319 h 391"/>
              <a:gd name="T30" fmla="*/ 44 w 391"/>
              <a:gd name="T31" fmla="*/ 284 h 391"/>
              <a:gd name="T32" fmla="*/ 54 w 391"/>
              <a:gd name="T33" fmla="*/ 266 h 391"/>
              <a:gd name="T34" fmla="*/ 98 w 391"/>
              <a:gd name="T35" fmla="*/ 292 h 391"/>
              <a:gd name="T36" fmla="*/ 124 w 391"/>
              <a:gd name="T37" fmla="*/ 337 h 391"/>
              <a:gd name="T38" fmla="*/ 116 w 391"/>
              <a:gd name="T39" fmla="*/ 354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1" h="391">
                <a:moveTo>
                  <a:pt x="354" y="35"/>
                </a:moveTo>
                <a:lnTo>
                  <a:pt x="354" y="35"/>
                </a:lnTo>
                <a:cubicBezTo>
                  <a:pt x="319" y="0"/>
                  <a:pt x="292" y="0"/>
                  <a:pt x="292" y="0"/>
                </a:cubicBezTo>
                <a:cubicBezTo>
                  <a:pt x="169" y="133"/>
                  <a:pt x="169" y="133"/>
                  <a:pt x="169" y="133"/>
                </a:cubicBezTo>
                <a:cubicBezTo>
                  <a:pt x="26" y="275"/>
                  <a:pt x="26" y="275"/>
                  <a:pt x="26" y="275"/>
                </a:cubicBezTo>
                <a:cubicBezTo>
                  <a:pt x="0" y="390"/>
                  <a:pt x="0" y="390"/>
                  <a:pt x="0" y="390"/>
                </a:cubicBezTo>
                <a:cubicBezTo>
                  <a:pt x="116" y="363"/>
                  <a:pt x="116" y="363"/>
                  <a:pt x="116" y="363"/>
                </a:cubicBezTo>
                <a:cubicBezTo>
                  <a:pt x="266" y="222"/>
                  <a:pt x="266" y="222"/>
                  <a:pt x="266" y="222"/>
                </a:cubicBezTo>
                <a:cubicBezTo>
                  <a:pt x="390" y="97"/>
                  <a:pt x="390" y="97"/>
                  <a:pt x="390" y="97"/>
                </a:cubicBezTo>
                <a:cubicBezTo>
                  <a:pt x="390" y="97"/>
                  <a:pt x="390" y="71"/>
                  <a:pt x="354" y="35"/>
                </a:cubicBezTo>
                <a:close/>
                <a:moveTo>
                  <a:pt x="116" y="354"/>
                </a:moveTo>
                <a:lnTo>
                  <a:pt x="116" y="354"/>
                </a:lnTo>
                <a:cubicBezTo>
                  <a:pt x="71" y="363"/>
                  <a:pt x="71" y="363"/>
                  <a:pt x="71" y="363"/>
                </a:cubicBezTo>
                <a:cubicBezTo>
                  <a:pt x="71" y="354"/>
                  <a:pt x="63" y="346"/>
                  <a:pt x="54" y="337"/>
                </a:cubicBezTo>
                <a:cubicBezTo>
                  <a:pt x="44" y="328"/>
                  <a:pt x="35" y="328"/>
                  <a:pt x="35" y="319"/>
                </a:cubicBezTo>
                <a:cubicBezTo>
                  <a:pt x="44" y="284"/>
                  <a:pt x="44" y="284"/>
                  <a:pt x="44" y="284"/>
                </a:cubicBezTo>
                <a:cubicBezTo>
                  <a:pt x="54" y="266"/>
                  <a:pt x="54" y="266"/>
                  <a:pt x="54" y="266"/>
                </a:cubicBezTo>
                <a:cubicBezTo>
                  <a:pt x="54" y="266"/>
                  <a:pt x="71" y="266"/>
                  <a:pt x="98" y="292"/>
                </a:cubicBezTo>
                <a:cubicBezTo>
                  <a:pt x="124" y="319"/>
                  <a:pt x="124" y="337"/>
                  <a:pt x="124" y="337"/>
                </a:cubicBezTo>
                <a:lnTo>
                  <a:pt x="116" y="3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53" name="Freeform 89"/>
          <p:cNvSpPr>
            <a:spLocks noChangeArrowheads="1"/>
          </p:cNvSpPr>
          <p:nvPr/>
        </p:nvSpPr>
        <p:spPr bwMode="auto">
          <a:xfrm>
            <a:off x="15930563" y="3489048"/>
            <a:ext cx="1151473" cy="1129549"/>
          </a:xfrm>
          <a:custGeom>
            <a:avLst/>
            <a:gdLst>
              <a:gd name="T0" fmla="*/ 230 w 462"/>
              <a:gd name="T1" fmla="*/ 0 h 453"/>
              <a:gd name="T2" fmla="*/ 230 w 462"/>
              <a:gd name="T3" fmla="*/ 0 h 453"/>
              <a:gd name="T4" fmla="*/ 0 w 462"/>
              <a:gd name="T5" fmla="*/ 222 h 453"/>
              <a:gd name="T6" fmla="*/ 230 w 462"/>
              <a:gd name="T7" fmla="*/ 452 h 453"/>
              <a:gd name="T8" fmla="*/ 461 w 462"/>
              <a:gd name="T9" fmla="*/ 222 h 453"/>
              <a:gd name="T10" fmla="*/ 230 w 462"/>
              <a:gd name="T11" fmla="*/ 0 h 453"/>
              <a:gd name="T12" fmla="*/ 230 w 462"/>
              <a:gd name="T13" fmla="*/ 302 h 453"/>
              <a:gd name="T14" fmla="*/ 230 w 462"/>
              <a:gd name="T15" fmla="*/ 302 h 453"/>
              <a:gd name="T16" fmla="*/ 159 w 462"/>
              <a:gd name="T17" fmla="*/ 222 h 453"/>
              <a:gd name="T18" fmla="*/ 230 w 462"/>
              <a:gd name="T19" fmla="*/ 151 h 453"/>
              <a:gd name="T20" fmla="*/ 301 w 462"/>
              <a:gd name="T21" fmla="*/ 222 h 453"/>
              <a:gd name="T22" fmla="*/ 230 w 462"/>
              <a:gd name="T23" fmla="*/ 302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2" h="453">
                <a:moveTo>
                  <a:pt x="230" y="0"/>
                </a:moveTo>
                <a:lnTo>
                  <a:pt x="230" y="0"/>
                </a:lnTo>
                <a:cubicBezTo>
                  <a:pt x="106" y="0"/>
                  <a:pt x="0" y="98"/>
                  <a:pt x="0" y="222"/>
                </a:cubicBezTo>
                <a:cubicBezTo>
                  <a:pt x="0" y="346"/>
                  <a:pt x="106" y="452"/>
                  <a:pt x="230" y="452"/>
                </a:cubicBezTo>
                <a:cubicBezTo>
                  <a:pt x="354" y="452"/>
                  <a:pt x="461" y="346"/>
                  <a:pt x="461" y="222"/>
                </a:cubicBezTo>
                <a:cubicBezTo>
                  <a:pt x="461" y="98"/>
                  <a:pt x="354" y="0"/>
                  <a:pt x="230" y="0"/>
                </a:cubicBezTo>
                <a:close/>
                <a:moveTo>
                  <a:pt x="230" y="302"/>
                </a:moveTo>
                <a:lnTo>
                  <a:pt x="230" y="302"/>
                </a:lnTo>
                <a:cubicBezTo>
                  <a:pt x="186" y="302"/>
                  <a:pt x="159" y="266"/>
                  <a:pt x="159" y="222"/>
                </a:cubicBezTo>
                <a:cubicBezTo>
                  <a:pt x="159" y="187"/>
                  <a:pt x="186" y="151"/>
                  <a:pt x="230" y="151"/>
                </a:cubicBezTo>
                <a:cubicBezTo>
                  <a:pt x="274" y="151"/>
                  <a:pt x="301" y="187"/>
                  <a:pt x="301" y="222"/>
                </a:cubicBezTo>
                <a:cubicBezTo>
                  <a:pt x="301" y="266"/>
                  <a:pt x="274" y="302"/>
                  <a:pt x="230" y="3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55" name="AutoShape 132"/>
          <p:cNvSpPr/>
          <p:nvPr/>
        </p:nvSpPr>
        <p:spPr bwMode="auto">
          <a:xfrm>
            <a:off x="20499645" y="3564774"/>
            <a:ext cx="1051075" cy="1047147"/>
          </a:xfrm>
          <a:custGeom>
            <a:avLst/>
            <a:gdLst>
              <a:gd name="T0" fmla="*/ 10800 w 21600"/>
              <a:gd name="T1" fmla="+- 0 10815 31"/>
              <a:gd name="T2" fmla="*/ 10815 h 21569"/>
              <a:gd name="T3" fmla="*/ 10800 w 21600"/>
              <a:gd name="T4" fmla="+- 0 10815 31"/>
              <a:gd name="T5" fmla="*/ 10815 h 21569"/>
              <a:gd name="T6" fmla="*/ 10800 w 21600"/>
              <a:gd name="T7" fmla="+- 0 10815 31"/>
              <a:gd name="T8" fmla="*/ 10815 h 21569"/>
              <a:gd name="T9" fmla="*/ 10800 w 21600"/>
              <a:gd name="T10" fmla="+- 0 10815 31"/>
              <a:gd name="T11" fmla="*/ 10815 h 21569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69">
                <a:moveTo>
                  <a:pt x="8834" y="3281"/>
                </a:moveTo>
                <a:cubicBezTo>
                  <a:pt x="9202" y="2821"/>
                  <a:pt x="9519" y="2655"/>
                  <a:pt x="9780" y="2779"/>
                </a:cubicBezTo>
                <a:cubicBezTo>
                  <a:pt x="10042" y="2906"/>
                  <a:pt x="10176" y="3295"/>
                  <a:pt x="10176" y="3941"/>
                </a:cubicBezTo>
                <a:lnTo>
                  <a:pt x="10176" y="17610"/>
                </a:lnTo>
                <a:cubicBezTo>
                  <a:pt x="10176" y="18259"/>
                  <a:pt x="10044" y="18646"/>
                  <a:pt x="9788" y="18770"/>
                </a:cubicBezTo>
                <a:cubicBezTo>
                  <a:pt x="9529" y="18897"/>
                  <a:pt x="9211" y="18733"/>
                  <a:pt x="8834" y="18270"/>
                </a:cubicBezTo>
                <a:lnTo>
                  <a:pt x="5172" y="13869"/>
                </a:lnTo>
                <a:lnTo>
                  <a:pt x="440" y="13869"/>
                </a:lnTo>
                <a:cubicBezTo>
                  <a:pt x="320" y="13869"/>
                  <a:pt x="218" y="13818"/>
                  <a:pt x="129" y="13720"/>
                </a:cubicBezTo>
                <a:cubicBezTo>
                  <a:pt x="44" y="13624"/>
                  <a:pt x="0" y="13497"/>
                  <a:pt x="0" y="13342"/>
                </a:cubicBezTo>
                <a:lnTo>
                  <a:pt x="0" y="8210"/>
                </a:lnTo>
                <a:cubicBezTo>
                  <a:pt x="0" y="8066"/>
                  <a:pt x="44" y="7942"/>
                  <a:pt x="129" y="7838"/>
                </a:cubicBezTo>
                <a:cubicBezTo>
                  <a:pt x="218" y="7736"/>
                  <a:pt x="320" y="7685"/>
                  <a:pt x="440" y="7685"/>
                </a:cubicBezTo>
                <a:lnTo>
                  <a:pt x="5172" y="7685"/>
                </a:lnTo>
                <a:lnTo>
                  <a:pt x="8834" y="3281"/>
                </a:lnTo>
                <a:close/>
                <a:moveTo>
                  <a:pt x="12002" y="5239"/>
                </a:moveTo>
                <a:cubicBezTo>
                  <a:pt x="12221" y="5095"/>
                  <a:pt x="12445" y="5061"/>
                  <a:pt x="12682" y="5132"/>
                </a:cubicBezTo>
                <a:cubicBezTo>
                  <a:pt x="12920" y="5205"/>
                  <a:pt x="13104" y="5369"/>
                  <a:pt x="13228" y="5631"/>
                </a:cubicBezTo>
                <a:cubicBezTo>
                  <a:pt x="14010" y="7270"/>
                  <a:pt x="14400" y="8983"/>
                  <a:pt x="14400" y="10774"/>
                </a:cubicBezTo>
                <a:cubicBezTo>
                  <a:pt x="14400" y="12588"/>
                  <a:pt x="14010" y="14301"/>
                  <a:pt x="13228" y="15920"/>
                </a:cubicBezTo>
                <a:cubicBezTo>
                  <a:pt x="13056" y="16290"/>
                  <a:pt x="12793" y="16476"/>
                  <a:pt x="12440" y="16476"/>
                </a:cubicBezTo>
                <a:cubicBezTo>
                  <a:pt x="12292" y="16476"/>
                  <a:pt x="12143" y="16423"/>
                  <a:pt x="12000" y="16313"/>
                </a:cubicBezTo>
                <a:cubicBezTo>
                  <a:pt x="11781" y="16169"/>
                  <a:pt x="11640" y="15954"/>
                  <a:pt x="11571" y="15666"/>
                </a:cubicBezTo>
                <a:cubicBezTo>
                  <a:pt x="11503" y="15376"/>
                  <a:pt x="11529" y="15102"/>
                  <a:pt x="11649" y="14843"/>
                </a:cubicBezTo>
                <a:cubicBezTo>
                  <a:pt x="12280" y="13536"/>
                  <a:pt x="12595" y="12179"/>
                  <a:pt x="12595" y="10774"/>
                </a:cubicBezTo>
                <a:cubicBezTo>
                  <a:pt x="12595" y="9372"/>
                  <a:pt x="12277" y="8018"/>
                  <a:pt x="11649" y="6712"/>
                </a:cubicBezTo>
                <a:cubicBezTo>
                  <a:pt x="11529" y="6449"/>
                  <a:pt x="11503" y="6173"/>
                  <a:pt x="11571" y="5888"/>
                </a:cubicBezTo>
                <a:cubicBezTo>
                  <a:pt x="11642" y="5600"/>
                  <a:pt x="11783" y="5383"/>
                  <a:pt x="12002" y="5239"/>
                </a:cubicBezTo>
                <a:moveTo>
                  <a:pt x="16137" y="3038"/>
                </a:moveTo>
                <a:cubicBezTo>
                  <a:pt x="16754" y="4218"/>
                  <a:pt x="17217" y="5456"/>
                  <a:pt x="17528" y="6751"/>
                </a:cubicBezTo>
                <a:cubicBezTo>
                  <a:pt x="17841" y="8046"/>
                  <a:pt x="17996" y="9392"/>
                  <a:pt x="17996" y="10774"/>
                </a:cubicBezTo>
                <a:cubicBezTo>
                  <a:pt x="17996" y="13559"/>
                  <a:pt x="17368" y="16140"/>
                  <a:pt x="16114" y="18516"/>
                </a:cubicBezTo>
                <a:cubicBezTo>
                  <a:pt x="16038" y="18677"/>
                  <a:pt x="15930" y="18804"/>
                  <a:pt x="15786" y="18886"/>
                </a:cubicBezTo>
                <a:cubicBezTo>
                  <a:pt x="15643" y="18976"/>
                  <a:pt x="15504" y="19015"/>
                  <a:pt x="15370" y="19015"/>
                </a:cubicBezTo>
                <a:cubicBezTo>
                  <a:pt x="15182" y="19015"/>
                  <a:pt x="15022" y="18962"/>
                  <a:pt x="14885" y="18855"/>
                </a:cubicBezTo>
                <a:cubicBezTo>
                  <a:pt x="14666" y="18711"/>
                  <a:pt x="14534" y="18490"/>
                  <a:pt x="14478" y="18192"/>
                </a:cubicBezTo>
                <a:cubicBezTo>
                  <a:pt x="14426" y="17895"/>
                  <a:pt x="14466" y="17616"/>
                  <a:pt x="14603" y="17354"/>
                </a:cubicBezTo>
                <a:cubicBezTo>
                  <a:pt x="15662" y="15328"/>
                  <a:pt x="16196" y="13136"/>
                  <a:pt x="16203" y="10775"/>
                </a:cubicBezTo>
                <a:cubicBezTo>
                  <a:pt x="16203" y="8416"/>
                  <a:pt x="15669" y="6224"/>
                  <a:pt x="14603" y="4198"/>
                </a:cubicBezTo>
                <a:cubicBezTo>
                  <a:pt x="14466" y="3936"/>
                  <a:pt x="14426" y="3659"/>
                  <a:pt x="14478" y="3363"/>
                </a:cubicBezTo>
                <a:cubicBezTo>
                  <a:pt x="14532" y="3067"/>
                  <a:pt x="14666" y="2847"/>
                  <a:pt x="14885" y="2700"/>
                </a:cubicBezTo>
                <a:cubicBezTo>
                  <a:pt x="15104" y="2536"/>
                  <a:pt x="15330" y="2488"/>
                  <a:pt x="15572" y="2551"/>
                </a:cubicBezTo>
                <a:cubicBezTo>
                  <a:pt x="15812" y="2615"/>
                  <a:pt x="16001" y="2776"/>
                  <a:pt x="16137" y="3038"/>
                </a:cubicBezTo>
                <a:moveTo>
                  <a:pt x="18999" y="460"/>
                </a:moveTo>
                <a:cubicBezTo>
                  <a:pt x="19863" y="2026"/>
                  <a:pt x="20517" y="3676"/>
                  <a:pt x="20948" y="5408"/>
                </a:cubicBezTo>
                <a:cubicBezTo>
                  <a:pt x="21385" y="7141"/>
                  <a:pt x="21599" y="8929"/>
                  <a:pt x="21599" y="10774"/>
                </a:cubicBezTo>
                <a:cubicBezTo>
                  <a:pt x="21599" y="12622"/>
                  <a:pt x="21381" y="14411"/>
                  <a:pt x="20943" y="16146"/>
                </a:cubicBezTo>
                <a:cubicBezTo>
                  <a:pt x="20500" y="17878"/>
                  <a:pt x="19856" y="19520"/>
                  <a:pt x="18999" y="21069"/>
                </a:cubicBezTo>
                <a:cubicBezTo>
                  <a:pt x="18924" y="21230"/>
                  <a:pt x="18815" y="21354"/>
                  <a:pt x="18672" y="21442"/>
                </a:cubicBezTo>
                <a:cubicBezTo>
                  <a:pt x="18528" y="21526"/>
                  <a:pt x="18389" y="21569"/>
                  <a:pt x="18253" y="21569"/>
                </a:cubicBezTo>
                <a:cubicBezTo>
                  <a:pt x="18067" y="21569"/>
                  <a:pt x="17898" y="21509"/>
                  <a:pt x="17747" y="21394"/>
                </a:cubicBezTo>
                <a:cubicBezTo>
                  <a:pt x="17528" y="21230"/>
                  <a:pt x="17399" y="21001"/>
                  <a:pt x="17352" y="20705"/>
                </a:cubicBezTo>
                <a:cubicBezTo>
                  <a:pt x="17307" y="20406"/>
                  <a:pt x="17352" y="20144"/>
                  <a:pt x="17488" y="19907"/>
                </a:cubicBezTo>
                <a:cubicBezTo>
                  <a:pt x="18239" y="18519"/>
                  <a:pt x="18811" y="17057"/>
                  <a:pt x="19206" y="15517"/>
                </a:cubicBezTo>
                <a:cubicBezTo>
                  <a:pt x="19599" y="13976"/>
                  <a:pt x="19797" y="12396"/>
                  <a:pt x="19797" y="10774"/>
                </a:cubicBezTo>
                <a:cubicBezTo>
                  <a:pt x="19797" y="9155"/>
                  <a:pt x="19601" y="7575"/>
                  <a:pt x="19211" y="6037"/>
                </a:cubicBezTo>
                <a:cubicBezTo>
                  <a:pt x="18820" y="4497"/>
                  <a:pt x="18246" y="3044"/>
                  <a:pt x="17488" y="1673"/>
                </a:cubicBezTo>
                <a:cubicBezTo>
                  <a:pt x="17352" y="1413"/>
                  <a:pt x="17309" y="1137"/>
                  <a:pt x="17352" y="843"/>
                </a:cubicBezTo>
                <a:cubicBezTo>
                  <a:pt x="17399" y="550"/>
                  <a:pt x="17528" y="321"/>
                  <a:pt x="17747" y="163"/>
                </a:cubicBezTo>
                <a:cubicBezTo>
                  <a:pt x="17968" y="16"/>
                  <a:pt x="18192" y="-31"/>
                  <a:pt x="18434" y="19"/>
                </a:cubicBezTo>
                <a:cubicBezTo>
                  <a:pt x="18677" y="68"/>
                  <a:pt x="18862" y="214"/>
                  <a:pt x="18999" y="46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37" name="TextBox 36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40" name="Rectangle 39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85" grpId="0"/>
      <p:bldP spid="86" grpId="0"/>
      <p:bldP spid="91" grpId="0" animBg="1"/>
      <p:bldP spid="103" grpId="0"/>
      <p:bldP spid="106" grpId="0"/>
      <p:bldP spid="128" grpId="0" animBg="1"/>
      <p:bldP spid="136" grpId="0"/>
      <p:bldP spid="137" grpId="0"/>
      <p:bldP spid="139" grpId="0" animBg="1"/>
      <p:bldP spid="143" grpId="0"/>
      <p:bldP spid="158" grpId="0"/>
      <p:bldP spid="160" grpId="0" animBg="1"/>
      <p:bldP spid="163" grpId="0"/>
      <p:bldP spid="164" grpId="0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3"/>
          <p:cNvGrpSpPr/>
          <p:nvPr/>
        </p:nvGrpSpPr>
        <p:grpSpPr>
          <a:xfrm>
            <a:off x="13102660" y="7741953"/>
            <a:ext cx="6947220" cy="3240333"/>
            <a:chOff x="13102660" y="7741953"/>
            <a:chExt cx="6947220" cy="3240333"/>
          </a:xfrm>
        </p:grpSpPr>
        <p:sp>
          <p:nvSpPr>
            <p:cNvPr id="125" name="Freeform 1"/>
            <p:cNvSpPr>
              <a:spLocks noChangeArrowheads="1"/>
            </p:cNvSpPr>
            <p:nvPr/>
          </p:nvSpPr>
          <p:spPr bwMode="auto">
            <a:xfrm rot="21133775">
              <a:off x="13102660" y="7748014"/>
              <a:ext cx="6866520" cy="3212492"/>
            </a:xfrm>
            <a:custGeom>
              <a:avLst/>
              <a:gdLst>
                <a:gd name="T0" fmla="*/ 610 w 14140"/>
                <a:gd name="T1" fmla="*/ 4685 h 6615"/>
                <a:gd name="T2" fmla="*/ 610 w 14140"/>
                <a:gd name="T3" fmla="*/ 4685 h 6615"/>
                <a:gd name="T4" fmla="*/ 505 w 14140"/>
                <a:gd name="T5" fmla="*/ 5029 h 6615"/>
                <a:gd name="T6" fmla="*/ 1120 w 14140"/>
                <a:gd name="T7" fmla="*/ 5639 h 6615"/>
                <a:gd name="T8" fmla="*/ 1714 w 14140"/>
                <a:gd name="T9" fmla="*/ 5184 h 6615"/>
                <a:gd name="T10" fmla="*/ 2335 w 14140"/>
                <a:gd name="T11" fmla="*/ 4507 h 6615"/>
                <a:gd name="T12" fmla="*/ 2335 w 14140"/>
                <a:gd name="T13" fmla="*/ 4485 h 6615"/>
                <a:gd name="T14" fmla="*/ 3050 w 14140"/>
                <a:gd name="T15" fmla="*/ 3753 h 6615"/>
                <a:gd name="T16" fmla="*/ 4608 w 14140"/>
                <a:gd name="T17" fmla="*/ 3903 h 6615"/>
                <a:gd name="T18" fmla="*/ 6821 w 14140"/>
                <a:gd name="T19" fmla="*/ 3554 h 6615"/>
                <a:gd name="T20" fmla="*/ 7673 w 14140"/>
                <a:gd name="T21" fmla="*/ 3903 h 6615"/>
                <a:gd name="T22" fmla="*/ 8394 w 14140"/>
                <a:gd name="T23" fmla="*/ 3665 h 6615"/>
                <a:gd name="T24" fmla="*/ 9409 w 14140"/>
                <a:gd name="T25" fmla="*/ 3936 h 6615"/>
                <a:gd name="T26" fmla="*/ 10296 w 14140"/>
                <a:gd name="T27" fmla="*/ 3731 h 6615"/>
                <a:gd name="T28" fmla="*/ 11333 w 14140"/>
                <a:gd name="T29" fmla="*/ 4252 h 6615"/>
                <a:gd name="T30" fmla="*/ 11533 w 14140"/>
                <a:gd name="T31" fmla="*/ 4768 h 6615"/>
                <a:gd name="T32" fmla="*/ 11056 w 14140"/>
                <a:gd name="T33" fmla="*/ 5616 h 6615"/>
                <a:gd name="T34" fmla="*/ 12065 w 14140"/>
                <a:gd name="T35" fmla="*/ 6614 h 6615"/>
                <a:gd name="T36" fmla="*/ 13041 w 14140"/>
                <a:gd name="T37" fmla="*/ 5877 h 6615"/>
                <a:gd name="T38" fmla="*/ 13335 w 14140"/>
                <a:gd name="T39" fmla="*/ 5932 h 6615"/>
                <a:gd name="T40" fmla="*/ 14139 w 14140"/>
                <a:gd name="T41" fmla="*/ 5139 h 6615"/>
                <a:gd name="T42" fmla="*/ 13734 w 14140"/>
                <a:gd name="T43" fmla="*/ 4457 h 6615"/>
                <a:gd name="T44" fmla="*/ 13795 w 14140"/>
                <a:gd name="T45" fmla="*/ 4086 h 6615"/>
                <a:gd name="T46" fmla="*/ 13091 w 14140"/>
                <a:gd name="T47" fmla="*/ 2977 h 6615"/>
                <a:gd name="T48" fmla="*/ 13124 w 14140"/>
                <a:gd name="T49" fmla="*/ 2655 h 6615"/>
                <a:gd name="T50" fmla="*/ 11499 w 14140"/>
                <a:gd name="T51" fmla="*/ 1047 h 6615"/>
                <a:gd name="T52" fmla="*/ 11183 w 14140"/>
                <a:gd name="T53" fmla="*/ 1081 h 6615"/>
                <a:gd name="T54" fmla="*/ 9409 w 14140"/>
                <a:gd name="T55" fmla="*/ 0 h 6615"/>
                <a:gd name="T56" fmla="*/ 7475 w 14140"/>
                <a:gd name="T57" fmla="*/ 1513 h 6615"/>
                <a:gd name="T58" fmla="*/ 6471 w 14140"/>
                <a:gd name="T59" fmla="*/ 2539 h 6615"/>
                <a:gd name="T60" fmla="*/ 4608 w 14140"/>
                <a:gd name="T61" fmla="*/ 2317 h 6615"/>
                <a:gd name="T62" fmla="*/ 4536 w 14140"/>
                <a:gd name="T63" fmla="*/ 2317 h 6615"/>
                <a:gd name="T64" fmla="*/ 4192 w 14140"/>
                <a:gd name="T65" fmla="*/ 1996 h 6615"/>
                <a:gd name="T66" fmla="*/ 3543 w 14140"/>
                <a:gd name="T67" fmla="*/ 1369 h 6615"/>
                <a:gd name="T68" fmla="*/ 3399 w 14140"/>
                <a:gd name="T69" fmla="*/ 1386 h 6615"/>
                <a:gd name="T70" fmla="*/ 3089 w 14140"/>
                <a:gd name="T71" fmla="*/ 1314 h 6615"/>
                <a:gd name="T72" fmla="*/ 2806 w 14140"/>
                <a:gd name="T73" fmla="*/ 1375 h 6615"/>
                <a:gd name="T74" fmla="*/ 2806 w 14140"/>
                <a:gd name="T75" fmla="*/ 1369 h 6615"/>
                <a:gd name="T76" fmla="*/ 2279 w 14140"/>
                <a:gd name="T77" fmla="*/ 848 h 6615"/>
                <a:gd name="T78" fmla="*/ 1780 w 14140"/>
                <a:gd name="T79" fmla="*/ 1203 h 6615"/>
                <a:gd name="T80" fmla="*/ 1719 w 14140"/>
                <a:gd name="T81" fmla="*/ 1203 h 6615"/>
                <a:gd name="T82" fmla="*/ 1154 w 14140"/>
                <a:gd name="T83" fmla="*/ 1757 h 6615"/>
                <a:gd name="T84" fmla="*/ 1597 w 14140"/>
                <a:gd name="T85" fmla="*/ 2301 h 6615"/>
                <a:gd name="T86" fmla="*/ 1736 w 14140"/>
                <a:gd name="T87" fmla="*/ 2556 h 6615"/>
                <a:gd name="T88" fmla="*/ 1037 w 14140"/>
                <a:gd name="T89" fmla="*/ 3515 h 6615"/>
                <a:gd name="T90" fmla="*/ 1037 w 14140"/>
                <a:gd name="T91" fmla="*/ 3520 h 6615"/>
                <a:gd name="T92" fmla="*/ 655 w 14140"/>
                <a:gd name="T93" fmla="*/ 3393 h 6615"/>
                <a:gd name="T94" fmla="*/ 0 w 14140"/>
                <a:gd name="T95" fmla="*/ 4042 h 6615"/>
                <a:gd name="T96" fmla="*/ 610 w 14140"/>
                <a:gd name="T97" fmla="*/ 4685 h 6615"/>
                <a:gd name="T98" fmla="*/ 2723 w 14140"/>
                <a:gd name="T99" fmla="*/ 2545 h 6615"/>
                <a:gd name="T100" fmla="*/ 2723 w 14140"/>
                <a:gd name="T101" fmla="*/ 2545 h 6615"/>
                <a:gd name="T102" fmla="*/ 2573 w 14140"/>
                <a:gd name="T103" fmla="*/ 2594 h 6615"/>
                <a:gd name="T104" fmla="*/ 2656 w 14140"/>
                <a:gd name="T105" fmla="*/ 2500 h 6615"/>
                <a:gd name="T106" fmla="*/ 2723 w 14140"/>
                <a:gd name="T107" fmla="*/ 2545 h 6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140" h="6615">
                  <a:moveTo>
                    <a:pt x="610" y="4685"/>
                  </a:moveTo>
                  <a:lnTo>
                    <a:pt x="610" y="4685"/>
                  </a:lnTo>
                  <a:cubicBezTo>
                    <a:pt x="544" y="4785"/>
                    <a:pt x="505" y="4901"/>
                    <a:pt x="505" y="5029"/>
                  </a:cubicBezTo>
                  <a:cubicBezTo>
                    <a:pt x="505" y="5367"/>
                    <a:pt x="777" y="5639"/>
                    <a:pt x="1120" y="5639"/>
                  </a:cubicBezTo>
                  <a:cubicBezTo>
                    <a:pt x="1409" y="5639"/>
                    <a:pt x="1647" y="5444"/>
                    <a:pt x="1714" y="5184"/>
                  </a:cubicBezTo>
                  <a:cubicBezTo>
                    <a:pt x="2063" y="5145"/>
                    <a:pt x="2335" y="4857"/>
                    <a:pt x="2335" y="4507"/>
                  </a:cubicBezTo>
                  <a:cubicBezTo>
                    <a:pt x="2335" y="4496"/>
                    <a:pt x="2335" y="4491"/>
                    <a:pt x="2335" y="4485"/>
                  </a:cubicBezTo>
                  <a:cubicBezTo>
                    <a:pt x="2684" y="4391"/>
                    <a:pt x="2961" y="4108"/>
                    <a:pt x="3050" y="3753"/>
                  </a:cubicBezTo>
                  <a:cubicBezTo>
                    <a:pt x="3488" y="3848"/>
                    <a:pt x="4026" y="3903"/>
                    <a:pt x="4608" y="3903"/>
                  </a:cubicBezTo>
                  <a:cubicBezTo>
                    <a:pt x="5529" y="3903"/>
                    <a:pt x="6338" y="3764"/>
                    <a:pt x="6821" y="3554"/>
                  </a:cubicBezTo>
                  <a:cubicBezTo>
                    <a:pt x="7042" y="3770"/>
                    <a:pt x="7342" y="3903"/>
                    <a:pt x="7673" y="3903"/>
                  </a:cubicBezTo>
                  <a:cubicBezTo>
                    <a:pt x="7945" y="3903"/>
                    <a:pt x="8195" y="3814"/>
                    <a:pt x="8394" y="3665"/>
                  </a:cubicBezTo>
                  <a:cubicBezTo>
                    <a:pt x="8694" y="3836"/>
                    <a:pt x="9037" y="3936"/>
                    <a:pt x="9409" y="3936"/>
                  </a:cubicBezTo>
                  <a:cubicBezTo>
                    <a:pt x="9731" y="3936"/>
                    <a:pt x="10030" y="3864"/>
                    <a:pt x="10296" y="3731"/>
                  </a:cubicBezTo>
                  <a:cubicBezTo>
                    <a:pt x="10562" y="4014"/>
                    <a:pt x="10923" y="4208"/>
                    <a:pt x="11333" y="4252"/>
                  </a:cubicBezTo>
                  <a:cubicBezTo>
                    <a:pt x="11355" y="4441"/>
                    <a:pt x="11427" y="4618"/>
                    <a:pt x="11533" y="4768"/>
                  </a:cubicBezTo>
                  <a:cubicBezTo>
                    <a:pt x="11244" y="4945"/>
                    <a:pt x="11056" y="5262"/>
                    <a:pt x="11056" y="5616"/>
                  </a:cubicBezTo>
                  <a:cubicBezTo>
                    <a:pt x="11056" y="6171"/>
                    <a:pt x="11510" y="6614"/>
                    <a:pt x="12065" y="6614"/>
                  </a:cubicBezTo>
                  <a:cubicBezTo>
                    <a:pt x="12536" y="6614"/>
                    <a:pt x="12924" y="6304"/>
                    <a:pt x="13041" y="5877"/>
                  </a:cubicBezTo>
                  <a:cubicBezTo>
                    <a:pt x="13135" y="5910"/>
                    <a:pt x="13235" y="5932"/>
                    <a:pt x="13335" y="5932"/>
                  </a:cubicBezTo>
                  <a:cubicBezTo>
                    <a:pt x="13778" y="5932"/>
                    <a:pt x="14139" y="5578"/>
                    <a:pt x="14139" y="5139"/>
                  </a:cubicBezTo>
                  <a:cubicBezTo>
                    <a:pt x="14139" y="4851"/>
                    <a:pt x="13978" y="4596"/>
                    <a:pt x="13734" y="4457"/>
                  </a:cubicBezTo>
                  <a:cubicBezTo>
                    <a:pt x="13773" y="4341"/>
                    <a:pt x="13795" y="4213"/>
                    <a:pt x="13795" y="4086"/>
                  </a:cubicBezTo>
                  <a:cubicBezTo>
                    <a:pt x="13795" y="3598"/>
                    <a:pt x="13506" y="3177"/>
                    <a:pt x="13091" y="2977"/>
                  </a:cubicBezTo>
                  <a:cubicBezTo>
                    <a:pt x="13113" y="2872"/>
                    <a:pt x="13124" y="2766"/>
                    <a:pt x="13124" y="2655"/>
                  </a:cubicBezTo>
                  <a:cubicBezTo>
                    <a:pt x="13124" y="1768"/>
                    <a:pt x="12398" y="1047"/>
                    <a:pt x="11499" y="1047"/>
                  </a:cubicBezTo>
                  <a:cubicBezTo>
                    <a:pt x="11394" y="1047"/>
                    <a:pt x="11283" y="1059"/>
                    <a:pt x="11183" y="1081"/>
                  </a:cubicBezTo>
                  <a:cubicBezTo>
                    <a:pt x="10856" y="439"/>
                    <a:pt x="10185" y="0"/>
                    <a:pt x="9409" y="0"/>
                  </a:cubicBezTo>
                  <a:cubicBezTo>
                    <a:pt x="8466" y="0"/>
                    <a:pt x="7679" y="648"/>
                    <a:pt x="7475" y="1513"/>
                  </a:cubicBezTo>
                  <a:cubicBezTo>
                    <a:pt x="6954" y="1602"/>
                    <a:pt x="6543" y="2018"/>
                    <a:pt x="6471" y="2539"/>
                  </a:cubicBezTo>
                  <a:cubicBezTo>
                    <a:pt x="5989" y="2400"/>
                    <a:pt x="5334" y="2317"/>
                    <a:pt x="4608" y="2317"/>
                  </a:cubicBezTo>
                  <a:cubicBezTo>
                    <a:pt x="4586" y="2317"/>
                    <a:pt x="4564" y="2317"/>
                    <a:pt x="4536" y="2317"/>
                  </a:cubicBezTo>
                  <a:cubicBezTo>
                    <a:pt x="4486" y="2162"/>
                    <a:pt x="4353" y="2040"/>
                    <a:pt x="4192" y="1996"/>
                  </a:cubicBezTo>
                  <a:cubicBezTo>
                    <a:pt x="4181" y="1652"/>
                    <a:pt x="3898" y="1369"/>
                    <a:pt x="3543" y="1369"/>
                  </a:cubicBezTo>
                  <a:cubicBezTo>
                    <a:pt x="3494" y="1369"/>
                    <a:pt x="3444" y="1375"/>
                    <a:pt x="3399" y="1386"/>
                  </a:cubicBezTo>
                  <a:cubicBezTo>
                    <a:pt x="3305" y="1341"/>
                    <a:pt x="3200" y="1314"/>
                    <a:pt x="3089" y="1314"/>
                  </a:cubicBezTo>
                  <a:cubicBezTo>
                    <a:pt x="2989" y="1314"/>
                    <a:pt x="2895" y="1336"/>
                    <a:pt x="2806" y="1375"/>
                  </a:cubicBezTo>
                  <a:lnTo>
                    <a:pt x="2806" y="1369"/>
                  </a:lnTo>
                  <a:cubicBezTo>
                    <a:pt x="2806" y="1081"/>
                    <a:pt x="2573" y="848"/>
                    <a:pt x="2279" y="848"/>
                  </a:cubicBezTo>
                  <a:cubicBezTo>
                    <a:pt x="2046" y="848"/>
                    <a:pt x="1852" y="998"/>
                    <a:pt x="1780" y="1203"/>
                  </a:cubicBezTo>
                  <a:cubicBezTo>
                    <a:pt x="1758" y="1203"/>
                    <a:pt x="1741" y="1203"/>
                    <a:pt x="1719" y="1203"/>
                  </a:cubicBezTo>
                  <a:cubicBezTo>
                    <a:pt x="1409" y="1203"/>
                    <a:pt x="1154" y="1452"/>
                    <a:pt x="1154" y="1757"/>
                  </a:cubicBezTo>
                  <a:cubicBezTo>
                    <a:pt x="1154" y="2023"/>
                    <a:pt x="1348" y="2251"/>
                    <a:pt x="1597" y="2301"/>
                  </a:cubicBezTo>
                  <a:cubicBezTo>
                    <a:pt x="1625" y="2400"/>
                    <a:pt x="1669" y="2484"/>
                    <a:pt x="1736" y="2556"/>
                  </a:cubicBezTo>
                  <a:cubicBezTo>
                    <a:pt x="1331" y="2689"/>
                    <a:pt x="1037" y="3066"/>
                    <a:pt x="1037" y="3515"/>
                  </a:cubicBezTo>
                  <a:cubicBezTo>
                    <a:pt x="1037" y="3515"/>
                    <a:pt x="1037" y="3515"/>
                    <a:pt x="1037" y="3520"/>
                  </a:cubicBezTo>
                  <a:cubicBezTo>
                    <a:pt x="932" y="3443"/>
                    <a:pt x="799" y="3393"/>
                    <a:pt x="655" y="3393"/>
                  </a:cubicBezTo>
                  <a:cubicBezTo>
                    <a:pt x="294" y="3393"/>
                    <a:pt x="0" y="3681"/>
                    <a:pt x="0" y="4042"/>
                  </a:cubicBezTo>
                  <a:cubicBezTo>
                    <a:pt x="0" y="4385"/>
                    <a:pt x="266" y="4663"/>
                    <a:pt x="610" y="4685"/>
                  </a:cubicBezTo>
                  <a:close/>
                  <a:moveTo>
                    <a:pt x="2723" y="2545"/>
                  </a:moveTo>
                  <a:lnTo>
                    <a:pt x="2723" y="2545"/>
                  </a:lnTo>
                  <a:cubicBezTo>
                    <a:pt x="2667" y="2561"/>
                    <a:pt x="2623" y="2578"/>
                    <a:pt x="2573" y="2594"/>
                  </a:cubicBezTo>
                  <a:cubicBezTo>
                    <a:pt x="2606" y="2567"/>
                    <a:pt x="2634" y="2534"/>
                    <a:pt x="2656" y="2500"/>
                  </a:cubicBezTo>
                  <a:cubicBezTo>
                    <a:pt x="2678" y="2517"/>
                    <a:pt x="2701" y="2534"/>
                    <a:pt x="2723" y="254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26" name="Freeform 2"/>
            <p:cNvSpPr>
              <a:spLocks noChangeArrowheads="1"/>
            </p:cNvSpPr>
            <p:nvPr/>
          </p:nvSpPr>
          <p:spPr bwMode="auto">
            <a:xfrm rot="21133775">
              <a:off x="13112704" y="7741953"/>
              <a:ext cx="6937176" cy="3240333"/>
            </a:xfrm>
            <a:custGeom>
              <a:avLst/>
              <a:gdLst>
                <a:gd name="T0" fmla="*/ 14288 w 14289"/>
                <a:gd name="T1" fmla="*/ 4069 h 6671"/>
                <a:gd name="T2" fmla="*/ 14288 w 14289"/>
                <a:gd name="T3" fmla="*/ 4069 h 6671"/>
                <a:gd name="T4" fmla="*/ 13628 w 14289"/>
                <a:gd name="T5" fmla="*/ 3421 h 6671"/>
                <a:gd name="T6" fmla="*/ 13240 w 14289"/>
                <a:gd name="T7" fmla="*/ 3548 h 6671"/>
                <a:gd name="T8" fmla="*/ 13240 w 14289"/>
                <a:gd name="T9" fmla="*/ 3537 h 6671"/>
                <a:gd name="T10" fmla="*/ 12536 w 14289"/>
                <a:gd name="T11" fmla="*/ 2572 h 6671"/>
                <a:gd name="T12" fmla="*/ 12675 w 14289"/>
                <a:gd name="T13" fmla="*/ 2323 h 6671"/>
                <a:gd name="T14" fmla="*/ 13124 w 14289"/>
                <a:gd name="T15" fmla="*/ 1774 h 6671"/>
                <a:gd name="T16" fmla="*/ 12552 w 14289"/>
                <a:gd name="T17" fmla="*/ 1208 h 6671"/>
                <a:gd name="T18" fmla="*/ 12491 w 14289"/>
                <a:gd name="T19" fmla="*/ 1214 h 6671"/>
                <a:gd name="T20" fmla="*/ 11987 w 14289"/>
                <a:gd name="T21" fmla="*/ 853 h 6671"/>
                <a:gd name="T22" fmla="*/ 11449 w 14289"/>
                <a:gd name="T23" fmla="*/ 1380 h 6671"/>
                <a:gd name="T24" fmla="*/ 11449 w 14289"/>
                <a:gd name="T25" fmla="*/ 1386 h 6671"/>
                <a:gd name="T26" fmla="*/ 11166 w 14289"/>
                <a:gd name="T27" fmla="*/ 1325 h 6671"/>
                <a:gd name="T28" fmla="*/ 10856 w 14289"/>
                <a:gd name="T29" fmla="*/ 1397 h 6671"/>
                <a:gd name="T30" fmla="*/ 10706 w 14289"/>
                <a:gd name="T31" fmla="*/ 1380 h 6671"/>
                <a:gd name="T32" fmla="*/ 10052 w 14289"/>
                <a:gd name="T33" fmla="*/ 2012 h 6671"/>
                <a:gd name="T34" fmla="*/ 9703 w 14289"/>
                <a:gd name="T35" fmla="*/ 2334 h 6671"/>
                <a:gd name="T36" fmla="*/ 9630 w 14289"/>
                <a:gd name="T37" fmla="*/ 2334 h 6671"/>
                <a:gd name="T38" fmla="*/ 7751 w 14289"/>
                <a:gd name="T39" fmla="*/ 2556 h 6671"/>
                <a:gd name="T40" fmla="*/ 6737 w 14289"/>
                <a:gd name="T41" fmla="*/ 1524 h 6671"/>
                <a:gd name="T42" fmla="*/ 4780 w 14289"/>
                <a:gd name="T43" fmla="*/ 0 h 6671"/>
                <a:gd name="T44" fmla="*/ 2989 w 14289"/>
                <a:gd name="T45" fmla="*/ 1086 h 6671"/>
                <a:gd name="T46" fmla="*/ 2667 w 14289"/>
                <a:gd name="T47" fmla="*/ 1059 h 6671"/>
                <a:gd name="T48" fmla="*/ 1026 w 14289"/>
                <a:gd name="T49" fmla="*/ 2672 h 6671"/>
                <a:gd name="T50" fmla="*/ 1059 w 14289"/>
                <a:gd name="T51" fmla="*/ 3005 h 6671"/>
                <a:gd name="T52" fmla="*/ 349 w 14289"/>
                <a:gd name="T53" fmla="*/ 4119 h 6671"/>
                <a:gd name="T54" fmla="*/ 405 w 14289"/>
                <a:gd name="T55" fmla="*/ 4491 h 6671"/>
                <a:gd name="T56" fmla="*/ 0 w 14289"/>
                <a:gd name="T57" fmla="*/ 5184 h 6671"/>
                <a:gd name="T58" fmla="*/ 810 w 14289"/>
                <a:gd name="T59" fmla="*/ 5977 h 6671"/>
                <a:gd name="T60" fmla="*/ 1109 w 14289"/>
                <a:gd name="T61" fmla="*/ 5921 h 6671"/>
                <a:gd name="T62" fmla="*/ 2096 w 14289"/>
                <a:gd name="T63" fmla="*/ 6670 h 6671"/>
                <a:gd name="T64" fmla="*/ 3116 w 14289"/>
                <a:gd name="T65" fmla="*/ 5661 h 6671"/>
                <a:gd name="T66" fmla="*/ 2634 w 14289"/>
                <a:gd name="T67" fmla="*/ 4807 h 6671"/>
                <a:gd name="T68" fmla="*/ 2839 w 14289"/>
                <a:gd name="T69" fmla="*/ 4286 h 6671"/>
                <a:gd name="T70" fmla="*/ 3881 w 14289"/>
                <a:gd name="T71" fmla="*/ 3759 h 6671"/>
                <a:gd name="T72" fmla="*/ 4780 w 14289"/>
                <a:gd name="T73" fmla="*/ 3970 h 6671"/>
                <a:gd name="T74" fmla="*/ 5805 w 14289"/>
                <a:gd name="T75" fmla="*/ 3692 h 6671"/>
                <a:gd name="T76" fmla="*/ 6532 w 14289"/>
                <a:gd name="T77" fmla="*/ 3931 h 6671"/>
                <a:gd name="T78" fmla="*/ 7397 w 14289"/>
                <a:gd name="T79" fmla="*/ 3581 h 6671"/>
                <a:gd name="T80" fmla="*/ 9630 w 14289"/>
                <a:gd name="T81" fmla="*/ 3931 h 6671"/>
                <a:gd name="T82" fmla="*/ 11205 w 14289"/>
                <a:gd name="T83" fmla="*/ 3781 h 6671"/>
                <a:gd name="T84" fmla="*/ 11931 w 14289"/>
                <a:gd name="T85" fmla="*/ 4518 h 6671"/>
                <a:gd name="T86" fmla="*/ 11931 w 14289"/>
                <a:gd name="T87" fmla="*/ 4541 h 6671"/>
                <a:gd name="T88" fmla="*/ 12558 w 14289"/>
                <a:gd name="T89" fmla="*/ 5223 h 6671"/>
                <a:gd name="T90" fmla="*/ 13157 w 14289"/>
                <a:gd name="T91" fmla="*/ 5683 h 6671"/>
                <a:gd name="T92" fmla="*/ 13783 w 14289"/>
                <a:gd name="T93" fmla="*/ 5067 h 6671"/>
                <a:gd name="T94" fmla="*/ 13673 w 14289"/>
                <a:gd name="T95" fmla="*/ 4724 h 6671"/>
                <a:gd name="T96" fmla="*/ 14288 w 14289"/>
                <a:gd name="T97" fmla="*/ 4069 h 6671"/>
                <a:gd name="T98" fmla="*/ 11604 w 14289"/>
                <a:gd name="T99" fmla="*/ 2517 h 6671"/>
                <a:gd name="T100" fmla="*/ 11604 w 14289"/>
                <a:gd name="T101" fmla="*/ 2517 h 6671"/>
                <a:gd name="T102" fmla="*/ 11687 w 14289"/>
                <a:gd name="T103" fmla="*/ 2611 h 6671"/>
                <a:gd name="T104" fmla="*/ 11538 w 14289"/>
                <a:gd name="T105" fmla="*/ 2567 h 6671"/>
                <a:gd name="T106" fmla="*/ 11604 w 14289"/>
                <a:gd name="T107" fmla="*/ 2517 h 6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289" h="6671">
                  <a:moveTo>
                    <a:pt x="14288" y="4069"/>
                  </a:moveTo>
                  <a:lnTo>
                    <a:pt x="14288" y="4069"/>
                  </a:lnTo>
                  <a:cubicBezTo>
                    <a:pt x="14288" y="3715"/>
                    <a:pt x="13994" y="3421"/>
                    <a:pt x="13628" y="3421"/>
                  </a:cubicBezTo>
                  <a:cubicBezTo>
                    <a:pt x="13484" y="3421"/>
                    <a:pt x="13351" y="3465"/>
                    <a:pt x="13240" y="3548"/>
                  </a:cubicBezTo>
                  <a:cubicBezTo>
                    <a:pt x="13240" y="3543"/>
                    <a:pt x="13240" y="3543"/>
                    <a:pt x="13240" y="3537"/>
                  </a:cubicBezTo>
                  <a:cubicBezTo>
                    <a:pt x="13240" y="3088"/>
                    <a:pt x="12946" y="2711"/>
                    <a:pt x="12536" y="2572"/>
                  </a:cubicBezTo>
                  <a:cubicBezTo>
                    <a:pt x="12602" y="2506"/>
                    <a:pt x="12647" y="2417"/>
                    <a:pt x="12675" y="2323"/>
                  </a:cubicBezTo>
                  <a:cubicBezTo>
                    <a:pt x="12930" y="2267"/>
                    <a:pt x="13124" y="2040"/>
                    <a:pt x="13124" y="1774"/>
                  </a:cubicBezTo>
                  <a:cubicBezTo>
                    <a:pt x="13124" y="1463"/>
                    <a:pt x="12868" y="1208"/>
                    <a:pt x="12552" y="1208"/>
                  </a:cubicBezTo>
                  <a:cubicBezTo>
                    <a:pt x="12530" y="1208"/>
                    <a:pt x="12508" y="1214"/>
                    <a:pt x="12491" y="1214"/>
                  </a:cubicBezTo>
                  <a:cubicBezTo>
                    <a:pt x="12419" y="1003"/>
                    <a:pt x="12220" y="853"/>
                    <a:pt x="11987" y="853"/>
                  </a:cubicBezTo>
                  <a:cubicBezTo>
                    <a:pt x="11687" y="853"/>
                    <a:pt x="11449" y="1092"/>
                    <a:pt x="11449" y="1380"/>
                  </a:cubicBezTo>
                  <a:cubicBezTo>
                    <a:pt x="11449" y="1380"/>
                    <a:pt x="11449" y="1380"/>
                    <a:pt x="11449" y="1386"/>
                  </a:cubicBezTo>
                  <a:cubicBezTo>
                    <a:pt x="11366" y="1347"/>
                    <a:pt x="11272" y="1325"/>
                    <a:pt x="11166" y="1325"/>
                  </a:cubicBezTo>
                  <a:cubicBezTo>
                    <a:pt x="11055" y="1325"/>
                    <a:pt x="10950" y="1352"/>
                    <a:pt x="10856" y="1397"/>
                  </a:cubicBezTo>
                  <a:cubicBezTo>
                    <a:pt x="10806" y="1386"/>
                    <a:pt x="10761" y="1380"/>
                    <a:pt x="10706" y="1380"/>
                  </a:cubicBezTo>
                  <a:cubicBezTo>
                    <a:pt x="10351" y="1380"/>
                    <a:pt x="10063" y="1663"/>
                    <a:pt x="10052" y="2012"/>
                  </a:cubicBezTo>
                  <a:cubicBezTo>
                    <a:pt x="9891" y="2057"/>
                    <a:pt x="9758" y="2179"/>
                    <a:pt x="9703" y="2334"/>
                  </a:cubicBezTo>
                  <a:cubicBezTo>
                    <a:pt x="9680" y="2334"/>
                    <a:pt x="9652" y="2334"/>
                    <a:pt x="9630" y="2334"/>
                  </a:cubicBezTo>
                  <a:cubicBezTo>
                    <a:pt x="8898" y="2334"/>
                    <a:pt x="8239" y="2417"/>
                    <a:pt x="7751" y="2556"/>
                  </a:cubicBezTo>
                  <a:cubicBezTo>
                    <a:pt x="7679" y="2034"/>
                    <a:pt x="7264" y="1613"/>
                    <a:pt x="6737" y="1524"/>
                  </a:cubicBezTo>
                  <a:cubicBezTo>
                    <a:pt x="6526" y="654"/>
                    <a:pt x="5733" y="0"/>
                    <a:pt x="4780" y="0"/>
                  </a:cubicBezTo>
                  <a:cubicBezTo>
                    <a:pt x="3998" y="0"/>
                    <a:pt x="3321" y="444"/>
                    <a:pt x="2989" y="1086"/>
                  </a:cubicBezTo>
                  <a:cubicBezTo>
                    <a:pt x="2883" y="1070"/>
                    <a:pt x="2778" y="1059"/>
                    <a:pt x="2667" y="1059"/>
                  </a:cubicBezTo>
                  <a:cubicBezTo>
                    <a:pt x="1763" y="1059"/>
                    <a:pt x="1026" y="1779"/>
                    <a:pt x="1026" y="2672"/>
                  </a:cubicBezTo>
                  <a:cubicBezTo>
                    <a:pt x="1026" y="2789"/>
                    <a:pt x="1037" y="2894"/>
                    <a:pt x="1059" y="3005"/>
                  </a:cubicBezTo>
                  <a:cubicBezTo>
                    <a:pt x="638" y="3199"/>
                    <a:pt x="349" y="3626"/>
                    <a:pt x="349" y="4119"/>
                  </a:cubicBezTo>
                  <a:cubicBezTo>
                    <a:pt x="349" y="4247"/>
                    <a:pt x="366" y="4374"/>
                    <a:pt x="405" y="4491"/>
                  </a:cubicBezTo>
                  <a:cubicBezTo>
                    <a:pt x="166" y="4629"/>
                    <a:pt x="0" y="4885"/>
                    <a:pt x="0" y="5184"/>
                  </a:cubicBezTo>
                  <a:cubicBezTo>
                    <a:pt x="0" y="5622"/>
                    <a:pt x="366" y="5977"/>
                    <a:pt x="810" y="5977"/>
                  </a:cubicBezTo>
                  <a:cubicBezTo>
                    <a:pt x="915" y="5977"/>
                    <a:pt x="1015" y="5960"/>
                    <a:pt x="1109" y="5921"/>
                  </a:cubicBezTo>
                  <a:cubicBezTo>
                    <a:pt x="1225" y="6354"/>
                    <a:pt x="1625" y="6670"/>
                    <a:pt x="2096" y="6670"/>
                  </a:cubicBezTo>
                  <a:cubicBezTo>
                    <a:pt x="2656" y="6670"/>
                    <a:pt x="3116" y="6215"/>
                    <a:pt x="3116" y="5661"/>
                  </a:cubicBezTo>
                  <a:cubicBezTo>
                    <a:pt x="3116" y="5300"/>
                    <a:pt x="2922" y="4984"/>
                    <a:pt x="2634" y="4807"/>
                  </a:cubicBezTo>
                  <a:cubicBezTo>
                    <a:pt x="2739" y="4652"/>
                    <a:pt x="2811" y="4474"/>
                    <a:pt x="2839" y="4286"/>
                  </a:cubicBezTo>
                  <a:cubicBezTo>
                    <a:pt x="3249" y="4241"/>
                    <a:pt x="3615" y="4047"/>
                    <a:pt x="3881" y="3759"/>
                  </a:cubicBezTo>
                  <a:cubicBezTo>
                    <a:pt x="4153" y="3892"/>
                    <a:pt x="4458" y="3970"/>
                    <a:pt x="4780" y="3970"/>
                  </a:cubicBezTo>
                  <a:cubicBezTo>
                    <a:pt x="5157" y="3970"/>
                    <a:pt x="5506" y="3870"/>
                    <a:pt x="5805" y="3692"/>
                  </a:cubicBezTo>
                  <a:cubicBezTo>
                    <a:pt x="6005" y="3842"/>
                    <a:pt x="6260" y="3931"/>
                    <a:pt x="6532" y="3931"/>
                  </a:cubicBezTo>
                  <a:cubicBezTo>
                    <a:pt x="6870" y="3931"/>
                    <a:pt x="7175" y="3798"/>
                    <a:pt x="7397" y="3581"/>
                  </a:cubicBezTo>
                  <a:cubicBezTo>
                    <a:pt x="7884" y="3792"/>
                    <a:pt x="8699" y="3931"/>
                    <a:pt x="9630" y="3931"/>
                  </a:cubicBezTo>
                  <a:cubicBezTo>
                    <a:pt x="10218" y="3931"/>
                    <a:pt x="10761" y="3875"/>
                    <a:pt x="11205" y="3781"/>
                  </a:cubicBezTo>
                  <a:cubicBezTo>
                    <a:pt x="11294" y="4141"/>
                    <a:pt x="11577" y="4424"/>
                    <a:pt x="11931" y="4518"/>
                  </a:cubicBezTo>
                  <a:cubicBezTo>
                    <a:pt x="11931" y="4530"/>
                    <a:pt x="11931" y="4535"/>
                    <a:pt x="11931" y="4541"/>
                  </a:cubicBezTo>
                  <a:cubicBezTo>
                    <a:pt x="11931" y="4896"/>
                    <a:pt x="12203" y="5189"/>
                    <a:pt x="12558" y="5223"/>
                  </a:cubicBezTo>
                  <a:cubicBezTo>
                    <a:pt x="12624" y="5489"/>
                    <a:pt x="12868" y="5683"/>
                    <a:pt x="13157" y="5683"/>
                  </a:cubicBezTo>
                  <a:cubicBezTo>
                    <a:pt x="13501" y="5683"/>
                    <a:pt x="13783" y="5406"/>
                    <a:pt x="13783" y="5067"/>
                  </a:cubicBezTo>
                  <a:cubicBezTo>
                    <a:pt x="13783" y="4940"/>
                    <a:pt x="13739" y="4818"/>
                    <a:pt x="13673" y="4724"/>
                  </a:cubicBezTo>
                  <a:cubicBezTo>
                    <a:pt x="14016" y="4701"/>
                    <a:pt x="14288" y="4419"/>
                    <a:pt x="14288" y="4069"/>
                  </a:cubicBezTo>
                  <a:close/>
                  <a:moveTo>
                    <a:pt x="11604" y="2517"/>
                  </a:moveTo>
                  <a:lnTo>
                    <a:pt x="11604" y="2517"/>
                  </a:lnTo>
                  <a:cubicBezTo>
                    <a:pt x="11626" y="2556"/>
                    <a:pt x="11660" y="2583"/>
                    <a:pt x="11687" y="2611"/>
                  </a:cubicBezTo>
                  <a:cubicBezTo>
                    <a:pt x="11643" y="2594"/>
                    <a:pt x="11593" y="2583"/>
                    <a:pt x="11538" y="2567"/>
                  </a:cubicBezTo>
                  <a:cubicBezTo>
                    <a:pt x="11560" y="2550"/>
                    <a:pt x="11582" y="2534"/>
                    <a:pt x="11604" y="251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11271562" y="5846272"/>
            <a:ext cx="7765365" cy="5261809"/>
            <a:chOff x="11271562" y="5846272"/>
            <a:chExt cx="7765365" cy="5261809"/>
          </a:xfrm>
        </p:grpSpPr>
        <p:sp>
          <p:nvSpPr>
            <p:cNvPr id="128" name="Freeform 3"/>
            <p:cNvSpPr>
              <a:spLocks noChangeArrowheads="1"/>
            </p:cNvSpPr>
            <p:nvPr/>
          </p:nvSpPr>
          <p:spPr bwMode="auto">
            <a:xfrm rot="21133775">
              <a:off x="11271562" y="5846272"/>
              <a:ext cx="6795862" cy="3842141"/>
            </a:xfrm>
            <a:custGeom>
              <a:avLst/>
              <a:gdLst>
                <a:gd name="T0" fmla="*/ 13994 w 13995"/>
                <a:gd name="T1" fmla="*/ 94 h 7912"/>
                <a:gd name="T2" fmla="*/ 13994 w 13995"/>
                <a:gd name="T3" fmla="*/ 94 h 7912"/>
                <a:gd name="T4" fmla="*/ 1785 w 13995"/>
                <a:gd name="T5" fmla="*/ 2928 h 7912"/>
                <a:gd name="T6" fmla="*/ 5733 w 13995"/>
                <a:gd name="T7" fmla="*/ 7789 h 7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95" h="7912">
                  <a:moveTo>
                    <a:pt x="13994" y="94"/>
                  </a:moveTo>
                  <a:lnTo>
                    <a:pt x="13994" y="94"/>
                  </a:lnTo>
                  <a:cubicBezTo>
                    <a:pt x="10563" y="1841"/>
                    <a:pt x="3565" y="0"/>
                    <a:pt x="1785" y="2928"/>
                  </a:cubicBezTo>
                  <a:cubicBezTo>
                    <a:pt x="0" y="5854"/>
                    <a:pt x="2750" y="7911"/>
                    <a:pt x="5733" y="7789"/>
                  </a:cubicBezTo>
                </a:path>
              </a:pathLst>
            </a:custGeom>
            <a:noFill/>
            <a:ln w="20160" cap="flat">
              <a:solidFill>
                <a:schemeClr val="accent3"/>
              </a:solidFill>
              <a:round/>
            </a:ln>
            <a:effectLst/>
          </p:spPr>
          <p:txBody>
            <a:bodyPr lIns="152366" tIns="76183" rIns="152366" bIns="76183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29" name="Freeform 4"/>
            <p:cNvSpPr>
              <a:spLocks noChangeArrowheads="1"/>
            </p:cNvSpPr>
            <p:nvPr/>
          </p:nvSpPr>
          <p:spPr bwMode="auto">
            <a:xfrm rot="21133775">
              <a:off x="12241065" y="7265940"/>
              <a:ext cx="6795862" cy="3842141"/>
            </a:xfrm>
            <a:custGeom>
              <a:avLst/>
              <a:gdLst>
                <a:gd name="T0" fmla="*/ 13995 w 13996"/>
                <a:gd name="T1" fmla="*/ 94 h 7912"/>
                <a:gd name="T2" fmla="*/ 13995 w 13996"/>
                <a:gd name="T3" fmla="*/ 94 h 7912"/>
                <a:gd name="T4" fmla="*/ 1786 w 13996"/>
                <a:gd name="T5" fmla="*/ 2927 h 7912"/>
                <a:gd name="T6" fmla="*/ 5734 w 13996"/>
                <a:gd name="T7" fmla="*/ 7789 h 7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96" h="7912">
                  <a:moveTo>
                    <a:pt x="13995" y="94"/>
                  </a:moveTo>
                  <a:lnTo>
                    <a:pt x="13995" y="94"/>
                  </a:lnTo>
                  <a:cubicBezTo>
                    <a:pt x="10563" y="1840"/>
                    <a:pt x="3566" y="0"/>
                    <a:pt x="1786" y="2927"/>
                  </a:cubicBezTo>
                  <a:cubicBezTo>
                    <a:pt x="0" y="5854"/>
                    <a:pt x="2751" y="7911"/>
                    <a:pt x="5734" y="7789"/>
                  </a:cubicBezTo>
                </a:path>
              </a:pathLst>
            </a:custGeom>
            <a:noFill/>
            <a:ln w="20160" cap="flat">
              <a:solidFill>
                <a:schemeClr val="accent3"/>
              </a:solidFill>
              <a:round/>
            </a:ln>
            <a:effectLst/>
          </p:spPr>
          <p:txBody>
            <a:bodyPr lIns="152366" tIns="76183" rIns="152366" bIns="76183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30" name="Freeform 5"/>
            <p:cNvSpPr>
              <a:spLocks noChangeArrowheads="1"/>
            </p:cNvSpPr>
            <p:nvPr/>
          </p:nvSpPr>
          <p:spPr bwMode="auto">
            <a:xfrm rot="21133775">
              <a:off x="11342175" y="6807155"/>
              <a:ext cx="6795862" cy="3842141"/>
            </a:xfrm>
            <a:custGeom>
              <a:avLst/>
              <a:gdLst>
                <a:gd name="T0" fmla="*/ 13994 w 13995"/>
                <a:gd name="T1" fmla="*/ 94 h 7912"/>
                <a:gd name="T2" fmla="*/ 13994 w 13995"/>
                <a:gd name="T3" fmla="*/ 94 h 7912"/>
                <a:gd name="T4" fmla="*/ 1785 w 13995"/>
                <a:gd name="T5" fmla="*/ 2926 h 7912"/>
                <a:gd name="T6" fmla="*/ 5739 w 13995"/>
                <a:gd name="T7" fmla="*/ 7789 h 7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95" h="7912">
                  <a:moveTo>
                    <a:pt x="13994" y="94"/>
                  </a:moveTo>
                  <a:lnTo>
                    <a:pt x="13994" y="94"/>
                  </a:lnTo>
                  <a:cubicBezTo>
                    <a:pt x="10568" y="1840"/>
                    <a:pt x="3571" y="0"/>
                    <a:pt x="1785" y="2926"/>
                  </a:cubicBezTo>
                  <a:cubicBezTo>
                    <a:pt x="0" y="5854"/>
                    <a:pt x="2756" y="7911"/>
                    <a:pt x="5739" y="7789"/>
                  </a:cubicBezTo>
                </a:path>
              </a:pathLst>
            </a:custGeom>
            <a:noFill/>
            <a:ln w="59760" cap="flat">
              <a:solidFill>
                <a:schemeClr val="accent3"/>
              </a:solidFill>
              <a:round/>
            </a:ln>
            <a:effectLst/>
          </p:spPr>
          <p:txBody>
            <a:bodyPr lIns="152366" tIns="76183" rIns="152366" bIns="76183"/>
            <a:lstStyle/>
            <a:p>
              <a:endParaRPr lang="en-US" dirty="0">
                <a:latin typeface="+mn-ea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3344116" y="4080882"/>
            <a:ext cx="7220750" cy="960227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just"/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+mn-ea"/>
              <a:cs typeface="Calibri Light" panose="020F0302020204030204"/>
            </a:endParaRPr>
          </a:p>
        </p:txBody>
      </p:sp>
      <p:sp>
        <p:nvSpPr>
          <p:cNvPr id="33" name="Round Same Side Corner Rectangle 32"/>
          <p:cNvSpPr/>
          <p:nvPr/>
        </p:nvSpPr>
        <p:spPr>
          <a:xfrm rot="10800000" flipH="1">
            <a:off x="3294532" y="3666786"/>
            <a:ext cx="109697" cy="132506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30752" y="3304564"/>
            <a:ext cx="1199706" cy="1800503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r>
              <a:rPr lang="id-ID" sz="10500" b="1" dirty="0">
                <a:latin typeface="+mn-ea"/>
                <a:cs typeface="Lato Regular" panose="020F0502020204030203"/>
              </a:rPr>
              <a:t>1</a:t>
            </a:r>
            <a:endParaRPr lang="id-ID" sz="10500" b="1" dirty="0">
              <a:latin typeface="+mn-ea"/>
              <a:cs typeface="Lato Regular" panose="020F0502020204030203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457002" y="3609687"/>
            <a:ext cx="90130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+mn-ea"/>
                <a:cs typeface="Lato Regular" panose="020F0502020204030203"/>
              </a:rPr>
              <a:t>市场调研</a:t>
            </a:r>
            <a:endParaRPr lang="id-ID" sz="3200" b="1" dirty="0">
              <a:latin typeface="+mn-ea"/>
              <a:cs typeface="Lato Regular" panose="020F0502020204030203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341151" y="5810772"/>
            <a:ext cx="7220750" cy="960227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just"/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altLang="zh-CN" sz="2400" dirty="0">
              <a:latin typeface="+mn-ea"/>
              <a:cs typeface="Calibri Light" panose="020F0302020204030204"/>
            </a:endParaRPr>
          </a:p>
        </p:txBody>
      </p:sp>
      <p:sp>
        <p:nvSpPr>
          <p:cNvPr id="84" name="Round Same Side Corner Rectangle 83"/>
          <p:cNvSpPr/>
          <p:nvPr/>
        </p:nvSpPr>
        <p:spPr>
          <a:xfrm rot="10800000" flipH="1">
            <a:off x="3291567" y="5396676"/>
            <a:ext cx="109697" cy="132506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454037" y="5339577"/>
            <a:ext cx="90130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+mn-ea"/>
                <a:cs typeface="Lato Regular" panose="020F0502020204030203"/>
              </a:rPr>
              <a:t>移动设备</a:t>
            </a:r>
            <a:endParaRPr lang="id-ID" sz="3200" b="1" dirty="0">
              <a:latin typeface="+mn-ea"/>
              <a:cs typeface="Lato Regular" panose="020F0502020204030203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341151" y="7564687"/>
            <a:ext cx="7220750" cy="960227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just"/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altLang="zh-CN" sz="2400" dirty="0">
              <a:latin typeface="+mn-ea"/>
              <a:cs typeface="Calibri Light" panose="020F0302020204030204"/>
            </a:endParaRPr>
          </a:p>
        </p:txBody>
      </p:sp>
      <p:sp>
        <p:nvSpPr>
          <p:cNvPr id="87" name="Round Same Side Corner Rectangle 86"/>
          <p:cNvSpPr/>
          <p:nvPr/>
        </p:nvSpPr>
        <p:spPr>
          <a:xfrm rot="10800000" flipH="1">
            <a:off x="3291567" y="7150591"/>
            <a:ext cx="109697" cy="132506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454037" y="7093492"/>
            <a:ext cx="90130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+mn-ea"/>
                <a:cs typeface="Lato Regular" panose="020F0502020204030203"/>
              </a:rPr>
              <a:t>广告推广</a:t>
            </a:r>
            <a:endParaRPr lang="id-ID" sz="3200" b="1" dirty="0">
              <a:latin typeface="+mn-ea"/>
              <a:cs typeface="Lato Regular" panose="020F0502020204030203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346257" y="9417881"/>
            <a:ext cx="7220750" cy="960227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just"/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altLang="zh-CN" sz="2400" dirty="0">
              <a:latin typeface="+mn-ea"/>
              <a:cs typeface="Calibri Light" panose="020F0302020204030204"/>
            </a:endParaRPr>
          </a:p>
        </p:txBody>
      </p:sp>
      <p:sp>
        <p:nvSpPr>
          <p:cNvPr id="82" name="Round Same Side Corner Rectangle 81"/>
          <p:cNvSpPr/>
          <p:nvPr/>
        </p:nvSpPr>
        <p:spPr>
          <a:xfrm rot="10800000" flipH="1">
            <a:off x="3296673" y="9003785"/>
            <a:ext cx="109697" cy="132506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459143" y="8946686"/>
            <a:ext cx="90130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+mn-ea"/>
                <a:cs typeface="Lato Regular" panose="020F0502020204030203"/>
              </a:rPr>
              <a:t>内容市场</a:t>
            </a:r>
            <a:endParaRPr lang="id-ID" sz="3200" b="1" dirty="0">
              <a:latin typeface="+mn-ea"/>
              <a:cs typeface="Lato Regular" panose="020F0502020204030203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343292" y="11214611"/>
            <a:ext cx="7220750" cy="960227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just"/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altLang="zh-CN" sz="2400" dirty="0">
              <a:latin typeface="+mn-ea"/>
              <a:cs typeface="Calibri Light" panose="020F0302020204030204"/>
            </a:endParaRPr>
          </a:p>
        </p:txBody>
      </p:sp>
      <p:sp>
        <p:nvSpPr>
          <p:cNvPr id="90" name="Round Same Side Corner Rectangle 89"/>
          <p:cNvSpPr/>
          <p:nvPr/>
        </p:nvSpPr>
        <p:spPr>
          <a:xfrm rot="10800000" flipH="1">
            <a:off x="3293708" y="10800515"/>
            <a:ext cx="109697" cy="132506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456178" y="10743416"/>
            <a:ext cx="90130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+mn-ea"/>
                <a:cs typeface="Lato Regular" panose="020F0502020204030203"/>
              </a:rPr>
              <a:t>社交媒体</a:t>
            </a:r>
            <a:endParaRPr lang="id-ID" sz="3200" b="1" dirty="0">
              <a:latin typeface="+mn-ea"/>
              <a:cs typeface="Lato Regular" panose="020F0502020204030203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008472" y="5064314"/>
            <a:ext cx="1199706" cy="1800503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r>
              <a:rPr lang="id-ID" sz="10500" b="1" dirty="0">
                <a:latin typeface="+mn-ea"/>
                <a:cs typeface="Lato Regular" panose="020F0502020204030203"/>
              </a:rPr>
              <a:t>2</a:t>
            </a:r>
            <a:endParaRPr lang="id-ID" sz="10500" b="1" dirty="0">
              <a:latin typeface="+mn-ea"/>
              <a:cs typeface="Lato Regular" panose="020F0502020204030203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001366" y="6776155"/>
            <a:ext cx="1199706" cy="1800503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r>
              <a:rPr lang="id-ID" sz="10500" b="1" dirty="0">
                <a:latin typeface="+mn-ea"/>
                <a:cs typeface="Lato Regular" panose="020F0502020204030203"/>
              </a:rPr>
              <a:t>3</a:t>
            </a:r>
            <a:endParaRPr lang="id-ID" sz="10500" b="1" dirty="0">
              <a:latin typeface="+mn-ea"/>
              <a:cs typeface="Lato Regular" panose="020F0502020204030203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023646" y="8669585"/>
            <a:ext cx="1199706" cy="1800503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r>
              <a:rPr lang="id-ID" sz="10500" b="1" dirty="0">
                <a:latin typeface="+mn-ea"/>
                <a:cs typeface="Lato Regular" panose="020F0502020204030203"/>
              </a:rPr>
              <a:t>4</a:t>
            </a:r>
            <a:endParaRPr lang="id-ID" sz="10500" b="1" dirty="0">
              <a:latin typeface="+mn-ea"/>
              <a:cs typeface="Lato Regular" panose="020F0502020204030203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023646" y="10444948"/>
            <a:ext cx="1199706" cy="1800503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r>
              <a:rPr lang="id-ID" sz="10500" b="1" dirty="0">
                <a:latin typeface="+mn-ea"/>
                <a:cs typeface="Lato Regular" panose="020F0502020204030203"/>
              </a:rPr>
              <a:t>5</a:t>
            </a:r>
            <a:endParaRPr lang="id-ID" sz="10500" b="1" dirty="0">
              <a:latin typeface="+mn-ea"/>
              <a:cs typeface="Lato Regular" panose="020F050202020403020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392138" y="4307530"/>
            <a:ext cx="3597870" cy="2804683"/>
            <a:chOff x="17392138" y="4307530"/>
            <a:chExt cx="3597870" cy="2804683"/>
          </a:xfrm>
        </p:grpSpPr>
        <p:sp>
          <p:nvSpPr>
            <p:cNvPr id="94" name="Freeform 6"/>
            <p:cNvSpPr>
              <a:spLocks noChangeArrowheads="1"/>
            </p:cNvSpPr>
            <p:nvPr/>
          </p:nvSpPr>
          <p:spPr bwMode="auto">
            <a:xfrm rot="21133775">
              <a:off x="18434406" y="5853598"/>
              <a:ext cx="1295368" cy="1023714"/>
            </a:xfrm>
            <a:custGeom>
              <a:avLst/>
              <a:gdLst>
                <a:gd name="T0" fmla="*/ 1936 w 2669"/>
                <a:gd name="T1" fmla="*/ 820 h 2108"/>
                <a:gd name="T2" fmla="*/ 1936 w 2669"/>
                <a:gd name="T3" fmla="*/ 820 h 2108"/>
                <a:gd name="T4" fmla="*/ 2668 w 2669"/>
                <a:gd name="T5" fmla="*/ 0 h 2108"/>
                <a:gd name="T6" fmla="*/ 572 w 2669"/>
                <a:gd name="T7" fmla="*/ 793 h 2108"/>
                <a:gd name="T8" fmla="*/ 455 w 2669"/>
                <a:gd name="T9" fmla="*/ 1658 h 2108"/>
                <a:gd name="T10" fmla="*/ 1936 w 2669"/>
                <a:gd name="T11" fmla="*/ 820 h 2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9" h="2108">
                  <a:moveTo>
                    <a:pt x="1936" y="820"/>
                  </a:moveTo>
                  <a:lnTo>
                    <a:pt x="1936" y="820"/>
                  </a:lnTo>
                  <a:cubicBezTo>
                    <a:pt x="1936" y="820"/>
                    <a:pt x="1686" y="482"/>
                    <a:pt x="2668" y="0"/>
                  </a:cubicBezTo>
                  <a:cubicBezTo>
                    <a:pt x="572" y="793"/>
                    <a:pt x="572" y="793"/>
                    <a:pt x="572" y="793"/>
                  </a:cubicBezTo>
                  <a:cubicBezTo>
                    <a:pt x="572" y="793"/>
                    <a:pt x="910" y="1214"/>
                    <a:pt x="455" y="1658"/>
                  </a:cubicBezTo>
                  <a:cubicBezTo>
                    <a:pt x="0" y="2107"/>
                    <a:pt x="1936" y="820"/>
                    <a:pt x="1936" y="820"/>
                  </a:cubicBezTo>
                </a:path>
              </a:pathLst>
            </a:custGeom>
            <a:solidFill>
              <a:srgbClr val="BF282D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95" name="Freeform 7"/>
            <p:cNvSpPr>
              <a:spLocks noChangeArrowheads="1"/>
            </p:cNvSpPr>
            <p:nvPr/>
          </p:nvSpPr>
          <p:spPr bwMode="auto">
            <a:xfrm rot="21133775">
              <a:off x="18567836" y="6095970"/>
              <a:ext cx="1295366" cy="815972"/>
            </a:xfrm>
            <a:custGeom>
              <a:avLst/>
              <a:gdLst>
                <a:gd name="T0" fmla="*/ 2667 w 2668"/>
                <a:gd name="T1" fmla="*/ 222 h 1681"/>
                <a:gd name="T2" fmla="*/ 2667 w 2668"/>
                <a:gd name="T3" fmla="*/ 222 h 1681"/>
                <a:gd name="T4" fmla="*/ 1586 w 2668"/>
                <a:gd name="T5" fmla="*/ 1198 h 1681"/>
                <a:gd name="T6" fmla="*/ 133 w 2668"/>
                <a:gd name="T7" fmla="*/ 1630 h 1681"/>
                <a:gd name="T8" fmla="*/ 67 w 2668"/>
                <a:gd name="T9" fmla="*/ 1497 h 1681"/>
                <a:gd name="T10" fmla="*/ 0 w 2668"/>
                <a:gd name="T11" fmla="*/ 1364 h 1681"/>
                <a:gd name="T12" fmla="*/ 1231 w 2668"/>
                <a:gd name="T13" fmla="*/ 483 h 1681"/>
                <a:gd name="T14" fmla="*/ 2667 w 2668"/>
                <a:gd name="T15" fmla="*/ 222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68" h="1681">
                  <a:moveTo>
                    <a:pt x="2667" y="222"/>
                  </a:moveTo>
                  <a:lnTo>
                    <a:pt x="2667" y="222"/>
                  </a:lnTo>
                  <a:cubicBezTo>
                    <a:pt x="2667" y="222"/>
                    <a:pt x="2573" y="715"/>
                    <a:pt x="1586" y="1198"/>
                  </a:cubicBezTo>
                  <a:cubicBezTo>
                    <a:pt x="599" y="1680"/>
                    <a:pt x="133" y="1630"/>
                    <a:pt x="133" y="1630"/>
                  </a:cubicBezTo>
                  <a:cubicBezTo>
                    <a:pt x="67" y="1497"/>
                    <a:pt x="67" y="1497"/>
                    <a:pt x="67" y="1497"/>
                  </a:cubicBezTo>
                  <a:cubicBezTo>
                    <a:pt x="0" y="1364"/>
                    <a:pt x="0" y="1364"/>
                    <a:pt x="0" y="1364"/>
                  </a:cubicBezTo>
                  <a:cubicBezTo>
                    <a:pt x="0" y="1364"/>
                    <a:pt x="244" y="965"/>
                    <a:pt x="1231" y="483"/>
                  </a:cubicBezTo>
                  <a:cubicBezTo>
                    <a:pt x="2224" y="0"/>
                    <a:pt x="2667" y="222"/>
                    <a:pt x="2667" y="22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0" name="Freeform 8"/>
            <p:cNvSpPr>
              <a:spLocks noChangeArrowheads="1"/>
            </p:cNvSpPr>
            <p:nvPr/>
          </p:nvSpPr>
          <p:spPr bwMode="auto">
            <a:xfrm rot="21133775">
              <a:off x="19375209" y="6170351"/>
              <a:ext cx="237662" cy="346949"/>
            </a:xfrm>
            <a:custGeom>
              <a:avLst/>
              <a:gdLst>
                <a:gd name="T0" fmla="*/ 488 w 489"/>
                <a:gd name="T1" fmla="*/ 593 h 716"/>
                <a:gd name="T2" fmla="*/ 488 w 489"/>
                <a:gd name="T3" fmla="*/ 593 h 716"/>
                <a:gd name="T4" fmla="*/ 321 w 489"/>
                <a:gd name="T5" fmla="*/ 715 h 716"/>
                <a:gd name="T6" fmla="*/ 0 w 489"/>
                <a:gd name="T7" fmla="*/ 55 h 716"/>
                <a:gd name="T8" fmla="*/ 199 w 489"/>
                <a:gd name="T9" fmla="*/ 0 h 716"/>
                <a:gd name="T10" fmla="*/ 488 w 489"/>
                <a:gd name="T11" fmla="*/ 593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" h="716">
                  <a:moveTo>
                    <a:pt x="488" y="593"/>
                  </a:moveTo>
                  <a:lnTo>
                    <a:pt x="488" y="593"/>
                  </a:lnTo>
                  <a:cubicBezTo>
                    <a:pt x="438" y="632"/>
                    <a:pt x="382" y="671"/>
                    <a:pt x="321" y="71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72" y="33"/>
                    <a:pt x="138" y="11"/>
                    <a:pt x="199" y="0"/>
                  </a:cubicBezTo>
                  <a:lnTo>
                    <a:pt x="488" y="593"/>
                  </a:lnTo>
                </a:path>
              </a:pathLst>
            </a:custGeom>
            <a:solidFill>
              <a:srgbClr val="BF282D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1" name="Freeform 9"/>
            <p:cNvSpPr>
              <a:spLocks noChangeArrowheads="1"/>
            </p:cNvSpPr>
            <p:nvPr/>
          </p:nvSpPr>
          <p:spPr bwMode="auto">
            <a:xfrm rot="21133775">
              <a:off x="19535642" y="6092496"/>
              <a:ext cx="293332" cy="284842"/>
            </a:xfrm>
            <a:custGeom>
              <a:avLst/>
              <a:gdLst>
                <a:gd name="T0" fmla="*/ 0 w 605"/>
                <a:gd name="T1" fmla="*/ 66 h 588"/>
                <a:gd name="T2" fmla="*/ 0 w 605"/>
                <a:gd name="T3" fmla="*/ 66 h 588"/>
                <a:gd name="T4" fmla="*/ 604 w 605"/>
                <a:gd name="T5" fmla="*/ 94 h 588"/>
                <a:gd name="T6" fmla="*/ 255 w 605"/>
                <a:gd name="T7" fmla="*/ 587 h 588"/>
                <a:gd name="T8" fmla="*/ 0 w 605"/>
                <a:gd name="T9" fmla="*/ 66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588">
                  <a:moveTo>
                    <a:pt x="0" y="66"/>
                  </a:moveTo>
                  <a:lnTo>
                    <a:pt x="0" y="66"/>
                  </a:lnTo>
                  <a:cubicBezTo>
                    <a:pt x="416" y="0"/>
                    <a:pt x="604" y="94"/>
                    <a:pt x="604" y="94"/>
                  </a:cubicBezTo>
                  <a:cubicBezTo>
                    <a:pt x="604" y="94"/>
                    <a:pt x="566" y="305"/>
                    <a:pt x="255" y="587"/>
                  </a:cubicBezTo>
                  <a:lnTo>
                    <a:pt x="0" y="66"/>
                  </a:lnTo>
                </a:path>
              </a:pathLst>
            </a:custGeom>
            <a:solidFill>
              <a:srgbClr val="BF282D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2" name="Freeform 10"/>
            <p:cNvSpPr>
              <a:spLocks noChangeArrowheads="1"/>
            </p:cNvSpPr>
            <p:nvPr/>
          </p:nvSpPr>
          <p:spPr bwMode="auto">
            <a:xfrm rot="21133775">
              <a:off x="18506032" y="6845550"/>
              <a:ext cx="179852" cy="197034"/>
            </a:xfrm>
            <a:custGeom>
              <a:avLst/>
              <a:gdLst>
                <a:gd name="T0" fmla="*/ 0 w 372"/>
                <a:gd name="T1" fmla="*/ 83 h 406"/>
                <a:gd name="T2" fmla="*/ 161 w 372"/>
                <a:gd name="T3" fmla="*/ 405 h 406"/>
                <a:gd name="T4" fmla="*/ 371 w 372"/>
                <a:gd name="T5" fmla="*/ 272 h 406"/>
                <a:gd name="T6" fmla="*/ 238 w 372"/>
                <a:gd name="T7" fmla="*/ 0 h 406"/>
                <a:gd name="T8" fmla="*/ 0 w 372"/>
                <a:gd name="T9" fmla="*/ 83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2" h="406">
                  <a:moveTo>
                    <a:pt x="0" y="83"/>
                  </a:moveTo>
                  <a:lnTo>
                    <a:pt x="161" y="405"/>
                  </a:lnTo>
                  <a:lnTo>
                    <a:pt x="371" y="272"/>
                  </a:lnTo>
                  <a:lnTo>
                    <a:pt x="238" y="0"/>
                  </a:lnTo>
                  <a:lnTo>
                    <a:pt x="0" y="83"/>
                  </a:lnTo>
                </a:path>
              </a:pathLst>
            </a:custGeom>
            <a:solidFill>
              <a:srgbClr val="81818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3" name="Freeform 11"/>
            <p:cNvSpPr>
              <a:spLocks noChangeArrowheads="1"/>
            </p:cNvSpPr>
            <p:nvPr/>
          </p:nvSpPr>
          <p:spPr bwMode="auto">
            <a:xfrm rot="21133775">
              <a:off x="18342527" y="6908756"/>
              <a:ext cx="246226" cy="203457"/>
            </a:xfrm>
            <a:custGeom>
              <a:avLst/>
              <a:gdLst>
                <a:gd name="T0" fmla="*/ 354 w 505"/>
                <a:gd name="T1" fmla="*/ 5 h 417"/>
                <a:gd name="T2" fmla="*/ 354 w 505"/>
                <a:gd name="T3" fmla="*/ 5 h 417"/>
                <a:gd name="T4" fmla="*/ 432 w 505"/>
                <a:gd name="T5" fmla="*/ 155 h 417"/>
                <a:gd name="T6" fmla="*/ 504 w 505"/>
                <a:gd name="T7" fmla="*/ 305 h 417"/>
                <a:gd name="T8" fmla="*/ 349 w 505"/>
                <a:gd name="T9" fmla="*/ 416 h 417"/>
                <a:gd name="T10" fmla="*/ 360 w 505"/>
                <a:gd name="T11" fmla="*/ 333 h 417"/>
                <a:gd name="T12" fmla="*/ 0 w 505"/>
                <a:gd name="T13" fmla="*/ 366 h 417"/>
                <a:gd name="T14" fmla="*/ 244 w 505"/>
                <a:gd name="T15" fmla="*/ 100 h 417"/>
                <a:gd name="T16" fmla="*/ 177 w 505"/>
                <a:gd name="T17" fmla="*/ 61 h 417"/>
                <a:gd name="T18" fmla="*/ 354 w 505"/>
                <a:gd name="T19" fmla="*/ 5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5" h="417">
                  <a:moveTo>
                    <a:pt x="354" y="5"/>
                  </a:moveTo>
                  <a:lnTo>
                    <a:pt x="354" y="5"/>
                  </a:lnTo>
                  <a:cubicBezTo>
                    <a:pt x="432" y="155"/>
                    <a:pt x="432" y="155"/>
                    <a:pt x="432" y="155"/>
                  </a:cubicBezTo>
                  <a:cubicBezTo>
                    <a:pt x="504" y="305"/>
                    <a:pt x="504" y="305"/>
                    <a:pt x="504" y="305"/>
                  </a:cubicBezTo>
                  <a:cubicBezTo>
                    <a:pt x="504" y="305"/>
                    <a:pt x="449" y="388"/>
                    <a:pt x="349" y="416"/>
                  </a:cubicBezTo>
                  <a:cubicBezTo>
                    <a:pt x="349" y="416"/>
                    <a:pt x="382" y="355"/>
                    <a:pt x="360" y="333"/>
                  </a:cubicBezTo>
                  <a:cubicBezTo>
                    <a:pt x="360" y="333"/>
                    <a:pt x="155" y="416"/>
                    <a:pt x="0" y="366"/>
                  </a:cubicBezTo>
                  <a:cubicBezTo>
                    <a:pt x="55" y="216"/>
                    <a:pt x="244" y="100"/>
                    <a:pt x="244" y="100"/>
                  </a:cubicBezTo>
                  <a:cubicBezTo>
                    <a:pt x="244" y="72"/>
                    <a:pt x="177" y="61"/>
                    <a:pt x="177" y="61"/>
                  </a:cubicBezTo>
                  <a:cubicBezTo>
                    <a:pt x="255" y="0"/>
                    <a:pt x="354" y="5"/>
                    <a:pt x="354" y="5"/>
                  </a:cubicBezTo>
                </a:path>
              </a:pathLst>
            </a:custGeom>
            <a:solidFill>
              <a:srgbClr val="F6932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4" name="Freeform 12"/>
            <p:cNvSpPr>
              <a:spLocks noChangeArrowheads="1"/>
            </p:cNvSpPr>
            <p:nvPr/>
          </p:nvSpPr>
          <p:spPr bwMode="auto">
            <a:xfrm rot="21133775">
              <a:off x="18396088" y="6909838"/>
              <a:ext cx="184135" cy="167050"/>
            </a:xfrm>
            <a:custGeom>
              <a:avLst/>
              <a:gdLst>
                <a:gd name="T0" fmla="*/ 266 w 378"/>
                <a:gd name="T1" fmla="*/ 33 h 345"/>
                <a:gd name="T2" fmla="*/ 266 w 378"/>
                <a:gd name="T3" fmla="*/ 33 h 345"/>
                <a:gd name="T4" fmla="*/ 321 w 378"/>
                <a:gd name="T5" fmla="*/ 144 h 345"/>
                <a:gd name="T6" fmla="*/ 377 w 378"/>
                <a:gd name="T7" fmla="*/ 255 h 345"/>
                <a:gd name="T8" fmla="*/ 288 w 378"/>
                <a:gd name="T9" fmla="*/ 344 h 345"/>
                <a:gd name="T10" fmla="*/ 266 w 378"/>
                <a:gd name="T11" fmla="*/ 277 h 345"/>
                <a:gd name="T12" fmla="*/ 0 w 378"/>
                <a:gd name="T13" fmla="*/ 299 h 345"/>
                <a:gd name="T14" fmla="*/ 182 w 378"/>
                <a:gd name="T15" fmla="*/ 105 h 345"/>
                <a:gd name="T16" fmla="*/ 138 w 378"/>
                <a:gd name="T17" fmla="*/ 50 h 345"/>
                <a:gd name="T18" fmla="*/ 266 w 378"/>
                <a:gd name="T19" fmla="*/ 33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8" h="345">
                  <a:moveTo>
                    <a:pt x="266" y="33"/>
                  </a:moveTo>
                  <a:lnTo>
                    <a:pt x="266" y="33"/>
                  </a:lnTo>
                  <a:cubicBezTo>
                    <a:pt x="321" y="144"/>
                    <a:pt x="321" y="144"/>
                    <a:pt x="321" y="144"/>
                  </a:cubicBezTo>
                  <a:cubicBezTo>
                    <a:pt x="377" y="255"/>
                    <a:pt x="377" y="255"/>
                    <a:pt x="377" y="255"/>
                  </a:cubicBezTo>
                  <a:cubicBezTo>
                    <a:pt x="377" y="255"/>
                    <a:pt x="360" y="327"/>
                    <a:pt x="288" y="344"/>
                  </a:cubicBezTo>
                  <a:cubicBezTo>
                    <a:pt x="288" y="344"/>
                    <a:pt x="282" y="294"/>
                    <a:pt x="266" y="277"/>
                  </a:cubicBezTo>
                  <a:cubicBezTo>
                    <a:pt x="266" y="277"/>
                    <a:pt x="116" y="338"/>
                    <a:pt x="0" y="299"/>
                  </a:cubicBezTo>
                  <a:cubicBezTo>
                    <a:pt x="38" y="188"/>
                    <a:pt x="182" y="105"/>
                    <a:pt x="182" y="105"/>
                  </a:cubicBezTo>
                  <a:cubicBezTo>
                    <a:pt x="177" y="83"/>
                    <a:pt x="138" y="50"/>
                    <a:pt x="138" y="50"/>
                  </a:cubicBezTo>
                  <a:cubicBezTo>
                    <a:pt x="199" y="0"/>
                    <a:pt x="266" y="33"/>
                    <a:pt x="266" y="33"/>
                  </a:cubicBezTo>
                </a:path>
              </a:pathLst>
            </a:custGeom>
            <a:solidFill>
              <a:srgbClr val="FAED22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5" name="Freeform 13"/>
            <p:cNvSpPr>
              <a:spLocks noChangeArrowheads="1"/>
            </p:cNvSpPr>
            <p:nvPr/>
          </p:nvSpPr>
          <p:spPr bwMode="auto">
            <a:xfrm rot="21133775">
              <a:off x="18451125" y="6934813"/>
              <a:ext cx="115619" cy="104942"/>
            </a:xfrm>
            <a:custGeom>
              <a:avLst/>
              <a:gdLst>
                <a:gd name="T0" fmla="*/ 172 w 239"/>
                <a:gd name="T1" fmla="*/ 17 h 218"/>
                <a:gd name="T2" fmla="*/ 172 w 239"/>
                <a:gd name="T3" fmla="*/ 17 h 218"/>
                <a:gd name="T4" fmla="*/ 205 w 239"/>
                <a:gd name="T5" fmla="*/ 89 h 218"/>
                <a:gd name="T6" fmla="*/ 238 w 239"/>
                <a:gd name="T7" fmla="*/ 161 h 218"/>
                <a:gd name="T8" fmla="*/ 183 w 239"/>
                <a:gd name="T9" fmla="*/ 217 h 218"/>
                <a:gd name="T10" fmla="*/ 172 w 239"/>
                <a:gd name="T11" fmla="*/ 172 h 218"/>
                <a:gd name="T12" fmla="*/ 0 w 239"/>
                <a:gd name="T13" fmla="*/ 189 h 218"/>
                <a:gd name="T14" fmla="*/ 116 w 239"/>
                <a:gd name="T15" fmla="*/ 61 h 218"/>
                <a:gd name="T16" fmla="*/ 89 w 239"/>
                <a:gd name="T17" fmla="*/ 28 h 218"/>
                <a:gd name="T18" fmla="*/ 172 w 239"/>
                <a:gd name="T19" fmla="*/ 17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9" h="218">
                  <a:moveTo>
                    <a:pt x="172" y="17"/>
                  </a:moveTo>
                  <a:lnTo>
                    <a:pt x="172" y="17"/>
                  </a:lnTo>
                  <a:cubicBezTo>
                    <a:pt x="205" y="89"/>
                    <a:pt x="205" y="89"/>
                    <a:pt x="205" y="89"/>
                  </a:cubicBezTo>
                  <a:cubicBezTo>
                    <a:pt x="238" y="161"/>
                    <a:pt x="238" y="161"/>
                    <a:pt x="238" y="161"/>
                  </a:cubicBezTo>
                  <a:cubicBezTo>
                    <a:pt x="238" y="161"/>
                    <a:pt x="227" y="200"/>
                    <a:pt x="183" y="217"/>
                  </a:cubicBezTo>
                  <a:cubicBezTo>
                    <a:pt x="183" y="217"/>
                    <a:pt x="183" y="183"/>
                    <a:pt x="172" y="172"/>
                  </a:cubicBezTo>
                  <a:cubicBezTo>
                    <a:pt x="172" y="172"/>
                    <a:pt x="72" y="211"/>
                    <a:pt x="0" y="189"/>
                  </a:cubicBezTo>
                  <a:cubicBezTo>
                    <a:pt x="28" y="117"/>
                    <a:pt x="116" y="61"/>
                    <a:pt x="116" y="61"/>
                  </a:cubicBezTo>
                  <a:cubicBezTo>
                    <a:pt x="116" y="50"/>
                    <a:pt x="89" y="28"/>
                    <a:pt x="89" y="28"/>
                  </a:cubicBezTo>
                  <a:cubicBezTo>
                    <a:pt x="127" y="0"/>
                    <a:pt x="172" y="17"/>
                    <a:pt x="172" y="17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6" name="Freeform 14"/>
            <p:cNvSpPr>
              <a:spLocks noChangeArrowheads="1"/>
            </p:cNvSpPr>
            <p:nvPr/>
          </p:nvSpPr>
          <p:spPr bwMode="auto">
            <a:xfrm rot="21133775">
              <a:off x="17565616" y="5086577"/>
              <a:ext cx="1603687" cy="571823"/>
            </a:xfrm>
            <a:custGeom>
              <a:avLst/>
              <a:gdLst>
                <a:gd name="T0" fmla="*/ 2202 w 3301"/>
                <a:gd name="T1" fmla="*/ 77 h 1176"/>
                <a:gd name="T2" fmla="*/ 2202 w 3301"/>
                <a:gd name="T3" fmla="*/ 77 h 1176"/>
                <a:gd name="T4" fmla="*/ 3300 w 3301"/>
                <a:gd name="T5" fmla="*/ 0 h 1176"/>
                <a:gd name="T6" fmla="*/ 1392 w 3301"/>
                <a:gd name="T7" fmla="*/ 1175 h 1176"/>
                <a:gd name="T8" fmla="*/ 633 w 3301"/>
                <a:gd name="T9" fmla="*/ 732 h 1176"/>
                <a:gd name="T10" fmla="*/ 2202 w 3301"/>
                <a:gd name="T11" fmla="*/ 77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01" h="1176">
                  <a:moveTo>
                    <a:pt x="2202" y="77"/>
                  </a:moveTo>
                  <a:lnTo>
                    <a:pt x="2202" y="77"/>
                  </a:lnTo>
                  <a:cubicBezTo>
                    <a:pt x="2202" y="77"/>
                    <a:pt x="2318" y="482"/>
                    <a:pt x="3300" y="0"/>
                  </a:cubicBezTo>
                  <a:cubicBezTo>
                    <a:pt x="1392" y="1175"/>
                    <a:pt x="1392" y="1175"/>
                    <a:pt x="1392" y="1175"/>
                  </a:cubicBezTo>
                  <a:cubicBezTo>
                    <a:pt x="1392" y="1175"/>
                    <a:pt x="1265" y="648"/>
                    <a:pt x="633" y="732"/>
                  </a:cubicBezTo>
                  <a:cubicBezTo>
                    <a:pt x="0" y="820"/>
                    <a:pt x="2202" y="77"/>
                    <a:pt x="2202" y="77"/>
                  </a:cubicBezTo>
                </a:path>
              </a:pathLst>
            </a:custGeom>
            <a:solidFill>
              <a:srgbClr val="BF282D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7" name="Freeform 15"/>
            <p:cNvSpPr>
              <a:spLocks noChangeArrowheads="1"/>
            </p:cNvSpPr>
            <p:nvPr/>
          </p:nvSpPr>
          <p:spPr bwMode="auto">
            <a:xfrm rot="21133775">
              <a:off x="17797623" y="4315578"/>
              <a:ext cx="3192385" cy="2017445"/>
            </a:xfrm>
            <a:custGeom>
              <a:avLst/>
              <a:gdLst>
                <a:gd name="T0" fmla="*/ 6576 w 6577"/>
                <a:gd name="T1" fmla="*/ 555 h 4154"/>
                <a:gd name="T2" fmla="*/ 6576 w 6577"/>
                <a:gd name="T3" fmla="*/ 555 h 4154"/>
                <a:gd name="T4" fmla="*/ 3038 w 6577"/>
                <a:gd name="T5" fmla="*/ 1192 h 4154"/>
                <a:gd name="T6" fmla="*/ 0 w 6577"/>
                <a:gd name="T7" fmla="*/ 3371 h 4154"/>
                <a:gd name="T8" fmla="*/ 161 w 6577"/>
                <a:gd name="T9" fmla="*/ 3698 h 4154"/>
                <a:gd name="T10" fmla="*/ 321 w 6577"/>
                <a:gd name="T11" fmla="*/ 4031 h 4154"/>
                <a:gd name="T12" fmla="*/ 3903 w 6577"/>
                <a:gd name="T13" fmla="*/ 2961 h 4154"/>
                <a:gd name="T14" fmla="*/ 6576 w 6577"/>
                <a:gd name="T15" fmla="*/ 555 h 4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77" h="4154">
                  <a:moveTo>
                    <a:pt x="6576" y="555"/>
                  </a:moveTo>
                  <a:lnTo>
                    <a:pt x="6576" y="555"/>
                  </a:lnTo>
                  <a:cubicBezTo>
                    <a:pt x="6576" y="555"/>
                    <a:pt x="5472" y="0"/>
                    <a:pt x="3038" y="1192"/>
                  </a:cubicBezTo>
                  <a:cubicBezTo>
                    <a:pt x="604" y="2390"/>
                    <a:pt x="0" y="3371"/>
                    <a:pt x="0" y="3371"/>
                  </a:cubicBezTo>
                  <a:cubicBezTo>
                    <a:pt x="161" y="3698"/>
                    <a:pt x="161" y="3698"/>
                    <a:pt x="161" y="3698"/>
                  </a:cubicBezTo>
                  <a:cubicBezTo>
                    <a:pt x="321" y="4031"/>
                    <a:pt x="321" y="4031"/>
                    <a:pt x="321" y="4031"/>
                  </a:cubicBezTo>
                  <a:cubicBezTo>
                    <a:pt x="321" y="4031"/>
                    <a:pt x="1469" y="4153"/>
                    <a:pt x="3903" y="2961"/>
                  </a:cubicBezTo>
                  <a:cubicBezTo>
                    <a:pt x="6343" y="1763"/>
                    <a:pt x="6576" y="555"/>
                    <a:pt x="6576" y="55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8" name="Freeform 16"/>
            <p:cNvSpPr>
              <a:spLocks noChangeArrowheads="1"/>
            </p:cNvSpPr>
            <p:nvPr/>
          </p:nvSpPr>
          <p:spPr bwMode="auto">
            <a:xfrm rot="21133775">
              <a:off x="18143588" y="5657724"/>
              <a:ext cx="513866" cy="721739"/>
            </a:xfrm>
            <a:custGeom>
              <a:avLst/>
              <a:gdLst>
                <a:gd name="T0" fmla="*/ 571 w 1060"/>
                <a:gd name="T1" fmla="*/ 1486 h 1487"/>
                <a:gd name="T2" fmla="*/ 571 w 1060"/>
                <a:gd name="T3" fmla="*/ 1486 h 1487"/>
                <a:gd name="T4" fmla="*/ 1059 w 1060"/>
                <a:gd name="T5" fmla="*/ 1381 h 1487"/>
                <a:gd name="T6" fmla="*/ 382 w 1060"/>
                <a:gd name="T7" fmla="*/ 0 h 1487"/>
                <a:gd name="T8" fmla="*/ 0 w 1060"/>
                <a:gd name="T9" fmla="*/ 316 h 1487"/>
                <a:gd name="T10" fmla="*/ 571 w 1060"/>
                <a:gd name="T11" fmla="*/ 1486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0" h="1487">
                  <a:moveTo>
                    <a:pt x="571" y="1486"/>
                  </a:moveTo>
                  <a:lnTo>
                    <a:pt x="571" y="1486"/>
                  </a:lnTo>
                  <a:cubicBezTo>
                    <a:pt x="715" y="1458"/>
                    <a:pt x="876" y="1425"/>
                    <a:pt x="1059" y="1381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232" y="117"/>
                    <a:pt x="105" y="222"/>
                    <a:pt x="0" y="316"/>
                  </a:cubicBezTo>
                  <a:lnTo>
                    <a:pt x="571" y="1486"/>
                  </a:lnTo>
                </a:path>
              </a:pathLst>
            </a:custGeom>
            <a:solidFill>
              <a:srgbClr val="BF282D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9" name="Freeform 17"/>
            <p:cNvSpPr>
              <a:spLocks noChangeArrowheads="1"/>
            </p:cNvSpPr>
            <p:nvPr/>
          </p:nvSpPr>
          <p:spPr bwMode="auto">
            <a:xfrm rot="21133775">
              <a:off x="20216038" y="4307530"/>
              <a:ext cx="695859" cy="687472"/>
            </a:xfrm>
            <a:custGeom>
              <a:avLst/>
              <a:gdLst>
                <a:gd name="T0" fmla="*/ 616 w 1432"/>
                <a:gd name="T1" fmla="*/ 1414 h 1415"/>
                <a:gd name="T2" fmla="*/ 616 w 1432"/>
                <a:gd name="T3" fmla="*/ 1414 h 1415"/>
                <a:gd name="T4" fmla="*/ 1431 w 1432"/>
                <a:gd name="T5" fmla="*/ 233 h 1415"/>
                <a:gd name="T6" fmla="*/ 0 w 1432"/>
                <a:gd name="T7" fmla="*/ 155 h 1415"/>
                <a:gd name="T8" fmla="*/ 616 w 1432"/>
                <a:gd name="T9" fmla="*/ 141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2" h="1415">
                  <a:moveTo>
                    <a:pt x="616" y="1414"/>
                  </a:moveTo>
                  <a:lnTo>
                    <a:pt x="616" y="1414"/>
                  </a:lnTo>
                  <a:cubicBezTo>
                    <a:pt x="1337" y="737"/>
                    <a:pt x="1431" y="233"/>
                    <a:pt x="1431" y="233"/>
                  </a:cubicBezTo>
                  <a:cubicBezTo>
                    <a:pt x="1431" y="233"/>
                    <a:pt x="976" y="0"/>
                    <a:pt x="0" y="155"/>
                  </a:cubicBezTo>
                  <a:lnTo>
                    <a:pt x="616" y="1414"/>
                  </a:lnTo>
                </a:path>
              </a:pathLst>
            </a:custGeom>
            <a:solidFill>
              <a:srgbClr val="BF282D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10" name="Freeform 18"/>
            <p:cNvSpPr>
              <a:spLocks noChangeArrowheads="1"/>
            </p:cNvSpPr>
            <p:nvPr/>
          </p:nvSpPr>
          <p:spPr bwMode="auto">
            <a:xfrm rot="21133775">
              <a:off x="17613473" y="4674257"/>
              <a:ext cx="1295366" cy="820255"/>
            </a:xfrm>
            <a:custGeom>
              <a:avLst/>
              <a:gdLst>
                <a:gd name="T0" fmla="*/ 2667 w 2668"/>
                <a:gd name="T1" fmla="*/ 227 h 1687"/>
                <a:gd name="T2" fmla="*/ 2667 w 2668"/>
                <a:gd name="T3" fmla="*/ 227 h 1687"/>
                <a:gd name="T4" fmla="*/ 1236 w 2668"/>
                <a:gd name="T5" fmla="*/ 482 h 1687"/>
                <a:gd name="T6" fmla="*/ 0 w 2668"/>
                <a:gd name="T7" fmla="*/ 1364 h 1687"/>
                <a:gd name="T8" fmla="*/ 66 w 2668"/>
                <a:gd name="T9" fmla="*/ 1497 h 1687"/>
                <a:gd name="T10" fmla="*/ 133 w 2668"/>
                <a:gd name="T11" fmla="*/ 1636 h 1687"/>
                <a:gd name="T12" fmla="*/ 1586 w 2668"/>
                <a:gd name="T13" fmla="*/ 1198 h 1687"/>
                <a:gd name="T14" fmla="*/ 2667 w 2668"/>
                <a:gd name="T15" fmla="*/ 227 h 1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68" h="1687">
                  <a:moveTo>
                    <a:pt x="2667" y="227"/>
                  </a:moveTo>
                  <a:lnTo>
                    <a:pt x="2667" y="227"/>
                  </a:lnTo>
                  <a:cubicBezTo>
                    <a:pt x="2667" y="227"/>
                    <a:pt x="2223" y="0"/>
                    <a:pt x="1236" y="482"/>
                  </a:cubicBezTo>
                  <a:cubicBezTo>
                    <a:pt x="249" y="970"/>
                    <a:pt x="0" y="1364"/>
                    <a:pt x="0" y="1364"/>
                  </a:cubicBezTo>
                  <a:cubicBezTo>
                    <a:pt x="66" y="1497"/>
                    <a:pt x="66" y="1497"/>
                    <a:pt x="66" y="1497"/>
                  </a:cubicBezTo>
                  <a:cubicBezTo>
                    <a:pt x="133" y="1636"/>
                    <a:pt x="133" y="1636"/>
                    <a:pt x="133" y="1636"/>
                  </a:cubicBezTo>
                  <a:cubicBezTo>
                    <a:pt x="133" y="1636"/>
                    <a:pt x="599" y="1686"/>
                    <a:pt x="1586" y="1198"/>
                  </a:cubicBezTo>
                  <a:cubicBezTo>
                    <a:pt x="2573" y="715"/>
                    <a:pt x="2667" y="227"/>
                    <a:pt x="2667" y="22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11" name="Freeform 19"/>
            <p:cNvSpPr>
              <a:spLocks noChangeArrowheads="1"/>
            </p:cNvSpPr>
            <p:nvPr/>
          </p:nvSpPr>
          <p:spPr bwMode="auto">
            <a:xfrm rot="21133775">
              <a:off x="18420546" y="4748513"/>
              <a:ext cx="239803" cy="346949"/>
            </a:xfrm>
            <a:custGeom>
              <a:avLst/>
              <a:gdLst>
                <a:gd name="T0" fmla="*/ 200 w 494"/>
                <a:gd name="T1" fmla="*/ 0 h 716"/>
                <a:gd name="T2" fmla="*/ 200 w 494"/>
                <a:gd name="T3" fmla="*/ 0 h 716"/>
                <a:gd name="T4" fmla="*/ 0 w 494"/>
                <a:gd name="T5" fmla="*/ 55 h 716"/>
                <a:gd name="T6" fmla="*/ 322 w 494"/>
                <a:gd name="T7" fmla="*/ 715 h 716"/>
                <a:gd name="T8" fmla="*/ 493 w 494"/>
                <a:gd name="T9" fmla="*/ 593 h 716"/>
                <a:gd name="T10" fmla="*/ 200 w 494"/>
                <a:gd name="T11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4" h="716">
                  <a:moveTo>
                    <a:pt x="200" y="0"/>
                  </a:moveTo>
                  <a:lnTo>
                    <a:pt x="200" y="0"/>
                  </a:lnTo>
                  <a:cubicBezTo>
                    <a:pt x="139" y="17"/>
                    <a:pt x="72" y="33"/>
                    <a:pt x="0" y="55"/>
                  </a:cubicBezTo>
                  <a:cubicBezTo>
                    <a:pt x="322" y="715"/>
                    <a:pt x="322" y="715"/>
                    <a:pt x="322" y="715"/>
                  </a:cubicBezTo>
                  <a:cubicBezTo>
                    <a:pt x="383" y="676"/>
                    <a:pt x="444" y="632"/>
                    <a:pt x="493" y="593"/>
                  </a:cubicBezTo>
                  <a:lnTo>
                    <a:pt x="200" y="0"/>
                  </a:lnTo>
                </a:path>
              </a:pathLst>
            </a:custGeom>
            <a:solidFill>
              <a:srgbClr val="BF282D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12" name="Freeform 20"/>
            <p:cNvSpPr>
              <a:spLocks noChangeArrowheads="1"/>
            </p:cNvSpPr>
            <p:nvPr/>
          </p:nvSpPr>
          <p:spPr bwMode="auto">
            <a:xfrm rot="21133775">
              <a:off x="18585241" y="4670367"/>
              <a:ext cx="291191" cy="284842"/>
            </a:xfrm>
            <a:custGeom>
              <a:avLst/>
              <a:gdLst>
                <a:gd name="T0" fmla="*/ 255 w 600"/>
                <a:gd name="T1" fmla="*/ 587 h 588"/>
                <a:gd name="T2" fmla="*/ 255 w 600"/>
                <a:gd name="T3" fmla="*/ 587 h 588"/>
                <a:gd name="T4" fmla="*/ 599 w 600"/>
                <a:gd name="T5" fmla="*/ 99 h 588"/>
                <a:gd name="T6" fmla="*/ 0 w 600"/>
                <a:gd name="T7" fmla="*/ 72 h 588"/>
                <a:gd name="T8" fmla="*/ 255 w 600"/>
                <a:gd name="T9" fmla="*/ 58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0" h="588">
                  <a:moveTo>
                    <a:pt x="255" y="587"/>
                  </a:moveTo>
                  <a:lnTo>
                    <a:pt x="255" y="587"/>
                  </a:lnTo>
                  <a:cubicBezTo>
                    <a:pt x="560" y="310"/>
                    <a:pt x="599" y="99"/>
                    <a:pt x="599" y="99"/>
                  </a:cubicBezTo>
                  <a:cubicBezTo>
                    <a:pt x="599" y="99"/>
                    <a:pt x="410" y="0"/>
                    <a:pt x="0" y="72"/>
                  </a:cubicBezTo>
                  <a:lnTo>
                    <a:pt x="255" y="587"/>
                  </a:lnTo>
                </a:path>
              </a:pathLst>
            </a:custGeom>
            <a:solidFill>
              <a:srgbClr val="BF282D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13" name="Freeform 21"/>
            <p:cNvSpPr>
              <a:spLocks noChangeArrowheads="1"/>
            </p:cNvSpPr>
            <p:nvPr/>
          </p:nvSpPr>
          <p:spPr bwMode="auto">
            <a:xfrm rot="21133775">
              <a:off x="19622774" y="4739965"/>
              <a:ext cx="573816" cy="573965"/>
            </a:xfrm>
            <a:custGeom>
              <a:avLst/>
              <a:gdLst>
                <a:gd name="T0" fmla="*/ 821 w 1182"/>
                <a:gd name="T1" fmla="*/ 1054 h 1182"/>
                <a:gd name="T2" fmla="*/ 821 w 1182"/>
                <a:gd name="T3" fmla="*/ 1054 h 1182"/>
                <a:gd name="T4" fmla="*/ 128 w 1182"/>
                <a:gd name="T5" fmla="*/ 821 h 1182"/>
                <a:gd name="T6" fmla="*/ 361 w 1182"/>
                <a:gd name="T7" fmla="*/ 122 h 1182"/>
                <a:gd name="T8" fmla="*/ 1059 w 1182"/>
                <a:gd name="T9" fmla="*/ 361 h 1182"/>
                <a:gd name="T10" fmla="*/ 821 w 1182"/>
                <a:gd name="T11" fmla="*/ 1054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2" h="1182">
                  <a:moveTo>
                    <a:pt x="821" y="1054"/>
                  </a:moveTo>
                  <a:lnTo>
                    <a:pt x="821" y="1054"/>
                  </a:lnTo>
                  <a:cubicBezTo>
                    <a:pt x="560" y="1181"/>
                    <a:pt x="250" y="1076"/>
                    <a:pt x="128" y="821"/>
                  </a:cubicBezTo>
                  <a:cubicBezTo>
                    <a:pt x="0" y="560"/>
                    <a:pt x="105" y="250"/>
                    <a:pt x="361" y="122"/>
                  </a:cubicBezTo>
                  <a:cubicBezTo>
                    <a:pt x="621" y="0"/>
                    <a:pt x="932" y="106"/>
                    <a:pt x="1059" y="361"/>
                  </a:cubicBezTo>
                  <a:cubicBezTo>
                    <a:pt x="1181" y="621"/>
                    <a:pt x="1076" y="932"/>
                    <a:pt x="821" y="1054"/>
                  </a:cubicBezTo>
                </a:path>
              </a:pathLst>
            </a:custGeom>
            <a:solidFill>
              <a:srgbClr val="293555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14" name="Freeform 22"/>
            <p:cNvSpPr>
              <a:spLocks noChangeArrowheads="1"/>
            </p:cNvSpPr>
            <p:nvPr/>
          </p:nvSpPr>
          <p:spPr bwMode="auto">
            <a:xfrm rot="21133775">
              <a:off x="19695417" y="4808365"/>
              <a:ext cx="430362" cy="434758"/>
            </a:xfrm>
            <a:custGeom>
              <a:avLst/>
              <a:gdLst>
                <a:gd name="T0" fmla="*/ 615 w 888"/>
                <a:gd name="T1" fmla="*/ 792 h 893"/>
                <a:gd name="T2" fmla="*/ 615 w 888"/>
                <a:gd name="T3" fmla="*/ 792 h 893"/>
                <a:gd name="T4" fmla="*/ 94 w 888"/>
                <a:gd name="T5" fmla="*/ 615 h 893"/>
                <a:gd name="T6" fmla="*/ 271 w 888"/>
                <a:gd name="T7" fmla="*/ 94 h 893"/>
                <a:gd name="T8" fmla="*/ 793 w 888"/>
                <a:gd name="T9" fmla="*/ 277 h 893"/>
                <a:gd name="T10" fmla="*/ 615 w 888"/>
                <a:gd name="T11" fmla="*/ 792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8" h="893">
                  <a:moveTo>
                    <a:pt x="615" y="792"/>
                  </a:moveTo>
                  <a:lnTo>
                    <a:pt x="615" y="792"/>
                  </a:lnTo>
                  <a:cubicBezTo>
                    <a:pt x="421" y="892"/>
                    <a:pt x="188" y="809"/>
                    <a:pt x="94" y="615"/>
                  </a:cubicBezTo>
                  <a:cubicBezTo>
                    <a:pt x="0" y="426"/>
                    <a:pt x="78" y="188"/>
                    <a:pt x="271" y="94"/>
                  </a:cubicBezTo>
                  <a:cubicBezTo>
                    <a:pt x="466" y="0"/>
                    <a:pt x="699" y="83"/>
                    <a:pt x="793" y="277"/>
                  </a:cubicBezTo>
                  <a:cubicBezTo>
                    <a:pt x="887" y="465"/>
                    <a:pt x="804" y="698"/>
                    <a:pt x="615" y="792"/>
                  </a:cubicBezTo>
                </a:path>
              </a:pathLst>
            </a:custGeom>
            <a:solidFill>
              <a:srgbClr val="FEDF52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15" name="Freeform 23"/>
            <p:cNvSpPr>
              <a:spLocks noChangeArrowheads="1"/>
            </p:cNvSpPr>
            <p:nvPr/>
          </p:nvSpPr>
          <p:spPr bwMode="auto">
            <a:xfrm rot="21133775">
              <a:off x="17800433" y="6157663"/>
              <a:ext cx="282626" cy="409058"/>
            </a:xfrm>
            <a:custGeom>
              <a:avLst/>
              <a:gdLst>
                <a:gd name="T0" fmla="*/ 393 w 583"/>
                <a:gd name="T1" fmla="*/ 843 h 844"/>
                <a:gd name="T2" fmla="*/ 0 w 583"/>
                <a:gd name="T3" fmla="*/ 44 h 844"/>
                <a:gd name="T4" fmla="*/ 255 w 583"/>
                <a:gd name="T5" fmla="*/ 0 h 844"/>
                <a:gd name="T6" fmla="*/ 582 w 583"/>
                <a:gd name="T7" fmla="*/ 665 h 844"/>
                <a:gd name="T8" fmla="*/ 393 w 583"/>
                <a:gd name="T9" fmla="*/ 843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3" h="844">
                  <a:moveTo>
                    <a:pt x="393" y="843"/>
                  </a:moveTo>
                  <a:lnTo>
                    <a:pt x="0" y="44"/>
                  </a:lnTo>
                  <a:lnTo>
                    <a:pt x="255" y="0"/>
                  </a:lnTo>
                  <a:lnTo>
                    <a:pt x="582" y="665"/>
                  </a:lnTo>
                  <a:lnTo>
                    <a:pt x="393" y="843"/>
                  </a:lnTo>
                </a:path>
              </a:pathLst>
            </a:custGeom>
            <a:solidFill>
              <a:srgbClr val="81818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16" name="Freeform 24"/>
            <p:cNvSpPr>
              <a:spLocks noChangeArrowheads="1"/>
            </p:cNvSpPr>
            <p:nvPr/>
          </p:nvSpPr>
          <p:spPr bwMode="auto">
            <a:xfrm rot="21133775">
              <a:off x="17553511" y="5423712"/>
              <a:ext cx="177713" cy="197034"/>
            </a:xfrm>
            <a:custGeom>
              <a:avLst/>
              <a:gdLst>
                <a:gd name="T0" fmla="*/ 155 w 367"/>
                <a:gd name="T1" fmla="*/ 405 h 406"/>
                <a:gd name="T2" fmla="*/ 0 w 367"/>
                <a:gd name="T3" fmla="*/ 83 h 406"/>
                <a:gd name="T4" fmla="*/ 233 w 367"/>
                <a:gd name="T5" fmla="*/ 0 h 406"/>
                <a:gd name="T6" fmla="*/ 366 w 367"/>
                <a:gd name="T7" fmla="*/ 272 h 406"/>
                <a:gd name="T8" fmla="*/ 155 w 367"/>
                <a:gd name="T9" fmla="*/ 405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7" h="406">
                  <a:moveTo>
                    <a:pt x="155" y="405"/>
                  </a:moveTo>
                  <a:lnTo>
                    <a:pt x="0" y="83"/>
                  </a:lnTo>
                  <a:lnTo>
                    <a:pt x="233" y="0"/>
                  </a:lnTo>
                  <a:lnTo>
                    <a:pt x="366" y="272"/>
                  </a:lnTo>
                  <a:lnTo>
                    <a:pt x="155" y="405"/>
                  </a:lnTo>
                </a:path>
              </a:pathLst>
            </a:custGeom>
            <a:solidFill>
              <a:srgbClr val="81818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17" name="Freeform 25"/>
            <p:cNvSpPr>
              <a:spLocks noChangeArrowheads="1"/>
            </p:cNvSpPr>
            <p:nvPr/>
          </p:nvSpPr>
          <p:spPr bwMode="auto">
            <a:xfrm rot="21133775">
              <a:off x="17439196" y="6234296"/>
              <a:ext cx="550262" cy="454032"/>
            </a:xfrm>
            <a:custGeom>
              <a:avLst/>
              <a:gdLst>
                <a:gd name="T0" fmla="*/ 1131 w 1132"/>
                <a:gd name="T1" fmla="*/ 688 h 933"/>
                <a:gd name="T2" fmla="*/ 1131 w 1132"/>
                <a:gd name="T3" fmla="*/ 688 h 933"/>
                <a:gd name="T4" fmla="*/ 965 w 1132"/>
                <a:gd name="T5" fmla="*/ 349 h 933"/>
                <a:gd name="T6" fmla="*/ 798 w 1132"/>
                <a:gd name="T7" fmla="*/ 11 h 933"/>
                <a:gd name="T8" fmla="*/ 394 w 1132"/>
                <a:gd name="T9" fmla="*/ 133 h 933"/>
                <a:gd name="T10" fmla="*/ 549 w 1132"/>
                <a:gd name="T11" fmla="*/ 227 h 933"/>
                <a:gd name="T12" fmla="*/ 0 w 1132"/>
                <a:gd name="T13" fmla="*/ 821 h 933"/>
                <a:gd name="T14" fmla="*/ 804 w 1132"/>
                <a:gd name="T15" fmla="*/ 749 h 933"/>
                <a:gd name="T16" fmla="*/ 787 w 1132"/>
                <a:gd name="T17" fmla="*/ 932 h 933"/>
                <a:gd name="T18" fmla="*/ 1131 w 1132"/>
                <a:gd name="T19" fmla="*/ 68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2" h="933">
                  <a:moveTo>
                    <a:pt x="1131" y="688"/>
                  </a:moveTo>
                  <a:lnTo>
                    <a:pt x="1131" y="688"/>
                  </a:lnTo>
                  <a:cubicBezTo>
                    <a:pt x="965" y="349"/>
                    <a:pt x="965" y="349"/>
                    <a:pt x="965" y="349"/>
                  </a:cubicBezTo>
                  <a:cubicBezTo>
                    <a:pt x="798" y="11"/>
                    <a:pt x="798" y="11"/>
                    <a:pt x="798" y="11"/>
                  </a:cubicBezTo>
                  <a:cubicBezTo>
                    <a:pt x="798" y="11"/>
                    <a:pt x="576" y="0"/>
                    <a:pt x="394" y="133"/>
                  </a:cubicBezTo>
                  <a:cubicBezTo>
                    <a:pt x="394" y="133"/>
                    <a:pt x="543" y="161"/>
                    <a:pt x="549" y="227"/>
                  </a:cubicBezTo>
                  <a:cubicBezTo>
                    <a:pt x="549" y="227"/>
                    <a:pt x="127" y="482"/>
                    <a:pt x="0" y="821"/>
                  </a:cubicBezTo>
                  <a:cubicBezTo>
                    <a:pt x="344" y="932"/>
                    <a:pt x="804" y="749"/>
                    <a:pt x="804" y="749"/>
                  </a:cubicBezTo>
                  <a:cubicBezTo>
                    <a:pt x="854" y="798"/>
                    <a:pt x="787" y="932"/>
                    <a:pt x="787" y="932"/>
                  </a:cubicBezTo>
                  <a:cubicBezTo>
                    <a:pt x="1004" y="870"/>
                    <a:pt x="1131" y="688"/>
                    <a:pt x="1131" y="688"/>
                  </a:cubicBezTo>
                </a:path>
              </a:pathLst>
            </a:custGeom>
            <a:solidFill>
              <a:srgbClr val="F6932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18" name="Freeform 26"/>
            <p:cNvSpPr>
              <a:spLocks noChangeArrowheads="1"/>
            </p:cNvSpPr>
            <p:nvPr/>
          </p:nvSpPr>
          <p:spPr bwMode="auto">
            <a:xfrm rot="21133775">
              <a:off x="17553048" y="6243155"/>
              <a:ext cx="408951" cy="372649"/>
            </a:xfrm>
            <a:custGeom>
              <a:avLst/>
              <a:gdLst>
                <a:gd name="T0" fmla="*/ 843 w 844"/>
                <a:gd name="T1" fmla="*/ 566 h 766"/>
                <a:gd name="T2" fmla="*/ 843 w 844"/>
                <a:gd name="T3" fmla="*/ 566 h 766"/>
                <a:gd name="T4" fmla="*/ 721 w 844"/>
                <a:gd name="T5" fmla="*/ 316 h 766"/>
                <a:gd name="T6" fmla="*/ 599 w 844"/>
                <a:gd name="T7" fmla="*/ 61 h 766"/>
                <a:gd name="T8" fmla="*/ 316 w 844"/>
                <a:gd name="T9" fmla="*/ 100 h 766"/>
                <a:gd name="T10" fmla="*/ 410 w 844"/>
                <a:gd name="T11" fmla="*/ 228 h 766"/>
                <a:gd name="T12" fmla="*/ 0 w 844"/>
                <a:gd name="T13" fmla="*/ 666 h 766"/>
                <a:gd name="T14" fmla="*/ 604 w 844"/>
                <a:gd name="T15" fmla="*/ 616 h 766"/>
                <a:gd name="T16" fmla="*/ 643 w 844"/>
                <a:gd name="T17" fmla="*/ 765 h 766"/>
                <a:gd name="T18" fmla="*/ 843 w 844"/>
                <a:gd name="T19" fmla="*/ 566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4" h="766">
                  <a:moveTo>
                    <a:pt x="843" y="566"/>
                  </a:moveTo>
                  <a:lnTo>
                    <a:pt x="843" y="566"/>
                  </a:lnTo>
                  <a:cubicBezTo>
                    <a:pt x="721" y="316"/>
                    <a:pt x="721" y="316"/>
                    <a:pt x="721" y="316"/>
                  </a:cubicBezTo>
                  <a:cubicBezTo>
                    <a:pt x="599" y="61"/>
                    <a:pt x="599" y="61"/>
                    <a:pt x="599" y="61"/>
                  </a:cubicBezTo>
                  <a:cubicBezTo>
                    <a:pt x="599" y="61"/>
                    <a:pt x="449" y="0"/>
                    <a:pt x="316" y="100"/>
                  </a:cubicBezTo>
                  <a:cubicBezTo>
                    <a:pt x="316" y="100"/>
                    <a:pt x="405" y="178"/>
                    <a:pt x="410" y="228"/>
                  </a:cubicBezTo>
                  <a:cubicBezTo>
                    <a:pt x="410" y="228"/>
                    <a:pt x="94" y="416"/>
                    <a:pt x="0" y="666"/>
                  </a:cubicBezTo>
                  <a:cubicBezTo>
                    <a:pt x="260" y="749"/>
                    <a:pt x="604" y="616"/>
                    <a:pt x="604" y="616"/>
                  </a:cubicBezTo>
                  <a:cubicBezTo>
                    <a:pt x="637" y="649"/>
                    <a:pt x="643" y="765"/>
                    <a:pt x="643" y="765"/>
                  </a:cubicBezTo>
                  <a:cubicBezTo>
                    <a:pt x="809" y="721"/>
                    <a:pt x="843" y="566"/>
                    <a:pt x="843" y="566"/>
                  </a:cubicBezTo>
                </a:path>
              </a:pathLst>
            </a:custGeom>
            <a:solidFill>
              <a:srgbClr val="FAED22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19" name="Freeform 27"/>
            <p:cNvSpPr>
              <a:spLocks noChangeArrowheads="1"/>
            </p:cNvSpPr>
            <p:nvPr/>
          </p:nvSpPr>
          <p:spPr bwMode="auto">
            <a:xfrm rot="21133775">
              <a:off x="17683827" y="6293408"/>
              <a:ext cx="256932" cy="235583"/>
            </a:xfrm>
            <a:custGeom>
              <a:avLst/>
              <a:gdLst>
                <a:gd name="T0" fmla="*/ 526 w 527"/>
                <a:gd name="T1" fmla="*/ 355 h 483"/>
                <a:gd name="T2" fmla="*/ 526 w 527"/>
                <a:gd name="T3" fmla="*/ 355 h 483"/>
                <a:gd name="T4" fmla="*/ 449 w 527"/>
                <a:gd name="T5" fmla="*/ 199 h 483"/>
                <a:gd name="T6" fmla="*/ 371 w 527"/>
                <a:gd name="T7" fmla="*/ 39 h 483"/>
                <a:gd name="T8" fmla="*/ 194 w 527"/>
                <a:gd name="T9" fmla="*/ 61 h 483"/>
                <a:gd name="T10" fmla="*/ 255 w 527"/>
                <a:gd name="T11" fmla="*/ 144 h 483"/>
                <a:gd name="T12" fmla="*/ 0 w 527"/>
                <a:gd name="T13" fmla="*/ 421 h 483"/>
                <a:gd name="T14" fmla="*/ 377 w 527"/>
                <a:gd name="T15" fmla="*/ 388 h 483"/>
                <a:gd name="T16" fmla="*/ 404 w 527"/>
                <a:gd name="T17" fmla="*/ 482 h 483"/>
                <a:gd name="T18" fmla="*/ 526 w 527"/>
                <a:gd name="T19" fmla="*/ 355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7" h="483">
                  <a:moveTo>
                    <a:pt x="526" y="355"/>
                  </a:moveTo>
                  <a:lnTo>
                    <a:pt x="526" y="355"/>
                  </a:lnTo>
                  <a:cubicBezTo>
                    <a:pt x="449" y="199"/>
                    <a:pt x="449" y="199"/>
                    <a:pt x="449" y="199"/>
                  </a:cubicBezTo>
                  <a:cubicBezTo>
                    <a:pt x="371" y="39"/>
                    <a:pt x="371" y="39"/>
                    <a:pt x="371" y="39"/>
                  </a:cubicBezTo>
                  <a:cubicBezTo>
                    <a:pt x="371" y="39"/>
                    <a:pt x="282" y="0"/>
                    <a:pt x="194" y="61"/>
                  </a:cubicBezTo>
                  <a:cubicBezTo>
                    <a:pt x="194" y="61"/>
                    <a:pt x="249" y="111"/>
                    <a:pt x="255" y="144"/>
                  </a:cubicBezTo>
                  <a:cubicBezTo>
                    <a:pt x="255" y="144"/>
                    <a:pt x="55" y="260"/>
                    <a:pt x="0" y="421"/>
                  </a:cubicBezTo>
                  <a:cubicBezTo>
                    <a:pt x="160" y="471"/>
                    <a:pt x="377" y="388"/>
                    <a:pt x="377" y="388"/>
                  </a:cubicBezTo>
                  <a:cubicBezTo>
                    <a:pt x="399" y="410"/>
                    <a:pt x="404" y="482"/>
                    <a:pt x="404" y="482"/>
                  </a:cubicBezTo>
                  <a:cubicBezTo>
                    <a:pt x="504" y="454"/>
                    <a:pt x="526" y="355"/>
                    <a:pt x="526" y="355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20" name="Freeform 28"/>
            <p:cNvSpPr>
              <a:spLocks noChangeArrowheads="1"/>
            </p:cNvSpPr>
            <p:nvPr/>
          </p:nvSpPr>
          <p:spPr bwMode="auto">
            <a:xfrm rot="21133775">
              <a:off x="17392138" y="5486773"/>
              <a:ext cx="241944" cy="203457"/>
            </a:xfrm>
            <a:custGeom>
              <a:avLst/>
              <a:gdLst>
                <a:gd name="T0" fmla="*/ 499 w 500"/>
                <a:gd name="T1" fmla="*/ 305 h 417"/>
                <a:gd name="T2" fmla="*/ 499 w 500"/>
                <a:gd name="T3" fmla="*/ 305 h 417"/>
                <a:gd name="T4" fmla="*/ 426 w 500"/>
                <a:gd name="T5" fmla="*/ 155 h 417"/>
                <a:gd name="T6" fmla="*/ 354 w 500"/>
                <a:gd name="T7" fmla="*/ 5 h 417"/>
                <a:gd name="T8" fmla="*/ 172 w 500"/>
                <a:gd name="T9" fmla="*/ 61 h 417"/>
                <a:gd name="T10" fmla="*/ 244 w 500"/>
                <a:gd name="T11" fmla="*/ 105 h 417"/>
                <a:gd name="T12" fmla="*/ 0 w 500"/>
                <a:gd name="T13" fmla="*/ 366 h 417"/>
                <a:gd name="T14" fmla="*/ 354 w 500"/>
                <a:gd name="T15" fmla="*/ 332 h 417"/>
                <a:gd name="T16" fmla="*/ 349 w 500"/>
                <a:gd name="T17" fmla="*/ 416 h 417"/>
                <a:gd name="T18" fmla="*/ 499 w 500"/>
                <a:gd name="T19" fmla="*/ 305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0" h="417">
                  <a:moveTo>
                    <a:pt x="499" y="305"/>
                  </a:moveTo>
                  <a:lnTo>
                    <a:pt x="499" y="305"/>
                  </a:lnTo>
                  <a:cubicBezTo>
                    <a:pt x="426" y="155"/>
                    <a:pt x="426" y="155"/>
                    <a:pt x="426" y="155"/>
                  </a:cubicBezTo>
                  <a:cubicBezTo>
                    <a:pt x="354" y="5"/>
                    <a:pt x="354" y="5"/>
                    <a:pt x="354" y="5"/>
                  </a:cubicBezTo>
                  <a:cubicBezTo>
                    <a:pt x="354" y="5"/>
                    <a:pt x="255" y="0"/>
                    <a:pt x="172" y="61"/>
                  </a:cubicBezTo>
                  <a:cubicBezTo>
                    <a:pt x="172" y="61"/>
                    <a:pt x="238" y="72"/>
                    <a:pt x="244" y="105"/>
                  </a:cubicBezTo>
                  <a:cubicBezTo>
                    <a:pt x="244" y="105"/>
                    <a:pt x="49" y="216"/>
                    <a:pt x="0" y="366"/>
                  </a:cubicBezTo>
                  <a:cubicBezTo>
                    <a:pt x="149" y="416"/>
                    <a:pt x="354" y="332"/>
                    <a:pt x="354" y="332"/>
                  </a:cubicBezTo>
                  <a:cubicBezTo>
                    <a:pt x="377" y="355"/>
                    <a:pt x="349" y="416"/>
                    <a:pt x="349" y="416"/>
                  </a:cubicBezTo>
                  <a:cubicBezTo>
                    <a:pt x="443" y="388"/>
                    <a:pt x="499" y="305"/>
                    <a:pt x="499" y="305"/>
                  </a:cubicBezTo>
                </a:path>
              </a:pathLst>
            </a:custGeom>
            <a:solidFill>
              <a:srgbClr val="F6932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21" name="Freeform 29"/>
            <p:cNvSpPr>
              <a:spLocks noChangeArrowheads="1"/>
            </p:cNvSpPr>
            <p:nvPr/>
          </p:nvSpPr>
          <p:spPr bwMode="auto">
            <a:xfrm rot="21133775">
              <a:off x="17439603" y="5490555"/>
              <a:ext cx="184135" cy="167050"/>
            </a:xfrm>
            <a:custGeom>
              <a:avLst/>
              <a:gdLst>
                <a:gd name="T0" fmla="*/ 377 w 378"/>
                <a:gd name="T1" fmla="*/ 255 h 345"/>
                <a:gd name="T2" fmla="*/ 377 w 378"/>
                <a:gd name="T3" fmla="*/ 255 h 345"/>
                <a:gd name="T4" fmla="*/ 321 w 378"/>
                <a:gd name="T5" fmla="*/ 139 h 345"/>
                <a:gd name="T6" fmla="*/ 266 w 378"/>
                <a:gd name="T7" fmla="*/ 28 h 345"/>
                <a:gd name="T8" fmla="*/ 144 w 378"/>
                <a:gd name="T9" fmla="*/ 45 h 345"/>
                <a:gd name="T10" fmla="*/ 183 w 378"/>
                <a:gd name="T11" fmla="*/ 100 h 345"/>
                <a:gd name="T12" fmla="*/ 0 w 378"/>
                <a:gd name="T13" fmla="*/ 300 h 345"/>
                <a:gd name="T14" fmla="*/ 266 w 378"/>
                <a:gd name="T15" fmla="*/ 272 h 345"/>
                <a:gd name="T16" fmla="*/ 288 w 378"/>
                <a:gd name="T17" fmla="*/ 344 h 345"/>
                <a:gd name="T18" fmla="*/ 377 w 378"/>
                <a:gd name="T19" fmla="*/ 255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8" h="345">
                  <a:moveTo>
                    <a:pt x="377" y="255"/>
                  </a:moveTo>
                  <a:lnTo>
                    <a:pt x="377" y="255"/>
                  </a:lnTo>
                  <a:cubicBezTo>
                    <a:pt x="321" y="139"/>
                    <a:pt x="321" y="139"/>
                    <a:pt x="321" y="139"/>
                  </a:cubicBezTo>
                  <a:cubicBezTo>
                    <a:pt x="266" y="28"/>
                    <a:pt x="266" y="28"/>
                    <a:pt x="266" y="28"/>
                  </a:cubicBezTo>
                  <a:cubicBezTo>
                    <a:pt x="266" y="28"/>
                    <a:pt x="200" y="0"/>
                    <a:pt x="144" y="45"/>
                  </a:cubicBezTo>
                  <a:cubicBezTo>
                    <a:pt x="144" y="45"/>
                    <a:pt x="183" y="78"/>
                    <a:pt x="183" y="100"/>
                  </a:cubicBezTo>
                  <a:cubicBezTo>
                    <a:pt x="183" y="100"/>
                    <a:pt x="44" y="183"/>
                    <a:pt x="0" y="300"/>
                  </a:cubicBezTo>
                  <a:cubicBezTo>
                    <a:pt x="116" y="333"/>
                    <a:pt x="266" y="272"/>
                    <a:pt x="266" y="272"/>
                  </a:cubicBezTo>
                  <a:cubicBezTo>
                    <a:pt x="283" y="289"/>
                    <a:pt x="288" y="344"/>
                    <a:pt x="288" y="344"/>
                  </a:cubicBezTo>
                  <a:cubicBezTo>
                    <a:pt x="360" y="322"/>
                    <a:pt x="377" y="255"/>
                    <a:pt x="377" y="255"/>
                  </a:cubicBezTo>
                </a:path>
              </a:pathLst>
            </a:custGeom>
            <a:solidFill>
              <a:srgbClr val="FAED22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22" name="Freeform 30"/>
            <p:cNvSpPr>
              <a:spLocks noChangeArrowheads="1"/>
            </p:cNvSpPr>
            <p:nvPr/>
          </p:nvSpPr>
          <p:spPr bwMode="auto">
            <a:xfrm rot="21133775">
              <a:off x="17498603" y="5512975"/>
              <a:ext cx="113479" cy="104942"/>
            </a:xfrm>
            <a:custGeom>
              <a:avLst/>
              <a:gdLst>
                <a:gd name="T0" fmla="*/ 233 w 234"/>
                <a:gd name="T1" fmla="*/ 161 h 218"/>
                <a:gd name="T2" fmla="*/ 233 w 234"/>
                <a:gd name="T3" fmla="*/ 161 h 218"/>
                <a:gd name="T4" fmla="*/ 199 w 234"/>
                <a:gd name="T5" fmla="*/ 89 h 218"/>
                <a:gd name="T6" fmla="*/ 166 w 234"/>
                <a:gd name="T7" fmla="*/ 23 h 218"/>
                <a:gd name="T8" fmla="*/ 89 w 234"/>
                <a:gd name="T9" fmla="*/ 28 h 218"/>
                <a:gd name="T10" fmla="*/ 111 w 234"/>
                <a:gd name="T11" fmla="*/ 67 h 218"/>
                <a:gd name="T12" fmla="*/ 0 w 234"/>
                <a:gd name="T13" fmla="*/ 189 h 218"/>
                <a:gd name="T14" fmla="*/ 166 w 234"/>
                <a:gd name="T15" fmla="*/ 172 h 218"/>
                <a:gd name="T16" fmla="*/ 177 w 234"/>
                <a:gd name="T17" fmla="*/ 217 h 218"/>
                <a:gd name="T18" fmla="*/ 233 w 234"/>
                <a:gd name="T19" fmla="*/ 161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" h="218">
                  <a:moveTo>
                    <a:pt x="233" y="161"/>
                  </a:moveTo>
                  <a:lnTo>
                    <a:pt x="233" y="161"/>
                  </a:lnTo>
                  <a:cubicBezTo>
                    <a:pt x="199" y="89"/>
                    <a:pt x="199" y="89"/>
                    <a:pt x="199" y="89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6" y="23"/>
                    <a:pt x="122" y="0"/>
                    <a:pt x="89" y="28"/>
                  </a:cubicBezTo>
                  <a:cubicBezTo>
                    <a:pt x="89" y="28"/>
                    <a:pt x="111" y="50"/>
                    <a:pt x="111" y="67"/>
                  </a:cubicBezTo>
                  <a:cubicBezTo>
                    <a:pt x="111" y="67"/>
                    <a:pt x="22" y="117"/>
                    <a:pt x="0" y="189"/>
                  </a:cubicBezTo>
                  <a:cubicBezTo>
                    <a:pt x="72" y="211"/>
                    <a:pt x="166" y="172"/>
                    <a:pt x="166" y="172"/>
                  </a:cubicBezTo>
                  <a:cubicBezTo>
                    <a:pt x="177" y="183"/>
                    <a:pt x="177" y="217"/>
                    <a:pt x="177" y="217"/>
                  </a:cubicBezTo>
                  <a:cubicBezTo>
                    <a:pt x="222" y="205"/>
                    <a:pt x="233" y="161"/>
                    <a:pt x="233" y="161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70" name="TextBox 69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73" name="Rectangle 72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33" grpId="0" animBg="1"/>
      <p:bldP spid="38" grpId="0"/>
      <p:bldP spid="75" grpId="0"/>
      <p:bldP spid="80" grpId="0"/>
      <p:bldP spid="84" grpId="0" animBg="1"/>
      <p:bldP spid="85" grpId="0"/>
      <p:bldP spid="86" grpId="0"/>
      <p:bldP spid="87" grpId="0" animBg="1"/>
      <p:bldP spid="88" grpId="0"/>
      <p:bldP spid="81" grpId="0"/>
      <p:bldP spid="82" grpId="0" animBg="1"/>
      <p:bldP spid="83" grpId="0"/>
      <p:bldP spid="89" grpId="0"/>
      <p:bldP spid="90" grpId="0" animBg="1"/>
      <p:bldP spid="91" grpId="0"/>
      <p:bldP spid="96" grpId="0"/>
      <p:bldP spid="97" grpId="0"/>
      <p:bldP spid="98" grpId="0"/>
      <p:bldP spid="9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Straight Connector 113"/>
          <p:cNvCxnSpPr/>
          <p:nvPr/>
        </p:nvCxnSpPr>
        <p:spPr>
          <a:xfrm>
            <a:off x="12303955" y="3904407"/>
            <a:ext cx="0" cy="772376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13413436" y="3460803"/>
            <a:ext cx="6104694" cy="80018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zh-CN" altLang="en-US" sz="4000" dirty="0">
                <a:latin typeface="+mn-ea"/>
              </a:rPr>
              <a:t>市场数据分析</a:t>
            </a:r>
            <a:endParaRPr lang="id-ID" sz="4000" dirty="0">
              <a:latin typeface="+mn-ea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959039" y="4200735"/>
            <a:ext cx="10271595" cy="159937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dirty="0">
                <a:solidFill>
                  <a:schemeClr val="tx2"/>
                </a:solidFill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800" dirty="0">
                <a:solidFill>
                  <a:schemeClr val="tx2"/>
                </a:solidFill>
                <a:latin typeface="+mn-ea"/>
                <a:cs typeface="Calibri Light" panose="020F0302020204030204"/>
              </a:rPr>
              <a:t>200</a:t>
            </a:r>
            <a:r>
              <a:rPr lang="zh-CN" altLang="en-US" sz="2800" dirty="0">
                <a:solidFill>
                  <a:schemeClr val="tx2"/>
                </a:solidFill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800" dirty="0">
                <a:solidFill>
                  <a:schemeClr val="tx2"/>
                </a:solidFill>
                <a:latin typeface="+mn-ea"/>
                <a:cs typeface="Calibri Light" panose="020F0302020204030204"/>
              </a:rPr>
              <a:t>5</a:t>
            </a:r>
            <a:r>
              <a:rPr lang="zh-CN" altLang="en-US" sz="2800" dirty="0">
                <a:solidFill>
                  <a:schemeClr val="tx2"/>
                </a:solidFill>
                <a:latin typeface="+mn-ea"/>
                <a:cs typeface="Calibri Light" panose="020F0302020204030204"/>
              </a:rPr>
              <a:t>分钟之内。</a:t>
            </a:r>
            <a:endParaRPr lang="zh-CN" altLang="en-US" sz="2800" dirty="0">
              <a:solidFill>
                <a:schemeClr val="tx2"/>
              </a:solidFill>
              <a:latin typeface="+mn-ea"/>
              <a:cs typeface="Calibri Light" panose="020F0302020204030204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69" name="TextBox 68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74" name="Rectangle 73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244458" y="6569941"/>
            <a:ext cx="9253680" cy="5324466"/>
            <a:chOff x="2244458" y="6569941"/>
            <a:chExt cx="9253680" cy="5324466"/>
          </a:xfrm>
        </p:grpSpPr>
        <p:grpSp>
          <p:nvGrpSpPr>
            <p:cNvPr id="309" name="Group 308"/>
            <p:cNvGrpSpPr/>
            <p:nvPr/>
          </p:nvGrpSpPr>
          <p:grpSpPr bwMode="auto">
            <a:xfrm>
              <a:off x="3752379" y="11259406"/>
              <a:ext cx="1896808" cy="635001"/>
              <a:chOff x="7120345" y="1996532"/>
              <a:chExt cx="1485168" cy="238569"/>
            </a:xfrm>
          </p:grpSpPr>
          <p:sp>
            <p:nvSpPr>
              <p:cNvPr id="316" name="Rectangle 315"/>
              <p:cNvSpPr/>
              <p:nvPr/>
            </p:nvSpPr>
            <p:spPr>
              <a:xfrm>
                <a:off x="7120345" y="2076140"/>
                <a:ext cx="241781" cy="7316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317" name="Subtitle 2"/>
              <p:cNvSpPr txBox="1"/>
              <p:nvPr/>
            </p:nvSpPr>
            <p:spPr>
              <a:xfrm>
                <a:off x="7376927" y="1996532"/>
                <a:ext cx="1228586" cy="23856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2900" b="1" dirty="0">
                    <a:latin typeface="+mn-ea"/>
                    <a:cs typeface="Calibri Light" panose="020F0302020204030204"/>
                  </a:rPr>
                  <a:t>标题</a:t>
                </a:r>
                <a:endParaRPr lang="en-US" sz="2900" b="1" dirty="0">
                  <a:latin typeface="+mn-ea"/>
                  <a:cs typeface="Calibri Light" panose="020F0302020204030204"/>
                </a:endParaRPr>
              </a:p>
            </p:txBody>
          </p:sp>
        </p:grpSp>
        <p:grpSp>
          <p:nvGrpSpPr>
            <p:cNvPr id="310" name="Group 309"/>
            <p:cNvGrpSpPr/>
            <p:nvPr/>
          </p:nvGrpSpPr>
          <p:grpSpPr bwMode="auto">
            <a:xfrm>
              <a:off x="5550005" y="11259406"/>
              <a:ext cx="2405470" cy="635001"/>
              <a:chOff x="7259904" y="1996532"/>
              <a:chExt cx="1520059" cy="238569"/>
            </a:xfrm>
          </p:grpSpPr>
          <p:sp>
            <p:nvSpPr>
              <p:cNvPr id="314" name="Rectangle 313"/>
              <p:cNvSpPr/>
              <p:nvPr/>
            </p:nvSpPr>
            <p:spPr>
              <a:xfrm>
                <a:off x="7259904" y="2076140"/>
                <a:ext cx="241781" cy="7316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315" name="Subtitle 2"/>
              <p:cNvSpPr txBox="1"/>
              <p:nvPr/>
            </p:nvSpPr>
            <p:spPr>
              <a:xfrm>
                <a:off x="7551376" y="1996532"/>
                <a:ext cx="1228587" cy="23856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2900" b="1" dirty="0">
                    <a:latin typeface="+mn-ea"/>
                    <a:cs typeface="Calibri Light" panose="020F0302020204030204"/>
                  </a:rPr>
                  <a:t>标题</a:t>
                </a:r>
                <a:endParaRPr lang="en-US" altLang="zh-CN" sz="2900" b="1" dirty="0">
                  <a:latin typeface="+mn-ea"/>
                  <a:cs typeface="Calibri Light" panose="020F0302020204030204"/>
                </a:endParaRPr>
              </a:p>
            </p:txBody>
          </p:sp>
        </p:grpSp>
        <p:grpSp>
          <p:nvGrpSpPr>
            <p:cNvPr id="311" name="Group 310"/>
            <p:cNvGrpSpPr/>
            <p:nvPr/>
          </p:nvGrpSpPr>
          <p:grpSpPr bwMode="auto">
            <a:xfrm>
              <a:off x="7847196" y="11259406"/>
              <a:ext cx="2621569" cy="635001"/>
              <a:chOff x="7154730" y="1996532"/>
              <a:chExt cx="2052644" cy="238569"/>
            </a:xfrm>
          </p:grpSpPr>
          <p:sp>
            <p:nvSpPr>
              <p:cNvPr id="312" name="Rectangle 311"/>
              <p:cNvSpPr/>
              <p:nvPr/>
            </p:nvSpPr>
            <p:spPr>
              <a:xfrm>
                <a:off x="7154730" y="2076140"/>
                <a:ext cx="241781" cy="7316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313" name="Subtitle 2"/>
              <p:cNvSpPr txBox="1"/>
              <p:nvPr/>
            </p:nvSpPr>
            <p:spPr>
              <a:xfrm>
                <a:off x="7481090" y="1996532"/>
                <a:ext cx="1726284" cy="23856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2900" b="1" dirty="0">
                    <a:latin typeface="+mn-ea"/>
                    <a:cs typeface="Calibri Light" panose="020F0302020204030204"/>
                  </a:rPr>
                  <a:t>标题</a:t>
                </a:r>
                <a:endParaRPr lang="en-US" altLang="zh-CN" sz="2900" b="1" dirty="0">
                  <a:latin typeface="+mn-ea"/>
                  <a:cs typeface="Calibri Light" panose="020F0302020204030204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2244458" y="6569941"/>
              <a:ext cx="9253680" cy="4301011"/>
              <a:chOff x="2243819" y="5033552"/>
              <a:chExt cx="9253680" cy="4301011"/>
            </a:xfrm>
          </p:grpSpPr>
          <p:sp>
            <p:nvSpPr>
              <p:cNvPr id="39" name="Line 147"/>
              <p:cNvSpPr>
                <a:spLocks noChangeShapeType="1"/>
              </p:cNvSpPr>
              <p:nvPr/>
            </p:nvSpPr>
            <p:spPr bwMode="auto">
              <a:xfrm>
                <a:off x="2580828" y="5531707"/>
                <a:ext cx="8418183" cy="7017"/>
              </a:xfrm>
              <a:prstGeom prst="line">
                <a:avLst/>
              </a:prstGeom>
              <a:noFill/>
              <a:ln w="1800" cap="flat">
                <a:solidFill>
                  <a:schemeClr val="bg1">
                    <a:lumMod val="85000"/>
                  </a:schemeClr>
                </a:solidFill>
                <a:round/>
              </a:ln>
              <a:effectLst/>
            </p:spPr>
            <p:txBody>
              <a:bodyPr lIns="121853" tIns="60926" rIns="121853" bIns="60926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40" name="Line 148"/>
              <p:cNvSpPr>
                <a:spLocks noChangeShapeType="1"/>
              </p:cNvSpPr>
              <p:nvPr/>
            </p:nvSpPr>
            <p:spPr bwMode="auto">
              <a:xfrm>
                <a:off x="2580828" y="5938655"/>
                <a:ext cx="8418183" cy="7017"/>
              </a:xfrm>
              <a:prstGeom prst="line">
                <a:avLst/>
              </a:prstGeom>
              <a:noFill/>
              <a:ln w="1800" cap="flat">
                <a:solidFill>
                  <a:schemeClr val="bg1">
                    <a:lumMod val="85000"/>
                  </a:schemeClr>
                </a:solidFill>
                <a:round/>
              </a:ln>
              <a:effectLst/>
            </p:spPr>
            <p:txBody>
              <a:bodyPr lIns="121853" tIns="60926" rIns="121853" bIns="60926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41" name="Line 149"/>
              <p:cNvSpPr>
                <a:spLocks noChangeShapeType="1"/>
              </p:cNvSpPr>
              <p:nvPr/>
            </p:nvSpPr>
            <p:spPr bwMode="auto">
              <a:xfrm>
                <a:off x="2580828" y="6345601"/>
                <a:ext cx="8418183" cy="7017"/>
              </a:xfrm>
              <a:prstGeom prst="line">
                <a:avLst/>
              </a:prstGeom>
              <a:noFill/>
              <a:ln w="1800" cap="flat">
                <a:solidFill>
                  <a:schemeClr val="bg1">
                    <a:lumMod val="85000"/>
                  </a:schemeClr>
                </a:solidFill>
                <a:round/>
              </a:ln>
              <a:effectLst/>
            </p:spPr>
            <p:txBody>
              <a:bodyPr lIns="121853" tIns="60926" rIns="121853" bIns="60926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42" name="Line 150"/>
              <p:cNvSpPr>
                <a:spLocks noChangeShapeType="1"/>
              </p:cNvSpPr>
              <p:nvPr/>
            </p:nvSpPr>
            <p:spPr bwMode="auto">
              <a:xfrm>
                <a:off x="2580828" y="6752548"/>
                <a:ext cx="8418183" cy="7017"/>
              </a:xfrm>
              <a:prstGeom prst="line">
                <a:avLst/>
              </a:prstGeom>
              <a:noFill/>
              <a:ln w="1800" cap="flat">
                <a:solidFill>
                  <a:schemeClr val="bg1">
                    <a:lumMod val="85000"/>
                  </a:schemeClr>
                </a:solidFill>
                <a:round/>
              </a:ln>
              <a:effectLst/>
            </p:spPr>
            <p:txBody>
              <a:bodyPr lIns="121853" tIns="60926" rIns="121853" bIns="60926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43" name="Line 151"/>
              <p:cNvSpPr>
                <a:spLocks noChangeShapeType="1"/>
              </p:cNvSpPr>
              <p:nvPr/>
            </p:nvSpPr>
            <p:spPr bwMode="auto">
              <a:xfrm flipH="1">
                <a:off x="2573808" y="7152485"/>
                <a:ext cx="8432221" cy="7014"/>
              </a:xfrm>
              <a:prstGeom prst="line">
                <a:avLst/>
              </a:prstGeom>
              <a:noFill/>
              <a:ln w="1800" cap="flat">
                <a:solidFill>
                  <a:schemeClr val="bg1">
                    <a:lumMod val="85000"/>
                  </a:schemeClr>
                </a:solidFill>
                <a:round/>
              </a:ln>
              <a:effectLst/>
            </p:spPr>
            <p:txBody>
              <a:bodyPr lIns="121853" tIns="60926" rIns="121853" bIns="60926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44" name="Line 152"/>
              <p:cNvSpPr>
                <a:spLocks noChangeShapeType="1"/>
              </p:cNvSpPr>
              <p:nvPr/>
            </p:nvSpPr>
            <p:spPr bwMode="auto">
              <a:xfrm>
                <a:off x="2580828" y="7573462"/>
                <a:ext cx="8418183" cy="7014"/>
              </a:xfrm>
              <a:prstGeom prst="line">
                <a:avLst/>
              </a:prstGeom>
              <a:noFill/>
              <a:ln w="1800" cap="flat">
                <a:solidFill>
                  <a:schemeClr val="bg1">
                    <a:lumMod val="85000"/>
                  </a:schemeClr>
                </a:solidFill>
                <a:round/>
              </a:ln>
              <a:effectLst/>
            </p:spPr>
            <p:txBody>
              <a:bodyPr lIns="121853" tIns="60926" rIns="121853" bIns="60926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45" name="Line 153"/>
              <p:cNvSpPr>
                <a:spLocks noChangeShapeType="1"/>
              </p:cNvSpPr>
              <p:nvPr/>
            </p:nvSpPr>
            <p:spPr bwMode="auto">
              <a:xfrm>
                <a:off x="2580828" y="7980410"/>
                <a:ext cx="8418183" cy="7014"/>
              </a:xfrm>
              <a:prstGeom prst="line">
                <a:avLst/>
              </a:prstGeom>
              <a:noFill/>
              <a:ln w="1800" cap="flat">
                <a:solidFill>
                  <a:schemeClr val="bg1">
                    <a:lumMod val="85000"/>
                  </a:schemeClr>
                </a:solidFill>
                <a:round/>
              </a:ln>
              <a:effectLst/>
            </p:spPr>
            <p:txBody>
              <a:bodyPr lIns="121853" tIns="60926" rIns="121853" bIns="60926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46" name="Line 154"/>
              <p:cNvSpPr>
                <a:spLocks noChangeShapeType="1"/>
              </p:cNvSpPr>
              <p:nvPr/>
            </p:nvSpPr>
            <p:spPr bwMode="auto">
              <a:xfrm flipH="1">
                <a:off x="2573808" y="8387357"/>
                <a:ext cx="8432221" cy="7014"/>
              </a:xfrm>
              <a:prstGeom prst="line">
                <a:avLst/>
              </a:prstGeom>
              <a:noFill/>
              <a:ln w="1800" cap="flat">
                <a:solidFill>
                  <a:schemeClr val="bg1">
                    <a:lumMod val="85000"/>
                  </a:schemeClr>
                </a:solidFill>
                <a:round/>
              </a:ln>
              <a:effectLst/>
            </p:spPr>
            <p:txBody>
              <a:bodyPr lIns="121853" tIns="60926" rIns="121853" bIns="60926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47" name="Line 155"/>
              <p:cNvSpPr>
                <a:spLocks noChangeShapeType="1"/>
              </p:cNvSpPr>
              <p:nvPr/>
            </p:nvSpPr>
            <p:spPr bwMode="auto">
              <a:xfrm>
                <a:off x="2580828" y="8787287"/>
                <a:ext cx="8418183" cy="7017"/>
              </a:xfrm>
              <a:prstGeom prst="line">
                <a:avLst/>
              </a:prstGeom>
              <a:noFill/>
              <a:ln w="1800" cap="flat">
                <a:solidFill>
                  <a:schemeClr val="bg1">
                    <a:lumMod val="85000"/>
                  </a:schemeClr>
                </a:solidFill>
                <a:round/>
              </a:ln>
              <a:effectLst/>
            </p:spPr>
            <p:txBody>
              <a:bodyPr lIns="121853" tIns="60926" rIns="121853" bIns="60926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51" name="Freeform 159"/>
              <p:cNvSpPr>
                <a:spLocks noChangeArrowheads="1"/>
              </p:cNvSpPr>
              <p:nvPr/>
            </p:nvSpPr>
            <p:spPr bwMode="auto">
              <a:xfrm>
                <a:off x="2243819" y="5033552"/>
                <a:ext cx="9253680" cy="4301011"/>
              </a:xfrm>
              <a:custGeom>
                <a:avLst/>
                <a:gdLst>
                  <a:gd name="T0" fmla="*/ 5809 w 5810"/>
                  <a:gd name="T1" fmla="*/ 2619 h 2701"/>
                  <a:gd name="T2" fmla="*/ 5673 w 5810"/>
                  <a:gd name="T3" fmla="*/ 2543 h 2701"/>
                  <a:gd name="T4" fmla="*/ 5673 w 5810"/>
                  <a:gd name="T5" fmla="*/ 2602 h 2701"/>
                  <a:gd name="T6" fmla="*/ 98 w 5810"/>
                  <a:gd name="T7" fmla="*/ 2602 h 2701"/>
                  <a:gd name="T8" fmla="*/ 98 w 5810"/>
                  <a:gd name="T9" fmla="*/ 135 h 2701"/>
                  <a:gd name="T10" fmla="*/ 157 w 5810"/>
                  <a:gd name="T11" fmla="*/ 135 h 2701"/>
                  <a:gd name="T12" fmla="*/ 81 w 5810"/>
                  <a:gd name="T13" fmla="*/ 0 h 2701"/>
                  <a:gd name="T14" fmla="*/ 0 w 5810"/>
                  <a:gd name="T15" fmla="*/ 135 h 2701"/>
                  <a:gd name="T16" fmla="*/ 65 w 5810"/>
                  <a:gd name="T17" fmla="*/ 135 h 2701"/>
                  <a:gd name="T18" fmla="*/ 65 w 5810"/>
                  <a:gd name="T19" fmla="*/ 2635 h 2701"/>
                  <a:gd name="T20" fmla="*/ 5673 w 5810"/>
                  <a:gd name="T21" fmla="*/ 2635 h 2701"/>
                  <a:gd name="T22" fmla="*/ 5673 w 5810"/>
                  <a:gd name="T23" fmla="*/ 2700 h 2701"/>
                  <a:gd name="T24" fmla="*/ 5809 w 5810"/>
                  <a:gd name="T25" fmla="*/ 2619 h 2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10" h="2701">
                    <a:moveTo>
                      <a:pt x="5809" y="2619"/>
                    </a:moveTo>
                    <a:lnTo>
                      <a:pt x="5673" y="2543"/>
                    </a:lnTo>
                    <a:lnTo>
                      <a:pt x="5673" y="2602"/>
                    </a:lnTo>
                    <a:lnTo>
                      <a:pt x="98" y="2602"/>
                    </a:lnTo>
                    <a:lnTo>
                      <a:pt x="98" y="135"/>
                    </a:lnTo>
                    <a:lnTo>
                      <a:pt x="157" y="135"/>
                    </a:lnTo>
                    <a:lnTo>
                      <a:pt x="81" y="0"/>
                    </a:lnTo>
                    <a:lnTo>
                      <a:pt x="0" y="135"/>
                    </a:lnTo>
                    <a:lnTo>
                      <a:pt x="65" y="135"/>
                    </a:lnTo>
                    <a:lnTo>
                      <a:pt x="65" y="2635"/>
                    </a:lnTo>
                    <a:lnTo>
                      <a:pt x="5673" y="2635"/>
                    </a:lnTo>
                    <a:lnTo>
                      <a:pt x="5673" y="2700"/>
                    </a:lnTo>
                    <a:lnTo>
                      <a:pt x="5809" y="2619"/>
                    </a:lnTo>
                  </a:path>
                </a:pathLst>
              </a:custGeom>
              <a:solidFill>
                <a:schemeClr val="tx1"/>
              </a:solidFill>
              <a:ln w="9525" cap="flat">
                <a:noFill/>
                <a:beve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53" name="Freeform 156"/>
              <p:cNvSpPr>
                <a:spLocks noChangeArrowheads="1"/>
              </p:cNvSpPr>
              <p:nvPr/>
            </p:nvSpPr>
            <p:spPr bwMode="auto">
              <a:xfrm>
                <a:off x="2580828" y="5868492"/>
                <a:ext cx="8418183" cy="3087188"/>
              </a:xfrm>
              <a:custGeom>
                <a:avLst/>
                <a:gdLst>
                  <a:gd name="T0" fmla="*/ 0 w 5288"/>
                  <a:gd name="T1" fmla="*/ 1940 h 1941"/>
                  <a:gd name="T2" fmla="*/ 657 w 5288"/>
                  <a:gd name="T3" fmla="*/ 1016 h 1941"/>
                  <a:gd name="T4" fmla="*/ 1760 w 5288"/>
                  <a:gd name="T5" fmla="*/ 1271 h 1941"/>
                  <a:gd name="T6" fmla="*/ 2869 w 5288"/>
                  <a:gd name="T7" fmla="*/ 0 h 1941"/>
                  <a:gd name="T8" fmla="*/ 4086 w 5288"/>
                  <a:gd name="T9" fmla="*/ 505 h 1941"/>
                  <a:gd name="T10" fmla="*/ 5287 w 5288"/>
                  <a:gd name="T11" fmla="*/ 760 h 1941"/>
                  <a:gd name="T12" fmla="*/ 5287 w 5288"/>
                  <a:gd name="T13" fmla="*/ 1940 h 1941"/>
                  <a:gd name="T14" fmla="*/ 0 w 5288"/>
                  <a:gd name="T15" fmla="*/ 1940 h 1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88" h="1941">
                    <a:moveTo>
                      <a:pt x="0" y="1940"/>
                    </a:moveTo>
                    <a:lnTo>
                      <a:pt x="657" y="1016"/>
                    </a:lnTo>
                    <a:lnTo>
                      <a:pt x="1760" y="1271"/>
                    </a:lnTo>
                    <a:lnTo>
                      <a:pt x="2869" y="0"/>
                    </a:lnTo>
                    <a:lnTo>
                      <a:pt x="4086" y="505"/>
                    </a:lnTo>
                    <a:lnTo>
                      <a:pt x="5287" y="760"/>
                    </a:lnTo>
                    <a:lnTo>
                      <a:pt x="5287" y="1940"/>
                    </a:lnTo>
                    <a:lnTo>
                      <a:pt x="0" y="194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54" name="Freeform 157"/>
              <p:cNvSpPr>
                <a:spLocks noChangeArrowheads="1"/>
              </p:cNvSpPr>
              <p:nvPr/>
            </p:nvSpPr>
            <p:spPr bwMode="auto">
              <a:xfrm>
                <a:off x="2580828" y="6163178"/>
                <a:ext cx="8418183" cy="2792500"/>
              </a:xfrm>
              <a:custGeom>
                <a:avLst/>
                <a:gdLst>
                  <a:gd name="T0" fmla="*/ 0 w 5288"/>
                  <a:gd name="T1" fmla="*/ 1756 h 1757"/>
                  <a:gd name="T2" fmla="*/ 733 w 5288"/>
                  <a:gd name="T3" fmla="*/ 1218 h 1757"/>
                  <a:gd name="T4" fmla="*/ 1711 w 5288"/>
                  <a:gd name="T5" fmla="*/ 783 h 1757"/>
                  <a:gd name="T6" fmla="*/ 2505 w 5288"/>
                  <a:gd name="T7" fmla="*/ 1511 h 1757"/>
                  <a:gd name="T8" fmla="*/ 3831 w 5288"/>
                  <a:gd name="T9" fmla="*/ 0 h 1757"/>
                  <a:gd name="T10" fmla="*/ 5287 w 5288"/>
                  <a:gd name="T11" fmla="*/ 576 h 1757"/>
                  <a:gd name="T12" fmla="*/ 5287 w 5288"/>
                  <a:gd name="T13" fmla="*/ 1756 h 1757"/>
                  <a:gd name="T14" fmla="*/ 0 w 5288"/>
                  <a:gd name="T15" fmla="*/ 1756 h 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88" h="1757">
                    <a:moveTo>
                      <a:pt x="0" y="1756"/>
                    </a:moveTo>
                    <a:lnTo>
                      <a:pt x="733" y="1218"/>
                    </a:lnTo>
                    <a:lnTo>
                      <a:pt x="1711" y="783"/>
                    </a:lnTo>
                    <a:lnTo>
                      <a:pt x="2505" y="1511"/>
                    </a:lnTo>
                    <a:lnTo>
                      <a:pt x="3831" y="0"/>
                    </a:lnTo>
                    <a:lnTo>
                      <a:pt x="5287" y="576"/>
                    </a:lnTo>
                    <a:lnTo>
                      <a:pt x="5287" y="1756"/>
                    </a:lnTo>
                    <a:lnTo>
                      <a:pt x="0" y="1756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55" name="Freeform 158"/>
              <p:cNvSpPr>
                <a:spLocks noChangeArrowheads="1"/>
              </p:cNvSpPr>
              <p:nvPr/>
            </p:nvSpPr>
            <p:spPr bwMode="auto">
              <a:xfrm>
                <a:off x="2580828" y="6345601"/>
                <a:ext cx="8418183" cy="2617094"/>
              </a:xfrm>
              <a:custGeom>
                <a:avLst/>
                <a:gdLst>
                  <a:gd name="T0" fmla="*/ 5287 w 5288"/>
                  <a:gd name="T1" fmla="*/ 1642 h 1643"/>
                  <a:gd name="T2" fmla="*/ 4635 w 5288"/>
                  <a:gd name="T3" fmla="*/ 0 h 1643"/>
                  <a:gd name="T4" fmla="*/ 3532 w 5288"/>
                  <a:gd name="T5" fmla="*/ 1235 h 1643"/>
                  <a:gd name="T6" fmla="*/ 2423 w 5288"/>
                  <a:gd name="T7" fmla="*/ 992 h 1643"/>
                  <a:gd name="T8" fmla="*/ 1206 w 5288"/>
                  <a:gd name="T9" fmla="*/ 1483 h 1643"/>
                  <a:gd name="T10" fmla="*/ 0 w 5288"/>
                  <a:gd name="T11" fmla="*/ 992 h 1643"/>
                  <a:gd name="T12" fmla="*/ 0 w 5288"/>
                  <a:gd name="T13" fmla="*/ 1642 h 1643"/>
                  <a:gd name="T14" fmla="*/ 5287 w 5288"/>
                  <a:gd name="T15" fmla="*/ 1642 h 1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88" h="1643">
                    <a:moveTo>
                      <a:pt x="5287" y="1642"/>
                    </a:moveTo>
                    <a:lnTo>
                      <a:pt x="4635" y="0"/>
                    </a:lnTo>
                    <a:lnTo>
                      <a:pt x="3532" y="1235"/>
                    </a:lnTo>
                    <a:lnTo>
                      <a:pt x="2423" y="992"/>
                    </a:lnTo>
                    <a:lnTo>
                      <a:pt x="1206" y="1483"/>
                    </a:lnTo>
                    <a:lnTo>
                      <a:pt x="0" y="992"/>
                    </a:lnTo>
                    <a:lnTo>
                      <a:pt x="0" y="1642"/>
                    </a:lnTo>
                    <a:lnTo>
                      <a:pt x="5287" y="164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</p:grpSp>
      <p:sp>
        <p:nvSpPr>
          <p:cNvPr id="61" name="TextBox 60"/>
          <p:cNvSpPr txBox="1"/>
          <p:nvPr/>
        </p:nvSpPr>
        <p:spPr>
          <a:xfrm>
            <a:off x="13485300" y="4404551"/>
            <a:ext cx="8787978" cy="1083337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just"/>
            <a:r>
              <a:rPr lang="zh-CN" altLang="en-US" sz="28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sz="2800" dirty="0">
              <a:latin typeface="+mn-ea"/>
              <a:cs typeface="Calibri Light" panose="020F030202020403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3485300" y="5643074"/>
            <a:ext cx="8787978" cy="1083337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just"/>
            <a:r>
              <a:rPr lang="zh-CN" altLang="en-US" sz="28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altLang="zh-CN" sz="2800" dirty="0">
              <a:latin typeface="+mn-ea"/>
              <a:cs typeface="Calibri Light" panose="020F0302020204030204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485300" y="6881596"/>
            <a:ext cx="8787978" cy="1083337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just"/>
            <a:r>
              <a:rPr lang="zh-CN" altLang="en-US" sz="28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altLang="zh-CN" sz="2800" dirty="0">
              <a:latin typeface="+mn-ea"/>
              <a:cs typeface="Calibri Light" panose="020F030202020403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485300" y="8120121"/>
            <a:ext cx="8787977" cy="1083337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just"/>
            <a:r>
              <a:rPr lang="zh-CN" altLang="en-US" sz="28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altLang="zh-CN" sz="2800" dirty="0">
              <a:latin typeface="+mn-ea"/>
              <a:cs typeface="Calibri Light" panose="020F0302020204030204"/>
            </a:endParaRPr>
          </a:p>
        </p:txBody>
      </p:sp>
      <p:sp>
        <p:nvSpPr>
          <p:cNvPr id="65" name="Round Same Side Corner Rectangle 64"/>
          <p:cNvSpPr/>
          <p:nvPr/>
        </p:nvSpPr>
        <p:spPr>
          <a:xfrm rot="10800000" flipH="1">
            <a:off x="13413437" y="5734067"/>
            <a:ext cx="109697" cy="91359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66" name="Round Same Side Corner Rectangle 65"/>
          <p:cNvSpPr/>
          <p:nvPr/>
        </p:nvSpPr>
        <p:spPr>
          <a:xfrm rot="10800000" flipH="1">
            <a:off x="13413437" y="6964281"/>
            <a:ext cx="109697" cy="91359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67" name="Round Same Side Corner Rectangle 66"/>
          <p:cNvSpPr/>
          <p:nvPr/>
        </p:nvSpPr>
        <p:spPr>
          <a:xfrm rot="10800000" flipH="1">
            <a:off x="13413437" y="8194495"/>
            <a:ext cx="109697" cy="91359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91" name="Round Same Side Corner Rectangle 90"/>
          <p:cNvSpPr/>
          <p:nvPr/>
        </p:nvSpPr>
        <p:spPr>
          <a:xfrm rot="10800000" flipH="1">
            <a:off x="13413437" y="4513326"/>
            <a:ext cx="109697" cy="91359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83249" y="9419445"/>
            <a:ext cx="1642875" cy="2417268"/>
            <a:chOff x="17083249" y="9419445"/>
            <a:chExt cx="1642875" cy="2417268"/>
          </a:xfrm>
        </p:grpSpPr>
        <p:sp>
          <p:nvSpPr>
            <p:cNvPr id="59" name="Freeform 9"/>
            <p:cNvSpPr>
              <a:spLocks noEditPoints="1"/>
            </p:cNvSpPr>
            <p:nvPr/>
          </p:nvSpPr>
          <p:spPr bwMode="auto">
            <a:xfrm>
              <a:off x="17083249" y="9419445"/>
              <a:ext cx="1466190" cy="1466572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/>
            <a:lstStyle/>
            <a:p>
              <a:endParaRPr lang="id-ID" dirty="0">
                <a:latin typeface="+mn-ea"/>
                <a:cs typeface="Calibri Light" panose="020F0302020204030204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090366" y="10953431"/>
              <a:ext cx="1635758" cy="883282"/>
            </a:xfrm>
            <a:prstGeom prst="rect">
              <a:avLst/>
            </a:prstGeom>
          </p:spPr>
          <p:txBody>
            <a:bodyPr wrap="none" lIns="219419" tIns="109710" rIns="219419" bIns="109710">
              <a:spAutoFit/>
            </a:bodyPr>
            <a:lstStyle/>
            <a:p>
              <a:r>
                <a:rPr lang="en-US" sz="4300" b="1" dirty="0">
                  <a:latin typeface="+mn-ea"/>
                  <a:cs typeface="Lato Regular" panose="020F0502020204030203"/>
                </a:rPr>
                <a:t>47%</a:t>
              </a:r>
              <a:endParaRPr lang="en-US" sz="4300" b="1" dirty="0"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905173" y="9444962"/>
            <a:ext cx="1635758" cy="2391751"/>
            <a:chOff x="18905173" y="9444962"/>
            <a:chExt cx="1635758" cy="2391751"/>
          </a:xfrm>
        </p:grpSpPr>
        <p:sp>
          <p:nvSpPr>
            <p:cNvPr id="60" name="Freeform 6"/>
            <p:cNvSpPr>
              <a:spLocks noEditPoints="1"/>
            </p:cNvSpPr>
            <p:nvPr/>
          </p:nvSpPr>
          <p:spPr bwMode="auto">
            <a:xfrm>
              <a:off x="18936273" y="9444962"/>
              <a:ext cx="1466190" cy="1469493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/>
            <a:lstStyle/>
            <a:p>
              <a:endParaRPr lang="id-ID" dirty="0">
                <a:latin typeface="+mn-ea"/>
                <a:cs typeface="Calibri Light" panose="020F0302020204030204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8905173" y="10953431"/>
              <a:ext cx="1635758" cy="883282"/>
            </a:xfrm>
            <a:prstGeom prst="rect">
              <a:avLst/>
            </a:prstGeom>
          </p:spPr>
          <p:txBody>
            <a:bodyPr wrap="none" lIns="219419" tIns="109710" rIns="219419" bIns="109710">
              <a:spAutoFit/>
            </a:bodyPr>
            <a:lstStyle/>
            <a:p>
              <a:r>
                <a:rPr lang="en-US" sz="4300" b="1" dirty="0">
                  <a:latin typeface="+mn-ea"/>
                  <a:cs typeface="Lato Regular" panose="020F0502020204030203"/>
                </a:rPr>
                <a:t>86%</a:t>
              </a:r>
              <a:endParaRPr lang="en-US" sz="4300" b="1" dirty="0"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181210" y="9397726"/>
            <a:ext cx="1635758" cy="2438987"/>
            <a:chOff x="15181210" y="9397726"/>
            <a:chExt cx="1635758" cy="2438987"/>
          </a:xfrm>
        </p:grpSpPr>
        <p:sp>
          <p:nvSpPr>
            <p:cNvPr id="58" name="Freeform 7"/>
            <p:cNvSpPr>
              <a:spLocks noEditPoints="1"/>
            </p:cNvSpPr>
            <p:nvPr/>
          </p:nvSpPr>
          <p:spPr bwMode="auto">
            <a:xfrm>
              <a:off x="15205573" y="9397726"/>
              <a:ext cx="1466190" cy="1466572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/>
            <a:lstStyle/>
            <a:p>
              <a:endParaRPr lang="id-ID" dirty="0">
                <a:latin typeface="+mn-ea"/>
                <a:cs typeface="Calibri Light" panose="020F0302020204030204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5181210" y="10953431"/>
              <a:ext cx="1635758" cy="883282"/>
            </a:xfrm>
            <a:prstGeom prst="rect">
              <a:avLst/>
            </a:prstGeom>
          </p:spPr>
          <p:txBody>
            <a:bodyPr wrap="none" lIns="219419" tIns="109710" rIns="219419" bIns="109710">
              <a:spAutoFit/>
            </a:bodyPr>
            <a:lstStyle/>
            <a:p>
              <a:r>
                <a:rPr lang="en-US" sz="4300" b="1" dirty="0">
                  <a:latin typeface="+mn-ea"/>
                  <a:cs typeface="Lato Regular" panose="020F0502020204030203"/>
                </a:rPr>
                <a:t>37%</a:t>
              </a:r>
              <a:endParaRPr lang="en-US" sz="4300" b="1" dirty="0">
                <a:latin typeface="+mn-ea"/>
                <a:cs typeface="Lato Regular" panose="020F0502020204030203"/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1963223" y="3460803"/>
            <a:ext cx="2421101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zh-CN" altLang="en-US" sz="4000" dirty="0">
                <a:latin typeface="+mn-ea"/>
              </a:rPr>
              <a:t>数据分析</a:t>
            </a:r>
            <a:endParaRPr lang="id-ID" sz="4000" dirty="0">
              <a:latin typeface="+mn-ea"/>
            </a:endParaRPr>
          </a:p>
        </p:txBody>
      </p:sp>
      <p:sp>
        <p:nvSpPr>
          <p:cNvPr id="80" name="Freeform 44"/>
          <p:cNvSpPr>
            <a:spLocks noEditPoints="1"/>
          </p:cNvSpPr>
          <p:nvPr/>
        </p:nvSpPr>
        <p:spPr bwMode="auto">
          <a:xfrm>
            <a:off x="17534300" y="9876015"/>
            <a:ext cx="553432" cy="553432"/>
          </a:xfrm>
          <a:custGeom>
            <a:avLst/>
            <a:gdLst>
              <a:gd name="T0" fmla="*/ 358 w 452"/>
              <a:gd name="T1" fmla="*/ 283 h 452"/>
              <a:gd name="T2" fmla="*/ 367 w 452"/>
              <a:gd name="T3" fmla="*/ 302 h 452"/>
              <a:gd name="T4" fmla="*/ 361 w 452"/>
              <a:gd name="T5" fmla="*/ 308 h 452"/>
              <a:gd name="T6" fmla="*/ 355 w 452"/>
              <a:gd name="T7" fmla="*/ 311 h 452"/>
              <a:gd name="T8" fmla="*/ 348 w 452"/>
              <a:gd name="T9" fmla="*/ 298 h 452"/>
              <a:gd name="T10" fmla="*/ 341 w 452"/>
              <a:gd name="T11" fmla="*/ 290 h 452"/>
              <a:gd name="T12" fmla="*/ 329 w 452"/>
              <a:gd name="T13" fmla="*/ 316 h 452"/>
              <a:gd name="T14" fmla="*/ 322 w 452"/>
              <a:gd name="T15" fmla="*/ 328 h 452"/>
              <a:gd name="T16" fmla="*/ 344 w 452"/>
              <a:gd name="T17" fmla="*/ 342 h 452"/>
              <a:gd name="T18" fmla="*/ 334 w 452"/>
              <a:gd name="T19" fmla="*/ 352 h 452"/>
              <a:gd name="T20" fmla="*/ 343 w 452"/>
              <a:gd name="T21" fmla="*/ 360 h 452"/>
              <a:gd name="T22" fmla="*/ 329 w 452"/>
              <a:gd name="T23" fmla="*/ 368 h 452"/>
              <a:gd name="T24" fmla="*/ 308 w 452"/>
              <a:gd name="T25" fmla="*/ 371 h 452"/>
              <a:gd name="T26" fmla="*/ 278 w 452"/>
              <a:gd name="T27" fmla="*/ 371 h 452"/>
              <a:gd name="T28" fmla="*/ 246 w 452"/>
              <a:gd name="T29" fmla="*/ 364 h 452"/>
              <a:gd name="T30" fmla="*/ 231 w 452"/>
              <a:gd name="T31" fmla="*/ 359 h 452"/>
              <a:gd name="T32" fmla="*/ 212 w 452"/>
              <a:gd name="T33" fmla="*/ 368 h 452"/>
              <a:gd name="T34" fmla="*/ 189 w 452"/>
              <a:gd name="T35" fmla="*/ 374 h 452"/>
              <a:gd name="T36" fmla="*/ 155 w 452"/>
              <a:gd name="T37" fmla="*/ 373 h 452"/>
              <a:gd name="T38" fmla="*/ 131 w 452"/>
              <a:gd name="T39" fmla="*/ 368 h 452"/>
              <a:gd name="T40" fmla="*/ 118 w 452"/>
              <a:gd name="T41" fmla="*/ 360 h 452"/>
              <a:gd name="T42" fmla="*/ 106 w 452"/>
              <a:gd name="T43" fmla="*/ 352 h 452"/>
              <a:gd name="T44" fmla="*/ 114 w 452"/>
              <a:gd name="T45" fmla="*/ 343 h 452"/>
              <a:gd name="T46" fmla="*/ 123 w 452"/>
              <a:gd name="T47" fmla="*/ 335 h 452"/>
              <a:gd name="T48" fmla="*/ 133 w 452"/>
              <a:gd name="T49" fmla="*/ 331 h 452"/>
              <a:gd name="T50" fmla="*/ 130 w 452"/>
              <a:gd name="T51" fmla="*/ 329 h 452"/>
              <a:gd name="T52" fmla="*/ 126 w 452"/>
              <a:gd name="T53" fmla="*/ 315 h 452"/>
              <a:gd name="T54" fmla="*/ 115 w 452"/>
              <a:gd name="T55" fmla="*/ 298 h 452"/>
              <a:gd name="T56" fmla="*/ 110 w 452"/>
              <a:gd name="T57" fmla="*/ 287 h 452"/>
              <a:gd name="T58" fmla="*/ 108 w 452"/>
              <a:gd name="T59" fmla="*/ 288 h 452"/>
              <a:gd name="T60" fmla="*/ 98 w 452"/>
              <a:gd name="T61" fmla="*/ 301 h 452"/>
              <a:gd name="T62" fmla="*/ 86 w 452"/>
              <a:gd name="T63" fmla="*/ 299 h 452"/>
              <a:gd name="T64" fmla="*/ 82 w 452"/>
              <a:gd name="T65" fmla="*/ 300 h 452"/>
              <a:gd name="T66" fmla="*/ 75 w 452"/>
              <a:gd name="T67" fmla="*/ 278 h 452"/>
              <a:gd name="T68" fmla="*/ 86 w 452"/>
              <a:gd name="T69" fmla="*/ 256 h 452"/>
              <a:gd name="T70" fmla="*/ 100 w 452"/>
              <a:gd name="T71" fmla="*/ 232 h 452"/>
              <a:gd name="T72" fmla="*/ 115 w 452"/>
              <a:gd name="T73" fmla="*/ 217 h 452"/>
              <a:gd name="T74" fmla="*/ 106 w 452"/>
              <a:gd name="T75" fmla="*/ 204 h 452"/>
              <a:gd name="T76" fmla="*/ 114 w 452"/>
              <a:gd name="T77" fmla="*/ 189 h 452"/>
              <a:gd name="T78" fmla="*/ 129 w 452"/>
              <a:gd name="T79" fmla="*/ 174 h 452"/>
              <a:gd name="T80" fmla="*/ 131 w 452"/>
              <a:gd name="T81" fmla="*/ 161 h 452"/>
              <a:gd name="T82" fmla="*/ 139 w 452"/>
              <a:gd name="T83" fmla="*/ 137 h 452"/>
              <a:gd name="T84" fmla="*/ 150 w 452"/>
              <a:gd name="T85" fmla="*/ 119 h 452"/>
              <a:gd name="T86" fmla="*/ 171 w 452"/>
              <a:gd name="T87" fmla="*/ 97 h 452"/>
              <a:gd name="T88" fmla="*/ 194 w 452"/>
              <a:gd name="T89" fmla="*/ 84 h 452"/>
              <a:gd name="T90" fmla="*/ 223 w 452"/>
              <a:gd name="T91" fmla="*/ 81 h 452"/>
              <a:gd name="T92" fmla="*/ 255 w 452"/>
              <a:gd name="T93" fmla="*/ 80 h 452"/>
              <a:gd name="T94" fmla="*/ 285 w 452"/>
              <a:gd name="T95" fmla="*/ 88 h 452"/>
              <a:gd name="T96" fmla="*/ 306 w 452"/>
              <a:gd name="T97" fmla="*/ 102 h 452"/>
              <a:gd name="T98" fmla="*/ 321 w 452"/>
              <a:gd name="T99" fmla="*/ 121 h 452"/>
              <a:gd name="T100" fmla="*/ 331 w 452"/>
              <a:gd name="T101" fmla="*/ 144 h 452"/>
              <a:gd name="T102" fmla="*/ 337 w 452"/>
              <a:gd name="T103" fmla="*/ 172 h 452"/>
              <a:gd name="T104" fmla="*/ 344 w 452"/>
              <a:gd name="T105" fmla="*/ 185 h 452"/>
              <a:gd name="T106" fmla="*/ 334 w 452"/>
              <a:gd name="T107" fmla="*/ 200 h 452"/>
              <a:gd name="T108" fmla="*/ 339 w 452"/>
              <a:gd name="T109" fmla="*/ 212 h 452"/>
              <a:gd name="T110" fmla="*/ 359 w 452"/>
              <a:gd name="T111" fmla="*/ 237 h 452"/>
              <a:gd name="T112" fmla="*/ 368 w 452"/>
              <a:gd name="T113" fmla="*/ 260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52" h="452">
                <a:moveTo>
                  <a:pt x="226" y="0"/>
                </a:moveTo>
                <a:cubicBezTo>
                  <a:pt x="101" y="0"/>
                  <a:pt x="0" y="101"/>
                  <a:pt x="0" y="226"/>
                </a:cubicBezTo>
                <a:cubicBezTo>
                  <a:pt x="0" y="351"/>
                  <a:pt x="101" y="452"/>
                  <a:pt x="226" y="452"/>
                </a:cubicBezTo>
                <a:cubicBezTo>
                  <a:pt x="351" y="452"/>
                  <a:pt x="452" y="351"/>
                  <a:pt x="452" y="226"/>
                </a:cubicBezTo>
                <a:cubicBezTo>
                  <a:pt x="452" y="101"/>
                  <a:pt x="351" y="0"/>
                  <a:pt x="226" y="0"/>
                </a:cubicBezTo>
                <a:close/>
                <a:moveTo>
                  <a:pt x="358" y="281"/>
                </a:moveTo>
                <a:cubicBezTo>
                  <a:pt x="358" y="283"/>
                  <a:pt x="358" y="283"/>
                  <a:pt x="358" y="283"/>
                </a:cubicBezTo>
                <a:cubicBezTo>
                  <a:pt x="358" y="285"/>
                  <a:pt x="358" y="285"/>
                  <a:pt x="358" y="285"/>
                </a:cubicBezTo>
                <a:cubicBezTo>
                  <a:pt x="358" y="288"/>
                  <a:pt x="358" y="288"/>
                  <a:pt x="358" y="288"/>
                </a:cubicBezTo>
                <a:cubicBezTo>
                  <a:pt x="358" y="292"/>
                  <a:pt x="358" y="292"/>
                  <a:pt x="358" y="292"/>
                </a:cubicBezTo>
                <a:cubicBezTo>
                  <a:pt x="363" y="295"/>
                  <a:pt x="363" y="295"/>
                  <a:pt x="363" y="295"/>
                </a:cubicBezTo>
                <a:cubicBezTo>
                  <a:pt x="365" y="299"/>
                  <a:pt x="365" y="299"/>
                  <a:pt x="365" y="299"/>
                </a:cubicBezTo>
                <a:cubicBezTo>
                  <a:pt x="367" y="300"/>
                  <a:pt x="367" y="300"/>
                  <a:pt x="367" y="300"/>
                </a:cubicBezTo>
                <a:cubicBezTo>
                  <a:pt x="367" y="302"/>
                  <a:pt x="367" y="302"/>
                  <a:pt x="367" y="302"/>
                </a:cubicBezTo>
                <a:cubicBezTo>
                  <a:pt x="367" y="303"/>
                  <a:pt x="367" y="303"/>
                  <a:pt x="367" y="303"/>
                </a:cubicBezTo>
                <a:cubicBezTo>
                  <a:pt x="366" y="304"/>
                  <a:pt x="366" y="304"/>
                  <a:pt x="366" y="304"/>
                </a:cubicBezTo>
                <a:cubicBezTo>
                  <a:pt x="365" y="305"/>
                  <a:pt x="365" y="305"/>
                  <a:pt x="365" y="305"/>
                </a:cubicBezTo>
                <a:cubicBezTo>
                  <a:pt x="364" y="306"/>
                  <a:pt x="364" y="306"/>
                  <a:pt x="364" y="306"/>
                </a:cubicBezTo>
                <a:cubicBezTo>
                  <a:pt x="363" y="307"/>
                  <a:pt x="363" y="307"/>
                  <a:pt x="363" y="307"/>
                </a:cubicBezTo>
                <a:cubicBezTo>
                  <a:pt x="363" y="308"/>
                  <a:pt x="363" y="308"/>
                  <a:pt x="363" y="308"/>
                </a:cubicBezTo>
                <a:cubicBezTo>
                  <a:pt x="361" y="308"/>
                  <a:pt x="361" y="308"/>
                  <a:pt x="361" y="308"/>
                </a:cubicBezTo>
                <a:cubicBezTo>
                  <a:pt x="361" y="304"/>
                  <a:pt x="361" y="304"/>
                  <a:pt x="361" y="304"/>
                </a:cubicBezTo>
                <a:cubicBezTo>
                  <a:pt x="360" y="299"/>
                  <a:pt x="360" y="299"/>
                  <a:pt x="360" y="299"/>
                </a:cubicBezTo>
                <a:cubicBezTo>
                  <a:pt x="359" y="299"/>
                  <a:pt x="359" y="299"/>
                  <a:pt x="359" y="299"/>
                </a:cubicBezTo>
                <a:cubicBezTo>
                  <a:pt x="358" y="299"/>
                  <a:pt x="358" y="299"/>
                  <a:pt x="358" y="299"/>
                </a:cubicBezTo>
                <a:cubicBezTo>
                  <a:pt x="358" y="304"/>
                  <a:pt x="358" y="304"/>
                  <a:pt x="358" y="304"/>
                </a:cubicBezTo>
                <a:cubicBezTo>
                  <a:pt x="356" y="308"/>
                  <a:pt x="356" y="308"/>
                  <a:pt x="356" y="308"/>
                </a:cubicBezTo>
                <a:cubicBezTo>
                  <a:pt x="355" y="311"/>
                  <a:pt x="355" y="311"/>
                  <a:pt x="355" y="311"/>
                </a:cubicBezTo>
                <a:cubicBezTo>
                  <a:pt x="355" y="311"/>
                  <a:pt x="355" y="311"/>
                  <a:pt x="355" y="311"/>
                </a:cubicBezTo>
                <a:cubicBezTo>
                  <a:pt x="354" y="308"/>
                  <a:pt x="354" y="308"/>
                  <a:pt x="354" y="308"/>
                </a:cubicBezTo>
                <a:cubicBezTo>
                  <a:pt x="353" y="307"/>
                  <a:pt x="353" y="307"/>
                  <a:pt x="353" y="307"/>
                </a:cubicBezTo>
                <a:cubicBezTo>
                  <a:pt x="352" y="305"/>
                  <a:pt x="352" y="305"/>
                  <a:pt x="352" y="305"/>
                </a:cubicBezTo>
                <a:cubicBezTo>
                  <a:pt x="350" y="302"/>
                  <a:pt x="350" y="302"/>
                  <a:pt x="350" y="302"/>
                </a:cubicBezTo>
                <a:cubicBezTo>
                  <a:pt x="349" y="300"/>
                  <a:pt x="349" y="300"/>
                  <a:pt x="349" y="300"/>
                </a:cubicBezTo>
                <a:cubicBezTo>
                  <a:pt x="348" y="298"/>
                  <a:pt x="348" y="298"/>
                  <a:pt x="348" y="298"/>
                </a:cubicBezTo>
                <a:cubicBezTo>
                  <a:pt x="347" y="296"/>
                  <a:pt x="347" y="296"/>
                  <a:pt x="347" y="296"/>
                </a:cubicBezTo>
                <a:cubicBezTo>
                  <a:pt x="345" y="293"/>
                  <a:pt x="345" y="293"/>
                  <a:pt x="345" y="293"/>
                </a:cubicBezTo>
                <a:cubicBezTo>
                  <a:pt x="343" y="288"/>
                  <a:pt x="343" y="288"/>
                  <a:pt x="343" y="288"/>
                </a:cubicBezTo>
                <a:cubicBezTo>
                  <a:pt x="343" y="287"/>
                  <a:pt x="343" y="287"/>
                  <a:pt x="343" y="287"/>
                </a:cubicBezTo>
                <a:cubicBezTo>
                  <a:pt x="343" y="287"/>
                  <a:pt x="343" y="287"/>
                  <a:pt x="343" y="287"/>
                </a:cubicBezTo>
                <a:cubicBezTo>
                  <a:pt x="342" y="289"/>
                  <a:pt x="342" y="289"/>
                  <a:pt x="342" y="289"/>
                </a:cubicBezTo>
                <a:cubicBezTo>
                  <a:pt x="341" y="290"/>
                  <a:pt x="341" y="290"/>
                  <a:pt x="341" y="290"/>
                </a:cubicBezTo>
                <a:cubicBezTo>
                  <a:pt x="341" y="292"/>
                  <a:pt x="341" y="292"/>
                  <a:pt x="341" y="292"/>
                </a:cubicBezTo>
                <a:cubicBezTo>
                  <a:pt x="339" y="295"/>
                  <a:pt x="339" y="295"/>
                  <a:pt x="339" y="295"/>
                </a:cubicBezTo>
                <a:cubicBezTo>
                  <a:pt x="337" y="300"/>
                  <a:pt x="337" y="300"/>
                  <a:pt x="337" y="300"/>
                </a:cubicBezTo>
                <a:cubicBezTo>
                  <a:pt x="335" y="306"/>
                  <a:pt x="335" y="306"/>
                  <a:pt x="335" y="306"/>
                </a:cubicBezTo>
                <a:cubicBezTo>
                  <a:pt x="333" y="310"/>
                  <a:pt x="333" y="310"/>
                  <a:pt x="333" y="310"/>
                </a:cubicBezTo>
                <a:cubicBezTo>
                  <a:pt x="331" y="313"/>
                  <a:pt x="331" y="313"/>
                  <a:pt x="331" y="313"/>
                </a:cubicBezTo>
                <a:cubicBezTo>
                  <a:pt x="329" y="316"/>
                  <a:pt x="329" y="316"/>
                  <a:pt x="329" y="316"/>
                </a:cubicBezTo>
                <a:cubicBezTo>
                  <a:pt x="326" y="320"/>
                  <a:pt x="326" y="320"/>
                  <a:pt x="326" y="320"/>
                </a:cubicBezTo>
                <a:cubicBezTo>
                  <a:pt x="325" y="321"/>
                  <a:pt x="325" y="321"/>
                  <a:pt x="325" y="321"/>
                </a:cubicBezTo>
                <a:cubicBezTo>
                  <a:pt x="323" y="323"/>
                  <a:pt x="323" y="323"/>
                  <a:pt x="323" y="323"/>
                </a:cubicBezTo>
                <a:cubicBezTo>
                  <a:pt x="320" y="327"/>
                  <a:pt x="320" y="327"/>
                  <a:pt x="320" y="327"/>
                </a:cubicBezTo>
                <a:cubicBezTo>
                  <a:pt x="320" y="327"/>
                  <a:pt x="320" y="327"/>
                  <a:pt x="320" y="327"/>
                </a:cubicBezTo>
                <a:cubicBezTo>
                  <a:pt x="321" y="327"/>
                  <a:pt x="321" y="327"/>
                  <a:pt x="321" y="327"/>
                </a:cubicBezTo>
                <a:cubicBezTo>
                  <a:pt x="322" y="328"/>
                  <a:pt x="322" y="328"/>
                  <a:pt x="322" y="328"/>
                </a:cubicBezTo>
                <a:cubicBezTo>
                  <a:pt x="330" y="332"/>
                  <a:pt x="330" y="332"/>
                  <a:pt x="330" y="332"/>
                </a:cubicBezTo>
                <a:cubicBezTo>
                  <a:pt x="333" y="334"/>
                  <a:pt x="333" y="334"/>
                  <a:pt x="333" y="334"/>
                </a:cubicBezTo>
                <a:cubicBezTo>
                  <a:pt x="336" y="336"/>
                  <a:pt x="336" y="336"/>
                  <a:pt x="336" y="336"/>
                </a:cubicBezTo>
                <a:cubicBezTo>
                  <a:pt x="339" y="338"/>
                  <a:pt x="339" y="338"/>
                  <a:pt x="339" y="338"/>
                </a:cubicBezTo>
                <a:cubicBezTo>
                  <a:pt x="342" y="340"/>
                  <a:pt x="342" y="340"/>
                  <a:pt x="342" y="340"/>
                </a:cubicBezTo>
                <a:cubicBezTo>
                  <a:pt x="343" y="341"/>
                  <a:pt x="343" y="341"/>
                  <a:pt x="343" y="341"/>
                </a:cubicBezTo>
                <a:cubicBezTo>
                  <a:pt x="344" y="342"/>
                  <a:pt x="344" y="342"/>
                  <a:pt x="344" y="342"/>
                </a:cubicBezTo>
                <a:cubicBezTo>
                  <a:pt x="345" y="344"/>
                  <a:pt x="345" y="344"/>
                  <a:pt x="345" y="344"/>
                </a:cubicBezTo>
                <a:cubicBezTo>
                  <a:pt x="346" y="345"/>
                  <a:pt x="346" y="345"/>
                  <a:pt x="346" y="345"/>
                </a:cubicBezTo>
                <a:cubicBezTo>
                  <a:pt x="346" y="346"/>
                  <a:pt x="346" y="346"/>
                  <a:pt x="346" y="346"/>
                </a:cubicBezTo>
                <a:cubicBezTo>
                  <a:pt x="347" y="348"/>
                  <a:pt x="347" y="348"/>
                  <a:pt x="347" y="348"/>
                </a:cubicBezTo>
                <a:cubicBezTo>
                  <a:pt x="347" y="349"/>
                  <a:pt x="347" y="349"/>
                  <a:pt x="347" y="349"/>
                </a:cubicBezTo>
                <a:cubicBezTo>
                  <a:pt x="341" y="351"/>
                  <a:pt x="341" y="351"/>
                  <a:pt x="341" y="351"/>
                </a:cubicBezTo>
                <a:cubicBezTo>
                  <a:pt x="334" y="352"/>
                  <a:pt x="334" y="352"/>
                  <a:pt x="334" y="352"/>
                </a:cubicBezTo>
                <a:cubicBezTo>
                  <a:pt x="334" y="353"/>
                  <a:pt x="334" y="353"/>
                  <a:pt x="334" y="353"/>
                </a:cubicBezTo>
                <a:cubicBezTo>
                  <a:pt x="340" y="354"/>
                  <a:pt x="340" y="354"/>
                  <a:pt x="340" y="354"/>
                </a:cubicBezTo>
                <a:cubicBezTo>
                  <a:pt x="343" y="355"/>
                  <a:pt x="343" y="355"/>
                  <a:pt x="343" y="355"/>
                </a:cubicBezTo>
                <a:cubicBezTo>
                  <a:pt x="344" y="355"/>
                  <a:pt x="344" y="355"/>
                  <a:pt x="344" y="355"/>
                </a:cubicBezTo>
                <a:cubicBezTo>
                  <a:pt x="345" y="356"/>
                  <a:pt x="345" y="356"/>
                  <a:pt x="345" y="356"/>
                </a:cubicBezTo>
                <a:cubicBezTo>
                  <a:pt x="344" y="358"/>
                  <a:pt x="344" y="358"/>
                  <a:pt x="344" y="358"/>
                </a:cubicBezTo>
                <a:cubicBezTo>
                  <a:pt x="343" y="360"/>
                  <a:pt x="343" y="360"/>
                  <a:pt x="343" y="360"/>
                </a:cubicBezTo>
                <a:cubicBezTo>
                  <a:pt x="342" y="361"/>
                  <a:pt x="342" y="361"/>
                  <a:pt x="342" y="361"/>
                </a:cubicBezTo>
                <a:cubicBezTo>
                  <a:pt x="341" y="361"/>
                  <a:pt x="341" y="361"/>
                  <a:pt x="341" y="361"/>
                </a:cubicBezTo>
                <a:cubicBezTo>
                  <a:pt x="339" y="363"/>
                  <a:pt x="339" y="363"/>
                  <a:pt x="339" y="363"/>
                </a:cubicBezTo>
                <a:cubicBezTo>
                  <a:pt x="337" y="364"/>
                  <a:pt x="337" y="364"/>
                  <a:pt x="337" y="364"/>
                </a:cubicBezTo>
                <a:cubicBezTo>
                  <a:pt x="335" y="365"/>
                  <a:pt x="335" y="365"/>
                  <a:pt x="335" y="365"/>
                </a:cubicBezTo>
                <a:cubicBezTo>
                  <a:pt x="332" y="367"/>
                  <a:pt x="332" y="367"/>
                  <a:pt x="332" y="367"/>
                </a:cubicBezTo>
                <a:cubicBezTo>
                  <a:pt x="329" y="368"/>
                  <a:pt x="329" y="368"/>
                  <a:pt x="329" y="368"/>
                </a:cubicBezTo>
                <a:cubicBezTo>
                  <a:pt x="327" y="368"/>
                  <a:pt x="327" y="368"/>
                  <a:pt x="327" y="368"/>
                </a:cubicBezTo>
                <a:cubicBezTo>
                  <a:pt x="326" y="369"/>
                  <a:pt x="326" y="369"/>
                  <a:pt x="326" y="369"/>
                </a:cubicBezTo>
                <a:cubicBezTo>
                  <a:pt x="323" y="370"/>
                  <a:pt x="323" y="370"/>
                  <a:pt x="323" y="370"/>
                </a:cubicBezTo>
                <a:cubicBezTo>
                  <a:pt x="319" y="370"/>
                  <a:pt x="319" y="370"/>
                  <a:pt x="319" y="370"/>
                </a:cubicBezTo>
                <a:cubicBezTo>
                  <a:pt x="316" y="371"/>
                  <a:pt x="316" y="371"/>
                  <a:pt x="316" y="371"/>
                </a:cubicBezTo>
                <a:cubicBezTo>
                  <a:pt x="312" y="372"/>
                  <a:pt x="312" y="372"/>
                  <a:pt x="312" y="372"/>
                </a:cubicBezTo>
                <a:cubicBezTo>
                  <a:pt x="308" y="371"/>
                  <a:pt x="308" y="371"/>
                  <a:pt x="308" y="371"/>
                </a:cubicBezTo>
                <a:cubicBezTo>
                  <a:pt x="304" y="371"/>
                  <a:pt x="304" y="371"/>
                  <a:pt x="304" y="371"/>
                </a:cubicBezTo>
                <a:cubicBezTo>
                  <a:pt x="300" y="371"/>
                  <a:pt x="300" y="371"/>
                  <a:pt x="300" y="371"/>
                </a:cubicBezTo>
                <a:cubicBezTo>
                  <a:pt x="295" y="371"/>
                  <a:pt x="295" y="371"/>
                  <a:pt x="295" y="371"/>
                </a:cubicBezTo>
                <a:cubicBezTo>
                  <a:pt x="291" y="371"/>
                  <a:pt x="291" y="371"/>
                  <a:pt x="291" y="371"/>
                </a:cubicBezTo>
                <a:cubicBezTo>
                  <a:pt x="287" y="371"/>
                  <a:pt x="287" y="371"/>
                  <a:pt x="287" y="371"/>
                </a:cubicBezTo>
                <a:cubicBezTo>
                  <a:pt x="282" y="371"/>
                  <a:pt x="282" y="371"/>
                  <a:pt x="282" y="371"/>
                </a:cubicBezTo>
                <a:cubicBezTo>
                  <a:pt x="278" y="371"/>
                  <a:pt x="278" y="371"/>
                  <a:pt x="278" y="371"/>
                </a:cubicBezTo>
                <a:cubicBezTo>
                  <a:pt x="273" y="370"/>
                  <a:pt x="273" y="370"/>
                  <a:pt x="273" y="370"/>
                </a:cubicBezTo>
                <a:cubicBezTo>
                  <a:pt x="268" y="370"/>
                  <a:pt x="268" y="370"/>
                  <a:pt x="268" y="370"/>
                </a:cubicBezTo>
                <a:cubicBezTo>
                  <a:pt x="264" y="369"/>
                  <a:pt x="264" y="369"/>
                  <a:pt x="264" y="369"/>
                </a:cubicBezTo>
                <a:cubicBezTo>
                  <a:pt x="259" y="368"/>
                  <a:pt x="259" y="368"/>
                  <a:pt x="259" y="368"/>
                </a:cubicBezTo>
                <a:cubicBezTo>
                  <a:pt x="255" y="367"/>
                  <a:pt x="255" y="367"/>
                  <a:pt x="255" y="367"/>
                </a:cubicBezTo>
                <a:cubicBezTo>
                  <a:pt x="250" y="365"/>
                  <a:pt x="250" y="365"/>
                  <a:pt x="250" y="365"/>
                </a:cubicBezTo>
                <a:cubicBezTo>
                  <a:pt x="246" y="364"/>
                  <a:pt x="246" y="364"/>
                  <a:pt x="246" y="364"/>
                </a:cubicBezTo>
                <a:cubicBezTo>
                  <a:pt x="243" y="363"/>
                  <a:pt x="243" y="363"/>
                  <a:pt x="243" y="363"/>
                </a:cubicBezTo>
                <a:cubicBezTo>
                  <a:pt x="241" y="362"/>
                  <a:pt x="241" y="362"/>
                  <a:pt x="241" y="362"/>
                </a:cubicBezTo>
                <a:cubicBezTo>
                  <a:pt x="240" y="360"/>
                  <a:pt x="240" y="360"/>
                  <a:pt x="240" y="360"/>
                </a:cubicBezTo>
                <a:cubicBezTo>
                  <a:pt x="239" y="359"/>
                  <a:pt x="239" y="359"/>
                  <a:pt x="239" y="359"/>
                </a:cubicBezTo>
                <a:cubicBezTo>
                  <a:pt x="237" y="359"/>
                  <a:pt x="237" y="359"/>
                  <a:pt x="237" y="359"/>
                </a:cubicBezTo>
                <a:cubicBezTo>
                  <a:pt x="235" y="359"/>
                  <a:pt x="235" y="359"/>
                  <a:pt x="235" y="359"/>
                </a:cubicBezTo>
                <a:cubicBezTo>
                  <a:pt x="231" y="359"/>
                  <a:pt x="231" y="359"/>
                  <a:pt x="231" y="359"/>
                </a:cubicBezTo>
                <a:cubicBezTo>
                  <a:pt x="228" y="360"/>
                  <a:pt x="228" y="360"/>
                  <a:pt x="228" y="360"/>
                </a:cubicBezTo>
                <a:cubicBezTo>
                  <a:pt x="226" y="360"/>
                  <a:pt x="226" y="360"/>
                  <a:pt x="226" y="360"/>
                </a:cubicBezTo>
                <a:cubicBezTo>
                  <a:pt x="224" y="362"/>
                  <a:pt x="224" y="362"/>
                  <a:pt x="224" y="362"/>
                </a:cubicBezTo>
                <a:cubicBezTo>
                  <a:pt x="221" y="363"/>
                  <a:pt x="221" y="363"/>
                  <a:pt x="221" y="363"/>
                </a:cubicBezTo>
                <a:cubicBezTo>
                  <a:pt x="218" y="365"/>
                  <a:pt x="218" y="365"/>
                  <a:pt x="218" y="365"/>
                </a:cubicBezTo>
                <a:cubicBezTo>
                  <a:pt x="214" y="367"/>
                  <a:pt x="214" y="367"/>
                  <a:pt x="214" y="367"/>
                </a:cubicBezTo>
                <a:cubicBezTo>
                  <a:pt x="212" y="368"/>
                  <a:pt x="212" y="368"/>
                  <a:pt x="212" y="368"/>
                </a:cubicBezTo>
                <a:cubicBezTo>
                  <a:pt x="210" y="369"/>
                  <a:pt x="210" y="369"/>
                  <a:pt x="210" y="369"/>
                </a:cubicBezTo>
                <a:cubicBezTo>
                  <a:pt x="204" y="371"/>
                  <a:pt x="204" y="371"/>
                  <a:pt x="204" y="371"/>
                </a:cubicBezTo>
                <a:cubicBezTo>
                  <a:pt x="202" y="372"/>
                  <a:pt x="202" y="372"/>
                  <a:pt x="202" y="372"/>
                </a:cubicBezTo>
                <a:cubicBezTo>
                  <a:pt x="199" y="373"/>
                  <a:pt x="199" y="373"/>
                  <a:pt x="199" y="373"/>
                </a:cubicBezTo>
                <a:cubicBezTo>
                  <a:pt x="195" y="374"/>
                  <a:pt x="195" y="374"/>
                  <a:pt x="195" y="374"/>
                </a:cubicBezTo>
                <a:cubicBezTo>
                  <a:pt x="192" y="374"/>
                  <a:pt x="192" y="374"/>
                  <a:pt x="192" y="374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86" y="373"/>
                  <a:pt x="186" y="373"/>
                  <a:pt x="186" y="373"/>
                </a:cubicBezTo>
                <a:cubicBezTo>
                  <a:pt x="183" y="371"/>
                  <a:pt x="183" y="371"/>
                  <a:pt x="183" y="371"/>
                </a:cubicBezTo>
                <a:cubicBezTo>
                  <a:pt x="180" y="371"/>
                  <a:pt x="180" y="371"/>
                  <a:pt x="180" y="371"/>
                </a:cubicBezTo>
                <a:cubicBezTo>
                  <a:pt x="177" y="371"/>
                  <a:pt x="177" y="371"/>
                  <a:pt x="177" y="371"/>
                </a:cubicBezTo>
                <a:cubicBezTo>
                  <a:pt x="170" y="371"/>
                  <a:pt x="170" y="371"/>
                  <a:pt x="170" y="371"/>
                </a:cubicBezTo>
                <a:cubicBezTo>
                  <a:pt x="162" y="373"/>
                  <a:pt x="162" y="373"/>
                  <a:pt x="162" y="373"/>
                </a:cubicBezTo>
                <a:cubicBezTo>
                  <a:pt x="155" y="373"/>
                  <a:pt x="155" y="373"/>
                  <a:pt x="155" y="373"/>
                </a:cubicBezTo>
                <a:cubicBezTo>
                  <a:pt x="151" y="373"/>
                  <a:pt x="151" y="373"/>
                  <a:pt x="151" y="373"/>
                </a:cubicBezTo>
                <a:cubicBezTo>
                  <a:pt x="147" y="372"/>
                  <a:pt x="147" y="372"/>
                  <a:pt x="147" y="372"/>
                </a:cubicBezTo>
                <a:cubicBezTo>
                  <a:pt x="144" y="372"/>
                  <a:pt x="144" y="372"/>
                  <a:pt x="144" y="372"/>
                </a:cubicBezTo>
                <a:cubicBezTo>
                  <a:pt x="140" y="371"/>
                  <a:pt x="140" y="371"/>
                  <a:pt x="140" y="371"/>
                </a:cubicBezTo>
                <a:cubicBezTo>
                  <a:pt x="137" y="370"/>
                  <a:pt x="137" y="370"/>
                  <a:pt x="137" y="370"/>
                </a:cubicBezTo>
                <a:cubicBezTo>
                  <a:pt x="134" y="369"/>
                  <a:pt x="134" y="369"/>
                  <a:pt x="134" y="369"/>
                </a:cubicBezTo>
                <a:cubicBezTo>
                  <a:pt x="131" y="368"/>
                  <a:pt x="131" y="368"/>
                  <a:pt x="131" y="368"/>
                </a:cubicBezTo>
                <a:cubicBezTo>
                  <a:pt x="128" y="367"/>
                  <a:pt x="128" y="367"/>
                  <a:pt x="128" y="367"/>
                </a:cubicBezTo>
                <a:cubicBezTo>
                  <a:pt x="125" y="366"/>
                  <a:pt x="125" y="366"/>
                  <a:pt x="125" y="366"/>
                </a:cubicBezTo>
                <a:cubicBezTo>
                  <a:pt x="123" y="365"/>
                  <a:pt x="123" y="365"/>
                  <a:pt x="123" y="365"/>
                </a:cubicBezTo>
                <a:cubicBezTo>
                  <a:pt x="121" y="363"/>
                  <a:pt x="121" y="363"/>
                  <a:pt x="121" y="363"/>
                </a:cubicBezTo>
                <a:cubicBezTo>
                  <a:pt x="120" y="362"/>
                  <a:pt x="120" y="362"/>
                  <a:pt x="120" y="362"/>
                </a:cubicBezTo>
                <a:cubicBezTo>
                  <a:pt x="119" y="361"/>
                  <a:pt x="119" y="361"/>
                  <a:pt x="119" y="361"/>
                </a:cubicBezTo>
                <a:cubicBezTo>
                  <a:pt x="118" y="360"/>
                  <a:pt x="118" y="360"/>
                  <a:pt x="118" y="360"/>
                </a:cubicBezTo>
                <a:cubicBezTo>
                  <a:pt x="118" y="359"/>
                  <a:pt x="118" y="359"/>
                  <a:pt x="118" y="359"/>
                </a:cubicBezTo>
                <a:cubicBezTo>
                  <a:pt x="117" y="358"/>
                  <a:pt x="117" y="358"/>
                  <a:pt x="117" y="358"/>
                </a:cubicBezTo>
                <a:cubicBezTo>
                  <a:pt x="117" y="357"/>
                  <a:pt x="117" y="357"/>
                  <a:pt x="117" y="357"/>
                </a:cubicBezTo>
                <a:cubicBezTo>
                  <a:pt x="116" y="355"/>
                  <a:pt x="116" y="355"/>
                  <a:pt x="116" y="355"/>
                </a:cubicBezTo>
                <a:cubicBezTo>
                  <a:pt x="111" y="354"/>
                  <a:pt x="111" y="354"/>
                  <a:pt x="111" y="354"/>
                </a:cubicBezTo>
                <a:cubicBezTo>
                  <a:pt x="106" y="353"/>
                  <a:pt x="106" y="353"/>
                  <a:pt x="106" y="353"/>
                </a:cubicBezTo>
                <a:cubicBezTo>
                  <a:pt x="106" y="352"/>
                  <a:pt x="106" y="352"/>
                  <a:pt x="106" y="352"/>
                </a:cubicBezTo>
                <a:cubicBezTo>
                  <a:pt x="106" y="351"/>
                  <a:pt x="106" y="351"/>
                  <a:pt x="106" y="351"/>
                </a:cubicBezTo>
                <a:cubicBezTo>
                  <a:pt x="106" y="350"/>
                  <a:pt x="106" y="350"/>
                  <a:pt x="106" y="350"/>
                </a:cubicBezTo>
                <a:cubicBezTo>
                  <a:pt x="106" y="348"/>
                  <a:pt x="106" y="348"/>
                  <a:pt x="106" y="348"/>
                </a:cubicBezTo>
                <a:cubicBezTo>
                  <a:pt x="106" y="348"/>
                  <a:pt x="106" y="348"/>
                  <a:pt x="106" y="348"/>
                </a:cubicBezTo>
                <a:cubicBezTo>
                  <a:pt x="106" y="346"/>
                  <a:pt x="106" y="346"/>
                  <a:pt x="106" y="346"/>
                </a:cubicBezTo>
                <a:cubicBezTo>
                  <a:pt x="111" y="345"/>
                  <a:pt x="111" y="345"/>
                  <a:pt x="111" y="345"/>
                </a:cubicBezTo>
                <a:cubicBezTo>
                  <a:pt x="114" y="343"/>
                  <a:pt x="114" y="343"/>
                  <a:pt x="114" y="343"/>
                </a:cubicBezTo>
                <a:cubicBezTo>
                  <a:pt x="116" y="342"/>
                  <a:pt x="116" y="342"/>
                  <a:pt x="116" y="342"/>
                </a:cubicBezTo>
                <a:cubicBezTo>
                  <a:pt x="117" y="340"/>
                  <a:pt x="117" y="340"/>
                  <a:pt x="117" y="340"/>
                </a:cubicBezTo>
                <a:cubicBezTo>
                  <a:pt x="118" y="339"/>
                  <a:pt x="118" y="339"/>
                  <a:pt x="118" y="339"/>
                </a:cubicBezTo>
                <a:cubicBezTo>
                  <a:pt x="119" y="338"/>
                  <a:pt x="119" y="338"/>
                  <a:pt x="119" y="338"/>
                </a:cubicBezTo>
                <a:cubicBezTo>
                  <a:pt x="120" y="337"/>
                  <a:pt x="120" y="337"/>
                  <a:pt x="120" y="337"/>
                </a:cubicBezTo>
                <a:cubicBezTo>
                  <a:pt x="122" y="336"/>
                  <a:pt x="122" y="336"/>
                  <a:pt x="122" y="336"/>
                </a:cubicBezTo>
                <a:cubicBezTo>
                  <a:pt x="123" y="335"/>
                  <a:pt x="123" y="335"/>
                  <a:pt x="123" y="335"/>
                </a:cubicBezTo>
                <a:cubicBezTo>
                  <a:pt x="124" y="334"/>
                  <a:pt x="124" y="334"/>
                  <a:pt x="124" y="334"/>
                </a:cubicBezTo>
                <a:cubicBezTo>
                  <a:pt x="125" y="334"/>
                  <a:pt x="125" y="334"/>
                  <a:pt x="125" y="334"/>
                </a:cubicBezTo>
                <a:cubicBezTo>
                  <a:pt x="126" y="333"/>
                  <a:pt x="126" y="333"/>
                  <a:pt x="126" y="333"/>
                </a:cubicBezTo>
                <a:cubicBezTo>
                  <a:pt x="128" y="332"/>
                  <a:pt x="128" y="332"/>
                  <a:pt x="128" y="332"/>
                </a:cubicBezTo>
                <a:cubicBezTo>
                  <a:pt x="130" y="332"/>
                  <a:pt x="130" y="332"/>
                  <a:pt x="130" y="332"/>
                </a:cubicBezTo>
                <a:cubicBezTo>
                  <a:pt x="131" y="331"/>
                  <a:pt x="131" y="331"/>
                  <a:pt x="131" y="331"/>
                </a:cubicBezTo>
                <a:cubicBezTo>
                  <a:pt x="133" y="331"/>
                  <a:pt x="133" y="331"/>
                  <a:pt x="133" y="331"/>
                </a:cubicBezTo>
                <a:cubicBezTo>
                  <a:pt x="135" y="330"/>
                  <a:pt x="135" y="330"/>
                  <a:pt x="135" y="330"/>
                </a:cubicBezTo>
                <a:cubicBezTo>
                  <a:pt x="138" y="330"/>
                  <a:pt x="138" y="330"/>
                  <a:pt x="138" y="330"/>
                </a:cubicBezTo>
                <a:cubicBezTo>
                  <a:pt x="140" y="333"/>
                  <a:pt x="140" y="333"/>
                  <a:pt x="140" y="333"/>
                </a:cubicBezTo>
                <a:cubicBezTo>
                  <a:pt x="141" y="335"/>
                  <a:pt x="141" y="335"/>
                  <a:pt x="141" y="335"/>
                </a:cubicBezTo>
                <a:cubicBezTo>
                  <a:pt x="141" y="335"/>
                  <a:pt x="141" y="335"/>
                  <a:pt x="141" y="335"/>
                </a:cubicBezTo>
                <a:cubicBezTo>
                  <a:pt x="130" y="329"/>
                  <a:pt x="130" y="329"/>
                  <a:pt x="130" y="329"/>
                </a:cubicBezTo>
                <a:cubicBezTo>
                  <a:pt x="130" y="329"/>
                  <a:pt x="130" y="329"/>
                  <a:pt x="130" y="329"/>
                </a:cubicBezTo>
                <a:cubicBezTo>
                  <a:pt x="135" y="329"/>
                  <a:pt x="135" y="329"/>
                  <a:pt x="135" y="329"/>
                </a:cubicBezTo>
                <a:cubicBezTo>
                  <a:pt x="137" y="328"/>
                  <a:pt x="137" y="328"/>
                  <a:pt x="137" y="328"/>
                </a:cubicBezTo>
                <a:cubicBezTo>
                  <a:pt x="135" y="325"/>
                  <a:pt x="135" y="325"/>
                  <a:pt x="135" y="325"/>
                </a:cubicBezTo>
                <a:cubicBezTo>
                  <a:pt x="133" y="323"/>
                  <a:pt x="133" y="323"/>
                  <a:pt x="133" y="323"/>
                </a:cubicBezTo>
                <a:cubicBezTo>
                  <a:pt x="131" y="321"/>
                  <a:pt x="131" y="321"/>
                  <a:pt x="131" y="321"/>
                </a:cubicBezTo>
                <a:cubicBezTo>
                  <a:pt x="129" y="319"/>
                  <a:pt x="129" y="319"/>
                  <a:pt x="129" y="319"/>
                </a:cubicBezTo>
                <a:cubicBezTo>
                  <a:pt x="126" y="315"/>
                  <a:pt x="126" y="315"/>
                  <a:pt x="126" y="315"/>
                </a:cubicBezTo>
                <a:cubicBezTo>
                  <a:pt x="123" y="312"/>
                  <a:pt x="123" y="312"/>
                  <a:pt x="123" y="312"/>
                </a:cubicBezTo>
                <a:cubicBezTo>
                  <a:pt x="122" y="310"/>
                  <a:pt x="122" y="310"/>
                  <a:pt x="122" y="310"/>
                </a:cubicBezTo>
                <a:cubicBezTo>
                  <a:pt x="120" y="308"/>
                  <a:pt x="120" y="308"/>
                  <a:pt x="120" y="308"/>
                </a:cubicBezTo>
                <a:cubicBezTo>
                  <a:pt x="119" y="305"/>
                  <a:pt x="119" y="305"/>
                  <a:pt x="119" y="305"/>
                </a:cubicBezTo>
                <a:cubicBezTo>
                  <a:pt x="118" y="303"/>
                  <a:pt x="118" y="303"/>
                  <a:pt x="118" y="303"/>
                </a:cubicBezTo>
                <a:cubicBezTo>
                  <a:pt x="116" y="300"/>
                  <a:pt x="116" y="300"/>
                  <a:pt x="116" y="300"/>
                </a:cubicBezTo>
                <a:cubicBezTo>
                  <a:pt x="115" y="298"/>
                  <a:pt x="115" y="298"/>
                  <a:pt x="115" y="298"/>
                </a:cubicBezTo>
                <a:cubicBezTo>
                  <a:pt x="114" y="295"/>
                  <a:pt x="114" y="295"/>
                  <a:pt x="114" y="295"/>
                </a:cubicBezTo>
                <a:cubicBezTo>
                  <a:pt x="113" y="292"/>
                  <a:pt x="113" y="292"/>
                  <a:pt x="113" y="292"/>
                </a:cubicBezTo>
                <a:cubicBezTo>
                  <a:pt x="112" y="289"/>
                  <a:pt x="112" y="289"/>
                  <a:pt x="112" y="289"/>
                </a:cubicBezTo>
                <a:cubicBezTo>
                  <a:pt x="111" y="286"/>
                  <a:pt x="111" y="286"/>
                  <a:pt x="111" y="286"/>
                </a:cubicBezTo>
                <a:cubicBezTo>
                  <a:pt x="111" y="287"/>
                  <a:pt x="111" y="287"/>
                  <a:pt x="111" y="287"/>
                </a:cubicBezTo>
                <a:cubicBezTo>
                  <a:pt x="110" y="287"/>
                  <a:pt x="110" y="287"/>
                  <a:pt x="110" y="287"/>
                </a:cubicBezTo>
                <a:cubicBezTo>
                  <a:pt x="110" y="287"/>
                  <a:pt x="110" y="287"/>
                  <a:pt x="110" y="287"/>
                </a:cubicBezTo>
                <a:cubicBezTo>
                  <a:pt x="110" y="287"/>
                  <a:pt x="110" y="287"/>
                  <a:pt x="110" y="287"/>
                </a:cubicBezTo>
                <a:cubicBezTo>
                  <a:pt x="110" y="286"/>
                  <a:pt x="110" y="286"/>
                  <a:pt x="110" y="286"/>
                </a:cubicBezTo>
                <a:cubicBezTo>
                  <a:pt x="109" y="286"/>
                  <a:pt x="109" y="286"/>
                  <a:pt x="109" y="286"/>
                </a:cubicBezTo>
                <a:cubicBezTo>
                  <a:pt x="109" y="286"/>
                  <a:pt x="109" y="286"/>
                  <a:pt x="109" y="286"/>
                </a:cubicBezTo>
                <a:cubicBezTo>
                  <a:pt x="109" y="287"/>
                  <a:pt x="109" y="287"/>
                  <a:pt x="109" y="287"/>
                </a:cubicBezTo>
                <a:cubicBezTo>
                  <a:pt x="109" y="287"/>
                  <a:pt x="109" y="287"/>
                  <a:pt x="109" y="287"/>
                </a:cubicBezTo>
                <a:cubicBezTo>
                  <a:pt x="108" y="288"/>
                  <a:pt x="108" y="288"/>
                  <a:pt x="108" y="288"/>
                </a:cubicBezTo>
                <a:cubicBezTo>
                  <a:pt x="107" y="291"/>
                  <a:pt x="107" y="291"/>
                  <a:pt x="107" y="291"/>
                </a:cubicBezTo>
                <a:cubicBezTo>
                  <a:pt x="106" y="293"/>
                  <a:pt x="106" y="293"/>
                  <a:pt x="106" y="293"/>
                </a:cubicBezTo>
                <a:cubicBezTo>
                  <a:pt x="104" y="294"/>
                  <a:pt x="104" y="294"/>
                  <a:pt x="104" y="294"/>
                </a:cubicBezTo>
                <a:cubicBezTo>
                  <a:pt x="103" y="296"/>
                  <a:pt x="103" y="296"/>
                  <a:pt x="103" y="296"/>
                </a:cubicBezTo>
                <a:cubicBezTo>
                  <a:pt x="102" y="298"/>
                  <a:pt x="102" y="298"/>
                  <a:pt x="102" y="298"/>
                </a:cubicBezTo>
                <a:cubicBezTo>
                  <a:pt x="100" y="299"/>
                  <a:pt x="100" y="299"/>
                  <a:pt x="100" y="299"/>
                </a:cubicBezTo>
                <a:cubicBezTo>
                  <a:pt x="98" y="301"/>
                  <a:pt x="98" y="301"/>
                  <a:pt x="98" y="301"/>
                </a:cubicBezTo>
                <a:cubicBezTo>
                  <a:pt x="97" y="302"/>
                  <a:pt x="97" y="302"/>
                  <a:pt x="97" y="302"/>
                </a:cubicBezTo>
                <a:cubicBezTo>
                  <a:pt x="95" y="304"/>
                  <a:pt x="95" y="304"/>
                  <a:pt x="95" y="304"/>
                </a:cubicBezTo>
                <a:cubicBezTo>
                  <a:pt x="93" y="305"/>
                  <a:pt x="93" y="305"/>
                  <a:pt x="93" y="305"/>
                </a:cubicBezTo>
                <a:cubicBezTo>
                  <a:pt x="91" y="306"/>
                  <a:pt x="91" y="306"/>
                  <a:pt x="91" y="306"/>
                </a:cubicBezTo>
                <a:cubicBezTo>
                  <a:pt x="89" y="303"/>
                  <a:pt x="89" y="303"/>
                  <a:pt x="89" y="303"/>
                </a:cubicBezTo>
                <a:cubicBezTo>
                  <a:pt x="86" y="299"/>
                  <a:pt x="86" y="299"/>
                  <a:pt x="86" y="299"/>
                </a:cubicBezTo>
                <a:cubicBezTo>
                  <a:pt x="86" y="299"/>
                  <a:pt x="86" y="299"/>
                  <a:pt x="86" y="299"/>
                </a:cubicBezTo>
                <a:cubicBezTo>
                  <a:pt x="86" y="299"/>
                  <a:pt x="86" y="299"/>
                  <a:pt x="86" y="299"/>
                </a:cubicBezTo>
                <a:cubicBezTo>
                  <a:pt x="85" y="303"/>
                  <a:pt x="85" y="303"/>
                  <a:pt x="85" y="303"/>
                </a:cubicBezTo>
                <a:cubicBezTo>
                  <a:pt x="85" y="304"/>
                  <a:pt x="85" y="304"/>
                  <a:pt x="85" y="304"/>
                </a:cubicBezTo>
                <a:cubicBezTo>
                  <a:pt x="84" y="304"/>
                  <a:pt x="84" y="304"/>
                  <a:pt x="84" y="304"/>
                </a:cubicBezTo>
                <a:cubicBezTo>
                  <a:pt x="83" y="302"/>
                  <a:pt x="83" y="302"/>
                  <a:pt x="83" y="302"/>
                </a:cubicBezTo>
                <a:cubicBezTo>
                  <a:pt x="83" y="301"/>
                  <a:pt x="83" y="301"/>
                  <a:pt x="83" y="301"/>
                </a:cubicBezTo>
                <a:cubicBezTo>
                  <a:pt x="82" y="300"/>
                  <a:pt x="82" y="300"/>
                  <a:pt x="82" y="300"/>
                </a:cubicBezTo>
                <a:cubicBezTo>
                  <a:pt x="82" y="298"/>
                  <a:pt x="82" y="298"/>
                  <a:pt x="82" y="298"/>
                </a:cubicBezTo>
                <a:cubicBezTo>
                  <a:pt x="81" y="297"/>
                  <a:pt x="81" y="297"/>
                  <a:pt x="81" y="297"/>
                </a:cubicBezTo>
                <a:cubicBezTo>
                  <a:pt x="75" y="293"/>
                  <a:pt x="75" y="293"/>
                  <a:pt x="75" y="293"/>
                </a:cubicBezTo>
                <a:cubicBezTo>
                  <a:pt x="70" y="291"/>
                  <a:pt x="70" y="291"/>
                  <a:pt x="70" y="291"/>
                </a:cubicBezTo>
                <a:cubicBezTo>
                  <a:pt x="70" y="288"/>
                  <a:pt x="70" y="288"/>
                  <a:pt x="70" y="288"/>
                </a:cubicBezTo>
                <a:cubicBezTo>
                  <a:pt x="70" y="283"/>
                  <a:pt x="70" y="283"/>
                  <a:pt x="70" y="283"/>
                </a:cubicBezTo>
                <a:cubicBezTo>
                  <a:pt x="75" y="278"/>
                  <a:pt x="75" y="278"/>
                  <a:pt x="75" y="278"/>
                </a:cubicBezTo>
                <a:cubicBezTo>
                  <a:pt x="78" y="275"/>
                  <a:pt x="78" y="275"/>
                  <a:pt x="78" y="275"/>
                </a:cubicBezTo>
                <a:cubicBezTo>
                  <a:pt x="80" y="272"/>
                  <a:pt x="80" y="272"/>
                  <a:pt x="80" y="272"/>
                </a:cubicBezTo>
                <a:cubicBezTo>
                  <a:pt x="82" y="269"/>
                  <a:pt x="82" y="269"/>
                  <a:pt x="82" y="269"/>
                </a:cubicBezTo>
                <a:cubicBezTo>
                  <a:pt x="83" y="266"/>
                  <a:pt x="83" y="266"/>
                  <a:pt x="83" y="266"/>
                </a:cubicBezTo>
                <a:cubicBezTo>
                  <a:pt x="84" y="263"/>
                  <a:pt x="84" y="263"/>
                  <a:pt x="84" y="263"/>
                </a:cubicBezTo>
                <a:cubicBezTo>
                  <a:pt x="85" y="259"/>
                  <a:pt x="85" y="259"/>
                  <a:pt x="85" y="259"/>
                </a:cubicBezTo>
                <a:cubicBezTo>
                  <a:pt x="86" y="256"/>
                  <a:pt x="86" y="256"/>
                  <a:pt x="86" y="256"/>
                </a:cubicBezTo>
                <a:cubicBezTo>
                  <a:pt x="88" y="253"/>
                  <a:pt x="88" y="253"/>
                  <a:pt x="88" y="253"/>
                </a:cubicBezTo>
                <a:cubicBezTo>
                  <a:pt x="89" y="249"/>
                  <a:pt x="89" y="249"/>
                  <a:pt x="89" y="249"/>
                </a:cubicBezTo>
                <a:cubicBezTo>
                  <a:pt x="91" y="246"/>
                  <a:pt x="91" y="246"/>
                  <a:pt x="91" y="246"/>
                </a:cubicBezTo>
                <a:cubicBezTo>
                  <a:pt x="93" y="243"/>
                  <a:pt x="93" y="243"/>
                  <a:pt x="93" y="243"/>
                </a:cubicBezTo>
                <a:cubicBezTo>
                  <a:pt x="95" y="239"/>
                  <a:pt x="95" y="239"/>
                  <a:pt x="95" y="239"/>
                </a:cubicBezTo>
                <a:cubicBezTo>
                  <a:pt x="97" y="236"/>
                  <a:pt x="97" y="236"/>
                  <a:pt x="97" y="236"/>
                </a:cubicBezTo>
                <a:cubicBezTo>
                  <a:pt x="100" y="232"/>
                  <a:pt x="100" y="232"/>
                  <a:pt x="100" y="232"/>
                </a:cubicBezTo>
                <a:cubicBezTo>
                  <a:pt x="102" y="230"/>
                  <a:pt x="102" y="230"/>
                  <a:pt x="102" y="230"/>
                </a:cubicBezTo>
                <a:cubicBezTo>
                  <a:pt x="104" y="227"/>
                  <a:pt x="104" y="227"/>
                  <a:pt x="104" y="227"/>
                </a:cubicBezTo>
                <a:cubicBezTo>
                  <a:pt x="107" y="224"/>
                  <a:pt x="107" y="224"/>
                  <a:pt x="107" y="224"/>
                </a:cubicBezTo>
                <a:cubicBezTo>
                  <a:pt x="109" y="223"/>
                  <a:pt x="109" y="223"/>
                  <a:pt x="109" y="223"/>
                </a:cubicBezTo>
                <a:cubicBezTo>
                  <a:pt x="110" y="221"/>
                  <a:pt x="110" y="221"/>
                  <a:pt x="110" y="221"/>
                </a:cubicBezTo>
                <a:cubicBezTo>
                  <a:pt x="112" y="219"/>
                  <a:pt x="112" y="219"/>
                  <a:pt x="112" y="219"/>
                </a:cubicBezTo>
                <a:cubicBezTo>
                  <a:pt x="115" y="217"/>
                  <a:pt x="115" y="217"/>
                  <a:pt x="115" y="217"/>
                </a:cubicBezTo>
                <a:cubicBezTo>
                  <a:pt x="118" y="214"/>
                  <a:pt x="118" y="214"/>
                  <a:pt x="118" y="214"/>
                </a:cubicBezTo>
                <a:cubicBezTo>
                  <a:pt x="121" y="212"/>
                  <a:pt x="121" y="212"/>
                  <a:pt x="121" y="212"/>
                </a:cubicBezTo>
                <a:cubicBezTo>
                  <a:pt x="122" y="211"/>
                  <a:pt x="122" y="211"/>
                  <a:pt x="122" y="211"/>
                </a:cubicBezTo>
                <a:cubicBezTo>
                  <a:pt x="122" y="209"/>
                  <a:pt x="122" y="209"/>
                  <a:pt x="122" y="209"/>
                </a:cubicBezTo>
                <a:cubicBezTo>
                  <a:pt x="114" y="207"/>
                  <a:pt x="114" y="207"/>
                  <a:pt x="114" y="207"/>
                </a:cubicBezTo>
                <a:cubicBezTo>
                  <a:pt x="106" y="206"/>
                  <a:pt x="106" y="206"/>
                  <a:pt x="106" y="206"/>
                </a:cubicBezTo>
                <a:cubicBezTo>
                  <a:pt x="106" y="204"/>
                  <a:pt x="106" y="204"/>
                  <a:pt x="106" y="204"/>
                </a:cubicBezTo>
                <a:cubicBezTo>
                  <a:pt x="106" y="202"/>
                  <a:pt x="106" y="202"/>
                  <a:pt x="106" y="202"/>
                </a:cubicBezTo>
                <a:cubicBezTo>
                  <a:pt x="106" y="201"/>
                  <a:pt x="106" y="201"/>
                  <a:pt x="106" y="201"/>
                </a:cubicBezTo>
                <a:cubicBezTo>
                  <a:pt x="114" y="199"/>
                  <a:pt x="114" y="199"/>
                  <a:pt x="114" y="199"/>
                </a:cubicBezTo>
                <a:cubicBezTo>
                  <a:pt x="118" y="197"/>
                  <a:pt x="118" y="197"/>
                  <a:pt x="118" y="197"/>
                </a:cubicBezTo>
                <a:cubicBezTo>
                  <a:pt x="121" y="194"/>
                  <a:pt x="121" y="194"/>
                  <a:pt x="121" y="194"/>
                </a:cubicBezTo>
                <a:cubicBezTo>
                  <a:pt x="123" y="192"/>
                  <a:pt x="123" y="192"/>
                  <a:pt x="123" y="192"/>
                </a:cubicBezTo>
                <a:cubicBezTo>
                  <a:pt x="114" y="189"/>
                  <a:pt x="114" y="189"/>
                  <a:pt x="114" y="189"/>
                </a:cubicBezTo>
                <a:cubicBezTo>
                  <a:pt x="106" y="187"/>
                  <a:pt x="106" y="187"/>
                  <a:pt x="106" y="187"/>
                </a:cubicBezTo>
                <a:cubicBezTo>
                  <a:pt x="106" y="185"/>
                  <a:pt x="106" y="185"/>
                  <a:pt x="106" y="185"/>
                </a:cubicBezTo>
                <a:cubicBezTo>
                  <a:pt x="116" y="183"/>
                  <a:pt x="116" y="183"/>
                  <a:pt x="116" y="183"/>
                </a:cubicBezTo>
                <a:cubicBezTo>
                  <a:pt x="122" y="181"/>
                  <a:pt x="122" y="181"/>
                  <a:pt x="122" y="181"/>
                </a:cubicBezTo>
                <a:cubicBezTo>
                  <a:pt x="125" y="179"/>
                  <a:pt x="125" y="179"/>
                  <a:pt x="125" y="179"/>
                </a:cubicBezTo>
                <a:cubicBezTo>
                  <a:pt x="127" y="176"/>
                  <a:pt x="127" y="176"/>
                  <a:pt x="127" y="176"/>
                </a:cubicBezTo>
                <a:cubicBezTo>
                  <a:pt x="129" y="174"/>
                  <a:pt x="129" y="174"/>
                  <a:pt x="129" y="174"/>
                </a:cubicBezTo>
                <a:cubicBezTo>
                  <a:pt x="130" y="173"/>
                  <a:pt x="130" y="173"/>
                  <a:pt x="130" y="173"/>
                </a:cubicBezTo>
                <a:cubicBezTo>
                  <a:pt x="130" y="172"/>
                  <a:pt x="130" y="172"/>
                  <a:pt x="130" y="172"/>
                </a:cubicBezTo>
                <a:cubicBezTo>
                  <a:pt x="130" y="171"/>
                  <a:pt x="130" y="171"/>
                  <a:pt x="130" y="171"/>
                </a:cubicBezTo>
                <a:cubicBezTo>
                  <a:pt x="130" y="169"/>
                  <a:pt x="130" y="169"/>
                  <a:pt x="130" y="169"/>
                </a:cubicBezTo>
                <a:cubicBezTo>
                  <a:pt x="130" y="167"/>
                  <a:pt x="130" y="167"/>
                  <a:pt x="130" y="167"/>
                </a:cubicBezTo>
                <a:cubicBezTo>
                  <a:pt x="130" y="165"/>
                  <a:pt x="130" y="165"/>
                  <a:pt x="130" y="165"/>
                </a:cubicBezTo>
                <a:cubicBezTo>
                  <a:pt x="131" y="161"/>
                  <a:pt x="131" y="161"/>
                  <a:pt x="131" y="161"/>
                </a:cubicBezTo>
                <a:cubicBezTo>
                  <a:pt x="132" y="158"/>
                  <a:pt x="132" y="158"/>
                  <a:pt x="132" y="158"/>
                </a:cubicBezTo>
                <a:cubicBezTo>
                  <a:pt x="133" y="153"/>
                  <a:pt x="133" y="153"/>
                  <a:pt x="133" y="153"/>
                </a:cubicBezTo>
                <a:cubicBezTo>
                  <a:pt x="135" y="148"/>
                  <a:pt x="135" y="148"/>
                  <a:pt x="135" y="148"/>
                </a:cubicBezTo>
                <a:cubicBezTo>
                  <a:pt x="136" y="146"/>
                  <a:pt x="136" y="146"/>
                  <a:pt x="136" y="146"/>
                </a:cubicBezTo>
                <a:cubicBezTo>
                  <a:pt x="137" y="143"/>
                  <a:pt x="137" y="143"/>
                  <a:pt x="137" y="143"/>
                </a:cubicBezTo>
                <a:cubicBezTo>
                  <a:pt x="138" y="140"/>
                  <a:pt x="138" y="140"/>
                  <a:pt x="138" y="140"/>
                </a:cubicBezTo>
                <a:cubicBezTo>
                  <a:pt x="139" y="137"/>
                  <a:pt x="139" y="137"/>
                  <a:pt x="139" y="137"/>
                </a:cubicBezTo>
                <a:cubicBezTo>
                  <a:pt x="141" y="134"/>
                  <a:pt x="141" y="134"/>
                  <a:pt x="141" y="134"/>
                </a:cubicBezTo>
                <a:cubicBezTo>
                  <a:pt x="142" y="131"/>
                  <a:pt x="142" y="131"/>
                  <a:pt x="142" y="131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6" y="125"/>
                  <a:pt x="146" y="125"/>
                  <a:pt x="146" y="125"/>
                </a:cubicBezTo>
                <a:cubicBezTo>
                  <a:pt x="147" y="123"/>
                  <a:pt x="147" y="123"/>
                  <a:pt x="147" y="123"/>
                </a:cubicBezTo>
                <a:cubicBezTo>
                  <a:pt x="148" y="122"/>
                  <a:pt x="148" y="122"/>
                  <a:pt x="148" y="122"/>
                </a:cubicBezTo>
                <a:cubicBezTo>
                  <a:pt x="150" y="119"/>
                  <a:pt x="150" y="119"/>
                  <a:pt x="150" y="119"/>
                </a:cubicBezTo>
                <a:cubicBezTo>
                  <a:pt x="152" y="116"/>
                  <a:pt x="152" y="116"/>
                  <a:pt x="152" y="116"/>
                </a:cubicBezTo>
                <a:cubicBezTo>
                  <a:pt x="155" y="112"/>
                  <a:pt x="155" y="112"/>
                  <a:pt x="155" y="112"/>
                </a:cubicBezTo>
                <a:cubicBezTo>
                  <a:pt x="158" y="109"/>
                  <a:pt x="158" y="109"/>
                  <a:pt x="158" y="109"/>
                </a:cubicBezTo>
                <a:cubicBezTo>
                  <a:pt x="161" y="106"/>
                  <a:pt x="161" y="106"/>
                  <a:pt x="161" y="106"/>
                </a:cubicBezTo>
                <a:cubicBezTo>
                  <a:pt x="164" y="102"/>
                  <a:pt x="164" y="102"/>
                  <a:pt x="164" y="102"/>
                </a:cubicBezTo>
                <a:cubicBezTo>
                  <a:pt x="168" y="99"/>
                  <a:pt x="168" y="99"/>
                  <a:pt x="168" y="99"/>
                </a:cubicBezTo>
                <a:cubicBezTo>
                  <a:pt x="171" y="97"/>
                  <a:pt x="171" y="97"/>
                  <a:pt x="171" y="97"/>
                </a:cubicBezTo>
                <a:cubicBezTo>
                  <a:pt x="174" y="94"/>
                  <a:pt x="174" y="94"/>
                  <a:pt x="174" y="94"/>
                </a:cubicBezTo>
                <a:cubicBezTo>
                  <a:pt x="177" y="92"/>
                  <a:pt x="177" y="92"/>
                  <a:pt x="177" y="92"/>
                </a:cubicBezTo>
                <a:cubicBezTo>
                  <a:pt x="180" y="90"/>
                  <a:pt x="180" y="90"/>
                  <a:pt x="180" y="90"/>
                </a:cubicBezTo>
                <a:cubicBezTo>
                  <a:pt x="183" y="88"/>
                  <a:pt x="183" y="88"/>
                  <a:pt x="183" y="88"/>
                </a:cubicBezTo>
                <a:cubicBezTo>
                  <a:pt x="187" y="87"/>
                  <a:pt x="187" y="87"/>
                  <a:pt x="187" y="87"/>
                </a:cubicBezTo>
                <a:cubicBezTo>
                  <a:pt x="190" y="85"/>
                  <a:pt x="190" y="85"/>
                  <a:pt x="190" y="85"/>
                </a:cubicBezTo>
                <a:cubicBezTo>
                  <a:pt x="194" y="84"/>
                  <a:pt x="194" y="84"/>
                  <a:pt x="194" y="84"/>
                </a:cubicBezTo>
                <a:cubicBezTo>
                  <a:pt x="198" y="83"/>
                  <a:pt x="198" y="83"/>
                  <a:pt x="198" y="83"/>
                </a:cubicBezTo>
                <a:cubicBezTo>
                  <a:pt x="202" y="81"/>
                  <a:pt x="202" y="81"/>
                  <a:pt x="202" y="81"/>
                </a:cubicBezTo>
                <a:cubicBezTo>
                  <a:pt x="206" y="80"/>
                  <a:pt x="206" y="80"/>
                  <a:pt x="206" y="80"/>
                </a:cubicBezTo>
                <a:cubicBezTo>
                  <a:pt x="210" y="80"/>
                  <a:pt x="210" y="80"/>
                  <a:pt x="210" y="80"/>
                </a:cubicBezTo>
                <a:cubicBezTo>
                  <a:pt x="215" y="79"/>
                  <a:pt x="215" y="79"/>
                  <a:pt x="215" y="79"/>
                </a:cubicBezTo>
                <a:cubicBezTo>
                  <a:pt x="219" y="78"/>
                  <a:pt x="219" y="78"/>
                  <a:pt x="219" y="78"/>
                </a:cubicBezTo>
                <a:cubicBezTo>
                  <a:pt x="223" y="81"/>
                  <a:pt x="223" y="81"/>
                  <a:pt x="223" y="81"/>
                </a:cubicBezTo>
                <a:cubicBezTo>
                  <a:pt x="228" y="83"/>
                  <a:pt x="228" y="83"/>
                  <a:pt x="228" y="83"/>
                </a:cubicBezTo>
                <a:cubicBezTo>
                  <a:pt x="232" y="83"/>
                  <a:pt x="232" y="83"/>
                  <a:pt x="232" y="83"/>
                </a:cubicBezTo>
                <a:cubicBezTo>
                  <a:pt x="237" y="83"/>
                  <a:pt x="237" y="83"/>
                  <a:pt x="237" y="83"/>
                </a:cubicBezTo>
                <a:cubicBezTo>
                  <a:pt x="241" y="83"/>
                  <a:pt x="241" y="83"/>
                  <a:pt x="241" y="83"/>
                </a:cubicBezTo>
                <a:cubicBezTo>
                  <a:pt x="246" y="81"/>
                  <a:pt x="246" y="81"/>
                  <a:pt x="246" y="81"/>
                </a:cubicBezTo>
                <a:cubicBezTo>
                  <a:pt x="250" y="80"/>
                  <a:pt x="250" y="80"/>
                  <a:pt x="250" y="80"/>
                </a:cubicBezTo>
                <a:cubicBezTo>
                  <a:pt x="255" y="80"/>
                  <a:pt x="255" y="80"/>
                  <a:pt x="255" y="80"/>
                </a:cubicBezTo>
                <a:cubicBezTo>
                  <a:pt x="259" y="80"/>
                  <a:pt x="259" y="80"/>
                  <a:pt x="259" y="80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68" y="82"/>
                  <a:pt x="268" y="82"/>
                  <a:pt x="268" y="82"/>
                </a:cubicBezTo>
                <a:cubicBezTo>
                  <a:pt x="272" y="83"/>
                  <a:pt x="272" y="83"/>
                  <a:pt x="272" y="83"/>
                </a:cubicBezTo>
                <a:cubicBezTo>
                  <a:pt x="277" y="85"/>
                  <a:pt x="277" y="85"/>
                  <a:pt x="277" y="85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5" y="88"/>
                  <a:pt x="285" y="88"/>
                  <a:pt x="285" y="88"/>
                </a:cubicBezTo>
                <a:cubicBezTo>
                  <a:pt x="289" y="90"/>
                  <a:pt x="289" y="90"/>
                  <a:pt x="289" y="90"/>
                </a:cubicBezTo>
                <a:cubicBezTo>
                  <a:pt x="293" y="93"/>
                  <a:pt x="293" y="93"/>
                  <a:pt x="293" y="93"/>
                </a:cubicBezTo>
                <a:cubicBezTo>
                  <a:pt x="297" y="95"/>
                  <a:pt x="297" y="95"/>
                  <a:pt x="297" y="95"/>
                </a:cubicBezTo>
                <a:cubicBezTo>
                  <a:pt x="300" y="97"/>
                  <a:pt x="300" y="97"/>
                  <a:pt x="300" y="97"/>
                </a:cubicBezTo>
                <a:cubicBezTo>
                  <a:pt x="301" y="99"/>
                  <a:pt x="301" y="99"/>
                  <a:pt x="301" y="99"/>
                </a:cubicBezTo>
                <a:cubicBezTo>
                  <a:pt x="303" y="100"/>
                  <a:pt x="303" y="100"/>
                  <a:pt x="303" y="100"/>
                </a:cubicBezTo>
                <a:cubicBezTo>
                  <a:pt x="306" y="102"/>
                  <a:pt x="306" y="102"/>
                  <a:pt x="306" y="102"/>
                </a:cubicBezTo>
                <a:cubicBezTo>
                  <a:pt x="309" y="105"/>
                  <a:pt x="309" y="105"/>
                  <a:pt x="309" y="105"/>
                </a:cubicBezTo>
                <a:cubicBezTo>
                  <a:pt x="311" y="107"/>
                  <a:pt x="311" y="107"/>
                  <a:pt x="311" y="107"/>
                </a:cubicBezTo>
                <a:cubicBezTo>
                  <a:pt x="314" y="110"/>
                  <a:pt x="314" y="110"/>
                  <a:pt x="314" y="110"/>
                </a:cubicBezTo>
                <a:cubicBezTo>
                  <a:pt x="316" y="113"/>
                  <a:pt x="316" y="113"/>
                  <a:pt x="316" y="113"/>
                </a:cubicBezTo>
                <a:cubicBezTo>
                  <a:pt x="318" y="116"/>
                  <a:pt x="318" y="116"/>
                  <a:pt x="318" y="116"/>
                </a:cubicBezTo>
                <a:cubicBezTo>
                  <a:pt x="320" y="119"/>
                  <a:pt x="320" y="119"/>
                  <a:pt x="320" y="119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3" y="124"/>
                  <a:pt x="323" y="124"/>
                  <a:pt x="323" y="124"/>
                </a:cubicBezTo>
                <a:cubicBezTo>
                  <a:pt x="325" y="127"/>
                  <a:pt x="325" y="127"/>
                  <a:pt x="325" y="127"/>
                </a:cubicBezTo>
                <a:cubicBezTo>
                  <a:pt x="327" y="133"/>
                  <a:pt x="327" y="133"/>
                  <a:pt x="327" y="133"/>
                </a:cubicBezTo>
                <a:cubicBezTo>
                  <a:pt x="328" y="136"/>
                  <a:pt x="328" y="136"/>
                  <a:pt x="328" y="136"/>
                </a:cubicBezTo>
                <a:cubicBezTo>
                  <a:pt x="329" y="139"/>
                  <a:pt x="329" y="139"/>
                  <a:pt x="329" y="139"/>
                </a:cubicBezTo>
                <a:cubicBezTo>
                  <a:pt x="330" y="142"/>
                  <a:pt x="330" y="142"/>
                  <a:pt x="330" y="142"/>
                </a:cubicBezTo>
                <a:cubicBezTo>
                  <a:pt x="331" y="144"/>
                  <a:pt x="331" y="144"/>
                  <a:pt x="331" y="144"/>
                </a:cubicBezTo>
                <a:cubicBezTo>
                  <a:pt x="332" y="147"/>
                  <a:pt x="332" y="147"/>
                  <a:pt x="332" y="147"/>
                </a:cubicBezTo>
                <a:cubicBezTo>
                  <a:pt x="333" y="150"/>
                  <a:pt x="333" y="150"/>
                  <a:pt x="333" y="150"/>
                </a:cubicBezTo>
                <a:cubicBezTo>
                  <a:pt x="334" y="155"/>
                  <a:pt x="334" y="155"/>
                  <a:pt x="334" y="155"/>
                </a:cubicBezTo>
                <a:cubicBezTo>
                  <a:pt x="335" y="159"/>
                  <a:pt x="335" y="159"/>
                  <a:pt x="335" y="159"/>
                </a:cubicBezTo>
                <a:cubicBezTo>
                  <a:pt x="336" y="164"/>
                  <a:pt x="336" y="164"/>
                  <a:pt x="336" y="164"/>
                </a:cubicBezTo>
                <a:cubicBezTo>
                  <a:pt x="336" y="167"/>
                  <a:pt x="336" y="167"/>
                  <a:pt x="336" y="167"/>
                </a:cubicBezTo>
                <a:cubicBezTo>
                  <a:pt x="337" y="172"/>
                  <a:pt x="337" y="172"/>
                  <a:pt x="337" y="172"/>
                </a:cubicBezTo>
                <a:cubicBezTo>
                  <a:pt x="337" y="173"/>
                  <a:pt x="337" y="173"/>
                  <a:pt x="337" y="173"/>
                </a:cubicBezTo>
                <a:cubicBezTo>
                  <a:pt x="338" y="174"/>
                  <a:pt x="338" y="174"/>
                  <a:pt x="338" y="174"/>
                </a:cubicBezTo>
                <a:cubicBezTo>
                  <a:pt x="339" y="177"/>
                  <a:pt x="339" y="177"/>
                  <a:pt x="339" y="177"/>
                </a:cubicBezTo>
                <a:cubicBezTo>
                  <a:pt x="340" y="179"/>
                  <a:pt x="340" y="179"/>
                  <a:pt x="340" y="179"/>
                </a:cubicBezTo>
                <a:cubicBezTo>
                  <a:pt x="341" y="181"/>
                  <a:pt x="341" y="181"/>
                  <a:pt x="341" y="181"/>
                </a:cubicBezTo>
                <a:cubicBezTo>
                  <a:pt x="343" y="183"/>
                  <a:pt x="343" y="183"/>
                  <a:pt x="343" y="183"/>
                </a:cubicBezTo>
                <a:cubicBezTo>
                  <a:pt x="344" y="185"/>
                  <a:pt x="344" y="185"/>
                  <a:pt x="344" y="185"/>
                </a:cubicBezTo>
                <a:cubicBezTo>
                  <a:pt x="344" y="188"/>
                  <a:pt x="344" y="188"/>
                  <a:pt x="344" y="188"/>
                </a:cubicBezTo>
                <a:cubicBezTo>
                  <a:pt x="345" y="191"/>
                  <a:pt x="345" y="191"/>
                  <a:pt x="345" y="191"/>
                </a:cubicBezTo>
                <a:cubicBezTo>
                  <a:pt x="346" y="194"/>
                  <a:pt x="346" y="194"/>
                  <a:pt x="346" y="194"/>
                </a:cubicBezTo>
                <a:cubicBezTo>
                  <a:pt x="340" y="195"/>
                  <a:pt x="340" y="195"/>
                  <a:pt x="340" y="195"/>
                </a:cubicBezTo>
                <a:cubicBezTo>
                  <a:pt x="334" y="197"/>
                  <a:pt x="334" y="197"/>
                  <a:pt x="334" y="197"/>
                </a:cubicBezTo>
                <a:cubicBezTo>
                  <a:pt x="334" y="198"/>
                  <a:pt x="334" y="198"/>
                  <a:pt x="334" y="198"/>
                </a:cubicBezTo>
                <a:cubicBezTo>
                  <a:pt x="334" y="200"/>
                  <a:pt x="334" y="200"/>
                  <a:pt x="334" y="200"/>
                </a:cubicBezTo>
                <a:cubicBezTo>
                  <a:pt x="334" y="202"/>
                  <a:pt x="334" y="202"/>
                  <a:pt x="334" y="202"/>
                </a:cubicBezTo>
                <a:cubicBezTo>
                  <a:pt x="339" y="203"/>
                  <a:pt x="339" y="203"/>
                  <a:pt x="339" y="203"/>
                </a:cubicBezTo>
                <a:cubicBezTo>
                  <a:pt x="342" y="207"/>
                  <a:pt x="342" y="207"/>
                  <a:pt x="342" y="207"/>
                </a:cubicBezTo>
                <a:cubicBezTo>
                  <a:pt x="337" y="209"/>
                  <a:pt x="337" y="209"/>
                  <a:pt x="337" y="209"/>
                </a:cubicBezTo>
                <a:cubicBezTo>
                  <a:pt x="334" y="211"/>
                  <a:pt x="334" y="211"/>
                  <a:pt x="334" y="211"/>
                </a:cubicBezTo>
                <a:cubicBezTo>
                  <a:pt x="334" y="211"/>
                  <a:pt x="334" y="211"/>
                  <a:pt x="334" y="211"/>
                </a:cubicBezTo>
                <a:cubicBezTo>
                  <a:pt x="339" y="212"/>
                  <a:pt x="339" y="212"/>
                  <a:pt x="339" y="212"/>
                </a:cubicBezTo>
                <a:cubicBezTo>
                  <a:pt x="342" y="213"/>
                  <a:pt x="342" y="213"/>
                  <a:pt x="342" y="213"/>
                </a:cubicBezTo>
                <a:cubicBezTo>
                  <a:pt x="347" y="219"/>
                  <a:pt x="347" y="219"/>
                  <a:pt x="347" y="219"/>
                </a:cubicBezTo>
                <a:cubicBezTo>
                  <a:pt x="351" y="223"/>
                  <a:pt x="351" y="223"/>
                  <a:pt x="351" y="223"/>
                </a:cubicBezTo>
                <a:cubicBezTo>
                  <a:pt x="353" y="226"/>
                  <a:pt x="353" y="226"/>
                  <a:pt x="353" y="226"/>
                </a:cubicBezTo>
                <a:cubicBezTo>
                  <a:pt x="355" y="230"/>
                  <a:pt x="355" y="230"/>
                  <a:pt x="355" y="230"/>
                </a:cubicBezTo>
                <a:cubicBezTo>
                  <a:pt x="357" y="233"/>
                  <a:pt x="357" y="233"/>
                  <a:pt x="357" y="233"/>
                </a:cubicBezTo>
                <a:cubicBezTo>
                  <a:pt x="359" y="237"/>
                  <a:pt x="359" y="237"/>
                  <a:pt x="359" y="237"/>
                </a:cubicBezTo>
                <a:cubicBezTo>
                  <a:pt x="361" y="241"/>
                  <a:pt x="361" y="241"/>
                  <a:pt x="361" y="241"/>
                </a:cubicBezTo>
                <a:cubicBezTo>
                  <a:pt x="363" y="246"/>
                  <a:pt x="363" y="246"/>
                  <a:pt x="363" y="246"/>
                </a:cubicBezTo>
                <a:cubicBezTo>
                  <a:pt x="364" y="249"/>
                  <a:pt x="364" y="249"/>
                  <a:pt x="364" y="249"/>
                </a:cubicBezTo>
                <a:cubicBezTo>
                  <a:pt x="366" y="252"/>
                  <a:pt x="366" y="252"/>
                  <a:pt x="366" y="252"/>
                </a:cubicBezTo>
                <a:cubicBezTo>
                  <a:pt x="367" y="255"/>
                  <a:pt x="367" y="255"/>
                  <a:pt x="367" y="255"/>
                </a:cubicBezTo>
                <a:cubicBezTo>
                  <a:pt x="368" y="257"/>
                  <a:pt x="368" y="257"/>
                  <a:pt x="368" y="257"/>
                </a:cubicBezTo>
                <a:cubicBezTo>
                  <a:pt x="368" y="260"/>
                  <a:pt x="368" y="260"/>
                  <a:pt x="368" y="260"/>
                </a:cubicBezTo>
                <a:cubicBezTo>
                  <a:pt x="369" y="263"/>
                  <a:pt x="369" y="263"/>
                  <a:pt x="369" y="263"/>
                </a:cubicBezTo>
                <a:cubicBezTo>
                  <a:pt x="370" y="268"/>
                  <a:pt x="370" y="268"/>
                  <a:pt x="370" y="268"/>
                </a:cubicBezTo>
                <a:cubicBezTo>
                  <a:pt x="364" y="274"/>
                  <a:pt x="364" y="274"/>
                  <a:pt x="364" y="274"/>
                </a:cubicBezTo>
                <a:cubicBezTo>
                  <a:pt x="358" y="278"/>
                  <a:pt x="358" y="278"/>
                  <a:pt x="358" y="278"/>
                </a:cubicBezTo>
                <a:lnTo>
                  <a:pt x="358" y="28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n-ea"/>
            </a:endParaRPr>
          </a:p>
        </p:txBody>
      </p:sp>
      <p:sp>
        <p:nvSpPr>
          <p:cNvPr id="81" name="Freeform 45"/>
          <p:cNvSpPr>
            <a:spLocks noEditPoints="1"/>
          </p:cNvSpPr>
          <p:nvPr/>
        </p:nvSpPr>
        <p:spPr bwMode="auto">
          <a:xfrm>
            <a:off x="15661174" y="9850877"/>
            <a:ext cx="551710" cy="552571"/>
          </a:xfrm>
          <a:custGeom>
            <a:avLst/>
            <a:gdLst>
              <a:gd name="T0" fmla="*/ 226 w 451"/>
              <a:gd name="T1" fmla="*/ 0 h 452"/>
              <a:gd name="T2" fmla="*/ 0 w 451"/>
              <a:gd name="T3" fmla="*/ 226 h 452"/>
              <a:gd name="T4" fmla="*/ 226 w 451"/>
              <a:gd name="T5" fmla="*/ 452 h 452"/>
              <a:gd name="T6" fmla="*/ 451 w 451"/>
              <a:gd name="T7" fmla="*/ 226 h 452"/>
              <a:gd name="T8" fmla="*/ 226 w 451"/>
              <a:gd name="T9" fmla="*/ 0 h 452"/>
              <a:gd name="T10" fmla="*/ 84 w 451"/>
              <a:gd name="T11" fmla="*/ 367 h 452"/>
              <a:gd name="T12" fmla="*/ 77 w 451"/>
              <a:gd name="T13" fmla="*/ 375 h 452"/>
              <a:gd name="T14" fmla="*/ 76 w 451"/>
              <a:gd name="T15" fmla="*/ 375 h 452"/>
              <a:gd name="T16" fmla="*/ 69 w 451"/>
              <a:gd name="T17" fmla="*/ 369 h 452"/>
              <a:gd name="T18" fmla="*/ 103 w 451"/>
              <a:gd name="T19" fmla="*/ 226 h 452"/>
              <a:gd name="T20" fmla="*/ 123 w 451"/>
              <a:gd name="T21" fmla="*/ 201 h 452"/>
              <a:gd name="T22" fmla="*/ 120 w 451"/>
              <a:gd name="T23" fmla="*/ 189 h 452"/>
              <a:gd name="T24" fmla="*/ 150 w 451"/>
              <a:gd name="T25" fmla="*/ 160 h 452"/>
              <a:gd name="T26" fmla="*/ 180 w 451"/>
              <a:gd name="T27" fmla="*/ 189 h 452"/>
              <a:gd name="T28" fmla="*/ 150 w 451"/>
              <a:gd name="T29" fmla="*/ 219 h 452"/>
              <a:gd name="T30" fmla="*/ 133 w 451"/>
              <a:gd name="T31" fmla="*/ 214 h 452"/>
              <a:gd name="T32" fmla="*/ 116 w 451"/>
              <a:gd name="T33" fmla="*/ 236 h 452"/>
              <a:gd name="T34" fmla="*/ 84 w 451"/>
              <a:gd name="T35" fmla="*/ 367 h 452"/>
              <a:gd name="T36" fmla="*/ 149 w 451"/>
              <a:gd name="T37" fmla="*/ 281 h 452"/>
              <a:gd name="T38" fmla="*/ 129 w 451"/>
              <a:gd name="T39" fmla="*/ 278 h 452"/>
              <a:gd name="T40" fmla="*/ 123 w 451"/>
              <a:gd name="T41" fmla="*/ 269 h 452"/>
              <a:gd name="T42" fmla="*/ 132 w 451"/>
              <a:gd name="T43" fmla="*/ 263 h 452"/>
              <a:gd name="T44" fmla="*/ 149 w 451"/>
              <a:gd name="T45" fmla="*/ 265 h 452"/>
              <a:gd name="T46" fmla="*/ 222 w 451"/>
              <a:gd name="T47" fmla="*/ 191 h 452"/>
              <a:gd name="T48" fmla="*/ 149 w 451"/>
              <a:gd name="T49" fmla="*/ 118 h 452"/>
              <a:gd name="T50" fmla="*/ 75 w 451"/>
              <a:gd name="T51" fmla="*/ 191 h 452"/>
              <a:gd name="T52" fmla="*/ 83 w 451"/>
              <a:gd name="T53" fmla="*/ 225 h 452"/>
              <a:gd name="T54" fmla="*/ 80 w 451"/>
              <a:gd name="T55" fmla="*/ 235 h 452"/>
              <a:gd name="T56" fmla="*/ 69 w 451"/>
              <a:gd name="T57" fmla="*/ 232 h 452"/>
              <a:gd name="T58" fmla="*/ 59 w 451"/>
              <a:gd name="T59" fmla="*/ 191 h 452"/>
              <a:gd name="T60" fmla="*/ 149 w 451"/>
              <a:gd name="T61" fmla="*/ 102 h 452"/>
              <a:gd name="T62" fmla="*/ 238 w 451"/>
              <a:gd name="T63" fmla="*/ 191 h 452"/>
              <a:gd name="T64" fmla="*/ 149 w 451"/>
              <a:gd name="T65" fmla="*/ 281 h 452"/>
              <a:gd name="T66" fmla="*/ 315 w 451"/>
              <a:gd name="T67" fmla="*/ 177 h 452"/>
              <a:gd name="T68" fmla="*/ 292 w 451"/>
              <a:gd name="T69" fmla="*/ 172 h 452"/>
              <a:gd name="T70" fmla="*/ 268 w 451"/>
              <a:gd name="T71" fmla="*/ 104 h 452"/>
              <a:gd name="T72" fmla="*/ 336 w 451"/>
              <a:gd name="T73" fmla="*/ 80 h 452"/>
              <a:gd name="T74" fmla="*/ 360 w 451"/>
              <a:gd name="T75" fmla="*/ 147 h 452"/>
              <a:gd name="T76" fmla="*/ 354 w 451"/>
              <a:gd name="T77" fmla="*/ 157 h 452"/>
              <a:gd name="T78" fmla="*/ 347 w 451"/>
              <a:gd name="T79" fmla="*/ 158 h 452"/>
              <a:gd name="T80" fmla="*/ 347 w 451"/>
              <a:gd name="T81" fmla="*/ 152 h 452"/>
              <a:gd name="T82" fmla="*/ 352 w 451"/>
              <a:gd name="T83" fmla="*/ 144 h 452"/>
              <a:gd name="T84" fmla="*/ 332 w 451"/>
              <a:gd name="T85" fmla="*/ 88 h 452"/>
              <a:gd name="T86" fmla="*/ 276 w 451"/>
              <a:gd name="T87" fmla="*/ 108 h 452"/>
              <a:gd name="T88" fmla="*/ 296 w 451"/>
              <a:gd name="T89" fmla="*/ 163 h 452"/>
              <a:gd name="T90" fmla="*/ 315 w 451"/>
              <a:gd name="T91" fmla="*/ 167 h 452"/>
              <a:gd name="T92" fmla="*/ 320 w 451"/>
              <a:gd name="T93" fmla="*/ 172 h 452"/>
              <a:gd name="T94" fmla="*/ 315 w 451"/>
              <a:gd name="T95" fmla="*/ 177 h 452"/>
              <a:gd name="T96" fmla="*/ 386 w 451"/>
              <a:gd name="T97" fmla="*/ 210 h 452"/>
              <a:gd name="T98" fmla="*/ 321 w 451"/>
              <a:gd name="T99" fmla="*/ 158 h 452"/>
              <a:gd name="T100" fmla="*/ 313 w 451"/>
              <a:gd name="T101" fmla="*/ 141 h 452"/>
              <a:gd name="T102" fmla="*/ 306 w 451"/>
              <a:gd name="T103" fmla="*/ 140 h 452"/>
              <a:gd name="T104" fmla="*/ 298 w 451"/>
              <a:gd name="T105" fmla="*/ 117 h 452"/>
              <a:gd name="T106" fmla="*/ 321 w 451"/>
              <a:gd name="T107" fmla="*/ 109 h 452"/>
              <a:gd name="T108" fmla="*/ 329 w 451"/>
              <a:gd name="T109" fmla="*/ 132 h 452"/>
              <a:gd name="T110" fmla="*/ 322 w 451"/>
              <a:gd name="T111" fmla="*/ 139 h 452"/>
              <a:gd name="T112" fmla="*/ 329 w 451"/>
              <a:gd name="T113" fmla="*/ 154 h 452"/>
              <a:gd name="T114" fmla="*/ 389 w 451"/>
              <a:gd name="T115" fmla="*/ 202 h 452"/>
              <a:gd name="T116" fmla="*/ 392 w 451"/>
              <a:gd name="T117" fmla="*/ 208 h 452"/>
              <a:gd name="T118" fmla="*/ 391 w 451"/>
              <a:gd name="T119" fmla="*/ 208 h 452"/>
              <a:gd name="T120" fmla="*/ 386 w 451"/>
              <a:gd name="T121" fmla="*/ 210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51" h="452">
                <a:moveTo>
                  <a:pt x="226" y="0"/>
                </a:moveTo>
                <a:cubicBezTo>
                  <a:pt x="101" y="0"/>
                  <a:pt x="0" y="101"/>
                  <a:pt x="0" y="226"/>
                </a:cubicBezTo>
                <a:cubicBezTo>
                  <a:pt x="0" y="351"/>
                  <a:pt x="101" y="452"/>
                  <a:pt x="226" y="452"/>
                </a:cubicBezTo>
                <a:cubicBezTo>
                  <a:pt x="350" y="452"/>
                  <a:pt x="451" y="351"/>
                  <a:pt x="451" y="226"/>
                </a:cubicBezTo>
                <a:cubicBezTo>
                  <a:pt x="451" y="101"/>
                  <a:pt x="350" y="0"/>
                  <a:pt x="226" y="0"/>
                </a:cubicBezTo>
                <a:close/>
                <a:moveTo>
                  <a:pt x="84" y="367"/>
                </a:moveTo>
                <a:cubicBezTo>
                  <a:pt x="85" y="372"/>
                  <a:pt x="82" y="375"/>
                  <a:pt x="77" y="375"/>
                </a:cubicBezTo>
                <a:cubicBezTo>
                  <a:pt x="76" y="375"/>
                  <a:pt x="76" y="375"/>
                  <a:pt x="76" y="375"/>
                </a:cubicBezTo>
                <a:cubicBezTo>
                  <a:pt x="72" y="375"/>
                  <a:pt x="69" y="373"/>
                  <a:pt x="69" y="369"/>
                </a:cubicBezTo>
                <a:cubicBezTo>
                  <a:pt x="62" y="301"/>
                  <a:pt x="84" y="254"/>
                  <a:pt x="103" y="226"/>
                </a:cubicBezTo>
                <a:cubicBezTo>
                  <a:pt x="110" y="216"/>
                  <a:pt x="117" y="208"/>
                  <a:pt x="123" y="201"/>
                </a:cubicBezTo>
                <a:cubicBezTo>
                  <a:pt x="121" y="197"/>
                  <a:pt x="120" y="194"/>
                  <a:pt x="120" y="189"/>
                </a:cubicBezTo>
                <a:cubicBezTo>
                  <a:pt x="120" y="173"/>
                  <a:pt x="134" y="160"/>
                  <a:pt x="150" y="160"/>
                </a:cubicBezTo>
                <a:cubicBezTo>
                  <a:pt x="167" y="160"/>
                  <a:pt x="180" y="173"/>
                  <a:pt x="180" y="189"/>
                </a:cubicBezTo>
                <a:cubicBezTo>
                  <a:pt x="180" y="206"/>
                  <a:pt x="167" y="219"/>
                  <a:pt x="150" y="219"/>
                </a:cubicBezTo>
                <a:cubicBezTo>
                  <a:pt x="144" y="219"/>
                  <a:pt x="138" y="217"/>
                  <a:pt x="133" y="214"/>
                </a:cubicBezTo>
                <a:cubicBezTo>
                  <a:pt x="128" y="220"/>
                  <a:pt x="121" y="227"/>
                  <a:pt x="116" y="236"/>
                </a:cubicBezTo>
                <a:cubicBezTo>
                  <a:pt x="90" y="273"/>
                  <a:pt x="80" y="317"/>
                  <a:pt x="84" y="367"/>
                </a:cubicBezTo>
                <a:close/>
                <a:moveTo>
                  <a:pt x="149" y="281"/>
                </a:moveTo>
                <a:cubicBezTo>
                  <a:pt x="142" y="281"/>
                  <a:pt x="135" y="280"/>
                  <a:pt x="129" y="278"/>
                </a:cubicBezTo>
                <a:cubicBezTo>
                  <a:pt x="124" y="277"/>
                  <a:pt x="122" y="273"/>
                  <a:pt x="123" y="269"/>
                </a:cubicBezTo>
                <a:cubicBezTo>
                  <a:pt x="124" y="265"/>
                  <a:pt x="128" y="262"/>
                  <a:pt x="132" y="263"/>
                </a:cubicBezTo>
                <a:cubicBezTo>
                  <a:pt x="138" y="264"/>
                  <a:pt x="143" y="265"/>
                  <a:pt x="149" y="265"/>
                </a:cubicBezTo>
                <a:cubicBezTo>
                  <a:pt x="189" y="265"/>
                  <a:pt x="222" y="232"/>
                  <a:pt x="222" y="191"/>
                </a:cubicBezTo>
                <a:cubicBezTo>
                  <a:pt x="222" y="151"/>
                  <a:pt x="189" y="118"/>
                  <a:pt x="149" y="118"/>
                </a:cubicBezTo>
                <a:cubicBezTo>
                  <a:pt x="108" y="118"/>
                  <a:pt x="75" y="151"/>
                  <a:pt x="75" y="191"/>
                </a:cubicBezTo>
                <a:cubicBezTo>
                  <a:pt x="75" y="203"/>
                  <a:pt x="78" y="214"/>
                  <a:pt x="83" y="225"/>
                </a:cubicBezTo>
                <a:cubicBezTo>
                  <a:pt x="85" y="229"/>
                  <a:pt x="84" y="233"/>
                  <a:pt x="80" y="235"/>
                </a:cubicBezTo>
                <a:cubicBezTo>
                  <a:pt x="76" y="237"/>
                  <a:pt x="71" y="236"/>
                  <a:pt x="69" y="232"/>
                </a:cubicBezTo>
                <a:cubicBezTo>
                  <a:pt x="63" y="219"/>
                  <a:pt x="59" y="205"/>
                  <a:pt x="59" y="191"/>
                </a:cubicBezTo>
                <a:cubicBezTo>
                  <a:pt x="59" y="142"/>
                  <a:pt x="99" y="102"/>
                  <a:pt x="149" y="102"/>
                </a:cubicBezTo>
                <a:cubicBezTo>
                  <a:pt x="198" y="102"/>
                  <a:pt x="238" y="142"/>
                  <a:pt x="238" y="191"/>
                </a:cubicBezTo>
                <a:cubicBezTo>
                  <a:pt x="238" y="240"/>
                  <a:pt x="198" y="281"/>
                  <a:pt x="149" y="281"/>
                </a:cubicBezTo>
                <a:close/>
                <a:moveTo>
                  <a:pt x="315" y="177"/>
                </a:moveTo>
                <a:cubicBezTo>
                  <a:pt x="307" y="177"/>
                  <a:pt x="299" y="175"/>
                  <a:pt x="292" y="172"/>
                </a:cubicBezTo>
                <a:cubicBezTo>
                  <a:pt x="267" y="160"/>
                  <a:pt x="256" y="129"/>
                  <a:pt x="268" y="104"/>
                </a:cubicBezTo>
                <a:cubicBezTo>
                  <a:pt x="280" y="79"/>
                  <a:pt x="310" y="68"/>
                  <a:pt x="336" y="80"/>
                </a:cubicBezTo>
                <a:cubicBezTo>
                  <a:pt x="361" y="92"/>
                  <a:pt x="372" y="122"/>
                  <a:pt x="360" y="147"/>
                </a:cubicBezTo>
                <a:cubicBezTo>
                  <a:pt x="358" y="151"/>
                  <a:pt x="356" y="154"/>
                  <a:pt x="354" y="157"/>
                </a:cubicBezTo>
                <a:cubicBezTo>
                  <a:pt x="352" y="159"/>
                  <a:pt x="349" y="160"/>
                  <a:pt x="347" y="158"/>
                </a:cubicBezTo>
                <a:cubicBezTo>
                  <a:pt x="345" y="156"/>
                  <a:pt x="345" y="154"/>
                  <a:pt x="347" y="152"/>
                </a:cubicBezTo>
                <a:cubicBezTo>
                  <a:pt x="349" y="149"/>
                  <a:pt x="350" y="146"/>
                  <a:pt x="352" y="144"/>
                </a:cubicBezTo>
                <a:cubicBezTo>
                  <a:pt x="361" y="123"/>
                  <a:pt x="353" y="98"/>
                  <a:pt x="332" y="88"/>
                </a:cubicBezTo>
                <a:cubicBezTo>
                  <a:pt x="311" y="78"/>
                  <a:pt x="286" y="87"/>
                  <a:pt x="276" y="108"/>
                </a:cubicBezTo>
                <a:cubicBezTo>
                  <a:pt x="266" y="129"/>
                  <a:pt x="275" y="154"/>
                  <a:pt x="296" y="163"/>
                </a:cubicBezTo>
                <a:cubicBezTo>
                  <a:pt x="302" y="166"/>
                  <a:pt x="309" y="168"/>
                  <a:pt x="315" y="167"/>
                </a:cubicBezTo>
                <a:cubicBezTo>
                  <a:pt x="318" y="167"/>
                  <a:pt x="320" y="169"/>
                  <a:pt x="320" y="172"/>
                </a:cubicBezTo>
                <a:cubicBezTo>
                  <a:pt x="320" y="174"/>
                  <a:pt x="318" y="176"/>
                  <a:pt x="315" y="177"/>
                </a:cubicBezTo>
                <a:close/>
                <a:moveTo>
                  <a:pt x="386" y="210"/>
                </a:moveTo>
                <a:cubicBezTo>
                  <a:pt x="350" y="197"/>
                  <a:pt x="331" y="175"/>
                  <a:pt x="321" y="158"/>
                </a:cubicBezTo>
                <a:cubicBezTo>
                  <a:pt x="317" y="152"/>
                  <a:pt x="315" y="146"/>
                  <a:pt x="313" y="141"/>
                </a:cubicBezTo>
                <a:cubicBezTo>
                  <a:pt x="311" y="141"/>
                  <a:pt x="308" y="141"/>
                  <a:pt x="306" y="140"/>
                </a:cubicBezTo>
                <a:cubicBezTo>
                  <a:pt x="298" y="136"/>
                  <a:pt x="294" y="126"/>
                  <a:pt x="298" y="117"/>
                </a:cubicBezTo>
                <a:cubicBezTo>
                  <a:pt x="302" y="109"/>
                  <a:pt x="312" y="105"/>
                  <a:pt x="321" y="109"/>
                </a:cubicBezTo>
                <a:cubicBezTo>
                  <a:pt x="329" y="113"/>
                  <a:pt x="332" y="123"/>
                  <a:pt x="329" y="132"/>
                </a:cubicBezTo>
                <a:cubicBezTo>
                  <a:pt x="327" y="135"/>
                  <a:pt x="325" y="138"/>
                  <a:pt x="322" y="139"/>
                </a:cubicBezTo>
                <a:cubicBezTo>
                  <a:pt x="323" y="144"/>
                  <a:pt x="326" y="148"/>
                  <a:pt x="329" y="154"/>
                </a:cubicBezTo>
                <a:cubicBezTo>
                  <a:pt x="342" y="176"/>
                  <a:pt x="362" y="192"/>
                  <a:pt x="389" y="202"/>
                </a:cubicBezTo>
                <a:cubicBezTo>
                  <a:pt x="391" y="203"/>
                  <a:pt x="392" y="205"/>
                  <a:pt x="392" y="208"/>
                </a:cubicBezTo>
                <a:cubicBezTo>
                  <a:pt x="392" y="208"/>
                  <a:pt x="391" y="208"/>
                  <a:pt x="391" y="208"/>
                </a:cubicBezTo>
                <a:cubicBezTo>
                  <a:pt x="390" y="210"/>
                  <a:pt x="388" y="211"/>
                  <a:pt x="386" y="21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n-ea"/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19400709" y="9906948"/>
            <a:ext cx="534496" cy="535357"/>
            <a:chOff x="10034414" y="-3616830"/>
            <a:chExt cx="755584" cy="756801"/>
          </a:xfrm>
          <a:solidFill>
            <a:schemeClr val="tx1"/>
          </a:solidFill>
        </p:grpSpPr>
        <p:sp>
          <p:nvSpPr>
            <p:cNvPr id="88" name="Freeform 50"/>
            <p:cNvSpPr/>
            <p:nvPr/>
          </p:nvSpPr>
          <p:spPr bwMode="auto">
            <a:xfrm>
              <a:off x="10452966" y="-3239647"/>
              <a:ext cx="48669" cy="43802"/>
            </a:xfrm>
            <a:custGeom>
              <a:avLst/>
              <a:gdLst>
                <a:gd name="T0" fmla="*/ 12 w 28"/>
                <a:gd name="T1" fmla="*/ 0 h 25"/>
                <a:gd name="T2" fmla="*/ 0 w 28"/>
                <a:gd name="T3" fmla="*/ 13 h 25"/>
                <a:gd name="T4" fmla="*/ 12 w 28"/>
                <a:gd name="T5" fmla="*/ 25 h 25"/>
                <a:gd name="T6" fmla="*/ 28 w 28"/>
                <a:gd name="T7" fmla="*/ 13 h 25"/>
                <a:gd name="T8" fmla="*/ 12 w 28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5">
                  <a:moveTo>
                    <a:pt x="12" y="0"/>
                  </a:moveTo>
                  <a:cubicBezTo>
                    <a:pt x="6" y="0"/>
                    <a:pt x="0" y="7"/>
                    <a:pt x="0" y="13"/>
                  </a:cubicBezTo>
                  <a:cubicBezTo>
                    <a:pt x="0" y="19"/>
                    <a:pt x="6" y="25"/>
                    <a:pt x="12" y="25"/>
                  </a:cubicBezTo>
                  <a:cubicBezTo>
                    <a:pt x="22" y="25"/>
                    <a:pt x="28" y="19"/>
                    <a:pt x="28" y="13"/>
                  </a:cubicBezTo>
                  <a:cubicBezTo>
                    <a:pt x="28" y="7"/>
                    <a:pt x="22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89" name="Freeform 51"/>
            <p:cNvSpPr/>
            <p:nvPr/>
          </p:nvSpPr>
          <p:spPr bwMode="auto">
            <a:xfrm>
              <a:off x="10572205" y="-3239647"/>
              <a:ext cx="48669" cy="43802"/>
            </a:xfrm>
            <a:custGeom>
              <a:avLst/>
              <a:gdLst>
                <a:gd name="T0" fmla="*/ 12 w 28"/>
                <a:gd name="T1" fmla="*/ 0 h 25"/>
                <a:gd name="T2" fmla="*/ 0 w 28"/>
                <a:gd name="T3" fmla="*/ 13 h 25"/>
                <a:gd name="T4" fmla="*/ 12 w 28"/>
                <a:gd name="T5" fmla="*/ 25 h 25"/>
                <a:gd name="T6" fmla="*/ 28 w 28"/>
                <a:gd name="T7" fmla="*/ 13 h 25"/>
                <a:gd name="T8" fmla="*/ 12 w 28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5">
                  <a:moveTo>
                    <a:pt x="12" y="0"/>
                  </a:moveTo>
                  <a:cubicBezTo>
                    <a:pt x="6" y="0"/>
                    <a:pt x="0" y="7"/>
                    <a:pt x="0" y="13"/>
                  </a:cubicBezTo>
                  <a:cubicBezTo>
                    <a:pt x="0" y="19"/>
                    <a:pt x="6" y="25"/>
                    <a:pt x="12" y="25"/>
                  </a:cubicBezTo>
                  <a:cubicBezTo>
                    <a:pt x="21" y="25"/>
                    <a:pt x="28" y="19"/>
                    <a:pt x="28" y="13"/>
                  </a:cubicBezTo>
                  <a:cubicBezTo>
                    <a:pt x="28" y="7"/>
                    <a:pt x="21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96" name="Oval 52"/>
            <p:cNvSpPr>
              <a:spLocks noChangeArrowheads="1"/>
            </p:cNvSpPr>
            <p:nvPr/>
          </p:nvSpPr>
          <p:spPr bwMode="auto">
            <a:xfrm>
              <a:off x="10221789" y="-3395386"/>
              <a:ext cx="58402" cy="5353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97" name="Oval 53"/>
            <p:cNvSpPr>
              <a:spLocks noChangeArrowheads="1"/>
            </p:cNvSpPr>
            <p:nvPr/>
          </p:nvSpPr>
          <p:spPr bwMode="auto">
            <a:xfrm>
              <a:off x="10371447" y="-3395386"/>
              <a:ext cx="59619" cy="5353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98" name="Freeform 54"/>
            <p:cNvSpPr>
              <a:spLocks noEditPoints="1"/>
            </p:cNvSpPr>
            <p:nvPr/>
          </p:nvSpPr>
          <p:spPr bwMode="auto">
            <a:xfrm>
              <a:off x="10034414" y="-3616830"/>
              <a:ext cx="755584" cy="756801"/>
            </a:xfrm>
            <a:custGeom>
              <a:avLst/>
              <a:gdLst>
                <a:gd name="T0" fmla="*/ 218 w 437"/>
                <a:gd name="T1" fmla="*/ 0 h 437"/>
                <a:gd name="T2" fmla="*/ 0 w 437"/>
                <a:gd name="T3" fmla="*/ 218 h 437"/>
                <a:gd name="T4" fmla="*/ 218 w 437"/>
                <a:gd name="T5" fmla="*/ 437 h 437"/>
                <a:gd name="T6" fmla="*/ 437 w 437"/>
                <a:gd name="T7" fmla="*/ 218 h 437"/>
                <a:gd name="T8" fmla="*/ 218 w 437"/>
                <a:gd name="T9" fmla="*/ 0 h 437"/>
                <a:gd name="T10" fmla="*/ 167 w 437"/>
                <a:gd name="T11" fmla="*/ 287 h 437"/>
                <a:gd name="T12" fmla="*/ 123 w 437"/>
                <a:gd name="T13" fmla="*/ 281 h 437"/>
                <a:gd name="T14" fmla="*/ 80 w 437"/>
                <a:gd name="T15" fmla="*/ 303 h 437"/>
                <a:gd name="T16" fmla="*/ 92 w 437"/>
                <a:gd name="T17" fmla="*/ 265 h 437"/>
                <a:gd name="T18" fmla="*/ 42 w 437"/>
                <a:gd name="T19" fmla="*/ 181 h 437"/>
                <a:gd name="T20" fmla="*/ 167 w 437"/>
                <a:gd name="T21" fmla="*/ 75 h 437"/>
                <a:gd name="T22" fmla="*/ 293 w 437"/>
                <a:gd name="T23" fmla="*/ 162 h 437"/>
                <a:gd name="T24" fmla="*/ 281 w 437"/>
                <a:gd name="T25" fmla="*/ 162 h 437"/>
                <a:gd name="T26" fmla="*/ 175 w 437"/>
                <a:gd name="T27" fmla="*/ 260 h 437"/>
                <a:gd name="T28" fmla="*/ 179 w 437"/>
                <a:gd name="T29" fmla="*/ 287 h 437"/>
                <a:gd name="T30" fmla="*/ 167 w 437"/>
                <a:gd name="T31" fmla="*/ 287 h 437"/>
                <a:gd name="T32" fmla="*/ 351 w 437"/>
                <a:gd name="T33" fmla="*/ 331 h 437"/>
                <a:gd name="T34" fmla="*/ 360 w 437"/>
                <a:gd name="T35" fmla="*/ 362 h 437"/>
                <a:gd name="T36" fmla="*/ 326 w 437"/>
                <a:gd name="T37" fmla="*/ 343 h 437"/>
                <a:gd name="T38" fmla="*/ 289 w 437"/>
                <a:gd name="T39" fmla="*/ 349 h 437"/>
                <a:gd name="T40" fmla="*/ 183 w 437"/>
                <a:gd name="T41" fmla="*/ 259 h 437"/>
                <a:gd name="T42" fmla="*/ 289 w 437"/>
                <a:gd name="T43" fmla="*/ 168 h 437"/>
                <a:gd name="T44" fmla="*/ 395 w 437"/>
                <a:gd name="T45" fmla="*/ 259 h 437"/>
                <a:gd name="T46" fmla="*/ 351 w 437"/>
                <a:gd name="T47" fmla="*/ 331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7" h="437">
                  <a:moveTo>
                    <a:pt x="218" y="0"/>
                  </a:moveTo>
                  <a:cubicBezTo>
                    <a:pt x="98" y="0"/>
                    <a:pt x="0" y="98"/>
                    <a:pt x="0" y="218"/>
                  </a:cubicBezTo>
                  <a:cubicBezTo>
                    <a:pt x="0" y="339"/>
                    <a:pt x="98" y="437"/>
                    <a:pt x="218" y="437"/>
                  </a:cubicBezTo>
                  <a:cubicBezTo>
                    <a:pt x="339" y="437"/>
                    <a:pt x="437" y="339"/>
                    <a:pt x="437" y="218"/>
                  </a:cubicBezTo>
                  <a:cubicBezTo>
                    <a:pt x="437" y="98"/>
                    <a:pt x="339" y="0"/>
                    <a:pt x="218" y="0"/>
                  </a:cubicBezTo>
                  <a:close/>
                  <a:moveTo>
                    <a:pt x="167" y="287"/>
                  </a:moveTo>
                  <a:cubicBezTo>
                    <a:pt x="151" y="287"/>
                    <a:pt x="139" y="284"/>
                    <a:pt x="123" y="281"/>
                  </a:cubicBezTo>
                  <a:cubicBezTo>
                    <a:pt x="80" y="303"/>
                    <a:pt x="80" y="303"/>
                    <a:pt x="80" y="303"/>
                  </a:cubicBezTo>
                  <a:cubicBezTo>
                    <a:pt x="92" y="265"/>
                    <a:pt x="92" y="265"/>
                    <a:pt x="92" y="265"/>
                  </a:cubicBezTo>
                  <a:cubicBezTo>
                    <a:pt x="61" y="243"/>
                    <a:pt x="42" y="215"/>
                    <a:pt x="42" y="181"/>
                  </a:cubicBezTo>
                  <a:cubicBezTo>
                    <a:pt x="42" y="122"/>
                    <a:pt x="98" y="75"/>
                    <a:pt x="167" y="75"/>
                  </a:cubicBezTo>
                  <a:cubicBezTo>
                    <a:pt x="228" y="75"/>
                    <a:pt x="282" y="112"/>
                    <a:pt x="293" y="162"/>
                  </a:cubicBezTo>
                  <a:cubicBezTo>
                    <a:pt x="289" y="162"/>
                    <a:pt x="285" y="162"/>
                    <a:pt x="281" y="162"/>
                  </a:cubicBezTo>
                  <a:cubicBezTo>
                    <a:pt x="222" y="162"/>
                    <a:pt x="175" y="206"/>
                    <a:pt x="175" y="260"/>
                  </a:cubicBezTo>
                  <a:cubicBezTo>
                    <a:pt x="175" y="269"/>
                    <a:pt x="176" y="278"/>
                    <a:pt x="179" y="287"/>
                  </a:cubicBezTo>
                  <a:cubicBezTo>
                    <a:pt x="175" y="287"/>
                    <a:pt x="171" y="287"/>
                    <a:pt x="167" y="287"/>
                  </a:cubicBezTo>
                  <a:close/>
                  <a:moveTo>
                    <a:pt x="351" y="331"/>
                  </a:moveTo>
                  <a:cubicBezTo>
                    <a:pt x="360" y="362"/>
                    <a:pt x="360" y="362"/>
                    <a:pt x="360" y="362"/>
                  </a:cubicBezTo>
                  <a:cubicBezTo>
                    <a:pt x="326" y="343"/>
                    <a:pt x="326" y="343"/>
                    <a:pt x="326" y="343"/>
                  </a:cubicBezTo>
                  <a:cubicBezTo>
                    <a:pt x="314" y="346"/>
                    <a:pt x="301" y="349"/>
                    <a:pt x="289" y="349"/>
                  </a:cubicBezTo>
                  <a:cubicBezTo>
                    <a:pt x="229" y="349"/>
                    <a:pt x="183" y="309"/>
                    <a:pt x="183" y="259"/>
                  </a:cubicBezTo>
                  <a:cubicBezTo>
                    <a:pt x="183" y="209"/>
                    <a:pt x="229" y="168"/>
                    <a:pt x="289" y="168"/>
                  </a:cubicBezTo>
                  <a:cubicBezTo>
                    <a:pt x="345" y="168"/>
                    <a:pt x="395" y="209"/>
                    <a:pt x="395" y="259"/>
                  </a:cubicBezTo>
                  <a:cubicBezTo>
                    <a:pt x="395" y="287"/>
                    <a:pt x="376" y="312"/>
                    <a:pt x="351" y="3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  <p:bldP spid="61" grpId="0"/>
      <p:bldP spid="62" grpId="0"/>
      <p:bldP spid="63" grpId="0"/>
      <p:bldP spid="64" grpId="0"/>
      <p:bldP spid="65" grpId="0" animBg="1"/>
      <p:bldP spid="66" grpId="0" animBg="1"/>
      <p:bldP spid="67" grpId="0" animBg="1"/>
      <p:bldP spid="91" grpId="0" animBg="1"/>
      <p:bldP spid="95" grpId="0"/>
      <p:bldP spid="80" grpId="0" animBg="1"/>
      <p:bldP spid="8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1" b="7671"/>
          <a:stretch>
            <a:fillRect/>
          </a:stretch>
        </p:blipFill>
        <p:spPr/>
      </p:pic>
      <p:sp>
        <p:nvSpPr>
          <p:cNvPr id="128" name="Rectangle 127"/>
          <p:cNvSpPr/>
          <p:nvPr/>
        </p:nvSpPr>
        <p:spPr>
          <a:xfrm>
            <a:off x="-34625" y="-39009"/>
            <a:ext cx="24434555" cy="13844129"/>
          </a:xfrm>
          <a:prstGeom prst="rect">
            <a:avLst/>
          </a:prstGeom>
          <a:solidFill>
            <a:schemeClr val="accent6">
              <a:lumMod val="50000"/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16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2"/>
              </a:solidFill>
              <a:latin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28544" y="4370782"/>
            <a:ext cx="13137591" cy="4929315"/>
            <a:chOff x="5628544" y="4281662"/>
            <a:chExt cx="13137591" cy="4929315"/>
          </a:xfrm>
        </p:grpSpPr>
        <p:sp>
          <p:nvSpPr>
            <p:cNvPr id="54" name="TextBox 53"/>
            <p:cNvSpPr txBox="1"/>
            <p:nvPr/>
          </p:nvSpPr>
          <p:spPr>
            <a:xfrm>
              <a:off x="5628544" y="6547684"/>
              <a:ext cx="13137591" cy="266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800" b="1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此处添加详细文本描述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，建议与标题相关并符合整体语言风格，语言描述尽量简洁生动。尽量将每页幻灯片的字数控制在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200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5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分钟之内。此处添加详细文本描述，建议与标题相关并符合整体语言风格，语言描述尽量简洁生动。尽量将每页幻灯片的字数控制在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200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5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分钟之内。</a:t>
              </a:r>
              <a:endParaRPr lang="zh-CN" altLang="en-US" sz="2800" dirty="0">
                <a:solidFill>
                  <a:schemeClr val="bg1"/>
                </a:solidFill>
                <a:latin typeface="+mn-ea"/>
                <a:cs typeface="Calibri Light" panose="020F0302020204030204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994393" y="4281662"/>
              <a:ext cx="123597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200" b="1" dirty="0">
                  <a:solidFill>
                    <a:schemeClr val="bg1"/>
                  </a:solidFill>
                  <a:latin typeface="+mn-ea"/>
                  <a:cs typeface="Calibri" panose="020F0502020204030204"/>
                </a:rPr>
                <a:t>企业简介</a:t>
              </a:r>
              <a:endParaRPr lang="id-ID" sz="7200" b="1" dirty="0">
                <a:solidFill>
                  <a:schemeClr val="bg1"/>
                </a:solidFill>
                <a:latin typeface="+mn-ea"/>
                <a:cs typeface="Calibri" panose="020F0502020204030204"/>
              </a:endParaRP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10808795" y="5581608"/>
              <a:ext cx="2738812" cy="73150"/>
              <a:chOff x="1775295" y="2028842"/>
              <a:chExt cx="3631535" cy="45719"/>
            </a:xfrm>
          </p:grpSpPr>
          <p:sp>
            <p:nvSpPr>
              <p:cNvPr id="90" name="Rectangle 89"/>
              <p:cNvSpPr/>
              <p:nvPr/>
            </p:nvSpPr>
            <p:spPr>
              <a:xfrm flipV="1">
                <a:off x="1775295" y="2028842"/>
                <a:ext cx="540353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 flipV="1">
                <a:off x="2390858" y="2028842"/>
                <a:ext cx="540353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 flipV="1">
                <a:off x="3025596" y="2028842"/>
                <a:ext cx="540353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 flipV="1">
                <a:off x="3641289" y="2028842"/>
                <a:ext cx="540353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 flipV="1">
                <a:off x="4256852" y="2028842"/>
                <a:ext cx="540353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 flipV="1">
                <a:off x="4866477" y="2028842"/>
                <a:ext cx="540353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8369829" y="5639255"/>
              <a:ext cx="75808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单击此处添加副标题</a:t>
              </a:r>
              <a:endParaRPr lang="zh-CN" altLang="en-US" sz="4000" dirty="0">
                <a:solidFill>
                  <a:schemeClr val="bg1"/>
                </a:solidFill>
                <a:latin typeface="+mn-ea"/>
                <a:cs typeface="Calibri Light" panose="020F030202020403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99930" cy="13716000"/>
          </a:xfrm>
        </p:spPr>
      </p:pic>
      <p:sp>
        <p:nvSpPr>
          <p:cNvPr id="128" name="Rectangle 127"/>
          <p:cNvSpPr/>
          <p:nvPr/>
        </p:nvSpPr>
        <p:spPr>
          <a:xfrm>
            <a:off x="-34625" y="1"/>
            <a:ext cx="24434555" cy="13716000"/>
          </a:xfrm>
          <a:prstGeom prst="rect">
            <a:avLst/>
          </a:prstGeom>
          <a:solidFill>
            <a:schemeClr val="accent6">
              <a:lumMod val="50000"/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16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2"/>
              </a:solidFill>
              <a:latin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28544" y="4370782"/>
            <a:ext cx="13137591" cy="4929315"/>
            <a:chOff x="5628544" y="4281662"/>
            <a:chExt cx="13137591" cy="4929315"/>
          </a:xfrm>
        </p:grpSpPr>
        <p:sp>
          <p:nvSpPr>
            <p:cNvPr id="54" name="TextBox 53"/>
            <p:cNvSpPr txBox="1"/>
            <p:nvPr/>
          </p:nvSpPr>
          <p:spPr>
            <a:xfrm>
              <a:off x="5628544" y="6547684"/>
              <a:ext cx="13137591" cy="266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800" b="1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此处添加详细文本描述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，建议与标题相关并符合整体语言风格，语言描述尽量简洁生动。尽量将每页幻灯片的字数控制在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200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5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分钟之内。此处添加详细文本描述，建议与标题相关并符合整体语言风格，语言描述尽量简洁生动。尽量将每页幻灯片的字数控制在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200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5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分钟之内。</a:t>
              </a:r>
              <a:endParaRPr lang="zh-CN" altLang="en-US" sz="2800" dirty="0">
                <a:solidFill>
                  <a:schemeClr val="bg1"/>
                </a:solidFill>
                <a:latin typeface="+mn-ea"/>
                <a:cs typeface="Calibri Light" panose="020F0302020204030204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994393" y="4281662"/>
              <a:ext cx="123597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200" b="1" dirty="0">
                  <a:solidFill>
                    <a:schemeClr val="bg1"/>
                  </a:solidFill>
                  <a:latin typeface="+mn-ea"/>
                  <a:cs typeface="Calibri" panose="020F0502020204030204"/>
                </a:rPr>
                <a:t>市场分析</a:t>
              </a:r>
              <a:endParaRPr lang="id-ID" sz="7200" b="1" dirty="0">
                <a:solidFill>
                  <a:schemeClr val="bg1"/>
                </a:solidFill>
                <a:latin typeface="+mn-ea"/>
                <a:cs typeface="Calibri" panose="020F0502020204030204"/>
              </a:endParaRP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10808795" y="5581608"/>
              <a:ext cx="2738812" cy="73150"/>
              <a:chOff x="1775295" y="2028842"/>
              <a:chExt cx="3631535" cy="45719"/>
            </a:xfrm>
          </p:grpSpPr>
          <p:sp>
            <p:nvSpPr>
              <p:cNvPr id="90" name="Rectangle 89"/>
              <p:cNvSpPr/>
              <p:nvPr/>
            </p:nvSpPr>
            <p:spPr>
              <a:xfrm flipV="1">
                <a:off x="1775295" y="2028842"/>
                <a:ext cx="540353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 flipV="1">
                <a:off x="2390858" y="2028842"/>
                <a:ext cx="540353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 flipV="1">
                <a:off x="3025596" y="2028842"/>
                <a:ext cx="540353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 flipV="1">
                <a:off x="3641289" y="2028842"/>
                <a:ext cx="540353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 flipV="1">
                <a:off x="4256852" y="2028842"/>
                <a:ext cx="540353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 flipV="1">
                <a:off x="4866477" y="2028842"/>
                <a:ext cx="540353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8369829" y="5639255"/>
              <a:ext cx="75808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单击此处添加副标题</a:t>
              </a:r>
              <a:endParaRPr lang="zh-CN" altLang="en-US" sz="4000" dirty="0">
                <a:solidFill>
                  <a:schemeClr val="bg1"/>
                </a:solidFill>
                <a:latin typeface="+mn-ea"/>
                <a:cs typeface="Calibri Light" panose="020F030202020403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643410" y="3884414"/>
            <a:ext cx="7502918" cy="7504452"/>
            <a:chOff x="7870626" y="2948401"/>
            <a:chExt cx="9031215" cy="9033062"/>
          </a:xfrm>
        </p:grpSpPr>
        <p:sp>
          <p:nvSpPr>
            <p:cNvPr id="68" name="Freeform 3"/>
            <p:cNvSpPr>
              <a:spLocks noChangeArrowheads="1"/>
            </p:cNvSpPr>
            <p:nvPr/>
          </p:nvSpPr>
          <p:spPr bwMode="auto">
            <a:xfrm rot="19397468">
              <a:off x="9000026" y="2948401"/>
              <a:ext cx="4612900" cy="4680728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lIns="243797" tIns="121899" rIns="243797" bIns="121899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70" name="Freeform 3"/>
            <p:cNvSpPr>
              <a:spLocks noChangeArrowheads="1"/>
            </p:cNvSpPr>
            <p:nvPr/>
          </p:nvSpPr>
          <p:spPr bwMode="auto">
            <a:xfrm rot="3202081">
              <a:off x="12255036" y="4039640"/>
              <a:ext cx="4614101" cy="4679509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lIns="243797" tIns="121899" rIns="243797" bIns="121899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71" name="Freeform 3"/>
            <p:cNvSpPr>
              <a:spLocks noChangeArrowheads="1"/>
            </p:cNvSpPr>
            <p:nvPr/>
          </p:nvSpPr>
          <p:spPr bwMode="auto">
            <a:xfrm rot="8579122">
              <a:off x="11157827" y="7300735"/>
              <a:ext cx="4612900" cy="4680728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lIns="243797" tIns="121899" rIns="243797" bIns="121899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72" name="Freeform 3"/>
            <p:cNvSpPr>
              <a:spLocks noChangeArrowheads="1"/>
            </p:cNvSpPr>
            <p:nvPr/>
          </p:nvSpPr>
          <p:spPr bwMode="auto">
            <a:xfrm rot="13978264">
              <a:off x="7903330" y="6233611"/>
              <a:ext cx="4614101" cy="4679509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lIns="243797" tIns="121899" rIns="243797" bIns="121899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841414" y="3516812"/>
              <a:ext cx="2916614" cy="2963626"/>
            </a:xfrm>
            <a:prstGeom prst="rect">
              <a:avLst/>
            </a:prstGeom>
            <a:noFill/>
          </p:spPr>
          <p:txBody>
            <a:bodyPr wrap="square" lIns="243744" tIns="121869" rIns="243744" bIns="121869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chemeClr val="bg1"/>
                  </a:solidFill>
                  <a:latin typeface="+mn-ea"/>
                  <a:cs typeface="Lato Black" panose="020F0A02020204030203"/>
                </a:rPr>
                <a:t>S</a:t>
              </a:r>
              <a:endParaRPr lang="ru-RU" sz="14400" b="1" dirty="0">
                <a:solidFill>
                  <a:schemeClr val="bg1"/>
                </a:solidFill>
                <a:latin typeface="+mn-ea"/>
                <a:cs typeface="Lato Black" panose="020F0A02020204030203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251875" y="4810899"/>
              <a:ext cx="2916614" cy="2963626"/>
            </a:xfrm>
            <a:prstGeom prst="rect">
              <a:avLst/>
            </a:prstGeom>
            <a:noFill/>
          </p:spPr>
          <p:txBody>
            <a:bodyPr wrap="square" lIns="243744" tIns="121869" rIns="243744" bIns="121869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chemeClr val="bg1"/>
                  </a:solidFill>
                  <a:latin typeface="+mn-ea"/>
                  <a:cs typeface="Lato Black" panose="020F0A02020204030203"/>
                </a:rPr>
                <a:t>W</a:t>
              </a:r>
              <a:endParaRPr lang="ru-RU" sz="14400" b="1" dirty="0">
                <a:solidFill>
                  <a:schemeClr val="bg1"/>
                </a:solidFill>
                <a:latin typeface="+mn-ea"/>
                <a:cs typeface="Lato Black" panose="020F0A02020204030203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1964099" y="8359756"/>
              <a:ext cx="2916614" cy="2963626"/>
            </a:xfrm>
            <a:prstGeom prst="rect">
              <a:avLst/>
            </a:prstGeom>
            <a:noFill/>
          </p:spPr>
          <p:txBody>
            <a:bodyPr wrap="square" lIns="243744" tIns="121869" rIns="243744" bIns="121869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chemeClr val="bg1"/>
                  </a:solidFill>
                  <a:latin typeface="+mn-ea"/>
                  <a:cs typeface="Lato Black" panose="020F0A02020204030203"/>
                </a:rPr>
                <a:t>T</a:t>
              </a:r>
              <a:endParaRPr lang="ru-RU" sz="14400" b="1" dirty="0">
                <a:solidFill>
                  <a:schemeClr val="bg1"/>
                </a:solidFill>
                <a:latin typeface="+mn-ea"/>
                <a:cs typeface="Lato Black" panose="020F0A02020204030203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613884" y="7071280"/>
              <a:ext cx="2916614" cy="2963626"/>
            </a:xfrm>
            <a:prstGeom prst="rect">
              <a:avLst/>
            </a:prstGeom>
            <a:noFill/>
          </p:spPr>
          <p:txBody>
            <a:bodyPr wrap="square" lIns="243744" tIns="121869" rIns="243744" bIns="121869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chemeClr val="bg1"/>
                  </a:solidFill>
                  <a:latin typeface="+mn-ea"/>
                  <a:cs typeface="Lato Black" panose="020F0A02020204030203"/>
                </a:rPr>
                <a:t>O</a:t>
              </a:r>
              <a:endParaRPr lang="ru-RU" sz="14400" b="1" dirty="0">
                <a:solidFill>
                  <a:schemeClr val="bg1"/>
                </a:solidFill>
                <a:latin typeface="+mn-ea"/>
                <a:cs typeface="Lato Black" panose="020F0A02020204030203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2697228" y="4544612"/>
            <a:ext cx="10537387" cy="960227"/>
          </a:xfrm>
          <a:prstGeom prst="rect">
            <a:avLst/>
          </a:prstGeom>
        </p:spPr>
        <p:txBody>
          <a:bodyPr wrap="square" lIns="219419" tIns="109710" rIns="219419" bIns="109710" rtlCol="0">
            <a:spAutoFit/>
          </a:bodyPr>
          <a:lstStyle/>
          <a:p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+mn-ea"/>
              <a:cs typeface="Calibri Light" panose="020F0302020204030204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697230" y="6538878"/>
            <a:ext cx="10537385" cy="960227"/>
          </a:xfrm>
          <a:prstGeom prst="rect">
            <a:avLst/>
          </a:prstGeom>
        </p:spPr>
        <p:txBody>
          <a:bodyPr wrap="square" lIns="219419" tIns="109710" rIns="219419" bIns="109710" rtlCol="0">
            <a:spAutoFit/>
          </a:bodyPr>
          <a:lstStyle/>
          <a:p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+mn-ea"/>
              <a:cs typeface="Calibri Light" panose="020F0302020204030204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739364" y="8519960"/>
            <a:ext cx="10339288" cy="960227"/>
          </a:xfrm>
          <a:prstGeom prst="rect">
            <a:avLst/>
          </a:prstGeom>
        </p:spPr>
        <p:txBody>
          <a:bodyPr wrap="square" lIns="219419" tIns="109710" rIns="219419" bIns="109710" rtlCol="0">
            <a:spAutoFit/>
          </a:bodyPr>
          <a:lstStyle/>
          <a:p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+mn-ea"/>
              <a:cs typeface="Calibri Light" panose="020F0302020204030204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801912" y="10507948"/>
            <a:ext cx="10432704" cy="960227"/>
          </a:xfrm>
          <a:prstGeom prst="rect">
            <a:avLst/>
          </a:prstGeom>
        </p:spPr>
        <p:txBody>
          <a:bodyPr wrap="square" lIns="219419" tIns="109710" rIns="219419" bIns="109710" rtlCol="0">
            <a:spAutoFit/>
          </a:bodyPr>
          <a:lstStyle/>
          <a:p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sz="2400" dirty="0">
              <a:latin typeface="+mn-ea"/>
              <a:cs typeface="Calibri Light" panose="020F030202020403020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24193" y="3830205"/>
            <a:ext cx="2932850" cy="693629"/>
            <a:chOff x="2824193" y="3830205"/>
            <a:chExt cx="2932850" cy="693629"/>
          </a:xfrm>
        </p:grpSpPr>
        <p:sp>
          <p:nvSpPr>
            <p:cNvPr id="77" name="Round Same Side Corner Rectangle 76"/>
            <p:cNvSpPr/>
            <p:nvPr/>
          </p:nvSpPr>
          <p:spPr>
            <a:xfrm rot="5400000">
              <a:off x="3943803" y="2710595"/>
              <a:ext cx="693629" cy="293285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r"/>
              <a:endParaRPr lang="bg-BG" dirty="0">
                <a:latin typeface="+mn-ea"/>
              </a:endParaRPr>
            </a:p>
          </p:txBody>
        </p:sp>
        <p:sp>
          <p:nvSpPr>
            <p:cNvPr id="78" name="Freeform 11"/>
            <p:cNvSpPr/>
            <p:nvPr/>
          </p:nvSpPr>
          <p:spPr bwMode="auto">
            <a:xfrm>
              <a:off x="2824197" y="3837358"/>
              <a:ext cx="698763" cy="686467"/>
            </a:xfrm>
            <a:custGeom>
              <a:avLst/>
              <a:gdLst>
                <a:gd name="T0" fmla="*/ 44 w 87"/>
                <a:gd name="T1" fmla="*/ 0 h 87"/>
                <a:gd name="T2" fmla="*/ 0 w 87"/>
                <a:gd name="T3" fmla="*/ 44 h 87"/>
                <a:gd name="T4" fmla="*/ 44 w 87"/>
                <a:gd name="T5" fmla="*/ 87 h 87"/>
                <a:gd name="T6" fmla="*/ 87 w 87"/>
                <a:gd name="T7" fmla="*/ 87 h 87"/>
                <a:gd name="T8" fmla="*/ 87 w 87"/>
                <a:gd name="T9" fmla="*/ 44 h 87"/>
                <a:gd name="T10" fmla="*/ 44 w 87"/>
                <a:gd name="T1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8"/>
                    <a:pt x="19" y="87"/>
                    <a:pt x="44" y="87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0"/>
                    <a:pt x="68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219419" tIns="109710" rIns="219419" bIns="109710" numCol="1" anchor="t" anchorCtr="0" compatLnSpc="1"/>
            <a:lstStyle/>
            <a:p>
              <a:endParaRPr lang="bg-BG" dirty="0">
                <a:latin typeface="+mn-ea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499558" y="3896481"/>
              <a:ext cx="1674230" cy="590895"/>
            </a:xfrm>
            <a:prstGeom prst="rect">
              <a:avLst/>
            </a:prstGeom>
          </p:spPr>
          <p:txBody>
            <a:bodyPr wrap="none" lIns="219419" tIns="109710" rIns="219419" bIns="109710">
              <a:spAutoFit/>
            </a:bodyPr>
            <a:lstStyle/>
            <a:p>
              <a:r>
                <a:rPr lang="zh-CN" altLang="en-US" sz="2400" b="1" dirty="0">
                  <a:latin typeface="+mn-ea"/>
                  <a:cs typeface="Lato Regular" panose="020F0502020204030203"/>
                </a:rPr>
                <a:t>产品优势</a:t>
              </a:r>
              <a:endParaRPr lang="bg-BG" sz="24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100" name="Freeform 2"/>
            <p:cNvSpPr>
              <a:spLocks noChangeArrowheads="1"/>
            </p:cNvSpPr>
            <p:nvPr/>
          </p:nvSpPr>
          <p:spPr bwMode="auto">
            <a:xfrm>
              <a:off x="2991306" y="3985520"/>
              <a:ext cx="402985" cy="403090"/>
            </a:xfrm>
            <a:custGeom>
              <a:avLst/>
              <a:gdLst>
                <a:gd name="T0" fmla="*/ 3437 w 6844"/>
                <a:gd name="T1" fmla="*/ 1719 h 6844"/>
                <a:gd name="T2" fmla="*/ 3437 w 6844"/>
                <a:gd name="T3" fmla="*/ 2875 h 6844"/>
                <a:gd name="T4" fmla="*/ 3437 w 6844"/>
                <a:gd name="T5" fmla="*/ 1719 h 6844"/>
                <a:gd name="T6" fmla="*/ 6843 w 6844"/>
                <a:gd name="T7" fmla="*/ 188 h 6844"/>
                <a:gd name="T8" fmla="*/ 5437 w 6844"/>
                <a:gd name="T9" fmla="*/ 2375 h 6844"/>
                <a:gd name="T10" fmla="*/ 5124 w 6844"/>
                <a:gd name="T11" fmla="*/ 1250 h 6844"/>
                <a:gd name="T12" fmla="*/ 5093 w 6844"/>
                <a:gd name="T13" fmla="*/ 2719 h 6844"/>
                <a:gd name="T14" fmla="*/ 4437 w 6844"/>
                <a:gd name="T15" fmla="*/ 3749 h 6844"/>
                <a:gd name="T16" fmla="*/ 5218 w 6844"/>
                <a:gd name="T17" fmla="*/ 4562 h 6844"/>
                <a:gd name="T18" fmla="*/ 5218 w 6844"/>
                <a:gd name="T19" fmla="*/ 4593 h 6844"/>
                <a:gd name="T20" fmla="*/ 5124 w 6844"/>
                <a:gd name="T21" fmla="*/ 6624 h 6844"/>
                <a:gd name="T22" fmla="*/ 4812 w 6844"/>
                <a:gd name="T23" fmla="*/ 6843 h 6844"/>
                <a:gd name="T24" fmla="*/ 4812 w 6844"/>
                <a:gd name="T25" fmla="*/ 5093 h 6844"/>
                <a:gd name="T26" fmla="*/ 2594 w 6844"/>
                <a:gd name="T27" fmla="*/ 5812 h 6844"/>
                <a:gd name="T28" fmla="*/ 2438 w 6844"/>
                <a:gd name="T29" fmla="*/ 5968 h 6844"/>
                <a:gd name="T30" fmla="*/ 875 w 6844"/>
                <a:gd name="T31" fmla="*/ 6843 h 6844"/>
                <a:gd name="T32" fmla="*/ 719 w 6844"/>
                <a:gd name="T33" fmla="*/ 6312 h 6844"/>
                <a:gd name="T34" fmla="*/ 2844 w 6844"/>
                <a:gd name="T35" fmla="*/ 4562 h 6844"/>
                <a:gd name="T36" fmla="*/ 1782 w 6844"/>
                <a:gd name="T37" fmla="*/ 2750 h 6844"/>
                <a:gd name="T38" fmla="*/ 1719 w 6844"/>
                <a:gd name="T39" fmla="*/ 2594 h 6844"/>
                <a:gd name="T40" fmla="*/ 1250 w 6844"/>
                <a:gd name="T41" fmla="*/ 1313 h 6844"/>
                <a:gd name="T42" fmla="*/ 407 w 6844"/>
                <a:gd name="T43" fmla="*/ 2563 h 6844"/>
                <a:gd name="T44" fmla="*/ 1032 w 6844"/>
                <a:gd name="T45" fmla="*/ 32 h 6844"/>
                <a:gd name="T46" fmla="*/ 1813 w 6844"/>
                <a:gd name="T47" fmla="*/ 938 h 6844"/>
                <a:gd name="T48" fmla="*/ 2157 w 6844"/>
                <a:gd name="T49" fmla="*/ 907 h 6844"/>
                <a:gd name="T50" fmla="*/ 4718 w 6844"/>
                <a:gd name="T51" fmla="*/ 907 h 6844"/>
                <a:gd name="T52" fmla="*/ 5031 w 6844"/>
                <a:gd name="T53" fmla="*/ 938 h 6844"/>
                <a:gd name="T54" fmla="*/ 5812 w 6844"/>
                <a:gd name="T55" fmla="*/ 0 h 6844"/>
                <a:gd name="T56" fmla="*/ 4562 w 6844"/>
                <a:gd name="T57" fmla="*/ 1188 h 6844"/>
                <a:gd name="T58" fmla="*/ 3437 w 6844"/>
                <a:gd name="T59" fmla="*/ 1157 h 6844"/>
                <a:gd name="T60" fmla="*/ 2282 w 6844"/>
                <a:gd name="T61" fmla="*/ 2469 h 6844"/>
                <a:gd name="T62" fmla="*/ 3718 w 6844"/>
                <a:gd name="T63" fmla="*/ 3157 h 6844"/>
                <a:gd name="T64" fmla="*/ 4562 w 6844"/>
                <a:gd name="T65" fmla="*/ 1188 h 6844"/>
                <a:gd name="T66" fmla="*/ 4562 w 6844"/>
                <a:gd name="T67" fmla="*/ 1188 h 6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44" h="6844">
                  <a:moveTo>
                    <a:pt x="3437" y="1719"/>
                  </a:moveTo>
                  <a:lnTo>
                    <a:pt x="3437" y="1719"/>
                  </a:lnTo>
                  <a:cubicBezTo>
                    <a:pt x="3749" y="1719"/>
                    <a:pt x="3999" y="2000"/>
                    <a:pt x="3999" y="2313"/>
                  </a:cubicBezTo>
                  <a:cubicBezTo>
                    <a:pt x="3999" y="2625"/>
                    <a:pt x="3749" y="2875"/>
                    <a:pt x="3437" y="2875"/>
                  </a:cubicBezTo>
                  <a:cubicBezTo>
                    <a:pt x="3125" y="2875"/>
                    <a:pt x="2844" y="2625"/>
                    <a:pt x="2844" y="2313"/>
                  </a:cubicBezTo>
                  <a:cubicBezTo>
                    <a:pt x="2844" y="2000"/>
                    <a:pt x="3125" y="1719"/>
                    <a:pt x="3437" y="1719"/>
                  </a:cubicBezTo>
                  <a:close/>
                  <a:moveTo>
                    <a:pt x="6843" y="188"/>
                  </a:moveTo>
                  <a:lnTo>
                    <a:pt x="6843" y="188"/>
                  </a:lnTo>
                  <a:cubicBezTo>
                    <a:pt x="6437" y="2532"/>
                    <a:pt x="6437" y="2532"/>
                    <a:pt x="6437" y="2532"/>
                  </a:cubicBezTo>
                  <a:cubicBezTo>
                    <a:pt x="5437" y="2375"/>
                    <a:pt x="5437" y="2375"/>
                    <a:pt x="5437" y="2375"/>
                  </a:cubicBezTo>
                  <a:cubicBezTo>
                    <a:pt x="5593" y="1282"/>
                    <a:pt x="5593" y="1282"/>
                    <a:pt x="5593" y="1282"/>
                  </a:cubicBezTo>
                  <a:cubicBezTo>
                    <a:pt x="5468" y="1282"/>
                    <a:pt x="5312" y="1250"/>
                    <a:pt x="5124" y="1250"/>
                  </a:cubicBezTo>
                  <a:cubicBezTo>
                    <a:pt x="5124" y="2594"/>
                    <a:pt x="5124" y="2594"/>
                    <a:pt x="5124" y="2594"/>
                  </a:cubicBezTo>
                  <a:cubicBezTo>
                    <a:pt x="5124" y="2625"/>
                    <a:pt x="5124" y="2688"/>
                    <a:pt x="5093" y="2719"/>
                  </a:cubicBezTo>
                  <a:lnTo>
                    <a:pt x="5093" y="2750"/>
                  </a:lnTo>
                  <a:cubicBezTo>
                    <a:pt x="4437" y="3749"/>
                    <a:pt x="4437" y="3749"/>
                    <a:pt x="4437" y="3749"/>
                  </a:cubicBezTo>
                  <a:cubicBezTo>
                    <a:pt x="4249" y="4281"/>
                    <a:pt x="4249" y="4281"/>
                    <a:pt x="4249" y="4281"/>
                  </a:cubicBezTo>
                  <a:cubicBezTo>
                    <a:pt x="5218" y="4562"/>
                    <a:pt x="5218" y="4562"/>
                    <a:pt x="5218" y="4562"/>
                  </a:cubicBezTo>
                  <a:cubicBezTo>
                    <a:pt x="5218" y="4562"/>
                    <a:pt x="5218" y="4562"/>
                    <a:pt x="5187" y="4593"/>
                  </a:cubicBezTo>
                  <a:cubicBezTo>
                    <a:pt x="5218" y="4593"/>
                    <a:pt x="5218" y="4593"/>
                    <a:pt x="5218" y="4593"/>
                  </a:cubicBezTo>
                  <a:cubicBezTo>
                    <a:pt x="5343" y="4624"/>
                    <a:pt x="5437" y="4749"/>
                    <a:pt x="5406" y="4906"/>
                  </a:cubicBezTo>
                  <a:cubicBezTo>
                    <a:pt x="5124" y="6624"/>
                    <a:pt x="5124" y="6624"/>
                    <a:pt x="5124" y="6624"/>
                  </a:cubicBezTo>
                  <a:cubicBezTo>
                    <a:pt x="5093" y="6749"/>
                    <a:pt x="4999" y="6843"/>
                    <a:pt x="4843" y="6843"/>
                  </a:cubicBezTo>
                  <a:lnTo>
                    <a:pt x="4812" y="6843"/>
                  </a:lnTo>
                  <a:cubicBezTo>
                    <a:pt x="4656" y="6812"/>
                    <a:pt x="4531" y="6687"/>
                    <a:pt x="4562" y="6531"/>
                  </a:cubicBezTo>
                  <a:cubicBezTo>
                    <a:pt x="4812" y="5093"/>
                    <a:pt x="4812" y="5093"/>
                    <a:pt x="4812" y="5093"/>
                  </a:cubicBezTo>
                  <a:cubicBezTo>
                    <a:pt x="3531" y="5124"/>
                    <a:pt x="3531" y="5124"/>
                    <a:pt x="3531" y="5124"/>
                  </a:cubicBezTo>
                  <a:cubicBezTo>
                    <a:pt x="2594" y="5812"/>
                    <a:pt x="2594" y="5812"/>
                    <a:pt x="2594" y="5812"/>
                  </a:cubicBezTo>
                  <a:cubicBezTo>
                    <a:pt x="2500" y="5906"/>
                    <a:pt x="2500" y="5906"/>
                    <a:pt x="2500" y="5906"/>
                  </a:cubicBezTo>
                  <a:cubicBezTo>
                    <a:pt x="2469" y="5937"/>
                    <a:pt x="2469" y="5937"/>
                    <a:pt x="2438" y="5968"/>
                  </a:cubicBezTo>
                  <a:cubicBezTo>
                    <a:pt x="1000" y="6812"/>
                    <a:pt x="1000" y="6812"/>
                    <a:pt x="1000" y="6812"/>
                  </a:cubicBezTo>
                  <a:cubicBezTo>
                    <a:pt x="969" y="6843"/>
                    <a:pt x="907" y="6843"/>
                    <a:pt x="875" y="6843"/>
                  </a:cubicBezTo>
                  <a:cubicBezTo>
                    <a:pt x="782" y="6843"/>
                    <a:pt x="688" y="6812"/>
                    <a:pt x="625" y="6718"/>
                  </a:cubicBezTo>
                  <a:cubicBezTo>
                    <a:pt x="532" y="6562"/>
                    <a:pt x="594" y="6406"/>
                    <a:pt x="719" y="6312"/>
                  </a:cubicBezTo>
                  <a:cubicBezTo>
                    <a:pt x="1969" y="5562"/>
                    <a:pt x="1969" y="5562"/>
                    <a:pt x="1969" y="5562"/>
                  </a:cubicBezTo>
                  <a:cubicBezTo>
                    <a:pt x="2844" y="4562"/>
                    <a:pt x="2844" y="4562"/>
                    <a:pt x="2844" y="4562"/>
                  </a:cubicBezTo>
                  <a:cubicBezTo>
                    <a:pt x="2563" y="3718"/>
                    <a:pt x="2563" y="3718"/>
                    <a:pt x="2563" y="3718"/>
                  </a:cubicBezTo>
                  <a:cubicBezTo>
                    <a:pt x="1782" y="2750"/>
                    <a:pt x="1782" y="2750"/>
                    <a:pt x="1782" y="2750"/>
                  </a:cubicBezTo>
                  <a:lnTo>
                    <a:pt x="1782" y="2750"/>
                  </a:lnTo>
                  <a:cubicBezTo>
                    <a:pt x="1750" y="2688"/>
                    <a:pt x="1719" y="2657"/>
                    <a:pt x="1719" y="2594"/>
                  </a:cubicBezTo>
                  <a:cubicBezTo>
                    <a:pt x="1719" y="1250"/>
                    <a:pt x="1719" y="1250"/>
                    <a:pt x="1719" y="1250"/>
                  </a:cubicBezTo>
                  <a:cubicBezTo>
                    <a:pt x="1532" y="1250"/>
                    <a:pt x="1375" y="1282"/>
                    <a:pt x="1250" y="1313"/>
                  </a:cubicBezTo>
                  <a:cubicBezTo>
                    <a:pt x="1407" y="2375"/>
                    <a:pt x="1407" y="2375"/>
                    <a:pt x="1407" y="2375"/>
                  </a:cubicBezTo>
                  <a:cubicBezTo>
                    <a:pt x="407" y="2563"/>
                    <a:pt x="407" y="2563"/>
                    <a:pt x="407" y="2563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1032" y="32"/>
                    <a:pt x="1032" y="32"/>
                    <a:pt x="1032" y="32"/>
                  </a:cubicBezTo>
                  <a:cubicBezTo>
                    <a:pt x="1188" y="1032"/>
                    <a:pt x="1188" y="1032"/>
                    <a:pt x="1188" y="1032"/>
                  </a:cubicBezTo>
                  <a:cubicBezTo>
                    <a:pt x="1375" y="1000"/>
                    <a:pt x="1594" y="969"/>
                    <a:pt x="1813" y="938"/>
                  </a:cubicBezTo>
                  <a:cubicBezTo>
                    <a:pt x="1875" y="907"/>
                    <a:pt x="1938" y="875"/>
                    <a:pt x="2000" y="875"/>
                  </a:cubicBezTo>
                  <a:cubicBezTo>
                    <a:pt x="2063" y="875"/>
                    <a:pt x="2094" y="907"/>
                    <a:pt x="2157" y="907"/>
                  </a:cubicBezTo>
                  <a:cubicBezTo>
                    <a:pt x="2532" y="907"/>
                    <a:pt x="2938" y="875"/>
                    <a:pt x="3437" y="875"/>
                  </a:cubicBezTo>
                  <a:cubicBezTo>
                    <a:pt x="3906" y="875"/>
                    <a:pt x="4343" y="907"/>
                    <a:pt x="4718" y="907"/>
                  </a:cubicBezTo>
                  <a:cubicBezTo>
                    <a:pt x="4749" y="907"/>
                    <a:pt x="4781" y="875"/>
                    <a:pt x="4843" y="875"/>
                  </a:cubicBezTo>
                  <a:cubicBezTo>
                    <a:pt x="4906" y="875"/>
                    <a:pt x="4968" y="907"/>
                    <a:pt x="5031" y="938"/>
                  </a:cubicBezTo>
                  <a:cubicBezTo>
                    <a:pt x="5281" y="969"/>
                    <a:pt x="5468" y="1000"/>
                    <a:pt x="5656" y="1000"/>
                  </a:cubicBezTo>
                  <a:cubicBezTo>
                    <a:pt x="5812" y="0"/>
                    <a:pt x="5812" y="0"/>
                    <a:pt x="5812" y="0"/>
                  </a:cubicBezTo>
                  <a:lnTo>
                    <a:pt x="6843" y="188"/>
                  </a:lnTo>
                  <a:close/>
                  <a:moveTo>
                    <a:pt x="4562" y="1188"/>
                  </a:moveTo>
                  <a:lnTo>
                    <a:pt x="4562" y="1188"/>
                  </a:lnTo>
                  <a:cubicBezTo>
                    <a:pt x="4218" y="1188"/>
                    <a:pt x="3843" y="1157"/>
                    <a:pt x="3437" y="1157"/>
                  </a:cubicBezTo>
                  <a:cubicBezTo>
                    <a:pt x="3000" y="1157"/>
                    <a:pt x="2625" y="1188"/>
                    <a:pt x="2282" y="1188"/>
                  </a:cubicBezTo>
                  <a:cubicBezTo>
                    <a:pt x="2282" y="2469"/>
                    <a:pt x="2282" y="2469"/>
                    <a:pt x="2282" y="2469"/>
                  </a:cubicBezTo>
                  <a:cubicBezTo>
                    <a:pt x="3157" y="3157"/>
                    <a:pt x="3157" y="3157"/>
                    <a:pt x="3157" y="3157"/>
                  </a:cubicBezTo>
                  <a:cubicBezTo>
                    <a:pt x="3718" y="3157"/>
                    <a:pt x="3718" y="3157"/>
                    <a:pt x="3718" y="3157"/>
                  </a:cubicBezTo>
                  <a:cubicBezTo>
                    <a:pt x="4562" y="2469"/>
                    <a:pt x="4562" y="2469"/>
                    <a:pt x="4562" y="2469"/>
                  </a:cubicBezTo>
                  <a:lnTo>
                    <a:pt x="4562" y="1188"/>
                  </a:lnTo>
                  <a:close/>
                  <a:moveTo>
                    <a:pt x="4562" y="1188"/>
                  </a:moveTo>
                  <a:lnTo>
                    <a:pt x="4562" y="11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243797" tIns="121899" rIns="243797" bIns="121899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824193" y="5824471"/>
            <a:ext cx="2932850" cy="693629"/>
            <a:chOff x="2824193" y="5824471"/>
            <a:chExt cx="2932850" cy="693629"/>
          </a:xfrm>
        </p:grpSpPr>
        <p:sp>
          <p:nvSpPr>
            <p:cNvPr id="81" name="Round Same Side Corner Rectangle 80"/>
            <p:cNvSpPr/>
            <p:nvPr/>
          </p:nvSpPr>
          <p:spPr>
            <a:xfrm rot="5400000">
              <a:off x="3943803" y="4704861"/>
              <a:ext cx="693629" cy="293285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r"/>
              <a:endParaRPr lang="bg-BG" dirty="0">
                <a:latin typeface="+mn-ea"/>
              </a:endParaRPr>
            </a:p>
          </p:txBody>
        </p:sp>
        <p:sp>
          <p:nvSpPr>
            <p:cNvPr id="82" name="Freeform 11"/>
            <p:cNvSpPr/>
            <p:nvPr/>
          </p:nvSpPr>
          <p:spPr bwMode="auto">
            <a:xfrm>
              <a:off x="2824197" y="5831623"/>
              <a:ext cx="698763" cy="686467"/>
            </a:xfrm>
            <a:custGeom>
              <a:avLst/>
              <a:gdLst>
                <a:gd name="T0" fmla="*/ 44 w 87"/>
                <a:gd name="T1" fmla="*/ 0 h 87"/>
                <a:gd name="T2" fmla="*/ 0 w 87"/>
                <a:gd name="T3" fmla="*/ 44 h 87"/>
                <a:gd name="T4" fmla="*/ 44 w 87"/>
                <a:gd name="T5" fmla="*/ 87 h 87"/>
                <a:gd name="T6" fmla="*/ 87 w 87"/>
                <a:gd name="T7" fmla="*/ 87 h 87"/>
                <a:gd name="T8" fmla="*/ 87 w 87"/>
                <a:gd name="T9" fmla="*/ 44 h 87"/>
                <a:gd name="T10" fmla="*/ 44 w 87"/>
                <a:gd name="T1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8"/>
                    <a:pt x="19" y="87"/>
                    <a:pt x="44" y="87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0"/>
                    <a:pt x="68" y="0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219419" tIns="109710" rIns="219419" bIns="109710" numCol="1" anchor="t" anchorCtr="0" compatLnSpc="1"/>
            <a:lstStyle/>
            <a:p>
              <a:endParaRPr lang="bg-BG" dirty="0">
                <a:latin typeface="+mn-ea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499566" y="5890746"/>
              <a:ext cx="1674230" cy="590895"/>
            </a:xfrm>
            <a:prstGeom prst="rect">
              <a:avLst/>
            </a:prstGeom>
          </p:spPr>
          <p:txBody>
            <a:bodyPr wrap="none" lIns="219419" tIns="109710" rIns="219419" bIns="109710">
              <a:spAutoFit/>
            </a:bodyPr>
            <a:lstStyle/>
            <a:p>
              <a:r>
                <a:rPr lang="zh-CN" altLang="en-US" sz="2400" b="1" dirty="0">
                  <a:latin typeface="+mn-ea"/>
                  <a:cs typeface="Lato Regular" panose="020F0502020204030203"/>
                </a:rPr>
                <a:t>产品劣势</a:t>
              </a:r>
              <a:endParaRPr lang="bg-BG" sz="24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101" name="Freeform 3"/>
            <p:cNvSpPr>
              <a:spLocks noChangeArrowheads="1"/>
            </p:cNvSpPr>
            <p:nvPr/>
          </p:nvSpPr>
          <p:spPr bwMode="auto">
            <a:xfrm>
              <a:off x="2995536" y="5999517"/>
              <a:ext cx="397875" cy="305483"/>
            </a:xfrm>
            <a:custGeom>
              <a:avLst/>
              <a:gdLst>
                <a:gd name="T0" fmla="*/ 3034 w 6392"/>
                <a:gd name="T1" fmla="*/ 2260 h 4907"/>
                <a:gd name="T2" fmla="*/ 2582 w 6392"/>
                <a:gd name="T3" fmla="*/ 1937 h 4907"/>
                <a:gd name="T4" fmla="*/ 1421 w 6392"/>
                <a:gd name="T5" fmla="*/ 2196 h 4907"/>
                <a:gd name="T6" fmla="*/ 388 w 6392"/>
                <a:gd name="T7" fmla="*/ 4583 h 4907"/>
                <a:gd name="T8" fmla="*/ 2712 w 6392"/>
                <a:gd name="T9" fmla="*/ 3551 h 4907"/>
                <a:gd name="T10" fmla="*/ 3034 w 6392"/>
                <a:gd name="T11" fmla="*/ 2260 h 4907"/>
                <a:gd name="T12" fmla="*/ 2454 w 6392"/>
                <a:gd name="T13" fmla="*/ 3228 h 4907"/>
                <a:gd name="T14" fmla="*/ 711 w 6392"/>
                <a:gd name="T15" fmla="*/ 4261 h 4907"/>
                <a:gd name="T16" fmla="*/ 1679 w 6392"/>
                <a:gd name="T17" fmla="*/ 2518 h 4907"/>
                <a:gd name="T18" fmla="*/ 1874 w 6392"/>
                <a:gd name="T19" fmla="*/ 2648 h 4907"/>
                <a:gd name="T20" fmla="*/ 2260 w 6392"/>
                <a:gd name="T21" fmla="*/ 3034 h 4907"/>
                <a:gd name="T22" fmla="*/ 2454 w 6392"/>
                <a:gd name="T23" fmla="*/ 3228 h 4907"/>
                <a:gd name="T24" fmla="*/ 6197 w 6392"/>
                <a:gd name="T25" fmla="*/ 710 h 4907"/>
                <a:gd name="T26" fmla="*/ 3615 w 6392"/>
                <a:gd name="T27" fmla="*/ 646 h 4907"/>
                <a:gd name="T28" fmla="*/ 2776 w 6392"/>
                <a:gd name="T29" fmla="*/ 1679 h 4907"/>
                <a:gd name="T30" fmla="*/ 3034 w 6392"/>
                <a:gd name="T31" fmla="*/ 2196 h 4907"/>
                <a:gd name="T32" fmla="*/ 4326 w 6392"/>
                <a:gd name="T33" fmla="*/ 2454 h 4907"/>
                <a:gd name="T34" fmla="*/ 6197 w 6392"/>
                <a:gd name="T35" fmla="*/ 710 h 4907"/>
                <a:gd name="T36" fmla="*/ 5489 w 6392"/>
                <a:gd name="T37" fmla="*/ 1549 h 4907"/>
                <a:gd name="T38" fmla="*/ 3681 w 6392"/>
                <a:gd name="T39" fmla="*/ 1937 h 4907"/>
                <a:gd name="T40" fmla="*/ 4067 w 6392"/>
                <a:gd name="T41" fmla="*/ 1485 h 4907"/>
                <a:gd name="T42" fmla="*/ 3487 w 6392"/>
                <a:gd name="T43" fmla="*/ 1421 h 4907"/>
                <a:gd name="T44" fmla="*/ 5164 w 6392"/>
                <a:gd name="T45" fmla="*/ 582 h 4907"/>
                <a:gd name="T46" fmla="*/ 5489 w 6392"/>
                <a:gd name="T47" fmla="*/ 1549 h 4907"/>
                <a:gd name="T48" fmla="*/ 3165 w 6392"/>
                <a:gd name="T49" fmla="*/ 2260 h 4907"/>
                <a:gd name="T50" fmla="*/ 3423 w 6392"/>
                <a:gd name="T51" fmla="*/ 3098 h 4907"/>
                <a:gd name="T52" fmla="*/ 3423 w 6392"/>
                <a:gd name="T53" fmla="*/ 2582 h 4907"/>
                <a:gd name="T54" fmla="*/ 3165 w 6392"/>
                <a:gd name="T55" fmla="*/ 2260 h 4907"/>
                <a:gd name="T56" fmla="*/ 2196 w 6392"/>
                <a:gd name="T57" fmla="*/ 1615 h 4907"/>
                <a:gd name="T58" fmla="*/ 2066 w 6392"/>
                <a:gd name="T59" fmla="*/ 1163 h 4907"/>
                <a:gd name="T60" fmla="*/ 2518 w 6392"/>
                <a:gd name="T61" fmla="*/ 1549 h 4907"/>
                <a:gd name="T62" fmla="*/ 2582 w 6392"/>
                <a:gd name="T63" fmla="*/ 1873 h 4907"/>
                <a:gd name="T64" fmla="*/ 2196 w 6392"/>
                <a:gd name="T65" fmla="*/ 1615 h 4907"/>
                <a:gd name="T66" fmla="*/ 2196 w 6392"/>
                <a:gd name="T67" fmla="*/ 1615 h 4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92" h="4907">
                  <a:moveTo>
                    <a:pt x="3034" y="2260"/>
                  </a:moveTo>
                  <a:lnTo>
                    <a:pt x="3034" y="2260"/>
                  </a:lnTo>
                  <a:cubicBezTo>
                    <a:pt x="2776" y="2196"/>
                    <a:pt x="2776" y="2196"/>
                    <a:pt x="2776" y="2196"/>
                  </a:cubicBezTo>
                  <a:cubicBezTo>
                    <a:pt x="2582" y="1937"/>
                    <a:pt x="2582" y="1937"/>
                    <a:pt x="2582" y="1937"/>
                  </a:cubicBezTo>
                  <a:cubicBezTo>
                    <a:pt x="2454" y="2001"/>
                    <a:pt x="2454" y="2001"/>
                    <a:pt x="2454" y="2001"/>
                  </a:cubicBezTo>
                  <a:cubicBezTo>
                    <a:pt x="2132" y="1873"/>
                    <a:pt x="1679" y="1937"/>
                    <a:pt x="1421" y="2196"/>
                  </a:cubicBezTo>
                  <a:cubicBezTo>
                    <a:pt x="388" y="3228"/>
                    <a:pt x="388" y="3228"/>
                    <a:pt x="388" y="3228"/>
                  </a:cubicBezTo>
                  <a:cubicBezTo>
                    <a:pt x="0" y="3615"/>
                    <a:pt x="0" y="4197"/>
                    <a:pt x="388" y="4583"/>
                  </a:cubicBezTo>
                  <a:cubicBezTo>
                    <a:pt x="775" y="4906"/>
                    <a:pt x="1357" y="4906"/>
                    <a:pt x="1743" y="4583"/>
                  </a:cubicBezTo>
                  <a:cubicBezTo>
                    <a:pt x="2712" y="3551"/>
                    <a:pt x="2712" y="3551"/>
                    <a:pt x="2712" y="3551"/>
                  </a:cubicBezTo>
                  <a:cubicBezTo>
                    <a:pt x="3034" y="3228"/>
                    <a:pt x="3099" y="2776"/>
                    <a:pt x="2906" y="2454"/>
                  </a:cubicBezTo>
                  <a:lnTo>
                    <a:pt x="3034" y="2260"/>
                  </a:lnTo>
                  <a:close/>
                  <a:moveTo>
                    <a:pt x="2454" y="3228"/>
                  </a:moveTo>
                  <a:lnTo>
                    <a:pt x="2454" y="3228"/>
                  </a:lnTo>
                  <a:cubicBezTo>
                    <a:pt x="1421" y="4261"/>
                    <a:pt x="1421" y="4261"/>
                    <a:pt x="1421" y="4261"/>
                  </a:cubicBezTo>
                  <a:cubicBezTo>
                    <a:pt x="1227" y="4455"/>
                    <a:pt x="905" y="4455"/>
                    <a:pt x="711" y="4261"/>
                  </a:cubicBezTo>
                  <a:cubicBezTo>
                    <a:pt x="516" y="4067"/>
                    <a:pt x="516" y="3745"/>
                    <a:pt x="711" y="3551"/>
                  </a:cubicBezTo>
                  <a:cubicBezTo>
                    <a:pt x="1679" y="2518"/>
                    <a:pt x="1679" y="2518"/>
                    <a:pt x="1679" y="2518"/>
                  </a:cubicBezTo>
                  <a:cubicBezTo>
                    <a:pt x="1807" y="2390"/>
                    <a:pt x="2002" y="2324"/>
                    <a:pt x="2132" y="2390"/>
                  </a:cubicBezTo>
                  <a:cubicBezTo>
                    <a:pt x="1874" y="2648"/>
                    <a:pt x="1874" y="2648"/>
                    <a:pt x="1874" y="2648"/>
                  </a:cubicBezTo>
                  <a:cubicBezTo>
                    <a:pt x="1743" y="2776"/>
                    <a:pt x="1743" y="2970"/>
                    <a:pt x="1874" y="3034"/>
                  </a:cubicBezTo>
                  <a:cubicBezTo>
                    <a:pt x="1938" y="3164"/>
                    <a:pt x="2132" y="3164"/>
                    <a:pt x="2260" y="3034"/>
                  </a:cubicBezTo>
                  <a:cubicBezTo>
                    <a:pt x="2582" y="2776"/>
                    <a:pt x="2582" y="2776"/>
                    <a:pt x="2582" y="2776"/>
                  </a:cubicBezTo>
                  <a:cubicBezTo>
                    <a:pt x="2582" y="2906"/>
                    <a:pt x="2582" y="3098"/>
                    <a:pt x="2454" y="3228"/>
                  </a:cubicBezTo>
                  <a:close/>
                  <a:moveTo>
                    <a:pt x="6197" y="710"/>
                  </a:moveTo>
                  <a:lnTo>
                    <a:pt x="6197" y="710"/>
                  </a:lnTo>
                  <a:cubicBezTo>
                    <a:pt x="6005" y="258"/>
                    <a:pt x="5489" y="0"/>
                    <a:pt x="4972" y="194"/>
                  </a:cubicBezTo>
                  <a:cubicBezTo>
                    <a:pt x="3615" y="646"/>
                    <a:pt x="3615" y="646"/>
                    <a:pt x="3615" y="646"/>
                  </a:cubicBezTo>
                  <a:cubicBezTo>
                    <a:pt x="3229" y="841"/>
                    <a:pt x="3034" y="1163"/>
                    <a:pt x="3034" y="1549"/>
                  </a:cubicBezTo>
                  <a:cubicBezTo>
                    <a:pt x="2776" y="1679"/>
                    <a:pt x="2776" y="1679"/>
                    <a:pt x="2776" y="1679"/>
                  </a:cubicBezTo>
                  <a:cubicBezTo>
                    <a:pt x="2840" y="2001"/>
                    <a:pt x="2840" y="2001"/>
                    <a:pt x="2840" y="2001"/>
                  </a:cubicBezTo>
                  <a:cubicBezTo>
                    <a:pt x="3034" y="2196"/>
                    <a:pt x="3034" y="2196"/>
                    <a:pt x="3034" y="2196"/>
                  </a:cubicBezTo>
                  <a:cubicBezTo>
                    <a:pt x="3229" y="2132"/>
                    <a:pt x="3229" y="2132"/>
                    <a:pt x="3229" y="2132"/>
                  </a:cubicBezTo>
                  <a:cubicBezTo>
                    <a:pt x="3487" y="2454"/>
                    <a:pt x="3939" y="2582"/>
                    <a:pt x="4326" y="2454"/>
                  </a:cubicBezTo>
                  <a:cubicBezTo>
                    <a:pt x="5681" y="1937"/>
                    <a:pt x="5681" y="1937"/>
                    <a:pt x="5681" y="1937"/>
                  </a:cubicBezTo>
                  <a:cubicBezTo>
                    <a:pt x="6133" y="1743"/>
                    <a:pt x="6391" y="1227"/>
                    <a:pt x="6197" y="710"/>
                  </a:cubicBezTo>
                  <a:close/>
                  <a:moveTo>
                    <a:pt x="5489" y="1549"/>
                  </a:moveTo>
                  <a:lnTo>
                    <a:pt x="5489" y="1549"/>
                  </a:lnTo>
                  <a:cubicBezTo>
                    <a:pt x="4131" y="2065"/>
                    <a:pt x="4131" y="2065"/>
                    <a:pt x="4131" y="2065"/>
                  </a:cubicBezTo>
                  <a:cubicBezTo>
                    <a:pt x="4003" y="2132"/>
                    <a:pt x="3809" y="2065"/>
                    <a:pt x="3681" y="1937"/>
                  </a:cubicBezTo>
                  <a:cubicBezTo>
                    <a:pt x="3939" y="1873"/>
                    <a:pt x="3939" y="1873"/>
                    <a:pt x="3939" y="1873"/>
                  </a:cubicBezTo>
                  <a:cubicBezTo>
                    <a:pt x="4067" y="1807"/>
                    <a:pt x="4131" y="1679"/>
                    <a:pt x="4067" y="1485"/>
                  </a:cubicBezTo>
                  <a:cubicBezTo>
                    <a:pt x="4003" y="1357"/>
                    <a:pt x="3873" y="1291"/>
                    <a:pt x="3681" y="1291"/>
                  </a:cubicBezTo>
                  <a:cubicBezTo>
                    <a:pt x="3487" y="1421"/>
                    <a:pt x="3487" y="1421"/>
                    <a:pt x="3487" y="1421"/>
                  </a:cubicBezTo>
                  <a:cubicBezTo>
                    <a:pt x="3551" y="1227"/>
                    <a:pt x="3615" y="1163"/>
                    <a:pt x="3809" y="1099"/>
                  </a:cubicBezTo>
                  <a:cubicBezTo>
                    <a:pt x="5164" y="582"/>
                    <a:pt x="5164" y="582"/>
                    <a:pt x="5164" y="582"/>
                  </a:cubicBezTo>
                  <a:cubicBezTo>
                    <a:pt x="5422" y="452"/>
                    <a:pt x="5681" y="646"/>
                    <a:pt x="5811" y="905"/>
                  </a:cubicBezTo>
                  <a:cubicBezTo>
                    <a:pt x="5875" y="1163"/>
                    <a:pt x="5747" y="1421"/>
                    <a:pt x="5489" y="1549"/>
                  </a:cubicBezTo>
                  <a:close/>
                  <a:moveTo>
                    <a:pt x="3165" y="2260"/>
                  </a:moveTo>
                  <a:lnTo>
                    <a:pt x="3165" y="2260"/>
                  </a:lnTo>
                  <a:cubicBezTo>
                    <a:pt x="3551" y="2518"/>
                    <a:pt x="3551" y="2518"/>
                    <a:pt x="3551" y="2518"/>
                  </a:cubicBezTo>
                  <a:cubicBezTo>
                    <a:pt x="3423" y="3098"/>
                    <a:pt x="3423" y="3098"/>
                    <a:pt x="3423" y="3098"/>
                  </a:cubicBezTo>
                  <a:cubicBezTo>
                    <a:pt x="3293" y="3098"/>
                    <a:pt x="3293" y="3098"/>
                    <a:pt x="3293" y="3098"/>
                  </a:cubicBezTo>
                  <a:cubicBezTo>
                    <a:pt x="3423" y="2582"/>
                    <a:pt x="3423" y="2582"/>
                    <a:pt x="3423" y="2582"/>
                  </a:cubicBezTo>
                  <a:cubicBezTo>
                    <a:pt x="3034" y="2324"/>
                    <a:pt x="3034" y="2324"/>
                    <a:pt x="3034" y="2324"/>
                  </a:cubicBezTo>
                  <a:lnTo>
                    <a:pt x="3165" y="2260"/>
                  </a:lnTo>
                  <a:close/>
                  <a:moveTo>
                    <a:pt x="2196" y="1615"/>
                  </a:moveTo>
                  <a:lnTo>
                    <a:pt x="2196" y="1615"/>
                  </a:lnTo>
                  <a:cubicBezTo>
                    <a:pt x="1938" y="1163"/>
                    <a:pt x="1938" y="1163"/>
                    <a:pt x="1938" y="1163"/>
                  </a:cubicBezTo>
                  <a:cubicBezTo>
                    <a:pt x="2066" y="1163"/>
                    <a:pt x="2066" y="1163"/>
                    <a:pt x="2066" y="1163"/>
                  </a:cubicBezTo>
                  <a:cubicBezTo>
                    <a:pt x="2260" y="1549"/>
                    <a:pt x="2260" y="1549"/>
                    <a:pt x="2260" y="1549"/>
                  </a:cubicBezTo>
                  <a:cubicBezTo>
                    <a:pt x="2518" y="1549"/>
                    <a:pt x="2518" y="1549"/>
                    <a:pt x="2518" y="1549"/>
                  </a:cubicBezTo>
                  <a:cubicBezTo>
                    <a:pt x="2648" y="1807"/>
                    <a:pt x="2648" y="1807"/>
                    <a:pt x="2648" y="1807"/>
                  </a:cubicBezTo>
                  <a:cubicBezTo>
                    <a:pt x="2582" y="1873"/>
                    <a:pt x="2582" y="1873"/>
                    <a:pt x="2582" y="1873"/>
                  </a:cubicBezTo>
                  <a:cubicBezTo>
                    <a:pt x="2454" y="1679"/>
                    <a:pt x="2454" y="1679"/>
                    <a:pt x="2454" y="1679"/>
                  </a:cubicBezTo>
                  <a:lnTo>
                    <a:pt x="2196" y="1615"/>
                  </a:lnTo>
                  <a:close/>
                  <a:moveTo>
                    <a:pt x="2196" y="1615"/>
                  </a:moveTo>
                  <a:lnTo>
                    <a:pt x="2196" y="16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243797" tIns="121899" rIns="243797" bIns="121899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866326" y="7805553"/>
            <a:ext cx="2932850" cy="693629"/>
            <a:chOff x="2866326" y="7805553"/>
            <a:chExt cx="2932850" cy="693629"/>
          </a:xfrm>
        </p:grpSpPr>
        <p:sp>
          <p:nvSpPr>
            <p:cNvPr id="85" name="Round Same Side Corner Rectangle 84"/>
            <p:cNvSpPr/>
            <p:nvPr/>
          </p:nvSpPr>
          <p:spPr>
            <a:xfrm rot="5400000">
              <a:off x="3985936" y="6685943"/>
              <a:ext cx="693629" cy="293285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r"/>
              <a:endParaRPr lang="bg-BG" dirty="0">
                <a:latin typeface="+mn-ea"/>
              </a:endParaRPr>
            </a:p>
          </p:txBody>
        </p:sp>
        <p:sp>
          <p:nvSpPr>
            <p:cNvPr id="86" name="Freeform 11"/>
            <p:cNvSpPr/>
            <p:nvPr/>
          </p:nvSpPr>
          <p:spPr bwMode="auto">
            <a:xfrm>
              <a:off x="2866330" y="7812706"/>
              <a:ext cx="698763" cy="686467"/>
            </a:xfrm>
            <a:custGeom>
              <a:avLst/>
              <a:gdLst>
                <a:gd name="T0" fmla="*/ 44 w 87"/>
                <a:gd name="T1" fmla="*/ 0 h 87"/>
                <a:gd name="T2" fmla="*/ 0 w 87"/>
                <a:gd name="T3" fmla="*/ 44 h 87"/>
                <a:gd name="T4" fmla="*/ 44 w 87"/>
                <a:gd name="T5" fmla="*/ 87 h 87"/>
                <a:gd name="T6" fmla="*/ 87 w 87"/>
                <a:gd name="T7" fmla="*/ 87 h 87"/>
                <a:gd name="T8" fmla="*/ 87 w 87"/>
                <a:gd name="T9" fmla="*/ 44 h 87"/>
                <a:gd name="T10" fmla="*/ 44 w 87"/>
                <a:gd name="T1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8"/>
                    <a:pt x="19" y="87"/>
                    <a:pt x="44" y="87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0"/>
                    <a:pt x="68" y="0"/>
                    <a:pt x="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219419" tIns="109710" rIns="219419" bIns="109710" numCol="1" anchor="t" anchorCtr="0" compatLnSpc="1"/>
            <a:lstStyle/>
            <a:p>
              <a:endParaRPr lang="bg-BG" dirty="0">
                <a:latin typeface="+mn-ea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541699" y="7871829"/>
              <a:ext cx="1366453" cy="590895"/>
            </a:xfrm>
            <a:prstGeom prst="rect">
              <a:avLst/>
            </a:prstGeom>
          </p:spPr>
          <p:txBody>
            <a:bodyPr wrap="none" lIns="219419" tIns="109710" rIns="219419" bIns="109710">
              <a:spAutoFit/>
            </a:bodyPr>
            <a:lstStyle/>
            <a:p>
              <a:r>
                <a:rPr lang="zh-CN" altLang="en-US" sz="2400" b="1" dirty="0">
                  <a:latin typeface="+mn-ea"/>
                  <a:cs typeface="Lato Regular" panose="020F0502020204030203"/>
                </a:rPr>
                <a:t>机会点</a:t>
              </a:r>
              <a:endParaRPr lang="bg-BG" sz="24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102" name="Freeform 1"/>
            <p:cNvSpPr>
              <a:spLocks noChangeArrowheads="1"/>
            </p:cNvSpPr>
            <p:nvPr/>
          </p:nvSpPr>
          <p:spPr bwMode="auto">
            <a:xfrm>
              <a:off x="3070846" y="8015238"/>
              <a:ext cx="336145" cy="336232"/>
            </a:xfrm>
            <a:custGeom>
              <a:avLst/>
              <a:gdLst>
                <a:gd name="T0" fmla="*/ 4905 w 5031"/>
                <a:gd name="T1" fmla="*/ 0 h 5031"/>
                <a:gd name="T2" fmla="*/ 4905 w 5031"/>
                <a:gd name="T3" fmla="*/ 0 h 5031"/>
                <a:gd name="T4" fmla="*/ 125 w 5031"/>
                <a:gd name="T5" fmla="*/ 0 h 5031"/>
                <a:gd name="T6" fmla="*/ 0 w 5031"/>
                <a:gd name="T7" fmla="*/ 125 h 5031"/>
                <a:gd name="T8" fmla="*/ 0 w 5031"/>
                <a:gd name="T9" fmla="*/ 4905 h 5031"/>
                <a:gd name="T10" fmla="*/ 125 w 5031"/>
                <a:gd name="T11" fmla="*/ 5030 h 5031"/>
                <a:gd name="T12" fmla="*/ 4905 w 5031"/>
                <a:gd name="T13" fmla="*/ 5030 h 5031"/>
                <a:gd name="T14" fmla="*/ 5030 w 5031"/>
                <a:gd name="T15" fmla="*/ 4905 h 5031"/>
                <a:gd name="T16" fmla="*/ 5030 w 5031"/>
                <a:gd name="T17" fmla="*/ 125 h 5031"/>
                <a:gd name="T18" fmla="*/ 4905 w 5031"/>
                <a:gd name="T19" fmla="*/ 0 h 5031"/>
                <a:gd name="T20" fmla="*/ 3687 w 5031"/>
                <a:gd name="T21" fmla="*/ 2624 h 5031"/>
                <a:gd name="T22" fmla="*/ 3687 w 5031"/>
                <a:gd name="T23" fmla="*/ 2624 h 5031"/>
                <a:gd name="T24" fmla="*/ 3624 w 5031"/>
                <a:gd name="T25" fmla="*/ 2687 h 5031"/>
                <a:gd name="T26" fmla="*/ 3562 w 5031"/>
                <a:gd name="T27" fmla="*/ 2687 h 5031"/>
                <a:gd name="T28" fmla="*/ 3187 w 5031"/>
                <a:gd name="T29" fmla="*/ 2313 h 5031"/>
                <a:gd name="T30" fmla="*/ 1688 w 5031"/>
                <a:gd name="T31" fmla="*/ 3812 h 5031"/>
                <a:gd name="T32" fmla="*/ 1625 w 5031"/>
                <a:gd name="T33" fmla="*/ 3843 h 5031"/>
                <a:gd name="T34" fmla="*/ 1563 w 5031"/>
                <a:gd name="T35" fmla="*/ 3812 h 5031"/>
                <a:gd name="T36" fmla="*/ 1219 w 5031"/>
                <a:gd name="T37" fmla="*/ 3468 h 5031"/>
                <a:gd name="T38" fmla="*/ 1188 w 5031"/>
                <a:gd name="T39" fmla="*/ 3405 h 5031"/>
                <a:gd name="T40" fmla="*/ 1219 w 5031"/>
                <a:gd name="T41" fmla="*/ 3343 h 5031"/>
                <a:gd name="T42" fmla="*/ 2718 w 5031"/>
                <a:gd name="T43" fmla="*/ 1844 h 5031"/>
                <a:gd name="T44" fmla="*/ 2344 w 5031"/>
                <a:gd name="T45" fmla="*/ 1469 h 5031"/>
                <a:gd name="T46" fmla="*/ 2344 w 5031"/>
                <a:gd name="T47" fmla="*/ 1406 h 5031"/>
                <a:gd name="T48" fmla="*/ 2406 w 5031"/>
                <a:gd name="T49" fmla="*/ 1344 h 5031"/>
                <a:gd name="T50" fmla="*/ 3749 w 5031"/>
                <a:gd name="T51" fmla="*/ 1188 h 5031"/>
                <a:gd name="T52" fmla="*/ 3812 w 5031"/>
                <a:gd name="T53" fmla="*/ 1219 h 5031"/>
                <a:gd name="T54" fmla="*/ 3843 w 5031"/>
                <a:gd name="T55" fmla="*/ 1281 h 5031"/>
                <a:gd name="T56" fmla="*/ 3687 w 5031"/>
                <a:gd name="T57" fmla="*/ 2624 h 5031"/>
                <a:gd name="T58" fmla="*/ 3687 w 5031"/>
                <a:gd name="T59" fmla="*/ 2624 h 5031"/>
                <a:gd name="T60" fmla="*/ 3687 w 5031"/>
                <a:gd name="T61" fmla="*/ 2624 h 5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31" h="5031">
                  <a:moveTo>
                    <a:pt x="4905" y="0"/>
                  </a:moveTo>
                  <a:lnTo>
                    <a:pt x="4905" y="0"/>
                  </a:lnTo>
                  <a:cubicBezTo>
                    <a:pt x="125" y="0"/>
                    <a:pt x="125" y="0"/>
                    <a:pt x="125" y="0"/>
                  </a:cubicBezTo>
                  <a:cubicBezTo>
                    <a:pt x="62" y="0"/>
                    <a:pt x="0" y="62"/>
                    <a:pt x="0" y="125"/>
                  </a:cubicBezTo>
                  <a:cubicBezTo>
                    <a:pt x="0" y="4905"/>
                    <a:pt x="0" y="4905"/>
                    <a:pt x="0" y="4905"/>
                  </a:cubicBezTo>
                  <a:cubicBezTo>
                    <a:pt x="0" y="4968"/>
                    <a:pt x="62" y="5030"/>
                    <a:pt x="125" y="5030"/>
                  </a:cubicBezTo>
                  <a:cubicBezTo>
                    <a:pt x="4905" y="5030"/>
                    <a:pt x="4905" y="5030"/>
                    <a:pt x="4905" y="5030"/>
                  </a:cubicBezTo>
                  <a:cubicBezTo>
                    <a:pt x="4968" y="5030"/>
                    <a:pt x="5030" y="4968"/>
                    <a:pt x="5030" y="4905"/>
                  </a:cubicBezTo>
                  <a:cubicBezTo>
                    <a:pt x="5030" y="125"/>
                    <a:pt x="5030" y="125"/>
                    <a:pt x="5030" y="125"/>
                  </a:cubicBezTo>
                  <a:cubicBezTo>
                    <a:pt x="5030" y="62"/>
                    <a:pt x="4968" y="0"/>
                    <a:pt x="4905" y="0"/>
                  </a:cubicBezTo>
                  <a:close/>
                  <a:moveTo>
                    <a:pt x="3687" y="2624"/>
                  </a:moveTo>
                  <a:lnTo>
                    <a:pt x="3687" y="2624"/>
                  </a:lnTo>
                  <a:cubicBezTo>
                    <a:pt x="3687" y="2655"/>
                    <a:pt x="3655" y="2687"/>
                    <a:pt x="3624" y="2687"/>
                  </a:cubicBezTo>
                  <a:cubicBezTo>
                    <a:pt x="3593" y="2687"/>
                    <a:pt x="3562" y="2687"/>
                    <a:pt x="3562" y="2687"/>
                  </a:cubicBezTo>
                  <a:cubicBezTo>
                    <a:pt x="3187" y="2313"/>
                    <a:pt x="3187" y="2313"/>
                    <a:pt x="3187" y="2313"/>
                  </a:cubicBezTo>
                  <a:cubicBezTo>
                    <a:pt x="1688" y="3812"/>
                    <a:pt x="1688" y="3812"/>
                    <a:pt x="1688" y="3812"/>
                  </a:cubicBezTo>
                  <a:cubicBezTo>
                    <a:pt x="1656" y="3812"/>
                    <a:pt x="1625" y="3843"/>
                    <a:pt x="1625" y="3843"/>
                  </a:cubicBezTo>
                  <a:cubicBezTo>
                    <a:pt x="1594" y="3843"/>
                    <a:pt x="1594" y="3812"/>
                    <a:pt x="1563" y="3812"/>
                  </a:cubicBezTo>
                  <a:cubicBezTo>
                    <a:pt x="1219" y="3468"/>
                    <a:pt x="1219" y="3468"/>
                    <a:pt x="1219" y="3468"/>
                  </a:cubicBezTo>
                  <a:cubicBezTo>
                    <a:pt x="1219" y="3437"/>
                    <a:pt x="1188" y="3437"/>
                    <a:pt x="1188" y="3405"/>
                  </a:cubicBezTo>
                  <a:cubicBezTo>
                    <a:pt x="1188" y="3374"/>
                    <a:pt x="1219" y="3374"/>
                    <a:pt x="1219" y="3343"/>
                  </a:cubicBezTo>
                  <a:cubicBezTo>
                    <a:pt x="2718" y="1844"/>
                    <a:pt x="2718" y="1844"/>
                    <a:pt x="2718" y="1844"/>
                  </a:cubicBezTo>
                  <a:cubicBezTo>
                    <a:pt x="2344" y="1469"/>
                    <a:pt x="2344" y="1469"/>
                    <a:pt x="2344" y="1469"/>
                  </a:cubicBezTo>
                  <a:cubicBezTo>
                    <a:pt x="2344" y="1469"/>
                    <a:pt x="2313" y="1438"/>
                    <a:pt x="2344" y="1406"/>
                  </a:cubicBezTo>
                  <a:cubicBezTo>
                    <a:pt x="2344" y="1375"/>
                    <a:pt x="2375" y="1344"/>
                    <a:pt x="2406" y="1344"/>
                  </a:cubicBezTo>
                  <a:cubicBezTo>
                    <a:pt x="3749" y="1188"/>
                    <a:pt x="3749" y="1188"/>
                    <a:pt x="3749" y="1188"/>
                  </a:cubicBezTo>
                  <a:cubicBezTo>
                    <a:pt x="3780" y="1188"/>
                    <a:pt x="3780" y="1188"/>
                    <a:pt x="3812" y="1219"/>
                  </a:cubicBezTo>
                  <a:cubicBezTo>
                    <a:pt x="3812" y="1250"/>
                    <a:pt x="3843" y="1250"/>
                    <a:pt x="3843" y="1281"/>
                  </a:cubicBezTo>
                  <a:lnTo>
                    <a:pt x="3687" y="2624"/>
                  </a:lnTo>
                  <a:close/>
                  <a:moveTo>
                    <a:pt x="3687" y="2624"/>
                  </a:moveTo>
                  <a:lnTo>
                    <a:pt x="3687" y="26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243797" tIns="121899" rIns="243797" bIns="121899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928874" y="9793541"/>
            <a:ext cx="2932850" cy="693629"/>
            <a:chOff x="2928874" y="9793541"/>
            <a:chExt cx="2932850" cy="693629"/>
          </a:xfrm>
        </p:grpSpPr>
        <p:sp>
          <p:nvSpPr>
            <p:cNvPr id="95" name="Round Same Side Corner Rectangle 94"/>
            <p:cNvSpPr/>
            <p:nvPr/>
          </p:nvSpPr>
          <p:spPr>
            <a:xfrm rot="5400000">
              <a:off x="4048484" y="8673931"/>
              <a:ext cx="693629" cy="293285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r"/>
              <a:endParaRPr lang="bg-BG" dirty="0">
                <a:latin typeface="+mn-ea"/>
              </a:endParaRPr>
            </a:p>
          </p:txBody>
        </p:sp>
        <p:sp>
          <p:nvSpPr>
            <p:cNvPr id="96" name="Freeform 11"/>
            <p:cNvSpPr/>
            <p:nvPr/>
          </p:nvSpPr>
          <p:spPr bwMode="auto">
            <a:xfrm>
              <a:off x="2928878" y="9800694"/>
              <a:ext cx="698763" cy="686467"/>
            </a:xfrm>
            <a:custGeom>
              <a:avLst/>
              <a:gdLst>
                <a:gd name="T0" fmla="*/ 44 w 87"/>
                <a:gd name="T1" fmla="*/ 0 h 87"/>
                <a:gd name="T2" fmla="*/ 0 w 87"/>
                <a:gd name="T3" fmla="*/ 44 h 87"/>
                <a:gd name="T4" fmla="*/ 44 w 87"/>
                <a:gd name="T5" fmla="*/ 87 h 87"/>
                <a:gd name="T6" fmla="*/ 87 w 87"/>
                <a:gd name="T7" fmla="*/ 87 h 87"/>
                <a:gd name="T8" fmla="*/ 87 w 87"/>
                <a:gd name="T9" fmla="*/ 44 h 87"/>
                <a:gd name="T10" fmla="*/ 44 w 87"/>
                <a:gd name="T1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8"/>
                    <a:pt x="19" y="87"/>
                    <a:pt x="44" y="87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0"/>
                    <a:pt x="68" y="0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219419" tIns="109710" rIns="219419" bIns="109710" numCol="1" anchor="t" anchorCtr="0" compatLnSpc="1"/>
            <a:lstStyle/>
            <a:p>
              <a:endParaRPr lang="bg-BG" dirty="0">
                <a:latin typeface="+mn-ea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604247" y="9859817"/>
              <a:ext cx="1366453" cy="590895"/>
            </a:xfrm>
            <a:prstGeom prst="rect">
              <a:avLst/>
            </a:prstGeom>
          </p:spPr>
          <p:txBody>
            <a:bodyPr wrap="none" lIns="219419" tIns="109710" rIns="219419" bIns="109710">
              <a:spAutoFit/>
            </a:bodyPr>
            <a:lstStyle/>
            <a:p>
              <a:r>
                <a:rPr lang="zh-CN" altLang="en-US" sz="2400" b="1" dirty="0">
                  <a:latin typeface="+mn-ea"/>
                  <a:cs typeface="Lato Regular" panose="020F0502020204030203"/>
                </a:rPr>
                <a:t>风险点</a:t>
              </a:r>
              <a:endParaRPr lang="bg-BG" sz="24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103" name="Freeform 4"/>
            <p:cNvSpPr>
              <a:spLocks noChangeArrowheads="1"/>
            </p:cNvSpPr>
            <p:nvPr/>
          </p:nvSpPr>
          <p:spPr bwMode="auto">
            <a:xfrm>
              <a:off x="3119426" y="9975251"/>
              <a:ext cx="335246" cy="335334"/>
            </a:xfrm>
            <a:custGeom>
              <a:avLst/>
              <a:gdLst>
                <a:gd name="T0" fmla="*/ 2374 w 2594"/>
                <a:gd name="T1" fmla="*/ 0 h 2594"/>
                <a:gd name="T2" fmla="*/ 2374 w 2594"/>
                <a:gd name="T3" fmla="*/ 0 h 2594"/>
                <a:gd name="T4" fmla="*/ 219 w 2594"/>
                <a:gd name="T5" fmla="*/ 0 h 2594"/>
                <a:gd name="T6" fmla="*/ 0 w 2594"/>
                <a:gd name="T7" fmla="*/ 219 h 2594"/>
                <a:gd name="T8" fmla="*/ 0 w 2594"/>
                <a:gd name="T9" fmla="*/ 2374 h 2594"/>
                <a:gd name="T10" fmla="*/ 219 w 2594"/>
                <a:gd name="T11" fmla="*/ 2593 h 2594"/>
                <a:gd name="T12" fmla="*/ 2374 w 2594"/>
                <a:gd name="T13" fmla="*/ 2593 h 2594"/>
                <a:gd name="T14" fmla="*/ 2593 w 2594"/>
                <a:gd name="T15" fmla="*/ 2374 h 2594"/>
                <a:gd name="T16" fmla="*/ 2593 w 2594"/>
                <a:gd name="T17" fmla="*/ 219 h 2594"/>
                <a:gd name="T18" fmla="*/ 2374 w 2594"/>
                <a:gd name="T19" fmla="*/ 0 h 2594"/>
                <a:gd name="T20" fmla="*/ 2249 w 2594"/>
                <a:gd name="T21" fmla="*/ 250 h 2594"/>
                <a:gd name="T22" fmla="*/ 2249 w 2594"/>
                <a:gd name="T23" fmla="*/ 250 h 2594"/>
                <a:gd name="T24" fmla="*/ 2343 w 2594"/>
                <a:gd name="T25" fmla="*/ 313 h 2594"/>
                <a:gd name="T26" fmla="*/ 2249 w 2594"/>
                <a:gd name="T27" fmla="*/ 407 h 2594"/>
                <a:gd name="T28" fmla="*/ 2156 w 2594"/>
                <a:gd name="T29" fmla="*/ 313 h 2594"/>
                <a:gd name="T30" fmla="*/ 2249 w 2594"/>
                <a:gd name="T31" fmla="*/ 250 h 2594"/>
                <a:gd name="T32" fmla="*/ 1937 w 2594"/>
                <a:gd name="T33" fmla="*/ 250 h 2594"/>
                <a:gd name="T34" fmla="*/ 1937 w 2594"/>
                <a:gd name="T35" fmla="*/ 250 h 2594"/>
                <a:gd name="T36" fmla="*/ 2031 w 2594"/>
                <a:gd name="T37" fmla="*/ 313 h 2594"/>
                <a:gd name="T38" fmla="*/ 1937 w 2594"/>
                <a:gd name="T39" fmla="*/ 407 h 2594"/>
                <a:gd name="T40" fmla="*/ 1843 w 2594"/>
                <a:gd name="T41" fmla="*/ 313 h 2594"/>
                <a:gd name="T42" fmla="*/ 1937 w 2594"/>
                <a:gd name="T43" fmla="*/ 250 h 2594"/>
                <a:gd name="T44" fmla="*/ 2343 w 2594"/>
                <a:gd name="T45" fmla="*/ 2343 h 2594"/>
                <a:gd name="T46" fmla="*/ 2343 w 2594"/>
                <a:gd name="T47" fmla="*/ 2343 h 2594"/>
                <a:gd name="T48" fmla="*/ 250 w 2594"/>
                <a:gd name="T49" fmla="*/ 2343 h 2594"/>
                <a:gd name="T50" fmla="*/ 250 w 2594"/>
                <a:gd name="T51" fmla="*/ 625 h 2594"/>
                <a:gd name="T52" fmla="*/ 2343 w 2594"/>
                <a:gd name="T53" fmla="*/ 625 h 2594"/>
                <a:gd name="T54" fmla="*/ 2343 w 2594"/>
                <a:gd name="T55" fmla="*/ 2343 h 2594"/>
                <a:gd name="T56" fmla="*/ 594 w 2594"/>
                <a:gd name="T57" fmla="*/ 2093 h 2594"/>
                <a:gd name="T58" fmla="*/ 594 w 2594"/>
                <a:gd name="T59" fmla="*/ 2093 h 2594"/>
                <a:gd name="T60" fmla="*/ 1999 w 2594"/>
                <a:gd name="T61" fmla="*/ 2093 h 2594"/>
                <a:gd name="T62" fmla="*/ 2031 w 2594"/>
                <a:gd name="T63" fmla="*/ 2062 h 2594"/>
                <a:gd name="T64" fmla="*/ 2031 w 2594"/>
                <a:gd name="T65" fmla="*/ 2031 h 2594"/>
                <a:gd name="T66" fmla="*/ 1343 w 2594"/>
                <a:gd name="T67" fmla="*/ 844 h 2594"/>
                <a:gd name="T68" fmla="*/ 1312 w 2594"/>
                <a:gd name="T69" fmla="*/ 813 h 2594"/>
                <a:gd name="T70" fmla="*/ 1250 w 2594"/>
                <a:gd name="T71" fmla="*/ 844 h 2594"/>
                <a:gd name="T72" fmla="*/ 563 w 2594"/>
                <a:gd name="T73" fmla="*/ 2031 h 2594"/>
                <a:gd name="T74" fmla="*/ 563 w 2594"/>
                <a:gd name="T75" fmla="*/ 2093 h 2594"/>
                <a:gd name="T76" fmla="*/ 594 w 2594"/>
                <a:gd name="T77" fmla="*/ 2093 h 2594"/>
                <a:gd name="T78" fmla="*/ 1374 w 2594"/>
                <a:gd name="T79" fmla="*/ 1937 h 2594"/>
                <a:gd name="T80" fmla="*/ 1374 w 2594"/>
                <a:gd name="T81" fmla="*/ 1937 h 2594"/>
                <a:gd name="T82" fmla="*/ 1343 w 2594"/>
                <a:gd name="T83" fmla="*/ 1968 h 2594"/>
                <a:gd name="T84" fmla="*/ 1250 w 2594"/>
                <a:gd name="T85" fmla="*/ 1968 h 2594"/>
                <a:gd name="T86" fmla="*/ 1219 w 2594"/>
                <a:gd name="T87" fmla="*/ 1937 h 2594"/>
                <a:gd name="T88" fmla="*/ 1219 w 2594"/>
                <a:gd name="T89" fmla="*/ 1843 h 2594"/>
                <a:gd name="T90" fmla="*/ 1250 w 2594"/>
                <a:gd name="T91" fmla="*/ 1812 h 2594"/>
                <a:gd name="T92" fmla="*/ 1343 w 2594"/>
                <a:gd name="T93" fmla="*/ 1812 h 2594"/>
                <a:gd name="T94" fmla="*/ 1374 w 2594"/>
                <a:gd name="T95" fmla="*/ 1843 h 2594"/>
                <a:gd name="T96" fmla="*/ 1374 w 2594"/>
                <a:gd name="T97" fmla="*/ 1937 h 2594"/>
                <a:gd name="T98" fmla="*/ 1219 w 2594"/>
                <a:gd name="T99" fmla="*/ 1125 h 2594"/>
                <a:gd name="T100" fmla="*/ 1219 w 2594"/>
                <a:gd name="T101" fmla="*/ 1125 h 2594"/>
                <a:gd name="T102" fmla="*/ 1374 w 2594"/>
                <a:gd name="T103" fmla="*/ 1125 h 2594"/>
                <a:gd name="T104" fmla="*/ 1406 w 2594"/>
                <a:gd name="T105" fmla="*/ 1157 h 2594"/>
                <a:gd name="T106" fmla="*/ 1374 w 2594"/>
                <a:gd name="T107" fmla="*/ 1718 h 2594"/>
                <a:gd name="T108" fmla="*/ 1343 w 2594"/>
                <a:gd name="T109" fmla="*/ 1749 h 2594"/>
                <a:gd name="T110" fmla="*/ 1250 w 2594"/>
                <a:gd name="T111" fmla="*/ 1749 h 2594"/>
                <a:gd name="T112" fmla="*/ 1219 w 2594"/>
                <a:gd name="T113" fmla="*/ 1718 h 2594"/>
                <a:gd name="T114" fmla="*/ 1219 w 2594"/>
                <a:gd name="T115" fmla="*/ 1157 h 2594"/>
                <a:gd name="T116" fmla="*/ 1219 w 2594"/>
                <a:gd name="T117" fmla="*/ 1125 h 2594"/>
                <a:gd name="T118" fmla="*/ 1219 w 2594"/>
                <a:gd name="T119" fmla="*/ 1125 h 2594"/>
                <a:gd name="T120" fmla="*/ 1219 w 2594"/>
                <a:gd name="T121" fmla="*/ 1125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94" h="2594">
                  <a:moveTo>
                    <a:pt x="2374" y="0"/>
                  </a:moveTo>
                  <a:lnTo>
                    <a:pt x="2374" y="0"/>
                  </a:lnTo>
                  <a:cubicBezTo>
                    <a:pt x="219" y="0"/>
                    <a:pt x="219" y="0"/>
                    <a:pt x="219" y="0"/>
                  </a:cubicBezTo>
                  <a:cubicBezTo>
                    <a:pt x="94" y="0"/>
                    <a:pt x="0" y="94"/>
                    <a:pt x="0" y="219"/>
                  </a:cubicBezTo>
                  <a:cubicBezTo>
                    <a:pt x="0" y="2374"/>
                    <a:pt x="0" y="2374"/>
                    <a:pt x="0" y="2374"/>
                  </a:cubicBezTo>
                  <a:cubicBezTo>
                    <a:pt x="0" y="2499"/>
                    <a:pt x="94" y="2593"/>
                    <a:pt x="219" y="2593"/>
                  </a:cubicBezTo>
                  <a:cubicBezTo>
                    <a:pt x="2374" y="2593"/>
                    <a:pt x="2374" y="2593"/>
                    <a:pt x="2374" y="2593"/>
                  </a:cubicBezTo>
                  <a:cubicBezTo>
                    <a:pt x="2499" y="2593"/>
                    <a:pt x="2593" y="2499"/>
                    <a:pt x="2593" y="2374"/>
                  </a:cubicBezTo>
                  <a:cubicBezTo>
                    <a:pt x="2593" y="219"/>
                    <a:pt x="2593" y="219"/>
                    <a:pt x="2593" y="219"/>
                  </a:cubicBezTo>
                  <a:cubicBezTo>
                    <a:pt x="2593" y="94"/>
                    <a:pt x="2499" y="0"/>
                    <a:pt x="2374" y="0"/>
                  </a:cubicBezTo>
                  <a:close/>
                  <a:moveTo>
                    <a:pt x="2249" y="250"/>
                  </a:moveTo>
                  <a:lnTo>
                    <a:pt x="2249" y="250"/>
                  </a:lnTo>
                  <a:cubicBezTo>
                    <a:pt x="2312" y="250"/>
                    <a:pt x="2343" y="282"/>
                    <a:pt x="2343" y="313"/>
                  </a:cubicBezTo>
                  <a:cubicBezTo>
                    <a:pt x="2343" y="375"/>
                    <a:pt x="2312" y="407"/>
                    <a:pt x="2249" y="407"/>
                  </a:cubicBezTo>
                  <a:cubicBezTo>
                    <a:pt x="2187" y="407"/>
                    <a:pt x="2156" y="375"/>
                    <a:pt x="2156" y="313"/>
                  </a:cubicBezTo>
                  <a:cubicBezTo>
                    <a:pt x="2156" y="282"/>
                    <a:pt x="2187" y="250"/>
                    <a:pt x="2249" y="250"/>
                  </a:cubicBezTo>
                  <a:close/>
                  <a:moveTo>
                    <a:pt x="1937" y="250"/>
                  </a:moveTo>
                  <a:lnTo>
                    <a:pt x="1937" y="250"/>
                  </a:lnTo>
                  <a:cubicBezTo>
                    <a:pt x="1999" y="250"/>
                    <a:pt x="2031" y="282"/>
                    <a:pt x="2031" y="313"/>
                  </a:cubicBezTo>
                  <a:cubicBezTo>
                    <a:pt x="2031" y="375"/>
                    <a:pt x="1999" y="407"/>
                    <a:pt x="1937" y="407"/>
                  </a:cubicBezTo>
                  <a:cubicBezTo>
                    <a:pt x="1906" y="407"/>
                    <a:pt x="1843" y="375"/>
                    <a:pt x="1843" y="313"/>
                  </a:cubicBezTo>
                  <a:cubicBezTo>
                    <a:pt x="1843" y="282"/>
                    <a:pt x="1906" y="250"/>
                    <a:pt x="1937" y="250"/>
                  </a:cubicBezTo>
                  <a:close/>
                  <a:moveTo>
                    <a:pt x="2343" y="2343"/>
                  </a:moveTo>
                  <a:lnTo>
                    <a:pt x="2343" y="2343"/>
                  </a:lnTo>
                  <a:cubicBezTo>
                    <a:pt x="250" y="2343"/>
                    <a:pt x="250" y="2343"/>
                    <a:pt x="250" y="2343"/>
                  </a:cubicBezTo>
                  <a:cubicBezTo>
                    <a:pt x="250" y="625"/>
                    <a:pt x="250" y="625"/>
                    <a:pt x="250" y="625"/>
                  </a:cubicBezTo>
                  <a:cubicBezTo>
                    <a:pt x="2343" y="625"/>
                    <a:pt x="2343" y="625"/>
                    <a:pt x="2343" y="625"/>
                  </a:cubicBezTo>
                  <a:lnTo>
                    <a:pt x="2343" y="2343"/>
                  </a:lnTo>
                  <a:close/>
                  <a:moveTo>
                    <a:pt x="594" y="2093"/>
                  </a:moveTo>
                  <a:lnTo>
                    <a:pt x="594" y="2093"/>
                  </a:lnTo>
                  <a:cubicBezTo>
                    <a:pt x="1999" y="2093"/>
                    <a:pt x="1999" y="2093"/>
                    <a:pt x="1999" y="2093"/>
                  </a:cubicBezTo>
                  <a:cubicBezTo>
                    <a:pt x="2031" y="2093"/>
                    <a:pt x="2031" y="2093"/>
                    <a:pt x="2031" y="2062"/>
                  </a:cubicBezTo>
                  <a:lnTo>
                    <a:pt x="2031" y="2031"/>
                  </a:lnTo>
                  <a:cubicBezTo>
                    <a:pt x="1343" y="844"/>
                    <a:pt x="1343" y="844"/>
                    <a:pt x="1343" y="844"/>
                  </a:cubicBezTo>
                  <a:cubicBezTo>
                    <a:pt x="1343" y="813"/>
                    <a:pt x="1312" y="813"/>
                    <a:pt x="1312" y="813"/>
                  </a:cubicBezTo>
                  <a:cubicBezTo>
                    <a:pt x="1281" y="813"/>
                    <a:pt x="1281" y="813"/>
                    <a:pt x="1250" y="844"/>
                  </a:cubicBezTo>
                  <a:cubicBezTo>
                    <a:pt x="563" y="2031"/>
                    <a:pt x="563" y="2031"/>
                    <a:pt x="563" y="2031"/>
                  </a:cubicBezTo>
                  <a:cubicBezTo>
                    <a:pt x="563" y="2062"/>
                    <a:pt x="563" y="2062"/>
                    <a:pt x="563" y="2093"/>
                  </a:cubicBezTo>
                  <a:lnTo>
                    <a:pt x="594" y="2093"/>
                  </a:lnTo>
                  <a:close/>
                  <a:moveTo>
                    <a:pt x="1374" y="1937"/>
                  </a:moveTo>
                  <a:lnTo>
                    <a:pt x="1374" y="1937"/>
                  </a:lnTo>
                  <a:cubicBezTo>
                    <a:pt x="1374" y="1968"/>
                    <a:pt x="1374" y="1968"/>
                    <a:pt x="1343" y="1968"/>
                  </a:cubicBezTo>
                  <a:cubicBezTo>
                    <a:pt x="1250" y="1968"/>
                    <a:pt x="1250" y="1968"/>
                    <a:pt x="1250" y="1968"/>
                  </a:cubicBezTo>
                  <a:cubicBezTo>
                    <a:pt x="1219" y="1968"/>
                    <a:pt x="1219" y="1968"/>
                    <a:pt x="1219" y="1937"/>
                  </a:cubicBezTo>
                  <a:cubicBezTo>
                    <a:pt x="1219" y="1843"/>
                    <a:pt x="1219" y="1843"/>
                    <a:pt x="1219" y="1843"/>
                  </a:cubicBezTo>
                  <a:cubicBezTo>
                    <a:pt x="1219" y="1812"/>
                    <a:pt x="1219" y="1812"/>
                    <a:pt x="1250" y="1812"/>
                  </a:cubicBezTo>
                  <a:cubicBezTo>
                    <a:pt x="1343" y="1812"/>
                    <a:pt x="1343" y="1812"/>
                    <a:pt x="1343" y="1812"/>
                  </a:cubicBezTo>
                  <a:cubicBezTo>
                    <a:pt x="1374" y="1812"/>
                    <a:pt x="1374" y="1812"/>
                    <a:pt x="1374" y="1843"/>
                  </a:cubicBezTo>
                  <a:lnTo>
                    <a:pt x="1374" y="1937"/>
                  </a:lnTo>
                  <a:close/>
                  <a:moveTo>
                    <a:pt x="1219" y="1125"/>
                  </a:moveTo>
                  <a:lnTo>
                    <a:pt x="1219" y="1125"/>
                  </a:lnTo>
                  <a:cubicBezTo>
                    <a:pt x="1374" y="1125"/>
                    <a:pt x="1374" y="1125"/>
                    <a:pt x="1374" y="1125"/>
                  </a:cubicBezTo>
                  <a:lnTo>
                    <a:pt x="1406" y="1157"/>
                  </a:lnTo>
                  <a:cubicBezTo>
                    <a:pt x="1374" y="1718"/>
                    <a:pt x="1374" y="1718"/>
                    <a:pt x="1374" y="1718"/>
                  </a:cubicBezTo>
                  <a:cubicBezTo>
                    <a:pt x="1374" y="1749"/>
                    <a:pt x="1374" y="1749"/>
                    <a:pt x="1343" y="1749"/>
                  </a:cubicBezTo>
                  <a:cubicBezTo>
                    <a:pt x="1250" y="1749"/>
                    <a:pt x="1250" y="1749"/>
                    <a:pt x="1250" y="1749"/>
                  </a:cubicBezTo>
                  <a:cubicBezTo>
                    <a:pt x="1219" y="1749"/>
                    <a:pt x="1219" y="1749"/>
                    <a:pt x="1219" y="1718"/>
                  </a:cubicBezTo>
                  <a:cubicBezTo>
                    <a:pt x="1219" y="1157"/>
                    <a:pt x="1219" y="1157"/>
                    <a:pt x="1219" y="1157"/>
                  </a:cubicBezTo>
                  <a:lnTo>
                    <a:pt x="1219" y="1125"/>
                  </a:lnTo>
                  <a:close/>
                  <a:moveTo>
                    <a:pt x="1219" y="1125"/>
                  </a:moveTo>
                  <a:lnTo>
                    <a:pt x="1219" y="1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243797" tIns="121899" rIns="243797" bIns="121899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40" name="TextBox 39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43" name="Rectangle 42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  <p:bldP spid="88" grpId="0"/>
      <p:bldP spid="9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77" name="TextBox 76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82" name="Rectangle 81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sp>
        <p:nvSpPr>
          <p:cNvPr id="96" name="Freeform 1"/>
          <p:cNvSpPr>
            <a:spLocks noChangeArrowheads="1"/>
          </p:cNvSpPr>
          <p:nvPr/>
        </p:nvSpPr>
        <p:spPr bwMode="auto">
          <a:xfrm rot="10800000">
            <a:off x="6281772" y="5509640"/>
            <a:ext cx="447560" cy="699999"/>
          </a:xfrm>
          <a:custGeom>
            <a:avLst/>
            <a:gdLst>
              <a:gd name="T0" fmla="*/ 5999 w 6375"/>
              <a:gd name="T1" fmla="*/ 8218 h 9969"/>
              <a:gd name="T2" fmla="*/ 5999 w 6375"/>
              <a:gd name="T3" fmla="*/ 8218 h 9969"/>
              <a:gd name="T4" fmla="*/ 2750 w 6375"/>
              <a:gd name="T5" fmla="*/ 4969 h 9969"/>
              <a:gd name="T6" fmla="*/ 5999 w 6375"/>
              <a:gd name="T7" fmla="*/ 1750 h 9969"/>
              <a:gd name="T8" fmla="*/ 5999 w 6375"/>
              <a:gd name="T9" fmla="*/ 375 h 9969"/>
              <a:gd name="T10" fmla="*/ 4624 w 6375"/>
              <a:gd name="T11" fmla="*/ 375 h 9969"/>
              <a:gd name="T12" fmla="*/ 0 w 6375"/>
              <a:gd name="T13" fmla="*/ 4969 h 9969"/>
              <a:gd name="T14" fmla="*/ 4624 w 6375"/>
              <a:gd name="T15" fmla="*/ 9593 h 9969"/>
              <a:gd name="T16" fmla="*/ 5999 w 6375"/>
              <a:gd name="T17" fmla="*/ 9593 h 9969"/>
              <a:gd name="T18" fmla="*/ 6280 w 6375"/>
              <a:gd name="T19" fmla="*/ 8905 h 9969"/>
              <a:gd name="T20" fmla="*/ 5999 w 6375"/>
              <a:gd name="T21" fmla="*/ 8218 h 9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375" h="9969">
                <a:moveTo>
                  <a:pt x="5999" y="8218"/>
                </a:moveTo>
                <a:lnTo>
                  <a:pt x="5999" y="8218"/>
                </a:lnTo>
                <a:cubicBezTo>
                  <a:pt x="2750" y="4969"/>
                  <a:pt x="2750" y="4969"/>
                  <a:pt x="2750" y="4969"/>
                </a:cubicBezTo>
                <a:cubicBezTo>
                  <a:pt x="5999" y="1750"/>
                  <a:pt x="5999" y="1750"/>
                  <a:pt x="5999" y="1750"/>
                </a:cubicBezTo>
                <a:cubicBezTo>
                  <a:pt x="6374" y="1375"/>
                  <a:pt x="6374" y="750"/>
                  <a:pt x="5999" y="375"/>
                </a:cubicBezTo>
                <a:cubicBezTo>
                  <a:pt x="5624" y="0"/>
                  <a:pt x="4999" y="0"/>
                  <a:pt x="4624" y="375"/>
                </a:cubicBezTo>
                <a:cubicBezTo>
                  <a:pt x="0" y="4969"/>
                  <a:pt x="0" y="4969"/>
                  <a:pt x="0" y="4969"/>
                </a:cubicBezTo>
                <a:cubicBezTo>
                  <a:pt x="4624" y="9593"/>
                  <a:pt x="4624" y="9593"/>
                  <a:pt x="4624" y="9593"/>
                </a:cubicBezTo>
                <a:cubicBezTo>
                  <a:pt x="4999" y="9968"/>
                  <a:pt x="5624" y="9968"/>
                  <a:pt x="5999" y="9593"/>
                </a:cubicBezTo>
                <a:cubicBezTo>
                  <a:pt x="6186" y="9405"/>
                  <a:pt x="6280" y="9155"/>
                  <a:pt x="6280" y="8905"/>
                </a:cubicBezTo>
                <a:cubicBezTo>
                  <a:pt x="6280" y="8655"/>
                  <a:pt x="6186" y="8405"/>
                  <a:pt x="5999" y="8218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lIns="243852" tIns="121926" rIns="243852" bIns="121926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97" name="Freeform 1"/>
          <p:cNvSpPr>
            <a:spLocks noChangeArrowheads="1"/>
          </p:cNvSpPr>
          <p:nvPr/>
        </p:nvSpPr>
        <p:spPr bwMode="auto">
          <a:xfrm rot="10800000">
            <a:off x="9668434" y="5509640"/>
            <a:ext cx="447560" cy="699999"/>
          </a:xfrm>
          <a:custGeom>
            <a:avLst/>
            <a:gdLst>
              <a:gd name="T0" fmla="*/ 5999 w 6375"/>
              <a:gd name="T1" fmla="*/ 8218 h 9969"/>
              <a:gd name="T2" fmla="*/ 5999 w 6375"/>
              <a:gd name="T3" fmla="*/ 8218 h 9969"/>
              <a:gd name="T4" fmla="*/ 2750 w 6375"/>
              <a:gd name="T5" fmla="*/ 4969 h 9969"/>
              <a:gd name="T6" fmla="*/ 5999 w 6375"/>
              <a:gd name="T7" fmla="*/ 1750 h 9969"/>
              <a:gd name="T8" fmla="*/ 5999 w 6375"/>
              <a:gd name="T9" fmla="*/ 375 h 9969"/>
              <a:gd name="T10" fmla="*/ 4624 w 6375"/>
              <a:gd name="T11" fmla="*/ 375 h 9969"/>
              <a:gd name="T12" fmla="*/ 0 w 6375"/>
              <a:gd name="T13" fmla="*/ 4969 h 9969"/>
              <a:gd name="T14" fmla="*/ 4624 w 6375"/>
              <a:gd name="T15" fmla="*/ 9593 h 9969"/>
              <a:gd name="T16" fmla="*/ 5999 w 6375"/>
              <a:gd name="T17" fmla="*/ 9593 h 9969"/>
              <a:gd name="T18" fmla="*/ 6280 w 6375"/>
              <a:gd name="T19" fmla="*/ 8905 h 9969"/>
              <a:gd name="T20" fmla="*/ 5999 w 6375"/>
              <a:gd name="T21" fmla="*/ 8218 h 9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375" h="9969">
                <a:moveTo>
                  <a:pt x="5999" y="8218"/>
                </a:moveTo>
                <a:lnTo>
                  <a:pt x="5999" y="8218"/>
                </a:lnTo>
                <a:cubicBezTo>
                  <a:pt x="2750" y="4969"/>
                  <a:pt x="2750" y="4969"/>
                  <a:pt x="2750" y="4969"/>
                </a:cubicBezTo>
                <a:cubicBezTo>
                  <a:pt x="5999" y="1750"/>
                  <a:pt x="5999" y="1750"/>
                  <a:pt x="5999" y="1750"/>
                </a:cubicBezTo>
                <a:cubicBezTo>
                  <a:pt x="6374" y="1375"/>
                  <a:pt x="6374" y="750"/>
                  <a:pt x="5999" y="375"/>
                </a:cubicBezTo>
                <a:cubicBezTo>
                  <a:pt x="5624" y="0"/>
                  <a:pt x="4999" y="0"/>
                  <a:pt x="4624" y="375"/>
                </a:cubicBezTo>
                <a:cubicBezTo>
                  <a:pt x="0" y="4969"/>
                  <a:pt x="0" y="4969"/>
                  <a:pt x="0" y="4969"/>
                </a:cubicBezTo>
                <a:cubicBezTo>
                  <a:pt x="4624" y="9593"/>
                  <a:pt x="4624" y="9593"/>
                  <a:pt x="4624" y="9593"/>
                </a:cubicBezTo>
                <a:cubicBezTo>
                  <a:pt x="4999" y="9968"/>
                  <a:pt x="5624" y="9968"/>
                  <a:pt x="5999" y="9593"/>
                </a:cubicBezTo>
                <a:cubicBezTo>
                  <a:pt x="6186" y="9405"/>
                  <a:pt x="6280" y="9155"/>
                  <a:pt x="6280" y="8905"/>
                </a:cubicBezTo>
                <a:cubicBezTo>
                  <a:pt x="6280" y="8655"/>
                  <a:pt x="6186" y="8405"/>
                  <a:pt x="5999" y="8218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lIns="243852" tIns="121926" rIns="243852" bIns="121926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98" name="Freeform 1"/>
          <p:cNvSpPr>
            <a:spLocks noChangeArrowheads="1"/>
          </p:cNvSpPr>
          <p:nvPr/>
        </p:nvSpPr>
        <p:spPr bwMode="auto">
          <a:xfrm rot="10800000">
            <a:off x="14363886" y="5509642"/>
            <a:ext cx="447560" cy="699999"/>
          </a:xfrm>
          <a:custGeom>
            <a:avLst/>
            <a:gdLst>
              <a:gd name="T0" fmla="*/ 5999 w 6375"/>
              <a:gd name="T1" fmla="*/ 8218 h 9969"/>
              <a:gd name="T2" fmla="*/ 5999 w 6375"/>
              <a:gd name="T3" fmla="*/ 8218 h 9969"/>
              <a:gd name="T4" fmla="*/ 2750 w 6375"/>
              <a:gd name="T5" fmla="*/ 4969 h 9969"/>
              <a:gd name="T6" fmla="*/ 5999 w 6375"/>
              <a:gd name="T7" fmla="*/ 1750 h 9969"/>
              <a:gd name="T8" fmla="*/ 5999 w 6375"/>
              <a:gd name="T9" fmla="*/ 375 h 9969"/>
              <a:gd name="T10" fmla="*/ 4624 w 6375"/>
              <a:gd name="T11" fmla="*/ 375 h 9969"/>
              <a:gd name="T12" fmla="*/ 0 w 6375"/>
              <a:gd name="T13" fmla="*/ 4969 h 9969"/>
              <a:gd name="T14" fmla="*/ 4624 w 6375"/>
              <a:gd name="T15" fmla="*/ 9593 h 9969"/>
              <a:gd name="T16" fmla="*/ 5999 w 6375"/>
              <a:gd name="T17" fmla="*/ 9593 h 9969"/>
              <a:gd name="T18" fmla="*/ 6280 w 6375"/>
              <a:gd name="T19" fmla="*/ 8905 h 9969"/>
              <a:gd name="T20" fmla="*/ 5999 w 6375"/>
              <a:gd name="T21" fmla="*/ 8218 h 9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375" h="9969">
                <a:moveTo>
                  <a:pt x="5999" y="8218"/>
                </a:moveTo>
                <a:lnTo>
                  <a:pt x="5999" y="8218"/>
                </a:lnTo>
                <a:cubicBezTo>
                  <a:pt x="2750" y="4969"/>
                  <a:pt x="2750" y="4969"/>
                  <a:pt x="2750" y="4969"/>
                </a:cubicBezTo>
                <a:cubicBezTo>
                  <a:pt x="5999" y="1750"/>
                  <a:pt x="5999" y="1750"/>
                  <a:pt x="5999" y="1750"/>
                </a:cubicBezTo>
                <a:cubicBezTo>
                  <a:pt x="6374" y="1375"/>
                  <a:pt x="6374" y="750"/>
                  <a:pt x="5999" y="375"/>
                </a:cubicBezTo>
                <a:cubicBezTo>
                  <a:pt x="5624" y="0"/>
                  <a:pt x="4999" y="0"/>
                  <a:pt x="4624" y="375"/>
                </a:cubicBezTo>
                <a:cubicBezTo>
                  <a:pt x="0" y="4969"/>
                  <a:pt x="0" y="4969"/>
                  <a:pt x="0" y="4969"/>
                </a:cubicBezTo>
                <a:cubicBezTo>
                  <a:pt x="4624" y="9593"/>
                  <a:pt x="4624" y="9593"/>
                  <a:pt x="4624" y="9593"/>
                </a:cubicBezTo>
                <a:cubicBezTo>
                  <a:pt x="4999" y="9968"/>
                  <a:pt x="5624" y="9968"/>
                  <a:pt x="5999" y="9593"/>
                </a:cubicBezTo>
                <a:cubicBezTo>
                  <a:pt x="6186" y="9405"/>
                  <a:pt x="6280" y="9155"/>
                  <a:pt x="6280" y="8905"/>
                </a:cubicBezTo>
                <a:cubicBezTo>
                  <a:pt x="6280" y="8655"/>
                  <a:pt x="6186" y="8405"/>
                  <a:pt x="5999" y="8218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lIns="243852" tIns="121926" rIns="243852" bIns="121926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00" name="Freeform 1"/>
          <p:cNvSpPr>
            <a:spLocks noChangeArrowheads="1"/>
          </p:cNvSpPr>
          <p:nvPr/>
        </p:nvSpPr>
        <p:spPr bwMode="auto">
          <a:xfrm rot="10800000">
            <a:off x="17819479" y="5509642"/>
            <a:ext cx="447560" cy="699999"/>
          </a:xfrm>
          <a:custGeom>
            <a:avLst/>
            <a:gdLst>
              <a:gd name="T0" fmla="*/ 5999 w 6375"/>
              <a:gd name="T1" fmla="*/ 8218 h 9969"/>
              <a:gd name="T2" fmla="*/ 5999 w 6375"/>
              <a:gd name="T3" fmla="*/ 8218 h 9969"/>
              <a:gd name="T4" fmla="*/ 2750 w 6375"/>
              <a:gd name="T5" fmla="*/ 4969 h 9969"/>
              <a:gd name="T6" fmla="*/ 5999 w 6375"/>
              <a:gd name="T7" fmla="*/ 1750 h 9969"/>
              <a:gd name="T8" fmla="*/ 5999 w 6375"/>
              <a:gd name="T9" fmla="*/ 375 h 9969"/>
              <a:gd name="T10" fmla="*/ 4624 w 6375"/>
              <a:gd name="T11" fmla="*/ 375 h 9969"/>
              <a:gd name="T12" fmla="*/ 0 w 6375"/>
              <a:gd name="T13" fmla="*/ 4969 h 9969"/>
              <a:gd name="T14" fmla="*/ 4624 w 6375"/>
              <a:gd name="T15" fmla="*/ 9593 h 9969"/>
              <a:gd name="T16" fmla="*/ 5999 w 6375"/>
              <a:gd name="T17" fmla="*/ 9593 h 9969"/>
              <a:gd name="T18" fmla="*/ 6280 w 6375"/>
              <a:gd name="T19" fmla="*/ 8905 h 9969"/>
              <a:gd name="T20" fmla="*/ 5999 w 6375"/>
              <a:gd name="T21" fmla="*/ 8218 h 9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375" h="9969">
                <a:moveTo>
                  <a:pt x="5999" y="8218"/>
                </a:moveTo>
                <a:lnTo>
                  <a:pt x="5999" y="8218"/>
                </a:lnTo>
                <a:cubicBezTo>
                  <a:pt x="2750" y="4969"/>
                  <a:pt x="2750" y="4969"/>
                  <a:pt x="2750" y="4969"/>
                </a:cubicBezTo>
                <a:cubicBezTo>
                  <a:pt x="5999" y="1750"/>
                  <a:pt x="5999" y="1750"/>
                  <a:pt x="5999" y="1750"/>
                </a:cubicBezTo>
                <a:cubicBezTo>
                  <a:pt x="6374" y="1375"/>
                  <a:pt x="6374" y="750"/>
                  <a:pt x="5999" y="375"/>
                </a:cubicBezTo>
                <a:cubicBezTo>
                  <a:pt x="5624" y="0"/>
                  <a:pt x="4999" y="0"/>
                  <a:pt x="4624" y="375"/>
                </a:cubicBezTo>
                <a:cubicBezTo>
                  <a:pt x="0" y="4969"/>
                  <a:pt x="0" y="4969"/>
                  <a:pt x="0" y="4969"/>
                </a:cubicBezTo>
                <a:cubicBezTo>
                  <a:pt x="4624" y="9593"/>
                  <a:pt x="4624" y="9593"/>
                  <a:pt x="4624" y="9593"/>
                </a:cubicBezTo>
                <a:cubicBezTo>
                  <a:pt x="4999" y="9968"/>
                  <a:pt x="5624" y="9968"/>
                  <a:pt x="5999" y="9593"/>
                </a:cubicBezTo>
                <a:cubicBezTo>
                  <a:pt x="6186" y="9405"/>
                  <a:pt x="6280" y="9155"/>
                  <a:pt x="6280" y="8905"/>
                </a:cubicBezTo>
                <a:cubicBezTo>
                  <a:pt x="6280" y="8655"/>
                  <a:pt x="6186" y="8405"/>
                  <a:pt x="5999" y="8218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lIns="243852" tIns="121926" rIns="243852" bIns="121926" anchor="ctr"/>
          <a:lstStyle/>
          <a:p>
            <a:endParaRPr lang="en-US" dirty="0">
              <a:latin typeface="+mn-e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97924" y="4342478"/>
            <a:ext cx="4566166" cy="6739524"/>
            <a:chOff x="1897924" y="4342478"/>
            <a:chExt cx="4566166" cy="6739524"/>
          </a:xfrm>
        </p:grpSpPr>
        <p:sp>
          <p:nvSpPr>
            <p:cNvPr id="90" name="Oval 89"/>
            <p:cNvSpPr/>
            <p:nvPr/>
          </p:nvSpPr>
          <p:spPr>
            <a:xfrm>
              <a:off x="2619211" y="4342478"/>
              <a:ext cx="3101463" cy="31022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852" tIns="121926" rIns="243852" bIns="121926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01" name="Freeform 16"/>
            <p:cNvSpPr>
              <a:spLocks noChangeArrowheads="1"/>
            </p:cNvSpPr>
            <p:nvPr/>
          </p:nvSpPr>
          <p:spPr bwMode="auto">
            <a:xfrm>
              <a:off x="3564291" y="4943280"/>
              <a:ext cx="1178181" cy="1850784"/>
            </a:xfrm>
            <a:custGeom>
              <a:avLst/>
              <a:gdLst>
                <a:gd name="T0" fmla="*/ 406 w 657"/>
                <a:gd name="T1" fmla="*/ 947 h 1032"/>
                <a:gd name="T2" fmla="*/ 333 w 657"/>
                <a:gd name="T3" fmla="*/ 1031 h 1032"/>
                <a:gd name="T4" fmla="*/ 250 w 657"/>
                <a:gd name="T5" fmla="*/ 947 h 1032"/>
                <a:gd name="T6" fmla="*/ 448 w 657"/>
                <a:gd name="T7" fmla="*/ 916 h 1032"/>
                <a:gd name="T8" fmla="*/ 198 w 657"/>
                <a:gd name="T9" fmla="*/ 833 h 1032"/>
                <a:gd name="T10" fmla="*/ 656 w 657"/>
                <a:gd name="T11" fmla="*/ 333 h 1032"/>
                <a:gd name="T12" fmla="*/ 562 w 657"/>
                <a:gd name="T13" fmla="*/ 562 h 1032"/>
                <a:gd name="T14" fmla="*/ 531 w 657"/>
                <a:gd name="T15" fmla="*/ 635 h 1032"/>
                <a:gd name="T16" fmla="*/ 500 w 657"/>
                <a:gd name="T17" fmla="*/ 708 h 1032"/>
                <a:gd name="T18" fmla="*/ 500 w 657"/>
                <a:gd name="T19" fmla="*/ 729 h 1032"/>
                <a:gd name="T20" fmla="*/ 166 w 657"/>
                <a:gd name="T21" fmla="*/ 791 h 1032"/>
                <a:gd name="T22" fmla="*/ 156 w 657"/>
                <a:gd name="T23" fmla="*/ 708 h 1032"/>
                <a:gd name="T24" fmla="*/ 135 w 657"/>
                <a:gd name="T25" fmla="*/ 635 h 1032"/>
                <a:gd name="T26" fmla="*/ 93 w 657"/>
                <a:gd name="T27" fmla="*/ 552 h 1032"/>
                <a:gd name="T28" fmla="*/ 0 w 657"/>
                <a:gd name="T29" fmla="*/ 333 h 1032"/>
                <a:gd name="T30" fmla="*/ 333 w 657"/>
                <a:gd name="T31" fmla="*/ 0 h 1032"/>
                <a:gd name="T32" fmla="*/ 656 w 657"/>
                <a:gd name="T33" fmla="*/ 333 h 1032"/>
                <a:gd name="T34" fmla="*/ 510 w 657"/>
                <a:gd name="T35" fmla="*/ 156 h 1032"/>
                <a:gd name="T36" fmla="*/ 156 w 657"/>
                <a:gd name="T37" fmla="*/ 156 h 1032"/>
                <a:gd name="T38" fmla="*/ 146 w 657"/>
                <a:gd name="T39" fmla="*/ 499 h 1032"/>
                <a:gd name="T40" fmla="*/ 166 w 657"/>
                <a:gd name="T41" fmla="*/ 541 h 1032"/>
                <a:gd name="T42" fmla="*/ 229 w 657"/>
                <a:gd name="T43" fmla="*/ 666 h 1032"/>
                <a:gd name="T44" fmla="*/ 427 w 657"/>
                <a:gd name="T45" fmla="*/ 718 h 1032"/>
                <a:gd name="T46" fmla="*/ 458 w 657"/>
                <a:gd name="T47" fmla="*/ 604 h 1032"/>
                <a:gd name="T48" fmla="*/ 510 w 657"/>
                <a:gd name="T49" fmla="*/ 520 h 1032"/>
                <a:gd name="T50" fmla="*/ 583 w 657"/>
                <a:gd name="T51" fmla="*/ 333 h 1032"/>
                <a:gd name="T52" fmla="*/ 354 w 657"/>
                <a:gd name="T53" fmla="*/ 354 h 1032"/>
                <a:gd name="T54" fmla="*/ 302 w 657"/>
                <a:gd name="T55" fmla="*/ 354 h 1032"/>
                <a:gd name="T56" fmla="*/ 239 w 657"/>
                <a:gd name="T57" fmla="*/ 354 h 1032"/>
                <a:gd name="T58" fmla="*/ 250 w 657"/>
                <a:gd name="T59" fmla="*/ 499 h 1032"/>
                <a:gd name="T60" fmla="*/ 302 w 657"/>
                <a:gd name="T61" fmla="*/ 499 h 1032"/>
                <a:gd name="T62" fmla="*/ 364 w 657"/>
                <a:gd name="T63" fmla="*/ 499 h 1032"/>
                <a:gd name="T64" fmla="*/ 416 w 657"/>
                <a:gd name="T65" fmla="*/ 499 h 1032"/>
                <a:gd name="T66" fmla="*/ 427 w 657"/>
                <a:gd name="T67" fmla="*/ 354 h 1032"/>
                <a:gd name="T68" fmla="*/ 385 w 657"/>
                <a:gd name="T69" fmla="*/ 416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7" h="1032">
                  <a:moveTo>
                    <a:pt x="250" y="947"/>
                  </a:moveTo>
                  <a:cubicBezTo>
                    <a:pt x="406" y="947"/>
                    <a:pt x="406" y="947"/>
                    <a:pt x="406" y="947"/>
                  </a:cubicBezTo>
                  <a:cubicBezTo>
                    <a:pt x="406" y="968"/>
                    <a:pt x="396" y="989"/>
                    <a:pt x="385" y="1010"/>
                  </a:cubicBezTo>
                  <a:cubicBezTo>
                    <a:pt x="364" y="1020"/>
                    <a:pt x="354" y="1031"/>
                    <a:pt x="333" y="1031"/>
                  </a:cubicBezTo>
                  <a:cubicBezTo>
                    <a:pt x="312" y="1031"/>
                    <a:pt x="291" y="1020"/>
                    <a:pt x="281" y="1010"/>
                  </a:cubicBezTo>
                  <a:cubicBezTo>
                    <a:pt x="260" y="989"/>
                    <a:pt x="250" y="968"/>
                    <a:pt x="250" y="947"/>
                  </a:cubicBezTo>
                  <a:close/>
                  <a:moveTo>
                    <a:pt x="208" y="916"/>
                  </a:moveTo>
                  <a:cubicBezTo>
                    <a:pt x="448" y="916"/>
                    <a:pt x="448" y="916"/>
                    <a:pt x="448" y="916"/>
                  </a:cubicBezTo>
                  <a:cubicBezTo>
                    <a:pt x="458" y="833"/>
                    <a:pt x="458" y="833"/>
                    <a:pt x="458" y="833"/>
                  </a:cubicBezTo>
                  <a:cubicBezTo>
                    <a:pt x="198" y="833"/>
                    <a:pt x="198" y="833"/>
                    <a:pt x="198" y="833"/>
                  </a:cubicBezTo>
                  <a:lnTo>
                    <a:pt x="208" y="916"/>
                  </a:lnTo>
                  <a:close/>
                  <a:moveTo>
                    <a:pt x="656" y="333"/>
                  </a:moveTo>
                  <a:cubicBezTo>
                    <a:pt x="656" y="416"/>
                    <a:pt x="625" y="489"/>
                    <a:pt x="573" y="552"/>
                  </a:cubicBezTo>
                  <a:lnTo>
                    <a:pt x="562" y="562"/>
                  </a:lnTo>
                  <a:cubicBezTo>
                    <a:pt x="562" y="562"/>
                    <a:pt x="562" y="572"/>
                    <a:pt x="552" y="572"/>
                  </a:cubicBezTo>
                  <a:cubicBezTo>
                    <a:pt x="541" y="593"/>
                    <a:pt x="541" y="614"/>
                    <a:pt x="531" y="635"/>
                  </a:cubicBezTo>
                  <a:cubicBezTo>
                    <a:pt x="521" y="656"/>
                    <a:pt x="510" y="677"/>
                    <a:pt x="510" y="697"/>
                  </a:cubicBezTo>
                  <a:cubicBezTo>
                    <a:pt x="500" y="697"/>
                    <a:pt x="500" y="697"/>
                    <a:pt x="500" y="708"/>
                  </a:cubicBezTo>
                  <a:lnTo>
                    <a:pt x="500" y="718"/>
                  </a:lnTo>
                  <a:cubicBezTo>
                    <a:pt x="500" y="729"/>
                    <a:pt x="500" y="729"/>
                    <a:pt x="500" y="729"/>
                  </a:cubicBezTo>
                  <a:cubicBezTo>
                    <a:pt x="500" y="791"/>
                    <a:pt x="500" y="791"/>
                    <a:pt x="500" y="791"/>
                  </a:cubicBezTo>
                  <a:cubicBezTo>
                    <a:pt x="166" y="791"/>
                    <a:pt x="166" y="791"/>
                    <a:pt x="166" y="791"/>
                  </a:cubicBezTo>
                  <a:cubicBezTo>
                    <a:pt x="166" y="729"/>
                    <a:pt x="166" y="729"/>
                    <a:pt x="166" y="729"/>
                  </a:cubicBezTo>
                  <a:cubicBezTo>
                    <a:pt x="166" y="718"/>
                    <a:pt x="156" y="718"/>
                    <a:pt x="156" y="708"/>
                  </a:cubicBezTo>
                  <a:lnTo>
                    <a:pt x="156" y="697"/>
                  </a:lnTo>
                  <a:cubicBezTo>
                    <a:pt x="146" y="677"/>
                    <a:pt x="146" y="656"/>
                    <a:pt x="135" y="635"/>
                  </a:cubicBezTo>
                  <a:cubicBezTo>
                    <a:pt x="125" y="614"/>
                    <a:pt x="114" y="593"/>
                    <a:pt x="104" y="572"/>
                  </a:cubicBezTo>
                  <a:cubicBezTo>
                    <a:pt x="93" y="562"/>
                    <a:pt x="93" y="562"/>
                    <a:pt x="93" y="552"/>
                  </a:cubicBezTo>
                  <a:lnTo>
                    <a:pt x="83" y="552"/>
                  </a:lnTo>
                  <a:cubicBezTo>
                    <a:pt x="31" y="489"/>
                    <a:pt x="0" y="416"/>
                    <a:pt x="0" y="333"/>
                  </a:cubicBezTo>
                  <a:cubicBezTo>
                    <a:pt x="0" y="239"/>
                    <a:pt x="31" y="166"/>
                    <a:pt x="104" y="104"/>
                  </a:cubicBezTo>
                  <a:cubicBezTo>
                    <a:pt x="166" y="31"/>
                    <a:pt x="239" y="0"/>
                    <a:pt x="333" y="0"/>
                  </a:cubicBezTo>
                  <a:cubicBezTo>
                    <a:pt x="416" y="0"/>
                    <a:pt x="500" y="31"/>
                    <a:pt x="562" y="104"/>
                  </a:cubicBezTo>
                  <a:cubicBezTo>
                    <a:pt x="625" y="166"/>
                    <a:pt x="656" y="239"/>
                    <a:pt x="656" y="333"/>
                  </a:cubicBezTo>
                  <a:close/>
                  <a:moveTo>
                    <a:pt x="583" y="333"/>
                  </a:moveTo>
                  <a:cubicBezTo>
                    <a:pt x="583" y="260"/>
                    <a:pt x="562" y="198"/>
                    <a:pt x="510" y="156"/>
                  </a:cubicBezTo>
                  <a:cubicBezTo>
                    <a:pt x="458" y="104"/>
                    <a:pt x="396" y="83"/>
                    <a:pt x="333" y="83"/>
                  </a:cubicBezTo>
                  <a:cubicBezTo>
                    <a:pt x="260" y="83"/>
                    <a:pt x="198" y="104"/>
                    <a:pt x="156" y="156"/>
                  </a:cubicBezTo>
                  <a:cubicBezTo>
                    <a:pt x="104" y="198"/>
                    <a:pt x="73" y="260"/>
                    <a:pt x="73" y="333"/>
                  </a:cubicBezTo>
                  <a:cubicBezTo>
                    <a:pt x="73" y="396"/>
                    <a:pt x="93" y="448"/>
                    <a:pt x="146" y="499"/>
                  </a:cubicBezTo>
                  <a:cubicBezTo>
                    <a:pt x="146" y="499"/>
                    <a:pt x="146" y="510"/>
                    <a:pt x="156" y="510"/>
                  </a:cubicBezTo>
                  <a:cubicBezTo>
                    <a:pt x="156" y="520"/>
                    <a:pt x="166" y="531"/>
                    <a:pt x="166" y="541"/>
                  </a:cubicBezTo>
                  <a:cubicBezTo>
                    <a:pt x="177" y="562"/>
                    <a:pt x="187" y="583"/>
                    <a:pt x="198" y="604"/>
                  </a:cubicBezTo>
                  <a:cubicBezTo>
                    <a:pt x="208" y="624"/>
                    <a:pt x="218" y="645"/>
                    <a:pt x="229" y="666"/>
                  </a:cubicBezTo>
                  <a:cubicBezTo>
                    <a:pt x="229" y="697"/>
                    <a:pt x="239" y="708"/>
                    <a:pt x="239" y="718"/>
                  </a:cubicBezTo>
                  <a:cubicBezTo>
                    <a:pt x="427" y="718"/>
                    <a:pt x="427" y="718"/>
                    <a:pt x="427" y="718"/>
                  </a:cubicBezTo>
                  <a:cubicBezTo>
                    <a:pt x="427" y="708"/>
                    <a:pt x="427" y="697"/>
                    <a:pt x="437" y="666"/>
                  </a:cubicBezTo>
                  <a:cubicBezTo>
                    <a:pt x="437" y="645"/>
                    <a:pt x="448" y="624"/>
                    <a:pt x="458" y="604"/>
                  </a:cubicBezTo>
                  <a:cubicBezTo>
                    <a:pt x="468" y="583"/>
                    <a:pt x="479" y="562"/>
                    <a:pt x="489" y="541"/>
                  </a:cubicBezTo>
                  <a:cubicBezTo>
                    <a:pt x="489" y="531"/>
                    <a:pt x="500" y="520"/>
                    <a:pt x="510" y="520"/>
                  </a:cubicBezTo>
                  <a:cubicBezTo>
                    <a:pt x="510" y="510"/>
                    <a:pt x="510" y="499"/>
                    <a:pt x="521" y="499"/>
                  </a:cubicBezTo>
                  <a:cubicBezTo>
                    <a:pt x="562" y="448"/>
                    <a:pt x="583" y="396"/>
                    <a:pt x="583" y="333"/>
                  </a:cubicBezTo>
                  <a:close/>
                  <a:moveTo>
                    <a:pt x="385" y="416"/>
                  </a:moveTo>
                  <a:cubicBezTo>
                    <a:pt x="354" y="354"/>
                    <a:pt x="354" y="354"/>
                    <a:pt x="354" y="354"/>
                  </a:cubicBezTo>
                  <a:cubicBezTo>
                    <a:pt x="333" y="302"/>
                    <a:pt x="333" y="302"/>
                    <a:pt x="333" y="302"/>
                  </a:cubicBezTo>
                  <a:cubicBezTo>
                    <a:pt x="302" y="354"/>
                    <a:pt x="302" y="354"/>
                    <a:pt x="302" y="354"/>
                  </a:cubicBezTo>
                  <a:cubicBezTo>
                    <a:pt x="271" y="416"/>
                    <a:pt x="271" y="416"/>
                    <a:pt x="271" y="416"/>
                  </a:cubicBezTo>
                  <a:cubicBezTo>
                    <a:pt x="239" y="354"/>
                    <a:pt x="239" y="354"/>
                    <a:pt x="239" y="354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250" y="499"/>
                    <a:pt x="250" y="499"/>
                    <a:pt x="250" y="499"/>
                  </a:cubicBezTo>
                  <a:cubicBezTo>
                    <a:pt x="271" y="552"/>
                    <a:pt x="271" y="552"/>
                    <a:pt x="271" y="552"/>
                  </a:cubicBezTo>
                  <a:cubicBezTo>
                    <a:pt x="302" y="499"/>
                    <a:pt x="302" y="499"/>
                    <a:pt x="302" y="499"/>
                  </a:cubicBezTo>
                  <a:cubicBezTo>
                    <a:pt x="333" y="437"/>
                    <a:pt x="333" y="437"/>
                    <a:pt x="333" y="437"/>
                  </a:cubicBezTo>
                  <a:cubicBezTo>
                    <a:pt x="364" y="499"/>
                    <a:pt x="364" y="499"/>
                    <a:pt x="364" y="499"/>
                  </a:cubicBezTo>
                  <a:cubicBezTo>
                    <a:pt x="385" y="552"/>
                    <a:pt x="385" y="552"/>
                    <a:pt x="385" y="552"/>
                  </a:cubicBezTo>
                  <a:cubicBezTo>
                    <a:pt x="416" y="499"/>
                    <a:pt x="416" y="499"/>
                    <a:pt x="416" y="499"/>
                  </a:cubicBezTo>
                  <a:cubicBezTo>
                    <a:pt x="479" y="385"/>
                    <a:pt x="479" y="385"/>
                    <a:pt x="479" y="385"/>
                  </a:cubicBezTo>
                  <a:cubicBezTo>
                    <a:pt x="427" y="354"/>
                    <a:pt x="427" y="354"/>
                    <a:pt x="427" y="354"/>
                  </a:cubicBezTo>
                  <a:lnTo>
                    <a:pt x="385" y="416"/>
                  </a:lnTo>
                  <a:close/>
                  <a:moveTo>
                    <a:pt x="385" y="416"/>
                  </a:moveTo>
                  <a:lnTo>
                    <a:pt x="385" y="4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243852" tIns="121926" rIns="243852" bIns="121926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cxnSp>
          <p:nvCxnSpPr>
            <p:cNvPr id="108" name="Straight Connector 107"/>
            <p:cNvCxnSpPr/>
            <p:nvPr/>
          </p:nvCxnSpPr>
          <p:spPr>
            <a:xfrm>
              <a:off x="4192501" y="7537313"/>
              <a:ext cx="0" cy="1582326"/>
            </a:xfrm>
            <a:prstGeom prst="line">
              <a:avLst/>
            </a:prstGeom>
            <a:ln w="28575" cmpd="sng">
              <a:solidFill>
                <a:schemeClr val="bg1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itle 20"/>
            <p:cNvSpPr txBox="1"/>
            <p:nvPr/>
          </p:nvSpPr>
          <p:spPr>
            <a:xfrm>
              <a:off x="3581696" y="9148294"/>
              <a:ext cx="1210588" cy="615553"/>
            </a:xfrm>
            <a:prstGeom prst="rect">
              <a:avLst/>
            </a:prstGeom>
          </p:spPr>
          <p:txBody>
            <a:bodyPr vert="horz" wrap="none" lIns="91440" tIns="0" rIns="91440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zh-CN" altLang="en-US" sz="4000" b="1" dirty="0">
                  <a:solidFill>
                    <a:schemeClr val="tx1"/>
                  </a:solidFill>
                  <a:latin typeface="+mn-ea"/>
                  <a:ea typeface="+mn-ea"/>
                  <a:cs typeface="Lato Regular" panose="020F0502020204030203"/>
                </a:rPr>
                <a:t>理念</a:t>
              </a:r>
              <a:endParaRPr lang="en-US" sz="4000" b="1" dirty="0">
                <a:solidFill>
                  <a:schemeClr val="tx1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  <p:sp>
          <p:nvSpPr>
            <p:cNvPr id="138" name="Title 20"/>
            <p:cNvSpPr txBox="1"/>
            <p:nvPr/>
          </p:nvSpPr>
          <p:spPr>
            <a:xfrm>
              <a:off x="1897924" y="9697007"/>
              <a:ext cx="4566166" cy="1384995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zh-CN" altLang="en-US" sz="2800" dirty="0">
                  <a:latin typeface="+mn-ea"/>
                  <a:ea typeface="+mn-ea"/>
                  <a:cs typeface="Calibri Light" panose="020F0302020204030204"/>
                </a:rPr>
                <a:t>此处添加详细文本描述，建议与标题相关并符合整体语言风格。</a:t>
              </a:r>
              <a:endParaRPr lang="en-US" altLang="zh-CN" sz="2800" dirty="0">
                <a:latin typeface="+mn-ea"/>
                <a:ea typeface="+mn-ea"/>
                <a:cs typeface="Calibri Light" panose="020F030202020403020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803128" y="4940169"/>
            <a:ext cx="4566166" cy="4874763"/>
            <a:chOff x="5803128" y="4940169"/>
            <a:chExt cx="4566166" cy="4874763"/>
          </a:xfrm>
        </p:grpSpPr>
        <p:sp>
          <p:nvSpPr>
            <p:cNvPr id="92" name="Oval 91"/>
            <p:cNvSpPr/>
            <p:nvPr/>
          </p:nvSpPr>
          <p:spPr>
            <a:xfrm>
              <a:off x="7189297" y="4940169"/>
              <a:ext cx="1838461" cy="1838940"/>
            </a:xfrm>
            <a:prstGeom prst="ellipse">
              <a:avLst/>
            </a:prstGeom>
            <a:solidFill>
              <a:schemeClr val="accent2"/>
            </a:solidFill>
            <a:ln w="571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852" tIns="121926" rIns="243852" bIns="121926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02" name="Freeform 17"/>
            <p:cNvSpPr>
              <a:spLocks noChangeArrowheads="1"/>
            </p:cNvSpPr>
            <p:nvPr/>
          </p:nvSpPr>
          <p:spPr bwMode="auto">
            <a:xfrm>
              <a:off x="7778056" y="5340871"/>
              <a:ext cx="671204" cy="936399"/>
            </a:xfrm>
            <a:custGeom>
              <a:avLst/>
              <a:gdLst>
                <a:gd name="T0" fmla="*/ 326 w 503"/>
                <a:gd name="T1" fmla="*/ 142 h 703"/>
                <a:gd name="T2" fmla="*/ 168 w 503"/>
                <a:gd name="T3" fmla="*/ 142 h 703"/>
                <a:gd name="T4" fmla="*/ 168 w 503"/>
                <a:gd name="T5" fmla="*/ 134 h 703"/>
                <a:gd name="T6" fmla="*/ 184 w 503"/>
                <a:gd name="T7" fmla="*/ 125 h 703"/>
                <a:gd name="T8" fmla="*/ 310 w 503"/>
                <a:gd name="T9" fmla="*/ 125 h 703"/>
                <a:gd name="T10" fmla="*/ 343 w 503"/>
                <a:gd name="T11" fmla="*/ 0 h 703"/>
                <a:gd name="T12" fmla="*/ 151 w 503"/>
                <a:gd name="T13" fmla="*/ 0 h 703"/>
                <a:gd name="T14" fmla="*/ 176 w 503"/>
                <a:gd name="T15" fmla="*/ 125 h 703"/>
                <a:gd name="T16" fmla="*/ 67 w 503"/>
                <a:gd name="T17" fmla="*/ 67 h 703"/>
                <a:gd name="T18" fmla="*/ 75 w 503"/>
                <a:gd name="T19" fmla="*/ 84 h 703"/>
                <a:gd name="T20" fmla="*/ 168 w 503"/>
                <a:gd name="T21" fmla="*/ 134 h 703"/>
                <a:gd name="T22" fmla="*/ 92 w 503"/>
                <a:gd name="T23" fmla="*/ 134 h 703"/>
                <a:gd name="T24" fmla="*/ 84 w 503"/>
                <a:gd name="T25" fmla="*/ 142 h 703"/>
                <a:gd name="T26" fmla="*/ 126 w 503"/>
                <a:gd name="T27" fmla="*/ 159 h 703"/>
                <a:gd name="T28" fmla="*/ 151 w 503"/>
                <a:gd name="T29" fmla="*/ 151 h 703"/>
                <a:gd name="T30" fmla="*/ 0 w 503"/>
                <a:gd name="T31" fmla="*/ 460 h 703"/>
                <a:gd name="T32" fmla="*/ 251 w 503"/>
                <a:gd name="T33" fmla="*/ 702 h 703"/>
                <a:gd name="T34" fmla="*/ 502 w 503"/>
                <a:gd name="T35" fmla="*/ 452 h 703"/>
                <a:gd name="T36" fmla="*/ 326 w 503"/>
                <a:gd name="T37" fmla="*/ 142 h 703"/>
                <a:gd name="T38" fmla="*/ 318 w 503"/>
                <a:gd name="T39" fmla="*/ 535 h 703"/>
                <a:gd name="T40" fmla="*/ 276 w 503"/>
                <a:gd name="T41" fmla="*/ 560 h 703"/>
                <a:gd name="T42" fmla="*/ 276 w 503"/>
                <a:gd name="T43" fmla="*/ 602 h 703"/>
                <a:gd name="T44" fmla="*/ 234 w 503"/>
                <a:gd name="T45" fmla="*/ 602 h 703"/>
                <a:gd name="T46" fmla="*/ 226 w 503"/>
                <a:gd name="T47" fmla="*/ 560 h 703"/>
                <a:gd name="T48" fmla="*/ 176 w 503"/>
                <a:gd name="T49" fmla="*/ 535 h 703"/>
                <a:gd name="T50" fmla="*/ 151 w 503"/>
                <a:gd name="T51" fmla="*/ 485 h 703"/>
                <a:gd name="T52" fmla="*/ 151 w 503"/>
                <a:gd name="T53" fmla="*/ 468 h 703"/>
                <a:gd name="T54" fmla="*/ 193 w 503"/>
                <a:gd name="T55" fmla="*/ 468 h 703"/>
                <a:gd name="T56" fmla="*/ 193 w 503"/>
                <a:gd name="T57" fmla="*/ 476 h 703"/>
                <a:gd name="T58" fmla="*/ 209 w 503"/>
                <a:gd name="T59" fmla="*/ 510 h 703"/>
                <a:gd name="T60" fmla="*/ 251 w 503"/>
                <a:gd name="T61" fmla="*/ 527 h 703"/>
                <a:gd name="T62" fmla="*/ 293 w 503"/>
                <a:gd name="T63" fmla="*/ 510 h 703"/>
                <a:gd name="T64" fmla="*/ 310 w 503"/>
                <a:gd name="T65" fmla="*/ 476 h 703"/>
                <a:gd name="T66" fmla="*/ 293 w 503"/>
                <a:gd name="T67" fmla="*/ 443 h 703"/>
                <a:gd name="T68" fmla="*/ 243 w 503"/>
                <a:gd name="T69" fmla="*/ 426 h 703"/>
                <a:gd name="T70" fmla="*/ 184 w 503"/>
                <a:gd name="T71" fmla="*/ 393 h 703"/>
                <a:gd name="T72" fmla="*/ 159 w 503"/>
                <a:gd name="T73" fmla="*/ 351 h 703"/>
                <a:gd name="T74" fmla="*/ 184 w 503"/>
                <a:gd name="T75" fmla="*/ 293 h 703"/>
                <a:gd name="T76" fmla="*/ 226 w 503"/>
                <a:gd name="T77" fmla="*/ 276 h 703"/>
                <a:gd name="T78" fmla="*/ 226 w 503"/>
                <a:gd name="T79" fmla="*/ 234 h 703"/>
                <a:gd name="T80" fmla="*/ 268 w 503"/>
                <a:gd name="T81" fmla="*/ 234 h 703"/>
                <a:gd name="T82" fmla="*/ 268 w 503"/>
                <a:gd name="T83" fmla="*/ 267 h 703"/>
                <a:gd name="T84" fmla="*/ 318 w 503"/>
                <a:gd name="T85" fmla="*/ 293 h 703"/>
                <a:gd name="T86" fmla="*/ 343 w 503"/>
                <a:gd name="T87" fmla="*/ 351 h 703"/>
                <a:gd name="T88" fmla="*/ 301 w 503"/>
                <a:gd name="T89" fmla="*/ 351 h 703"/>
                <a:gd name="T90" fmla="*/ 284 w 503"/>
                <a:gd name="T91" fmla="*/ 318 h 703"/>
                <a:gd name="T92" fmla="*/ 251 w 503"/>
                <a:gd name="T93" fmla="*/ 301 h 703"/>
                <a:gd name="T94" fmla="*/ 218 w 503"/>
                <a:gd name="T95" fmla="*/ 318 h 703"/>
                <a:gd name="T96" fmla="*/ 201 w 503"/>
                <a:gd name="T97" fmla="*/ 343 h 703"/>
                <a:gd name="T98" fmla="*/ 218 w 503"/>
                <a:gd name="T99" fmla="*/ 376 h 703"/>
                <a:gd name="T100" fmla="*/ 260 w 503"/>
                <a:gd name="T101" fmla="*/ 393 h 703"/>
                <a:gd name="T102" fmla="*/ 326 w 503"/>
                <a:gd name="T103" fmla="*/ 426 h 703"/>
                <a:gd name="T104" fmla="*/ 351 w 503"/>
                <a:gd name="T105" fmla="*/ 476 h 703"/>
                <a:gd name="T106" fmla="*/ 318 w 503"/>
                <a:gd name="T107" fmla="*/ 535 h 703"/>
                <a:gd name="T108" fmla="*/ 318 w 503"/>
                <a:gd name="T109" fmla="*/ 535 h 703"/>
                <a:gd name="T110" fmla="*/ 318 w 503"/>
                <a:gd name="T111" fmla="*/ 535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3" h="703">
                  <a:moveTo>
                    <a:pt x="326" y="142"/>
                  </a:moveTo>
                  <a:cubicBezTo>
                    <a:pt x="168" y="142"/>
                    <a:pt x="168" y="142"/>
                    <a:pt x="168" y="142"/>
                  </a:cubicBezTo>
                  <a:cubicBezTo>
                    <a:pt x="168" y="134"/>
                    <a:pt x="168" y="134"/>
                    <a:pt x="168" y="134"/>
                  </a:cubicBezTo>
                  <a:cubicBezTo>
                    <a:pt x="184" y="125"/>
                    <a:pt x="184" y="125"/>
                    <a:pt x="184" y="125"/>
                  </a:cubicBezTo>
                  <a:cubicBezTo>
                    <a:pt x="310" y="125"/>
                    <a:pt x="310" y="125"/>
                    <a:pt x="310" y="125"/>
                  </a:cubicBezTo>
                  <a:cubicBezTo>
                    <a:pt x="343" y="0"/>
                    <a:pt x="343" y="0"/>
                    <a:pt x="343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76" y="125"/>
                    <a:pt x="176" y="125"/>
                    <a:pt x="176" y="125"/>
                  </a:cubicBezTo>
                  <a:cubicBezTo>
                    <a:pt x="159" y="100"/>
                    <a:pt x="109" y="50"/>
                    <a:pt x="67" y="67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109" y="67"/>
                    <a:pt x="159" y="117"/>
                    <a:pt x="168" y="134"/>
                  </a:cubicBezTo>
                  <a:cubicBezTo>
                    <a:pt x="142" y="142"/>
                    <a:pt x="109" y="151"/>
                    <a:pt x="92" y="134"/>
                  </a:cubicBezTo>
                  <a:cubicBezTo>
                    <a:pt x="84" y="142"/>
                    <a:pt x="84" y="142"/>
                    <a:pt x="84" y="142"/>
                  </a:cubicBezTo>
                  <a:cubicBezTo>
                    <a:pt x="92" y="151"/>
                    <a:pt x="109" y="159"/>
                    <a:pt x="126" y="159"/>
                  </a:cubicBezTo>
                  <a:cubicBezTo>
                    <a:pt x="134" y="159"/>
                    <a:pt x="142" y="159"/>
                    <a:pt x="151" y="151"/>
                  </a:cubicBezTo>
                  <a:cubicBezTo>
                    <a:pt x="67" y="217"/>
                    <a:pt x="0" y="351"/>
                    <a:pt x="0" y="460"/>
                  </a:cubicBezTo>
                  <a:cubicBezTo>
                    <a:pt x="0" y="594"/>
                    <a:pt x="117" y="702"/>
                    <a:pt x="251" y="702"/>
                  </a:cubicBezTo>
                  <a:cubicBezTo>
                    <a:pt x="393" y="702"/>
                    <a:pt x="502" y="594"/>
                    <a:pt x="502" y="452"/>
                  </a:cubicBezTo>
                  <a:cubicBezTo>
                    <a:pt x="502" y="343"/>
                    <a:pt x="427" y="192"/>
                    <a:pt x="326" y="142"/>
                  </a:cubicBezTo>
                  <a:close/>
                  <a:moveTo>
                    <a:pt x="318" y="535"/>
                  </a:moveTo>
                  <a:cubicBezTo>
                    <a:pt x="310" y="552"/>
                    <a:pt x="293" y="552"/>
                    <a:pt x="276" y="560"/>
                  </a:cubicBezTo>
                  <a:cubicBezTo>
                    <a:pt x="276" y="602"/>
                    <a:pt x="276" y="602"/>
                    <a:pt x="276" y="602"/>
                  </a:cubicBezTo>
                  <a:cubicBezTo>
                    <a:pt x="234" y="602"/>
                    <a:pt x="234" y="602"/>
                    <a:pt x="234" y="602"/>
                  </a:cubicBezTo>
                  <a:cubicBezTo>
                    <a:pt x="226" y="560"/>
                    <a:pt x="226" y="560"/>
                    <a:pt x="226" y="560"/>
                  </a:cubicBezTo>
                  <a:cubicBezTo>
                    <a:pt x="209" y="560"/>
                    <a:pt x="193" y="552"/>
                    <a:pt x="176" y="535"/>
                  </a:cubicBezTo>
                  <a:cubicBezTo>
                    <a:pt x="159" y="518"/>
                    <a:pt x="151" y="502"/>
                    <a:pt x="151" y="485"/>
                  </a:cubicBezTo>
                  <a:cubicBezTo>
                    <a:pt x="151" y="468"/>
                    <a:pt x="151" y="468"/>
                    <a:pt x="151" y="468"/>
                  </a:cubicBezTo>
                  <a:cubicBezTo>
                    <a:pt x="193" y="468"/>
                    <a:pt x="193" y="468"/>
                    <a:pt x="193" y="468"/>
                  </a:cubicBezTo>
                  <a:cubicBezTo>
                    <a:pt x="193" y="476"/>
                    <a:pt x="193" y="476"/>
                    <a:pt x="193" y="476"/>
                  </a:cubicBezTo>
                  <a:cubicBezTo>
                    <a:pt x="193" y="493"/>
                    <a:pt x="201" y="502"/>
                    <a:pt x="209" y="510"/>
                  </a:cubicBezTo>
                  <a:cubicBezTo>
                    <a:pt x="218" y="518"/>
                    <a:pt x="234" y="527"/>
                    <a:pt x="251" y="527"/>
                  </a:cubicBezTo>
                  <a:cubicBezTo>
                    <a:pt x="268" y="527"/>
                    <a:pt x="284" y="518"/>
                    <a:pt x="293" y="510"/>
                  </a:cubicBezTo>
                  <a:cubicBezTo>
                    <a:pt x="301" y="502"/>
                    <a:pt x="310" y="493"/>
                    <a:pt x="310" y="476"/>
                  </a:cubicBezTo>
                  <a:cubicBezTo>
                    <a:pt x="310" y="460"/>
                    <a:pt x="301" y="452"/>
                    <a:pt x="293" y="443"/>
                  </a:cubicBezTo>
                  <a:cubicBezTo>
                    <a:pt x="284" y="435"/>
                    <a:pt x="268" y="426"/>
                    <a:pt x="243" y="426"/>
                  </a:cubicBezTo>
                  <a:cubicBezTo>
                    <a:pt x="218" y="418"/>
                    <a:pt x="193" y="410"/>
                    <a:pt x="184" y="393"/>
                  </a:cubicBezTo>
                  <a:cubicBezTo>
                    <a:pt x="168" y="385"/>
                    <a:pt x="159" y="368"/>
                    <a:pt x="159" y="351"/>
                  </a:cubicBezTo>
                  <a:cubicBezTo>
                    <a:pt x="159" y="326"/>
                    <a:pt x="168" y="309"/>
                    <a:pt x="184" y="293"/>
                  </a:cubicBezTo>
                  <a:cubicBezTo>
                    <a:pt x="201" y="284"/>
                    <a:pt x="209" y="276"/>
                    <a:pt x="226" y="276"/>
                  </a:cubicBezTo>
                  <a:cubicBezTo>
                    <a:pt x="226" y="234"/>
                    <a:pt x="226" y="234"/>
                    <a:pt x="226" y="234"/>
                  </a:cubicBezTo>
                  <a:cubicBezTo>
                    <a:pt x="268" y="234"/>
                    <a:pt x="268" y="234"/>
                    <a:pt x="268" y="234"/>
                  </a:cubicBezTo>
                  <a:cubicBezTo>
                    <a:pt x="268" y="267"/>
                    <a:pt x="268" y="267"/>
                    <a:pt x="268" y="267"/>
                  </a:cubicBezTo>
                  <a:cubicBezTo>
                    <a:pt x="293" y="276"/>
                    <a:pt x="310" y="276"/>
                    <a:pt x="318" y="293"/>
                  </a:cubicBezTo>
                  <a:cubicBezTo>
                    <a:pt x="335" y="301"/>
                    <a:pt x="343" y="326"/>
                    <a:pt x="343" y="351"/>
                  </a:cubicBezTo>
                  <a:cubicBezTo>
                    <a:pt x="301" y="351"/>
                    <a:pt x="301" y="351"/>
                    <a:pt x="301" y="351"/>
                  </a:cubicBezTo>
                  <a:cubicBezTo>
                    <a:pt x="301" y="334"/>
                    <a:pt x="293" y="326"/>
                    <a:pt x="284" y="318"/>
                  </a:cubicBezTo>
                  <a:cubicBezTo>
                    <a:pt x="284" y="309"/>
                    <a:pt x="268" y="301"/>
                    <a:pt x="251" y="301"/>
                  </a:cubicBezTo>
                  <a:cubicBezTo>
                    <a:pt x="234" y="301"/>
                    <a:pt x="226" y="309"/>
                    <a:pt x="218" y="318"/>
                  </a:cubicBezTo>
                  <a:cubicBezTo>
                    <a:pt x="209" y="326"/>
                    <a:pt x="201" y="334"/>
                    <a:pt x="201" y="343"/>
                  </a:cubicBezTo>
                  <a:cubicBezTo>
                    <a:pt x="201" y="360"/>
                    <a:pt x="209" y="368"/>
                    <a:pt x="218" y="376"/>
                  </a:cubicBezTo>
                  <a:cubicBezTo>
                    <a:pt x="226" y="385"/>
                    <a:pt x="234" y="385"/>
                    <a:pt x="260" y="393"/>
                  </a:cubicBezTo>
                  <a:cubicBezTo>
                    <a:pt x="284" y="401"/>
                    <a:pt x="310" y="410"/>
                    <a:pt x="326" y="426"/>
                  </a:cubicBezTo>
                  <a:cubicBezTo>
                    <a:pt x="343" y="435"/>
                    <a:pt x="351" y="452"/>
                    <a:pt x="351" y="476"/>
                  </a:cubicBezTo>
                  <a:cubicBezTo>
                    <a:pt x="351" y="502"/>
                    <a:pt x="343" y="518"/>
                    <a:pt x="318" y="535"/>
                  </a:cubicBezTo>
                  <a:close/>
                  <a:moveTo>
                    <a:pt x="318" y="535"/>
                  </a:moveTo>
                  <a:lnTo>
                    <a:pt x="318" y="5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243852" tIns="121926" rIns="243852" bIns="121926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8086211" y="6887136"/>
              <a:ext cx="0" cy="921950"/>
            </a:xfrm>
            <a:prstGeom prst="line">
              <a:avLst/>
            </a:prstGeom>
            <a:ln w="28575" cmpd="sng">
              <a:solidFill>
                <a:schemeClr val="bg1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itle 20"/>
            <p:cNvSpPr txBox="1"/>
            <p:nvPr/>
          </p:nvSpPr>
          <p:spPr>
            <a:xfrm>
              <a:off x="7486901" y="7881224"/>
              <a:ext cx="1210588" cy="615553"/>
            </a:xfrm>
            <a:prstGeom prst="rect">
              <a:avLst/>
            </a:prstGeom>
          </p:spPr>
          <p:txBody>
            <a:bodyPr vert="horz" wrap="none" lIns="91440" tIns="0" rIns="91440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zh-CN" altLang="en-US" sz="4000" b="1" dirty="0">
                  <a:solidFill>
                    <a:schemeClr val="tx1"/>
                  </a:solidFill>
                  <a:latin typeface="+mn-ea"/>
                  <a:ea typeface="+mn-ea"/>
                  <a:cs typeface="Lato Regular" panose="020F0502020204030203"/>
                </a:rPr>
                <a:t>资产</a:t>
              </a:r>
              <a:endParaRPr lang="en-US" sz="4000" b="1" dirty="0">
                <a:solidFill>
                  <a:schemeClr val="tx1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  <p:sp>
          <p:nvSpPr>
            <p:cNvPr id="140" name="Title 20"/>
            <p:cNvSpPr txBox="1"/>
            <p:nvPr/>
          </p:nvSpPr>
          <p:spPr>
            <a:xfrm>
              <a:off x="5803128" y="8429937"/>
              <a:ext cx="4566166" cy="1384995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zh-CN" altLang="en-US" sz="2800" dirty="0">
                  <a:latin typeface="+mn-ea"/>
                  <a:ea typeface="+mn-ea"/>
                  <a:cs typeface="Calibri Light" panose="020F0302020204030204"/>
                </a:rPr>
                <a:t>此处添加详细文本描述，建议与标题相关并符合整体语言风格。</a:t>
              </a:r>
              <a:endParaRPr lang="en-US" altLang="zh-CN" sz="2800" dirty="0">
                <a:latin typeface="+mn-ea"/>
                <a:ea typeface="+mn-ea"/>
                <a:cs typeface="Calibri Light" panose="020F030202020403020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937499" y="4317617"/>
            <a:ext cx="4566166" cy="6764385"/>
            <a:chOff x="9937499" y="4317617"/>
            <a:chExt cx="4566166" cy="6764385"/>
          </a:xfrm>
        </p:grpSpPr>
        <p:sp>
          <p:nvSpPr>
            <p:cNvPr id="94" name="Oval 93"/>
            <p:cNvSpPr/>
            <p:nvPr/>
          </p:nvSpPr>
          <p:spPr>
            <a:xfrm>
              <a:off x="10599073" y="4317617"/>
              <a:ext cx="3101463" cy="310227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852" tIns="121926" rIns="243852" bIns="121926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03" name="Freeform 109"/>
            <p:cNvSpPr>
              <a:spLocks noChangeArrowheads="1"/>
            </p:cNvSpPr>
            <p:nvPr/>
          </p:nvSpPr>
          <p:spPr bwMode="auto">
            <a:xfrm>
              <a:off x="11281115" y="4914322"/>
              <a:ext cx="1820012" cy="1820486"/>
            </a:xfrm>
            <a:custGeom>
              <a:avLst/>
              <a:gdLst>
                <a:gd name="T0" fmla="*/ 552 w 1105"/>
                <a:gd name="T1" fmla="*/ 0 h 1105"/>
                <a:gd name="T2" fmla="*/ 0 w 1105"/>
                <a:gd name="T3" fmla="*/ 552 h 1105"/>
                <a:gd name="T4" fmla="*/ 552 w 1105"/>
                <a:gd name="T5" fmla="*/ 1104 h 1105"/>
                <a:gd name="T6" fmla="*/ 1104 w 1105"/>
                <a:gd name="T7" fmla="*/ 552 h 1105"/>
                <a:gd name="T8" fmla="*/ 552 w 1105"/>
                <a:gd name="T9" fmla="*/ 0 h 1105"/>
                <a:gd name="T10" fmla="*/ 552 w 1105"/>
                <a:gd name="T11" fmla="*/ 1012 h 1105"/>
                <a:gd name="T12" fmla="*/ 84 w 1105"/>
                <a:gd name="T13" fmla="*/ 552 h 1105"/>
                <a:gd name="T14" fmla="*/ 552 w 1105"/>
                <a:gd name="T15" fmla="*/ 84 h 1105"/>
                <a:gd name="T16" fmla="*/ 1012 w 1105"/>
                <a:gd name="T17" fmla="*/ 552 h 1105"/>
                <a:gd name="T18" fmla="*/ 552 w 1105"/>
                <a:gd name="T19" fmla="*/ 1012 h 1105"/>
                <a:gd name="T20" fmla="*/ 836 w 1105"/>
                <a:gd name="T21" fmla="*/ 410 h 1105"/>
                <a:gd name="T22" fmla="*/ 828 w 1105"/>
                <a:gd name="T23" fmla="*/ 452 h 1105"/>
                <a:gd name="T24" fmla="*/ 560 w 1105"/>
                <a:gd name="T25" fmla="*/ 636 h 1105"/>
                <a:gd name="T26" fmla="*/ 544 w 1105"/>
                <a:gd name="T27" fmla="*/ 636 h 1105"/>
                <a:gd name="T28" fmla="*/ 527 w 1105"/>
                <a:gd name="T29" fmla="*/ 636 h 1105"/>
                <a:gd name="T30" fmla="*/ 518 w 1105"/>
                <a:gd name="T31" fmla="*/ 611 h 1105"/>
                <a:gd name="T32" fmla="*/ 518 w 1105"/>
                <a:gd name="T33" fmla="*/ 218 h 1105"/>
                <a:gd name="T34" fmla="*/ 544 w 1105"/>
                <a:gd name="T35" fmla="*/ 184 h 1105"/>
                <a:gd name="T36" fmla="*/ 577 w 1105"/>
                <a:gd name="T37" fmla="*/ 218 h 1105"/>
                <a:gd name="T38" fmla="*/ 577 w 1105"/>
                <a:gd name="T39" fmla="*/ 552 h 1105"/>
                <a:gd name="T40" fmla="*/ 795 w 1105"/>
                <a:gd name="T41" fmla="*/ 402 h 1105"/>
                <a:gd name="T42" fmla="*/ 836 w 1105"/>
                <a:gd name="T43" fmla="*/ 410 h 1105"/>
                <a:gd name="T44" fmla="*/ 836 w 1105"/>
                <a:gd name="T45" fmla="*/ 410 h 1105"/>
                <a:gd name="T46" fmla="*/ 836 w 1105"/>
                <a:gd name="T47" fmla="*/ 410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5" h="1105">
                  <a:moveTo>
                    <a:pt x="552" y="0"/>
                  </a:moveTo>
                  <a:cubicBezTo>
                    <a:pt x="243" y="0"/>
                    <a:pt x="0" y="243"/>
                    <a:pt x="0" y="552"/>
                  </a:cubicBezTo>
                  <a:cubicBezTo>
                    <a:pt x="0" y="853"/>
                    <a:pt x="243" y="1104"/>
                    <a:pt x="552" y="1104"/>
                  </a:cubicBezTo>
                  <a:cubicBezTo>
                    <a:pt x="853" y="1104"/>
                    <a:pt x="1104" y="853"/>
                    <a:pt x="1104" y="552"/>
                  </a:cubicBezTo>
                  <a:cubicBezTo>
                    <a:pt x="1104" y="243"/>
                    <a:pt x="853" y="0"/>
                    <a:pt x="552" y="0"/>
                  </a:cubicBezTo>
                  <a:close/>
                  <a:moveTo>
                    <a:pt x="552" y="1012"/>
                  </a:moveTo>
                  <a:cubicBezTo>
                    <a:pt x="293" y="1012"/>
                    <a:pt x="84" y="803"/>
                    <a:pt x="84" y="552"/>
                  </a:cubicBezTo>
                  <a:cubicBezTo>
                    <a:pt x="84" y="293"/>
                    <a:pt x="293" y="84"/>
                    <a:pt x="552" y="84"/>
                  </a:cubicBezTo>
                  <a:cubicBezTo>
                    <a:pt x="803" y="84"/>
                    <a:pt x="1012" y="293"/>
                    <a:pt x="1012" y="552"/>
                  </a:cubicBezTo>
                  <a:cubicBezTo>
                    <a:pt x="1012" y="803"/>
                    <a:pt x="803" y="1012"/>
                    <a:pt x="552" y="1012"/>
                  </a:cubicBezTo>
                  <a:close/>
                  <a:moveTo>
                    <a:pt x="836" y="410"/>
                  </a:moveTo>
                  <a:cubicBezTo>
                    <a:pt x="845" y="419"/>
                    <a:pt x="845" y="435"/>
                    <a:pt x="828" y="452"/>
                  </a:cubicBezTo>
                  <a:cubicBezTo>
                    <a:pt x="560" y="636"/>
                    <a:pt x="560" y="636"/>
                    <a:pt x="560" y="636"/>
                  </a:cubicBezTo>
                  <a:cubicBezTo>
                    <a:pt x="552" y="636"/>
                    <a:pt x="552" y="636"/>
                    <a:pt x="544" y="636"/>
                  </a:cubicBezTo>
                  <a:cubicBezTo>
                    <a:pt x="544" y="636"/>
                    <a:pt x="535" y="636"/>
                    <a:pt x="527" y="636"/>
                  </a:cubicBezTo>
                  <a:cubicBezTo>
                    <a:pt x="518" y="628"/>
                    <a:pt x="518" y="619"/>
                    <a:pt x="518" y="611"/>
                  </a:cubicBezTo>
                  <a:cubicBezTo>
                    <a:pt x="518" y="218"/>
                    <a:pt x="518" y="218"/>
                    <a:pt x="518" y="218"/>
                  </a:cubicBezTo>
                  <a:cubicBezTo>
                    <a:pt x="518" y="201"/>
                    <a:pt x="527" y="184"/>
                    <a:pt x="544" y="184"/>
                  </a:cubicBezTo>
                  <a:cubicBezTo>
                    <a:pt x="560" y="184"/>
                    <a:pt x="577" y="201"/>
                    <a:pt x="577" y="218"/>
                  </a:cubicBezTo>
                  <a:cubicBezTo>
                    <a:pt x="577" y="552"/>
                    <a:pt x="577" y="552"/>
                    <a:pt x="577" y="552"/>
                  </a:cubicBezTo>
                  <a:cubicBezTo>
                    <a:pt x="795" y="402"/>
                    <a:pt x="795" y="402"/>
                    <a:pt x="795" y="402"/>
                  </a:cubicBezTo>
                  <a:cubicBezTo>
                    <a:pt x="811" y="393"/>
                    <a:pt x="828" y="393"/>
                    <a:pt x="836" y="410"/>
                  </a:cubicBezTo>
                  <a:close/>
                  <a:moveTo>
                    <a:pt x="836" y="410"/>
                  </a:moveTo>
                  <a:lnTo>
                    <a:pt x="836" y="4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243852" tIns="121926" rIns="243852" bIns="121926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12210075" y="7515033"/>
              <a:ext cx="0" cy="1582326"/>
            </a:xfrm>
            <a:prstGeom prst="line">
              <a:avLst/>
            </a:prstGeom>
            <a:ln w="28575" cmpd="sng">
              <a:solidFill>
                <a:schemeClr val="bg1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itle 20"/>
            <p:cNvSpPr txBox="1"/>
            <p:nvPr/>
          </p:nvSpPr>
          <p:spPr>
            <a:xfrm>
              <a:off x="11621272" y="9148294"/>
              <a:ext cx="1210588" cy="615553"/>
            </a:xfrm>
            <a:prstGeom prst="rect">
              <a:avLst/>
            </a:prstGeom>
          </p:spPr>
          <p:txBody>
            <a:bodyPr vert="horz" wrap="none" lIns="91440" tIns="0" rIns="91440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zh-CN" altLang="en-US" sz="4000" b="1" dirty="0">
                  <a:solidFill>
                    <a:schemeClr val="tx1"/>
                  </a:solidFill>
                  <a:latin typeface="+mn-ea"/>
                  <a:ea typeface="+mn-ea"/>
                  <a:cs typeface="Lato Regular" panose="020F0502020204030203"/>
                </a:rPr>
                <a:t>时间</a:t>
              </a:r>
              <a:endParaRPr lang="en-US" sz="4000" b="1" dirty="0">
                <a:solidFill>
                  <a:schemeClr val="tx1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  <p:sp>
          <p:nvSpPr>
            <p:cNvPr id="142" name="Title 20"/>
            <p:cNvSpPr txBox="1"/>
            <p:nvPr/>
          </p:nvSpPr>
          <p:spPr>
            <a:xfrm>
              <a:off x="9937499" y="9697007"/>
              <a:ext cx="4566166" cy="1384995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zh-CN" altLang="en-US" sz="2800" dirty="0">
                  <a:latin typeface="+mn-ea"/>
                  <a:ea typeface="+mn-ea"/>
                  <a:cs typeface="Calibri Light" panose="020F0302020204030204"/>
                </a:rPr>
                <a:t>此处添加详细文本描述，建议与标题相关并符合整体语言风格。</a:t>
              </a:r>
              <a:endParaRPr lang="en-US" altLang="zh-CN" sz="2800" dirty="0">
                <a:latin typeface="+mn-ea"/>
                <a:ea typeface="+mn-ea"/>
                <a:cs typeface="Calibri Light" panose="020F030202020403020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974321" y="4940169"/>
            <a:ext cx="4566166" cy="4897043"/>
            <a:chOff x="13974321" y="4940169"/>
            <a:chExt cx="4566166" cy="4897043"/>
          </a:xfrm>
        </p:grpSpPr>
        <p:sp>
          <p:nvSpPr>
            <p:cNvPr id="95" name="Oval 94"/>
            <p:cNvSpPr/>
            <p:nvPr/>
          </p:nvSpPr>
          <p:spPr>
            <a:xfrm>
              <a:off x="15308033" y="4940169"/>
              <a:ext cx="1838461" cy="1838940"/>
            </a:xfrm>
            <a:prstGeom prst="ellipse">
              <a:avLst/>
            </a:prstGeom>
            <a:solidFill>
              <a:schemeClr val="accent4"/>
            </a:solidFill>
            <a:ln w="571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852" tIns="121926" rIns="243852" bIns="121926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cxnSp>
          <p:nvCxnSpPr>
            <p:cNvPr id="120" name="Straight Connector 119"/>
            <p:cNvCxnSpPr/>
            <p:nvPr/>
          </p:nvCxnSpPr>
          <p:spPr>
            <a:xfrm>
              <a:off x="16257404" y="6887136"/>
              <a:ext cx="0" cy="921950"/>
            </a:xfrm>
            <a:prstGeom prst="line">
              <a:avLst/>
            </a:prstGeom>
            <a:ln w="28575" cmpd="sng">
              <a:solidFill>
                <a:schemeClr val="bg1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4698"/>
            <p:cNvGrpSpPr/>
            <p:nvPr/>
          </p:nvGrpSpPr>
          <p:grpSpPr bwMode="auto">
            <a:xfrm>
              <a:off x="15755389" y="5391588"/>
              <a:ext cx="899642" cy="881808"/>
              <a:chOff x="5427663" y="4046537"/>
              <a:chExt cx="395287" cy="387350"/>
            </a:xfrm>
            <a:solidFill>
              <a:schemeClr val="bg1"/>
            </a:solidFill>
          </p:grpSpPr>
          <p:sp>
            <p:nvSpPr>
              <p:cNvPr id="126" name="Freeform 418"/>
              <p:cNvSpPr>
                <a:spLocks noChangeArrowheads="1"/>
              </p:cNvSpPr>
              <p:nvPr/>
            </p:nvSpPr>
            <p:spPr bwMode="auto">
              <a:xfrm>
                <a:off x="5635625" y="4046537"/>
                <a:ext cx="187325" cy="184150"/>
              </a:xfrm>
              <a:custGeom>
                <a:avLst/>
                <a:gdLst>
                  <a:gd name="T0" fmla="*/ 301 w 520"/>
                  <a:gd name="T1" fmla="*/ 75 h 511"/>
                  <a:gd name="T2" fmla="*/ 444 w 520"/>
                  <a:gd name="T3" fmla="*/ 217 h 511"/>
                  <a:gd name="T4" fmla="*/ 394 w 520"/>
                  <a:gd name="T5" fmla="*/ 267 h 511"/>
                  <a:gd name="T6" fmla="*/ 327 w 520"/>
                  <a:gd name="T7" fmla="*/ 200 h 511"/>
                  <a:gd name="T8" fmla="*/ 301 w 520"/>
                  <a:gd name="T9" fmla="*/ 225 h 511"/>
                  <a:gd name="T10" fmla="*/ 368 w 520"/>
                  <a:gd name="T11" fmla="*/ 292 h 511"/>
                  <a:gd name="T12" fmla="*/ 335 w 520"/>
                  <a:gd name="T13" fmla="*/ 326 h 511"/>
                  <a:gd name="T14" fmla="*/ 293 w 520"/>
                  <a:gd name="T15" fmla="*/ 275 h 511"/>
                  <a:gd name="T16" fmla="*/ 268 w 520"/>
                  <a:gd name="T17" fmla="*/ 309 h 511"/>
                  <a:gd name="T18" fmla="*/ 310 w 520"/>
                  <a:gd name="T19" fmla="*/ 351 h 511"/>
                  <a:gd name="T20" fmla="*/ 268 w 520"/>
                  <a:gd name="T21" fmla="*/ 393 h 511"/>
                  <a:gd name="T22" fmla="*/ 201 w 520"/>
                  <a:gd name="T23" fmla="*/ 326 h 511"/>
                  <a:gd name="T24" fmla="*/ 168 w 520"/>
                  <a:gd name="T25" fmla="*/ 351 h 511"/>
                  <a:gd name="T26" fmla="*/ 243 w 520"/>
                  <a:gd name="T27" fmla="*/ 418 h 511"/>
                  <a:gd name="T28" fmla="*/ 209 w 520"/>
                  <a:gd name="T29" fmla="*/ 443 h 511"/>
                  <a:gd name="T30" fmla="*/ 168 w 520"/>
                  <a:gd name="T31" fmla="*/ 401 h 511"/>
                  <a:gd name="T32" fmla="*/ 134 w 520"/>
                  <a:gd name="T33" fmla="*/ 426 h 511"/>
                  <a:gd name="T34" fmla="*/ 218 w 520"/>
                  <a:gd name="T35" fmla="*/ 510 h 511"/>
                  <a:gd name="T36" fmla="*/ 519 w 520"/>
                  <a:gd name="T37" fmla="*/ 217 h 511"/>
                  <a:gd name="T38" fmla="*/ 301 w 520"/>
                  <a:gd name="T39" fmla="*/ 0 h 511"/>
                  <a:gd name="T40" fmla="*/ 0 w 520"/>
                  <a:gd name="T41" fmla="*/ 292 h 511"/>
                  <a:gd name="T42" fmla="*/ 34 w 520"/>
                  <a:gd name="T43" fmla="*/ 334 h 511"/>
                  <a:gd name="T44" fmla="*/ 301 w 520"/>
                  <a:gd name="T45" fmla="*/ 75 h 511"/>
                  <a:gd name="T46" fmla="*/ 301 w 520"/>
                  <a:gd name="T47" fmla="*/ 75 h 511"/>
                  <a:gd name="T48" fmla="*/ 301 w 520"/>
                  <a:gd name="T49" fmla="*/ 7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20" h="511">
                    <a:moveTo>
                      <a:pt x="301" y="75"/>
                    </a:moveTo>
                    <a:lnTo>
                      <a:pt x="444" y="217"/>
                    </a:lnTo>
                    <a:lnTo>
                      <a:pt x="394" y="267"/>
                    </a:lnTo>
                    <a:lnTo>
                      <a:pt x="327" y="200"/>
                    </a:lnTo>
                    <a:lnTo>
                      <a:pt x="301" y="225"/>
                    </a:lnTo>
                    <a:lnTo>
                      <a:pt x="368" y="292"/>
                    </a:lnTo>
                    <a:lnTo>
                      <a:pt x="335" y="326"/>
                    </a:lnTo>
                    <a:lnTo>
                      <a:pt x="293" y="275"/>
                    </a:lnTo>
                    <a:lnTo>
                      <a:pt x="268" y="309"/>
                    </a:lnTo>
                    <a:lnTo>
                      <a:pt x="310" y="351"/>
                    </a:lnTo>
                    <a:lnTo>
                      <a:pt x="268" y="393"/>
                    </a:lnTo>
                    <a:lnTo>
                      <a:pt x="201" y="326"/>
                    </a:lnTo>
                    <a:lnTo>
                      <a:pt x="168" y="351"/>
                    </a:lnTo>
                    <a:lnTo>
                      <a:pt x="243" y="418"/>
                    </a:lnTo>
                    <a:lnTo>
                      <a:pt x="209" y="443"/>
                    </a:lnTo>
                    <a:lnTo>
                      <a:pt x="168" y="401"/>
                    </a:lnTo>
                    <a:lnTo>
                      <a:pt x="134" y="426"/>
                    </a:lnTo>
                    <a:lnTo>
                      <a:pt x="218" y="510"/>
                    </a:lnTo>
                    <a:lnTo>
                      <a:pt x="519" y="217"/>
                    </a:lnTo>
                    <a:lnTo>
                      <a:pt x="301" y="0"/>
                    </a:lnTo>
                    <a:lnTo>
                      <a:pt x="0" y="292"/>
                    </a:lnTo>
                    <a:lnTo>
                      <a:pt x="34" y="334"/>
                    </a:lnTo>
                    <a:lnTo>
                      <a:pt x="301" y="75"/>
                    </a:lnTo>
                    <a:close/>
                    <a:moveTo>
                      <a:pt x="301" y="75"/>
                    </a:moveTo>
                    <a:lnTo>
                      <a:pt x="301" y="7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127" name="Freeform 419"/>
              <p:cNvSpPr>
                <a:spLocks noChangeArrowheads="1"/>
              </p:cNvSpPr>
              <p:nvPr/>
            </p:nvSpPr>
            <p:spPr bwMode="auto">
              <a:xfrm>
                <a:off x="5635625" y="4046537"/>
                <a:ext cx="187325" cy="184150"/>
              </a:xfrm>
              <a:custGeom>
                <a:avLst/>
                <a:gdLst>
                  <a:gd name="T0" fmla="*/ 301 w 520"/>
                  <a:gd name="T1" fmla="*/ 75 h 511"/>
                  <a:gd name="T2" fmla="*/ 444 w 520"/>
                  <a:gd name="T3" fmla="*/ 217 h 511"/>
                  <a:gd name="T4" fmla="*/ 394 w 520"/>
                  <a:gd name="T5" fmla="*/ 267 h 511"/>
                  <a:gd name="T6" fmla="*/ 327 w 520"/>
                  <a:gd name="T7" fmla="*/ 200 h 511"/>
                  <a:gd name="T8" fmla="*/ 301 w 520"/>
                  <a:gd name="T9" fmla="*/ 225 h 511"/>
                  <a:gd name="T10" fmla="*/ 368 w 520"/>
                  <a:gd name="T11" fmla="*/ 292 h 511"/>
                  <a:gd name="T12" fmla="*/ 335 w 520"/>
                  <a:gd name="T13" fmla="*/ 326 h 511"/>
                  <a:gd name="T14" fmla="*/ 293 w 520"/>
                  <a:gd name="T15" fmla="*/ 275 h 511"/>
                  <a:gd name="T16" fmla="*/ 268 w 520"/>
                  <a:gd name="T17" fmla="*/ 309 h 511"/>
                  <a:gd name="T18" fmla="*/ 310 w 520"/>
                  <a:gd name="T19" fmla="*/ 351 h 511"/>
                  <a:gd name="T20" fmla="*/ 268 w 520"/>
                  <a:gd name="T21" fmla="*/ 393 h 511"/>
                  <a:gd name="T22" fmla="*/ 201 w 520"/>
                  <a:gd name="T23" fmla="*/ 326 h 511"/>
                  <a:gd name="T24" fmla="*/ 168 w 520"/>
                  <a:gd name="T25" fmla="*/ 351 h 511"/>
                  <a:gd name="T26" fmla="*/ 243 w 520"/>
                  <a:gd name="T27" fmla="*/ 418 h 511"/>
                  <a:gd name="T28" fmla="*/ 209 w 520"/>
                  <a:gd name="T29" fmla="*/ 443 h 511"/>
                  <a:gd name="T30" fmla="*/ 168 w 520"/>
                  <a:gd name="T31" fmla="*/ 401 h 511"/>
                  <a:gd name="T32" fmla="*/ 134 w 520"/>
                  <a:gd name="T33" fmla="*/ 426 h 511"/>
                  <a:gd name="T34" fmla="*/ 218 w 520"/>
                  <a:gd name="T35" fmla="*/ 510 h 511"/>
                  <a:gd name="T36" fmla="*/ 519 w 520"/>
                  <a:gd name="T37" fmla="*/ 217 h 511"/>
                  <a:gd name="T38" fmla="*/ 301 w 520"/>
                  <a:gd name="T39" fmla="*/ 0 h 511"/>
                  <a:gd name="T40" fmla="*/ 0 w 520"/>
                  <a:gd name="T41" fmla="*/ 292 h 511"/>
                  <a:gd name="T42" fmla="*/ 34 w 520"/>
                  <a:gd name="T43" fmla="*/ 334 h 511"/>
                  <a:gd name="T44" fmla="*/ 301 w 520"/>
                  <a:gd name="T45" fmla="*/ 7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20" h="511">
                    <a:moveTo>
                      <a:pt x="301" y="75"/>
                    </a:moveTo>
                    <a:lnTo>
                      <a:pt x="444" y="217"/>
                    </a:lnTo>
                    <a:lnTo>
                      <a:pt x="394" y="267"/>
                    </a:lnTo>
                    <a:lnTo>
                      <a:pt x="327" y="200"/>
                    </a:lnTo>
                    <a:lnTo>
                      <a:pt x="301" y="225"/>
                    </a:lnTo>
                    <a:lnTo>
                      <a:pt x="368" y="292"/>
                    </a:lnTo>
                    <a:lnTo>
                      <a:pt x="335" y="326"/>
                    </a:lnTo>
                    <a:lnTo>
                      <a:pt x="293" y="275"/>
                    </a:lnTo>
                    <a:lnTo>
                      <a:pt x="268" y="309"/>
                    </a:lnTo>
                    <a:lnTo>
                      <a:pt x="310" y="351"/>
                    </a:lnTo>
                    <a:lnTo>
                      <a:pt x="268" y="393"/>
                    </a:lnTo>
                    <a:lnTo>
                      <a:pt x="201" y="326"/>
                    </a:lnTo>
                    <a:lnTo>
                      <a:pt x="168" y="351"/>
                    </a:lnTo>
                    <a:lnTo>
                      <a:pt x="243" y="418"/>
                    </a:lnTo>
                    <a:lnTo>
                      <a:pt x="209" y="443"/>
                    </a:lnTo>
                    <a:lnTo>
                      <a:pt x="168" y="401"/>
                    </a:lnTo>
                    <a:lnTo>
                      <a:pt x="134" y="426"/>
                    </a:lnTo>
                    <a:lnTo>
                      <a:pt x="218" y="510"/>
                    </a:lnTo>
                    <a:lnTo>
                      <a:pt x="519" y="217"/>
                    </a:lnTo>
                    <a:lnTo>
                      <a:pt x="301" y="0"/>
                    </a:lnTo>
                    <a:lnTo>
                      <a:pt x="0" y="292"/>
                    </a:lnTo>
                    <a:lnTo>
                      <a:pt x="34" y="334"/>
                    </a:lnTo>
                    <a:lnTo>
                      <a:pt x="301" y="75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128" name="Freeform 420"/>
              <p:cNvSpPr>
                <a:spLocks noChangeArrowheads="1"/>
              </p:cNvSpPr>
              <p:nvPr/>
            </p:nvSpPr>
            <p:spPr bwMode="auto">
              <a:xfrm>
                <a:off x="5743575" y="4073524"/>
                <a:ext cx="1588" cy="158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129" name="Freeform 421"/>
              <p:cNvSpPr>
                <a:spLocks noChangeArrowheads="1"/>
              </p:cNvSpPr>
              <p:nvPr/>
            </p:nvSpPr>
            <p:spPr bwMode="auto">
              <a:xfrm>
                <a:off x="5427663" y="4229099"/>
                <a:ext cx="204787" cy="204788"/>
              </a:xfrm>
              <a:custGeom>
                <a:avLst/>
                <a:gdLst>
                  <a:gd name="T0" fmla="*/ 451 w 569"/>
                  <a:gd name="T1" fmla="*/ 158 h 569"/>
                  <a:gd name="T2" fmla="*/ 501 w 569"/>
                  <a:gd name="T3" fmla="*/ 209 h 569"/>
                  <a:gd name="T4" fmla="*/ 468 w 569"/>
                  <a:gd name="T5" fmla="*/ 251 h 569"/>
                  <a:gd name="T6" fmla="*/ 393 w 569"/>
                  <a:gd name="T7" fmla="*/ 175 h 569"/>
                  <a:gd name="T8" fmla="*/ 368 w 569"/>
                  <a:gd name="T9" fmla="*/ 200 h 569"/>
                  <a:gd name="T10" fmla="*/ 443 w 569"/>
                  <a:gd name="T11" fmla="*/ 275 h 569"/>
                  <a:gd name="T12" fmla="*/ 409 w 569"/>
                  <a:gd name="T13" fmla="*/ 309 h 569"/>
                  <a:gd name="T14" fmla="*/ 359 w 569"/>
                  <a:gd name="T15" fmla="*/ 251 h 569"/>
                  <a:gd name="T16" fmla="*/ 334 w 569"/>
                  <a:gd name="T17" fmla="*/ 284 h 569"/>
                  <a:gd name="T18" fmla="*/ 384 w 569"/>
                  <a:gd name="T19" fmla="*/ 334 h 569"/>
                  <a:gd name="T20" fmla="*/ 342 w 569"/>
                  <a:gd name="T21" fmla="*/ 376 h 569"/>
                  <a:gd name="T22" fmla="*/ 267 w 569"/>
                  <a:gd name="T23" fmla="*/ 301 h 569"/>
                  <a:gd name="T24" fmla="*/ 234 w 569"/>
                  <a:gd name="T25" fmla="*/ 326 h 569"/>
                  <a:gd name="T26" fmla="*/ 309 w 569"/>
                  <a:gd name="T27" fmla="*/ 401 h 569"/>
                  <a:gd name="T28" fmla="*/ 284 w 569"/>
                  <a:gd name="T29" fmla="*/ 434 h 569"/>
                  <a:gd name="T30" fmla="*/ 234 w 569"/>
                  <a:gd name="T31" fmla="*/ 376 h 569"/>
                  <a:gd name="T32" fmla="*/ 200 w 569"/>
                  <a:gd name="T33" fmla="*/ 409 h 569"/>
                  <a:gd name="T34" fmla="*/ 250 w 569"/>
                  <a:gd name="T35" fmla="*/ 459 h 569"/>
                  <a:gd name="T36" fmla="*/ 217 w 569"/>
                  <a:gd name="T37" fmla="*/ 493 h 569"/>
                  <a:gd name="T38" fmla="*/ 75 w 569"/>
                  <a:gd name="T39" fmla="*/ 351 h 569"/>
                  <a:gd name="T40" fmla="*/ 393 w 569"/>
                  <a:gd name="T41" fmla="*/ 41 h 569"/>
                  <a:gd name="T42" fmla="*/ 351 w 569"/>
                  <a:gd name="T43" fmla="*/ 0 h 569"/>
                  <a:gd name="T44" fmla="*/ 0 w 569"/>
                  <a:gd name="T45" fmla="*/ 351 h 569"/>
                  <a:gd name="T46" fmla="*/ 217 w 569"/>
                  <a:gd name="T47" fmla="*/ 568 h 569"/>
                  <a:gd name="T48" fmla="*/ 568 w 569"/>
                  <a:gd name="T49" fmla="*/ 225 h 569"/>
                  <a:gd name="T50" fmla="*/ 484 w 569"/>
                  <a:gd name="T51" fmla="*/ 133 h 569"/>
                  <a:gd name="T52" fmla="*/ 451 w 569"/>
                  <a:gd name="T53" fmla="*/ 158 h 569"/>
                  <a:gd name="T54" fmla="*/ 451 w 569"/>
                  <a:gd name="T55" fmla="*/ 158 h 569"/>
                  <a:gd name="T56" fmla="*/ 451 w 569"/>
                  <a:gd name="T57" fmla="*/ 158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69" h="569">
                    <a:moveTo>
                      <a:pt x="451" y="158"/>
                    </a:moveTo>
                    <a:lnTo>
                      <a:pt x="501" y="209"/>
                    </a:lnTo>
                    <a:lnTo>
                      <a:pt x="468" y="251"/>
                    </a:lnTo>
                    <a:lnTo>
                      <a:pt x="393" y="175"/>
                    </a:lnTo>
                    <a:lnTo>
                      <a:pt x="368" y="200"/>
                    </a:lnTo>
                    <a:lnTo>
                      <a:pt x="443" y="275"/>
                    </a:lnTo>
                    <a:lnTo>
                      <a:pt x="409" y="309"/>
                    </a:lnTo>
                    <a:lnTo>
                      <a:pt x="359" y="251"/>
                    </a:lnTo>
                    <a:lnTo>
                      <a:pt x="334" y="284"/>
                    </a:lnTo>
                    <a:lnTo>
                      <a:pt x="384" y="334"/>
                    </a:lnTo>
                    <a:lnTo>
                      <a:pt x="342" y="376"/>
                    </a:lnTo>
                    <a:lnTo>
                      <a:pt x="267" y="301"/>
                    </a:lnTo>
                    <a:lnTo>
                      <a:pt x="234" y="326"/>
                    </a:lnTo>
                    <a:lnTo>
                      <a:pt x="309" y="401"/>
                    </a:lnTo>
                    <a:lnTo>
                      <a:pt x="284" y="434"/>
                    </a:lnTo>
                    <a:lnTo>
                      <a:pt x="234" y="376"/>
                    </a:lnTo>
                    <a:lnTo>
                      <a:pt x="200" y="409"/>
                    </a:lnTo>
                    <a:lnTo>
                      <a:pt x="250" y="459"/>
                    </a:lnTo>
                    <a:lnTo>
                      <a:pt x="217" y="493"/>
                    </a:lnTo>
                    <a:lnTo>
                      <a:pt x="75" y="351"/>
                    </a:lnTo>
                    <a:lnTo>
                      <a:pt x="393" y="41"/>
                    </a:lnTo>
                    <a:lnTo>
                      <a:pt x="351" y="0"/>
                    </a:lnTo>
                    <a:lnTo>
                      <a:pt x="0" y="351"/>
                    </a:lnTo>
                    <a:lnTo>
                      <a:pt x="217" y="568"/>
                    </a:lnTo>
                    <a:lnTo>
                      <a:pt x="568" y="225"/>
                    </a:lnTo>
                    <a:lnTo>
                      <a:pt x="484" y="133"/>
                    </a:lnTo>
                    <a:lnTo>
                      <a:pt x="451" y="158"/>
                    </a:lnTo>
                    <a:close/>
                    <a:moveTo>
                      <a:pt x="451" y="158"/>
                    </a:moveTo>
                    <a:lnTo>
                      <a:pt x="451" y="15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130" name="Freeform 422"/>
              <p:cNvSpPr>
                <a:spLocks noChangeArrowheads="1"/>
              </p:cNvSpPr>
              <p:nvPr/>
            </p:nvSpPr>
            <p:spPr bwMode="auto">
              <a:xfrm>
                <a:off x="5427663" y="4229099"/>
                <a:ext cx="204787" cy="204788"/>
              </a:xfrm>
              <a:custGeom>
                <a:avLst/>
                <a:gdLst>
                  <a:gd name="T0" fmla="*/ 451 w 569"/>
                  <a:gd name="T1" fmla="*/ 158 h 569"/>
                  <a:gd name="T2" fmla="*/ 501 w 569"/>
                  <a:gd name="T3" fmla="*/ 209 h 569"/>
                  <a:gd name="T4" fmla="*/ 468 w 569"/>
                  <a:gd name="T5" fmla="*/ 251 h 569"/>
                  <a:gd name="T6" fmla="*/ 393 w 569"/>
                  <a:gd name="T7" fmla="*/ 175 h 569"/>
                  <a:gd name="T8" fmla="*/ 368 w 569"/>
                  <a:gd name="T9" fmla="*/ 200 h 569"/>
                  <a:gd name="T10" fmla="*/ 443 w 569"/>
                  <a:gd name="T11" fmla="*/ 275 h 569"/>
                  <a:gd name="T12" fmla="*/ 409 w 569"/>
                  <a:gd name="T13" fmla="*/ 309 h 569"/>
                  <a:gd name="T14" fmla="*/ 359 w 569"/>
                  <a:gd name="T15" fmla="*/ 251 h 569"/>
                  <a:gd name="T16" fmla="*/ 334 w 569"/>
                  <a:gd name="T17" fmla="*/ 284 h 569"/>
                  <a:gd name="T18" fmla="*/ 384 w 569"/>
                  <a:gd name="T19" fmla="*/ 334 h 569"/>
                  <a:gd name="T20" fmla="*/ 342 w 569"/>
                  <a:gd name="T21" fmla="*/ 376 h 569"/>
                  <a:gd name="T22" fmla="*/ 267 w 569"/>
                  <a:gd name="T23" fmla="*/ 301 h 569"/>
                  <a:gd name="T24" fmla="*/ 234 w 569"/>
                  <a:gd name="T25" fmla="*/ 326 h 569"/>
                  <a:gd name="T26" fmla="*/ 309 w 569"/>
                  <a:gd name="T27" fmla="*/ 401 h 569"/>
                  <a:gd name="T28" fmla="*/ 284 w 569"/>
                  <a:gd name="T29" fmla="*/ 434 h 569"/>
                  <a:gd name="T30" fmla="*/ 234 w 569"/>
                  <a:gd name="T31" fmla="*/ 376 h 569"/>
                  <a:gd name="T32" fmla="*/ 200 w 569"/>
                  <a:gd name="T33" fmla="*/ 409 h 569"/>
                  <a:gd name="T34" fmla="*/ 250 w 569"/>
                  <a:gd name="T35" fmla="*/ 459 h 569"/>
                  <a:gd name="T36" fmla="*/ 217 w 569"/>
                  <a:gd name="T37" fmla="*/ 493 h 569"/>
                  <a:gd name="T38" fmla="*/ 75 w 569"/>
                  <a:gd name="T39" fmla="*/ 351 h 569"/>
                  <a:gd name="T40" fmla="*/ 393 w 569"/>
                  <a:gd name="T41" fmla="*/ 41 h 569"/>
                  <a:gd name="T42" fmla="*/ 351 w 569"/>
                  <a:gd name="T43" fmla="*/ 0 h 569"/>
                  <a:gd name="T44" fmla="*/ 0 w 569"/>
                  <a:gd name="T45" fmla="*/ 351 h 569"/>
                  <a:gd name="T46" fmla="*/ 217 w 569"/>
                  <a:gd name="T47" fmla="*/ 568 h 569"/>
                  <a:gd name="T48" fmla="*/ 568 w 569"/>
                  <a:gd name="T49" fmla="*/ 225 h 569"/>
                  <a:gd name="T50" fmla="*/ 484 w 569"/>
                  <a:gd name="T51" fmla="*/ 133 h 569"/>
                  <a:gd name="T52" fmla="*/ 451 w 569"/>
                  <a:gd name="T53" fmla="*/ 158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69" h="569">
                    <a:moveTo>
                      <a:pt x="451" y="158"/>
                    </a:moveTo>
                    <a:lnTo>
                      <a:pt x="501" y="209"/>
                    </a:lnTo>
                    <a:lnTo>
                      <a:pt x="468" y="251"/>
                    </a:lnTo>
                    <a:lnTo>
                      <a:pt x="393" y="175"/>
                    </a:lnTo>
                    <a:lnTo>
                      <a:pt x="368" y="200"/>
                    </a:lnTo>
                    <a:lnTo>
                      <a:pt x="443" y="275"/>
                    </a:lnTo>
                    <a:lnTo>
                      <a:pt x="409" y="309"/>
                    </a:lnTo>
                    <a:lnTo>
                      <a:pt x="359" y="251"/>
                    </a:lnTo>
                    <a:lnTo>
                      <a:pt x="334" y="284"/>
                    </a:lnTo>
                    <a:lnTo>
                      <a:pt x="384" y="334"/>
                    </a:lnTo>
                    <a:lnTo>
                      <a:pt x="342" y="376"/>
                    </a:lnTo>
                    <a:lnTo>
                      <a:pt x="267" y="301"/>
                    </a:lnTo>
                    <a:lnTo>
                      <a:pt x="234" y="326"/>
                    </a:lnTo>
                    <a:lnTo>
                      <a:pt x="309" y="401"/>
                    </a:lnTo>
                    <a:lnTo>
                      <a:pt x="284" y="434"/>
                    </a:lnTo>
                    <a:lnTo>
                      <a:pt x="234" y="376"/>
                    </a:lnTo>
                    <a:lnTo>
                      <a:pt x="200" y="409"/>
                    </a:lnTo>
                    <a:lnTo>
                      <a:pt x="250" y="459"/>
                    </a:lnTo>
                    <a:lnTo>
                      <a:pt x="217" y="493"/>
                    </a:lnTo>
                    <a:lnTo>
                      <a:pt x="75" y="351"/>
                    </a:lnTo>
                    <a:lnTo>
                      <a:pt x="393" y="41"/>
                    </a:lnTo>
                    <a:lnTo>
                      <a:pt x="351" y="0"/>
                    </a:lnTo>
                    <a:lnTo>
                      <a:pt x="0" y="351"/>
                    </a:lnTo>
                    <a:lnTo>
                      <a:pt x="217" y="568"/>
                    </a:lnTo>
                    <a:lnTo>
                      <a:pt x="568" y="225"/>
                    </a:lnTo>
                    <a:lnTo>
                      <a:pt x="484" y="133"/>
                    </a:lnTo>
                    <a:lnTo>
                      <a:pt x="451" y="158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131" name="Freeform 423"/>
              <p:cNvSpPr>
                <a:spLocks noChangeArrowheads="1"/>
              </p:cNvSpPr>
              <p:nvPr/>
            </p:nvSpPr>
            <p:spPr bwMode="auto">
              <a:xfrm>
                <a:off x="5591175" y="4286249"/>
                <a:ext cx="1588" cy="158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132" name="Freeform 424"/>
              <p:cNvSpPr>
                <a:spLocks noChangeArrowheads="1"/>
              </p:cNvSpPr>
              <p:nvPr/>
            </p:nvSpPr>
            <p:spPr bwMode="auto">
              <a:xfrm>
                <a:off x="5473700" y="4070349"/>
                <a:ext cx="312738" cy="319088"/>
              </a:xfrm>
              <a:custGeom>
                <a:avLst/>
                <a:gdLst>
                  <a:gd name="T0" fmla="*/ 318 w 870"/>
                  <a:gd name="T1" fmla="*/ 142 h 887"/>
                  <a:gd name="T2" fmla="*/ 167 w 870"/>
                  <a:gd name="T3" fmla="*/ 0 h 887"/>
                  <a:gd name="T4" fmla="*/ 0 w 870"/>
                  <a:gd name="T5" fmla="*/ 167 h 887"/>
                  <a:gd name="T6" fmla="*/ 142 w 870"/>
                  <a:gd name="T7" fmla="*/ 317 h 887"/>
                  <a:gd name="T8" fmla="*/ 594 w 870"/>
                  <a:gd name="T9" fmla="*/ 760 h 887"/>
                  <a:gd name="T10" fmla="*/ 869 w 870"/>
                  <a:gd name="T11" fmla="*/ 886 h 887"/>
                  <a:gd name="T12" fmla="*/ 769 w 870"/>
                  <a:gd name="T13" fmla="*/ 601 h 887"/>
                  <a:gd name="T14" fmla="*/ 318 w 870"/>
                  <a:gd name="T15" fmla="*/ 142 h 887"/>
                  <a:gd name="T16" fmla="*/ 117 w 870"/>
                  <a:gd name="T17" fmla="*/ 225 h 887"/>
                  <a:gd name="T18" fmla="*/ 58 w 870"/>
                  <a:gd name="T19" fmla="*/ 167 h 887"/>
                  <a:gd name="T20" fmla="*/ 167 w 870"/>
                  <a:gd name="T21" fmla="*/ 58 h 887"/>
                  <a:gd name="T22" fmla="*/ 226 w 870"/>
                  <a:gd name="T23" fmla="*/ 116 h 887"/>
                  <a:gd name="T24" fmla="*/ 117 w 870"/>
                  <a:gd name="T25" fmla="*/ 225 h 887"/>
                  <a:gd name="T26" fmla="*/ 769 w 870"/>
                  <a:gd name="T27" fmla="*/ 819 h 887"/>
                  <a:gd name="T28" fmla="*/ 610 w 870"/>
                  <a:gd name="T29" fmla="*/ 744 h 887"/>
                  <a:gd name="T30" fmla="*/ 594 w 870"/>
                  <a:gd name="T31" fmla="*/ 727 h 887"/>
                  <a:gd name="T32" fmla="*/ 677 w 870"/>
                  <a:gd name="T33" fmla="*/ 735 h 887"/>
                  <a:gd name="T34" fmla="*/ 669 w 870"/>
                  <a:gd name="T35" fmla="*/ 668 h 887"/>
                  <a:gd name="T36" fmla="*/ 736 w 870"/>
                  <a:gd name="T37" fmla="*/ 677 h 887"/>
                  <a:gd name="T38" fmla="*/ 736 w 870"/>
                  <a:gd name="T39" fmla="*/ 593 h 887"/>
                  <a:gd name="T40" fmla="*/ 752 w 870"/>
                  <a:gd name="T41" fmla="*/ 610 h 887"/>
                  <a:gd name="T42" fmla="*/ 811 w 870"/>
                  <a:gd name="T43" fmla="*/ 769 h 887"/>
                  <a:gd name="T44" fmla="*/ 769 w 870"/>
                  <a:gd name="T45" fmla="*/ 819 h 887"/>
                  <a:gd name="T46" fmla="*/ 769 w 870"/>
                  <a:gd name="T47" fmla="*/ 819 h 887"/>
                  <a:gd name="T48" fmla="*/ 769 w 870"/>
                  <a:gd name="T49" fmla="*/ 819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70" h="887">
                    <a:moveTo>
                      <a:pt x="318" y="142"/>
                    </a:moveTo>
                    <a:lnTo>
                      <a:pt x="167" y="0"/>
                    </a:lnTo>
                    <a:lnTo>
                      <a:pt x="0" y="167"/>
                    </a:lnTo>
                    <a:lnTo>
                      <a:pt x="142" y="317"/>
                    </a:lnTo>
                    <a:lnTo>
                      <a:pt x="594" y="760"/>
                    </a:lnTo>
                    <a:lnTo>
                      <a:pt x="869" y="886"/>
                    </a:lnTo>
                    <a:lnTo>
                      <a:pt x="769" y="601"/>
                    </a:lnTo>
                    <a:lnTo>
                      <a:pt x="318" y="142"/>
                    </a:lnTo>
                    <a:close/>
                    <a:moveTo>
                      <a:pt x="117" y="225"/>
                    </a:moveTo>
                    <a:lnTo>
                      <a:pt x="58" y="167"/>
                    </a:lnTo>
                    <a:lnTo>
                      <a:pt x="167" y="58"/>
                    </a:lnTo>
                    <a:lnTo>
                      <a:pt x="226" y="116"/>
                    </a:lnTo>
                    <a:lnTo>
                      <a:pt x="117" y="225"/>
                    </a:lnTo>
                    <a:close/>
                    <a:moveTo>
                      <a:pt x="769" y="819"/>
                    </a:moveTo>
                    <a:lnTo>
                      <a:pt x="610" y="744"/>
                    </a:lnTo>
                    <a:lnTo>
                      <a:pt x="594" y="727"/>
                    </a:lnTo>
                    <a:lnTo>
                      <a:pt x="677" y="735"/>
                    </a:lnTo>
                    <a:lnTo>
                      <a:pt x="669" y="668"/>
                    </a:lnTo>
                    <a:lnTo>
                      <a:pt x="736" y="677"/>
                    </a:lnTo>
                    <a:lnTo>
                      <a:pt x="736" y="593"/>
                    </a:lnTo>
                    <a:lnTo>
                      <a:pt x="752" y="610"/>
                    </a:lnTo>
                    <a:lnTo>
                      <a:pt x="811" y="769"/>
                    </a:lnTo>
                    <a:lnTo>
                      <a:pt x="769" y="819"/>
                    </a:lnTo>
                    <a:close/>
                    <a:moveTo>
                      <a:pt x="769" y="819"/>
                    </a:moveTo>
                    <a:lnTo>
                      <a:pt x="769" y="81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133" name="Freeform 425"/>
              <p:cNvSpPr>
                <a:spLocks noChangeArrowheads="1"/>
              </p:cNvSpPr>
              <p:nvPr/>
            </p:nvSpPr>
            <p:spPr bwMode="auto">
              <a:xfrm>
                <a:off x="5473700" y="4070349"/>
                <a:ext cx="312738" cy="319088"/>
              </a:xfrm>
              <a:custGeom>
                <a:avLst/>
                <a:gdLst>
                  <a:gd name="T0" fmla="*/ 318 w 870"/>
                  <a:gd name="T1" fmla="*/ 142 h 887"/>
                  <a:gd name="T2" fmla="*/ 318 w 870"/>
                  <a:gd name="T3" fmla="*/ 142 h 887"/>
                  <a:gd name="T4" fmla="*/ 167 w 870"/>
                  <a:gd name="T5" fmla="*/ 0 h 887"/>
                  <a:gd name="T6" fmla="*/ 0 w 870"/>
                  <a:gd name="T7" fmla="*/ 167 h 887"/>
                  <a:gd name="T8" fmla="*/ 142 w 870"/>
                  <a:gd name="T9" fmla="*/ 317 h 887"/>
                  <a:gd name="T10" fmla="*/ 142 w 870"/>
                  <a:gd name="T11" fmla="*/ 317 h 887"/>
                  <a:gd name="T12" fmla="*/ 594 w 870"/>
                  <a:gd name="T13" fmla="*/ 760 h 887"/>
                  <a:gd name="T14" fmla="*/ 869 w 870"/>
                  <a:gd name="T15" fmla="*/ 886 h 887"/>
                  <a:gd name="T16" fmla="*/ 769 w 870"/>
                  <a:gd name="T17" fmla="*/ 601 h 887"/>
                  <a:gd name="T18" fmla="*/ 318 w 870"/>
                  <a:gd name="T19" fmla="*/ 142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70" h="887">
                    <a:moveTo>
                      <a:pt x="318" y="142"/>
                    </a:moveTo>
                    <a:lnTo>
                      <a:pt x="318" y="142"/>
                    </a:lnTo>
                    <a:lnTo>
                      <a:pt x="167" y="0"/>
                    </a:lnTo>
                    <a:lnTo>
                      <a:pt x="0" y="167"/>
                    </a:lnTo>
                    <a:lnTo>
                      <a:pt x="142" y="317"/>
                    </a:lnTo>
                    <a:lnTo>
                      <a:pt x="142" y="317"/>
                    </a:lnTo>
                    <a:lnTo>
                      <a:pt x="594" y="760"/>
                    </a:lnTo>
                    <a:lnTo>
                      <a:pt x="869" y="886"/>
                    </a:lnTo>
                    <a:lnTo>
                      <a:pt x="769" y="601"/>
                    </a:lnTo>
                    <a:lnTo>
                      <a:pt x="318" y="14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134" name="Freeform 426"/>
              <p:cNvSpPr>
                <a:spLocks noChangeArrowheads="1"/>
              </p:cNvSpPr>
              <p:nvPr/>
            </p:nvSpPr>
            <p:spPr bwMode="auto">
              <a:xfrm>
                <a:off x="5494338" y="4090987"/>
                <a:ext cx="60325" cy="60325"/>
              </a:xfrm>
              <a:custGeom>
                <a:avLst/>
                <a:gdLst>
                  <a:gd name="T0" fmla="*/ 59 w 169"/>
                  <a:gd name="T1" fmla="*/ 167 h 168"/>
                  <a:gd name="T2" fmla="*/ 0 w 169"/>
                  <a:gd name="T3" fmla="*/ 109 h 168"/>
                  <a:gd name="T4" fmla="*/ 109 w 169"/>
                  <a:gd name="T5" fmla="*/ 0 h 168"/>
                  <a:gd name="T6" fmla="*/ 168 w 169"/>
                  <a:gd name="T7" fmla="*/ 58 h 168"/>
                  <a:gd name="T8" fmla="*/ 59 w 169"/>
                  <a:gd name="T9" fmla="*/ 16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168">
                    <a:moveTo>
                      <a:pt x="59" y="167"/>
                    </a:moveTo>
                    <a:lnTo>
                      <a:pt x="0" y="109"/>
                    </a:lnTo>
                    <a:lnTo>
                      <a:pt x="109" y="0"/>
                    </a:lnTo>
                    <a:lnTo>
                      <a:pt x="168" y="58"/>
                    </a:lnTo>
                    <a:lnTo>
                      <a:pt x="59" y="167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135" name="Freeform 427"/>
              <p:cNvSpPr>
                <a:spLocks noChangeArrowheads="1"/>
              </p:cNvSpPr>
              <p:nvPr/>
            </p:nvSpPr>
            <p:spPr bwMode="auto">
              <a:xfrm>
                <a:off x="5688013" y="4283074"/>
                <a:ext cx="77787" cy="80963"/>
              </a:xfrm>
              <a:custGeom>
                <a:avLst/>
                <a:gdLst>
                  <a:gd name="T0" fmla="*/ 175 w 218"/>
                  <a:gd name="T1" fmla="*/ 226 h 227"/>
                  <a:gd name="T2" fmla="*/ 16 w 218"/>
                  <a:gd name="T3" fmla="*/ 151 h 227"/>
                  <a:gd name="T4" fmla="*/ 0 w 218"/>
                  <a:gd name="T5" fmla="*/ 134 h 227"/>
                  <a:gd name="T6" fmla="*/ 83 w 218"/>
                  <a:gd name="T7" fmla="*/ 142 h 227"/>
                  <a:gd name="T8" fmla="*/ 75 w 218"/>
                  <a:gd name="T9" fmla="*/ 75 h 227"/>
                  <a:gd name="T10" fmla="*/ 142 w 218"/>
                  <a:gd name="T11" fmla="*/ 84 h 227"/>
                  <a:gd name="T12" fmla="*/ 142 w 218"/>
                  <a:gd name="T13" fmla="*/ 0 h 227"/>
                  <a:gd name="T14" fmla="*/ 158 w 218"/>
                  <a:gd name="T15" fmla="*/ 17 h 227"/>
                  <a:gd name="T16" fmla="*/ 217 w 218"/>
                  <a:gd name="T17" fmla="*/ 176 h 227"/>
                  <a:gd name="T18" fmla="*/ 175 w 218"/>
                  <a:gd name="T19" fmla="*/ 226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8" h="227">
                    <a:moveTo>
                      <a:pt x="175" y="226"/>
                    </a:moveTo>
                    <a:lnTo>
                      <a:pt x="16" y="151"/>
                    </a:lnTo>
                    <a:lnTo>
                      <a:pt x="0" y="134"/>
                    </a:lnTo>
                    <a:lnTo>
                      <a:pt x="83" y="142"/>
                    </a:lnTo>
                    <a:lnTo>
                      <a:pt x="75" y="75"/>
                    </a:lnTo>
                    <a:lnTo>
                      <a:pt x="142" y="84"/>
                    </a:lnTo>
                    <a:lnTo>
                      <a:pt x="142" y="0"/>
                    </a:lnTo>
                    <a:lnTo>
                      <a:pt x="158" y="17"/>
                    </a:lnTo>
                    <a:lnTo>
                      <a:pt x="217" y="176"/>
                    </a:lnTo>
                    <a:lnTo>
                      <a:pt x="175" y="226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136" name="Freeform 428"/>
              <p:cNvSpPr>
                <a:spLocks noChangeArrowheads="1"/>
              </p:cNvSpPr>
              <p:nvPr/>
            </p:nvSpPr>
            <p:spPr bwMode="auto">
              <a:xfrm>
                <a:off x="5749925" y="4365624"/>
                <a:ext cx="1588" cy="158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</p:grpSp>
        <p:sp>
          <p:nvSpPr>
            <p:cNvPr id="143" name="Title 20"/>
            <p:cNvSpPr txBox="1"/>
            <p:nvPr/>
          </p:nvSpPr>
          <p:spPr>
            <a:xfrm>
              <a:off x="15658094" y="7903504"/>
              <a:ext cx="1210588" cy="615553"/>
            </a:xfrm>
            <a:prstGeom prst="rect">
              <a:avLst/>
            </a:prstGeom>
          </p:spPr>
          <p:txBody>
            <a:bodyPr vert="horz" wrap="none" lIns="91440" tIns="0" rIns="91440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zh-CN" altLang="en-US" sz="4000" b="1" dirty="0">
                  <a:solidFill>
                    <a:schemeClr val="tx1"/>
                  </a:solidFill>
                  <a:latin typeface="+mn-ea"/>
                  <a:ea typeface="+mn-ea"/>
                  <a:cs typeface="Lato Regular" panose="020F0502020204030203"/>
                </a:rPr>
                <a:t>工具</a:t>
              </a:r>
              <a:endParaRPr lang="en-US" sz="4000" b="1" dirty="0">
                <a:solidFill>
                  <a:schemeClr val="tx1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  <p:sp>
          <p:nvSpPr>
            <p:cNvPr id="144" name="Title 20"/>
            <p:cNvSpPr txBox="1"/>
            <p:nvPr/>
          </p:nvSpPr>
          <p:spPr>
            <a:xfrm>
              <a:off x="13974321" y="8452217"/>
              <a:ext cx="4566166" cy="1384995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zh-CN" altLang="en-US" sz="2800" dirty="0">
                  <a:latin typeface="+mn-ea"/>
                  <a:ea typeface="+mn-ea"/>
                  <a:cs typeface="Calibri Light" panose="020F0302020204030204"/>
                </a:rPr>
                <a:t>此处添加详细文本描述，建议与标题相关并符合整体语言风格。</a:t>
              </a:r>
              <a:endParaRPr lang="en-US" altLang="zh-CN" sz="2800" dirty="0">
                <a:latin typeface="+mn-ea"/>
                <a:ea typeface="+mn-ea"/>
                <a:cs typeface="Calibri Light" panose="020F030202020403020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039040" y="4308501"/>
            <a:ext cx="4566166" cy="6751221"/>
            <a:chOff x="18039040" y="4308501"/>
            <a:chExt cx="4566166" cy="6751221"/>
          </a:xfrm>
        </p:grpSpPr>
        <p:sp>
          <p:nvSpPr>
            <p:cNvPr id="99" name="Oval 98"/>
            <p:cNvSpPr/>
            <p:nvPr/>
          </p:nvSpPr>
          <p:spPr>
            <a:xfrm>
              <a:off x="18785130" y="4308501"/>
              <a:ext cx="3101463" cy="310227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852" tIns="121926" rIns="243852" bIns="121926" rtlCol="0" anchor="ctr"/>
            <a:lstStyle/>
            <a:p>
              <a:pPr algn="ctr"/>
              <a:endParaRPr lang="en-US" dirty="0">
                <a:latin typeface="+mn-ea"/>
              </a:endParaRPr>
            </a:p>
          </p:txBody>
        </p:sp>
        <p:sp>
          <p:nvSpPr>
            <p:cNvPr id="104" name="Freeform 260"/>
            <p:cNvSpPr>
              <a:spLocks noChangeArrowheads="1"/>
            </p:cNvSpPr>
            <p:nvPr/>
          </p:nvSpPr>
          <p:spPr bwMode="auto">
            <a:xfrm>
              <a:off x="19776905" y="4775297"/>
              <a:ext cx="1576004" cy="2101891"/>
            </a:xfrm>
            <a:custGeom>
              <a:avLst/>
              <a:gdLst>
                <a:gd name="T0" fmla="*/ 594 w 595"/>
                <a:gd name="T1" fmla="*/ 242 h 795"/>
                <a:gd name="T2" fmla="*/ 577 w 595"/>
                <a:gd name="T3" fmla="*/ 259 h 795"/>
                <a:gd name="T4" fmla="*/ 218 w 595"/>
                <a:gd name="T5" fmla="*/ 409 h 795"/>
                <a:gd name="T6" fmla="*/ 209 w 595"/>
                <a:gd name="T7" fmla="*/ 409 h 795"/>
                <a:gd name="T8" fmla="*/ 201 w 595"/>
                <a:gd name="T9" fmla="*/ 401 h 795"/>
                <a:gd name="T10" fmla="*/ 193 w 595"/>
                <a:gd name="T11" fmla="*/ 384 h 795"/>
                <a:gd name="T12" fmla="*/ 193 w 595"/>
                <a:gd name="T13" fmla="*/ 117 h 795"/>
                <a:gd name="T14" fmla="*/ 201 w 595"/>
                <a:gd name="T15" fmla="*/ 100 h 795"/>
                <a:gd name="T16" fmla="*/ 218 w 595"/>
                <a:gd name="T17" fmla="*/ 100 h 795"/>
                <a:gd name="T18" fmla="*/ 577 w 595"/>
                <a:gd name="T19" fmla="*/ 217 h 795"/>
                <a:gd name="T20" fmla="*/ 594 w 595"/>
                <a:gd name="T21" fmla="*/ 242 h 795"/>
                <a:gd name="T22" fmla="*/ 251 w 595"/>
                <a:gd name="T23" fmla="*/ 719 h 795"/>
                <a:gd name="T24" fmla="*/ 126 w 595"/>
                <a:gd name="T25" fmla="*/ 794 h 795"/>
                <a:gd name="T26" fmla="*/ 0 w 595"/>
                <a:gd name="T27" fmla="*/ 719 h 795"/>
                <a:gd name="T28" fmla="*/ 92 w 595"/>
                <a:gd name="T29" fmla="*/ 652 h 795"/>
                <a:gd name="T30" fmla="*/ 92 w 595"/>
                <a:gd name="T31" fmla="*/ 92 h 795"/>
                <a:gd name="T32" fmla="*/ 101 w 595"/>
                <a:gd name="T33" fmla="*/ 83 h 795"/>
                <a:gd name="T34" fmla="*/ 75 w 595"/>
                <a:gd name="T35" fmla="*/ 42 h 795"/>
                <a:gd name="T36" fmla="*/ 126 w 595"/>
                <a:gd name="T37" fmla="*/ 0 h 795"/>
                <a:gd name="T38" fmla="*/ 142 w 595"/>
                <a:gd name="T39" fmla="*/ 0 h 795"/>
                <a:gd name="T40" fmla="*/ 193 w 595"/>
                <a:gd name="T41" fmla="*/ 42 h 795"/>
                <a:gd name="T42" fmla="*/ 159 w 595"/>
                <a:gd name="T43" fmla="*/ 92 h 795"/>
                <a:gd name="T44" fmla="*/ 159 w 595"/>
                <a:gd name="T45" fmla="*/ 652 h 795"/>
                <a:gd name="T46" fmla="*/ 251 w 595"/>
                <a:gd name="T47" fmla="*/ 719 h 795"/>
                <a:gd name="T48" fmla="*/ 226 w 595"/>
                <a:gd name="T49" fmla="*/ 719 h 795"/>
                <a:gd name="T50" fmla="*/ 159 w 595"/>
                <a:gd name="T51" fmla="*/ 677 h 795"/>
                <a:gd name="T52" fmla="*/ 159 w 595"/>
                <a:gd name="T53" fmla="*/ 719 h 795"/>
                <a:gd name="T54" fmla="*/ 126 w 595"/>
                <a:gd name="T55" fmla="*/ 752 h 795"/>
                <a:gd name="T56" fmla="*/ 92 w 595"/>
                <a:gd name="T57" fmla="*/ 719 h 795"/>
                <a:gd name="T58" fmla="*/ 92 w 595"/>
                <a:gd name="T59" fmla="*/ 677 h 795"/>
                <a:gd name="T60" fmla="*/ 25 w 595"/>
                <a:gd name="T61" fmla="*/ 719 h 795"/>
                <a:gd name="T62" fmla="*/ 126 w 595"/>
                <a:gd name="T63" fmla="*/ 777 h 795"/>
                <a:gd name="T64" fmla="*/ 226 w 595"/>
                <a:gd name="T65" fmla="*/ 719 h 795"/>
                <a:gd name="T66" fmla="*/ 226 w 595"/>
                <a:gd name="T67" fmla="*/ 719 h 795"/>
                <a:gd name="T68" fmla="*/ 226 w 595"/>
                <a:gd name="T69" fmla="*/ 719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5" h="795">
                  <a:moveTo>
                    <a:pt x="594" y="242"/>
                  </a:moveTo>
                  <a:cubicBezTo>
                    <a:pt x="594" y="251"/>
                    <a:pt x="586" y="259"/>
                    <a:pt x="577" y="259"/>
                  </a:cubicBezTo>
                  <a:cubicBezTo>
                    <a:pt x="218" y="409"/>
                    <a:pt x="218" y="409"/>
                    <a:pt x="218" y="409"/>
                  </a:cubicBezTo>
                  <a:lnTo>
                    <a:pt x="209" y="409"/>
                  </a:lnTo>
                  <a:cubicBezTo>
                    <a:pt x="209" y="409"/>
                    <a:pt x="201" y="409"/>
                    <a:pt x="201" y="401"/>
                  </a:cubicBezTo>
                  <a:cubicBezTo>
                    <a:pt x="193" y="401"/>
                    <a:pt x="193" y="393"/>
                    <a:pt x="193" y="384"/>
                  </a:cubicBezTo>
                  <a:cubicBezTo>
                    <a:pt x="193" y="117"/>
                    <a:pt x="193" y="117"/>
                    <a:pt x="193" y="117"/>
                  </a:cubicBezTo>
                  <a:cubicBezTo>
                    <a:pt x="193" y="108"/>
                    <a:pt x="193" y="108"/>
                    <a:pt x="201" y="100"/>
                  </a:cubicBezTo>
                  <a:cubicBezTo>
                    <a:pt x="201" y="100"/>
                    <a:pt x="209" y="100"/>
                    <a:pt x="218" y="100"/>
                  </a:cubicBezTo>
                  <a:cubicBezTo>
                    <a:pt x="577" y="217"/>
                    <a:pt x="577" y="217"/>
                    <a:pt x="577" y="217"/>
                  </a:cubicBezTo>
                  <a:cubicBezTo>
                    <a:pt x="586" y="225"/>
                    <a:pt x="594" y="234"/>
                    <a:pt x="594" y="242"/>
                  </a:cubicBezTo>
                  <a:close/>
                  <a:moveTo>
                    <a:pt x="251" y="719"/>
                  </a:moveTo>
                  <a:cubicBezTo>
                    <a:pt x="251" y="760"/>
                    <a:pt x="193" y="794"/>
                    <a:pt x="126" y="794"/>
                  </a:cubicBezTo>
                  <a:cubicBezTo>
                    <a:pt x="59" y="794"/>
                    <a:pt x="0" y="760"/>
                    <a:pt x="0" y="719"/>
                  </a:cubicBezTo>
                  <a:cubicBezTo>
                    <a:pt x="0" y="685"/>
                    <a:pt x="42" y="660"/>
                    <a:pt x="92" y="652"/>
                  </a:cubicBezTo>
                  <a:cubicBezTo>
                    <a:pt x="92" y="92"/>
                    <a:pt x="92" y="92"/>
                    <a:pt x="92" y="92"/>
                  </a:cubicBezTo>
                  <a:lnTo>
                    <a:pt x="101" y="83"/>
                  </a:lnTo>
                  <a:cubicBezTo>
                    <a:pt x="84" y="75"/>
                    <a:pt x="75" y="67"/>
                    <a:pt x="75" y="42"/>
                  </a:cubicBezTo>
                  <a:cubicBezTo>
                    <a:pt x="75" y="16"/>
                    <a:pt x="92" y="0"/>
                    <a:pt x="126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68" y="0"/>
                    <a:pt x="193" y="16"/>
                    <a:pt x="193" y="42"/>
                  </a:cubicBezTo>
                  <a:cubicBezTo>
                    <a:pt x="193" y="67"/>
                    <a:pt x="176" y="83"/>
                    <a:pt x="159" y="92"/>
                  </a:cubicBezTo>
                  <a:cubicBezTo>
                    <a:pt x="159" y="652"/>
                    <a:pt x="159" y="652"/>
                    <a:pt x="159" y="652"/>
                  </a:cubicBezTo>
                  <a:cubicBezTo>
                    <a:pt x="209" y="660"/>
                    <a:pt x="251" y="685"/>
                    <a:pt x="251" y="719"/>
                  </a:cubicBezTo>
                  <a:close/>
                  <a:moveTo>
                    <a:pt x="226" y="719"/>
                  </a:moveTo>
                  <a:cubicBezTo>
                    <a:pt x="226" y="702"/>
                    <a:pt x="201" y="677"/>
                    <a:pt x="159" y="677"/>
                  </a:cubicBezTo>
                  <a:cubicBezTo>
                    <a:pt x="159" y="719"/>
                    <a:pt x="159" y="719"/>
                    <a:pt x="159" y="719"/>
                  </a:cubicBezTo>
                  <a:cubicBezTo>
                    <a:pt x="159" y="736"/>
                    <a:pt x="142" y="752"/>
                    <a:pt x="126" y="752"/>
                  </a:cubicBezTo>
                  <a:cubicBezTo>
                    <a:pt x="109" y="752"/>
                    <a:pt x="92" y="736"/>
                    <a:pt x="92" y="719"/>
                  </a:cubicBezTo>
                  <a:cubicBezTo>
                    <a:pt x="92" y="677"/>
                    <a:pt x="92" y="677"/>
                    <a:pt x="92" y="677"/>
                  </a:cubicBezTo>
                  <a:cubicBezTo>
                    <a:pt x="59" y="677"/>
                    <a:pt x="25" y="702"/>
                    <a:pt x="25" y="719"/>
                  </a:cubicBezTo>
                  <a:cubicBezTo>
                    <a:pt x="25" y="752"/>
                    <a:pt x="75" y="777"/>
                    <a:pt x="126" y="777"/>
                  </a:cubicBezTo>
                  <a:cubicBezTo>
                    <a:pt x="184" y="777"/>
                    <a:pt x="226" y="752"/>
                    <a:pt x="226" y="719"/>
                  </a:cubicBezTo>
                  <a:close/>
                  <a:moveTo>
                    <a:pt x="226" y="719"/>
                  </a:moveTo>
                  <a:lnTo>
                    <a:pt x="226" y="7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243852" tIns="121926" rIns="243852" bIns="121926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20314333" y="7515033"/>
              <a:ext cx="0" cy="1582326"/>
            </a:xfrm>
            <a:prstGeom prst="line">
              <a:avLst/>
            </a:prstGeom>
            <a:ln w="28575" cmpd="sng">
              <a:solidFill>
                <a:schemeClr val="bg1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itle 20"/>
            <p:cNvSpPr txBox="1"/>
            <p:nvPr/>
          </p:nvSpPr>
          <p:spPr>
            <a:xfrm>
              <a:off x="19722813" y="9126014"/>
              <a:ext cx="1210588" cy="615553"/>
            </a:xfrm>
            <a:prstGeom prst="rect">
              <a:avLst/>
            </a:prstGeom>
          </p:spPr>
          <p:txBody>
            <a:bodyPr vert="horz" wrap="none" lIns="91440" tIns="0" rIns="91440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zh-CN" altLang="en-US" sz="4000" b="1" dirty="0">
                  <a:solidFill>
                    <a:schemeClr val="tx1"/>
                  </a:solidFill>
                  <a:latin typeface="+mn-ea"/>
                  <a:ea typeface="+mn-ea"/>
                  <a:cs typeface="Lato Regular" panose="020F0502020204030203"/>
                </a:rPr>
                <a:t>成功</a:t>
              </a:r>
              <a:endParaRPr lang="en-US" sz="4000" b="1" dirty="0">
                <a:solidFill>
                  <a:schemeClr val="tx1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  <p:sp>
          <p:nvSpPr>
            <p:cNvPr id="146" name="Title 20"/>
            <p:cNvSpPr txBox="1"/>
            <p:nvPr/>
          </p:nvSpPr>
          <p:spPr>
            <a:xfrm>
              <a:off x="18039040" y="9674727"/>
              <a:ext cx="4566166" cy="1384995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zh-CN" altLang="en-US" sz="2800" dirty="0">
                  <a:latin typeface="+mn-ea"/>
                  <a:ea typeface="+mn-ea"/>
                  <a:cs typeface="Calibri Light" panose="020F0302020204030204"/>
                </a:rPr>
                <a:t>此处添加详细文本描述，建议与标题相关并符合整体语言风格。</a:t>
              </a:r>
              <a:endParaRPr lang="en-US" altLang="zh-CN" sz="2800" dirty="0">
                <a:latin typeface="+mn-ea"/>
                <a:ea typeface="+mn-ea"/>
                <a:cs typeface="Calibri Light" panose="020F030202020403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8" grpId="0" animBg="1"/>
      <p:bldP spid="10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12"/>
          <p:cNvSpPr>
            <a:spLocks noEditPoints="1"/>
          </p:cNvSpPr>
          <p:nvPr/>
        </p:nvSpPr>
        <p:spPr bwMode="auto">
          <a:xfrm rot="20456457">
            <a:off x="1611355" y="8862921"/>
            <a:ext cx="2880752" cy="2818000"/>
          </a:xfrm>
          <a:custGeom>
            <a:avLst/>
            <a:gdLst>
              <a:gd name="T0" fmla="*/ 2384 w 2506"/>
              <a:gd name="T1" fmla="*/ 122 h 2453"/>
              <a:gd name="T2" fmla="*/ 2190 w 2506"/>
              <a:gd name="T3" fmla="*/ 0 h 2453"/>
              <a:gd name="T4" fmla="*/ 1389 w 2506"/>
              <a:gd name="T5" fmla="*/ 432 h 2453"/>
              <a:gd name="T6" fmla="*/ 1145 w 2506"/>
              <a:gd name="T7" fmla="*/ 382 h 2453"/>
              <a:gd name="T8" fmla="*/ 220 w 2506"/>
              <a:gd name="T9" fmla="*/ 477 h 2453"/>
              <a:gd name="T10" fmla="*/ 0 w 2506"/>
              <a:gd name="T11" fmla="*/ 819 h 2453"/>
              <a:gd name="T12" fmla="*/ 104 w 2506"/>
              <a:gd name="T13" fmla="*/ 1388 h 2453"/>
              <a:gd name="T14" fmla="*/ 434 w 2506"/>
              <a:gd name="T15" fmla="*/ 1654 h 2453"/>
              <a:gd name="T16" fmla="*/ 833 w 2506"/>
              <a:gd name="T17" fmla="*/ 2453 h 2453"/>
              <a:gd name="T18" fmla="*/ 1168 w 2506"/>
              <a:gd name="T19" fmla="*/ 2358 h 2453"/>
              <a:gd name="T20" fmla="*/ 1305 w 2506"/>
              <a:gd name="T21" fmla="*/ 2109 h 2453"/>
              <a:gd name="T22" fmla="*/ 1274 w 2506"/>
              <a:gd name="T23" fmla="*/ 1904 h 2453"/>
              <a:gd name="T24" fmla="*/ 1312 w 2506"/>
              <a:gd name="T25" fmla="*/ 1739 h 2453"/>
              <a:gd name="T26" fmla="*/ 1237 w 2506"/>
              <a:gd name="T27" fmla="*/ 1618 h 2453"/>
              <a:gd name="T28" fmla="*/ 1389 w 2506"/>
              <a:gd name="T29" fmla="*/ 1606 h 2453"/>
              <a:gd name="T30" fmla="*/ 2190 w 2506"/>
              <a:gd name="T31" fmla="*/ 2051 h 2453"/>
              <a:gd name="T32" fmla="*/ 2384 w 2506"/>
              <a:gd name="T33" fmla="*/ 1928 h 2453"/>
              <a:gd name="T34" fmla="*/ 2506 w 2506"/>
              <a:gd name="T35" fmla="*/ 1017 h 2453"/>
              <a:gd name="T36" fmla="*/ 833 w 2506"/>
              <a:gd name="T37" fmla="*/ 2318 h 2453"/>
              <a:gd name="T38" fmla="*/ 556 w 2506"/>
              <a:gd name="T39" fmla="*/ 1592 h 2453"/>
              <a:gd name="T40" fmla="*/ 1176 w 2506"/>
              <a:gd name="T41" fmla="*/ 2149 h 2453"/>
              <a:gd name="T42" fmla="*/ 1128 w 2506"/>
              <a:gd name="T43" fmla="*/ 2229 h 2453"/>
              <a:gd name="T44" fmla="*/ 833 w 2506"/>
              <a:gd name="T45" fmla="*/ 2318 h 2453"/>
              <a:gd name="T46" fmla="*/ 136 w 2506"/>
              <a:gd name="T47" fmla="*/ 819 h 2453"/>
              <a:gd name="T48" fmla="*/ 147 w 2506"/>
              <a:gd name="T49" fmla="*/ 1253 h 2453"/>
              <a:gd name="T50" fmla="*/ 219 w 2506"/>
              <a:gd name="T51" fmla="*/ 1264 h 2453"/>
              <a:gd name="T52" fmla="*/ 476 w 2506"/>
              <a:gd name="T53" fmla="*/ 517 h 2453"/>
              <a:gd name="T54" fmla="*/ 1140 w 2506"/>
              <a:gd name="T55" fmla="*/ 1521 h 2453"/>
              <a:gd name="T56" fmla="*/ 476 w 2506"/>
              <a:gd name="T57" fmla="*/ 1521 h 2453"/>
              <a:gd name="T58" fmla="*/ 1090 w 2506"/>
              <a:gd name="T59" fmla="*/ 1638 h 2453"/>
              <a:gd name="T60" fmla="*/ 1148 w 2506"/>
              <a:gd name="T61" fmla="*/ 1823 h 2453"/>
              <a:gd name="T62" fmla="*/ 1212 w 2506"/>
              <a:gd name="T63" fmla="*/ 567 h 2453"/>
              <a:gd name="T64" fmla="*/ 2132 w 2506"/>
              <a:gd name="T65" fmla="*/ 201 h 2453"/>
              <a:gd name="T66" fmla="*/ 1421 w 2506"/>
              <a:gd name="T67" fmla="*/ 1471 h 2453"/>
              <a:gd name="T68" fmla="*/ 1212 w 2506"/>
              <a:gd name="T69" fmla="*/ 567 h 2453"/>
              <a:gd name="T70" fmla="*/ 2248 w 2506"/>
              <a:gd name="T71" fmla="*/ 135 h 2453"/>
              <a:gd name="T72" fmla="*/ 2203 w 2506"/>
              <a:gd name="T73" fmla="*/ 1915 h 2453"/>
              <a:gd name="T74" fmla="*/ 2319 w 2506"/>
              <a:gd name="T75" fmla="*/ 1169 h 2453"/>
              <a:gd name="T76" fmla="*/ 2371 w 2506"/>
              <a:gd name="T77" fmla="*/ 1017 h 2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06" h="2453">
                <a:moveTo>
                  <a:pt x="2384" y="735"/>
                </a:moveTo>
                <a:cubicBezTo>
                  <a:pt x="2384" y="122"/>
                  <a:pt x="2384" y="122"/>
                  <a:pt x="2384" y="122"/>
                </a:cubicBezTo>
                <a:cubicBezTo>
                  <a:pt x="2384" y="54"/>
                  <a:pt x="2329" y="0"/>
                  <a:pt x="2261" y="0"/>
                </a:cubicBezTo>
                <a:cubicBezTo>
                  <a:pt x="2190" y="0"/>
                  <a:pt x="2190" y="0"/>
                  <a:pt x="2190" y="0"/>
                </a:cubicBezTo>
                <a:cubicBezTo>
                  <a:pt x="2138" y="0"/>
                  <a:pt x="2094" y="32"/>
                  <a:pt x="2076" y="78"/>
                </a:cubicBezTo>
                <a:cubicBezTo>
                  <a:pt x="1389" y="432"/>
                  <a:pt x="1389" y="432"/>
                  <a:pt x="1389" y="432"/>
                </a:cubicBezTo>
                <a:cubicBezTo>
                  <a:pt x="1248" y="432"/>
                  <a:pt x="1248" y="432"/>
                  <a:pt x="1248" y="432"/>
                </a:cubicBezTo>
                <a:cubicBezTo>
                  <a:pt x="1224" y="401"/>
                  <a:pt x="1186" y="382"/>
                  <a:pt x="1145" y="382"/>
                </a:cubicBezTo>
                <a:cubicBezTo>
                  <a:pt x="476" y="382"/>
                  <a:pt x="476" y="382"/>
                  <a:pt x="476" y="382"/>
                </a:cubicBezTo>
                <a:cubicBezTo>
                  <a:pt x="382" y="382"/>
                  <a:pt x="291" y="416"/>
                  <a:pt x="220" y="477"/>
                </a:cubicBezTo>
                <a:cubicBezTo>
                  <a:pt x="166" y="523"/>
                  <a:pt x="126" y="583"/>
                  <a:pt x="104" y="650"/>
                </a:cubicBezTo>
                <a:cubicBezTo>
                  <a:pt x="42" y="682"/>
                  <a:pt x="0" y="746"/>
                  <a:pt x="0" y="819"/>
                </a:cubicBezTo>
                <a:cubicBezTo>
                  <a:pt x="0" y="1219"/>
                  <a:pt x="0" y="1219"/>
                  <a:pt x="0" y="1219"/>
                </a:cubicBezTo>
                <a:cubicBezTo>
                  <a:pt x="0" y="1293"/>
                  <a:pt x="42" y="1357"/>
                  <a:pt x="104" y="1388"/>
                </a:cubicBezTo>
                <a:cubicBezTo>
                  <a:pt x="126" y="1455"/>
                  <a:pt x="166" y="1515"/>
                  <a:pt x="220" y="1561"/>
                </a:cubicBezTo>
                <a:cubicBezTo>
                  <a:pt x="280" y="1613"/>
                  <a:pt x="355" y="1646"/>
                  <a:pt x="434" y="1654"/>
                </a:cubicBezTo>
                <a:cubicBezTo>
                  <a:pt x="642" y="2317"/>
                  <a:pt x="642" y="2317"/>
                  <a:pt x="642" y="2317"/>
                </a:cubicBezTo>
                <a:cubicBezTo>
                  <a:pt x="668" y="2398"/>
                  <a:pt x="744" y="2453"/>
                  <a:pt x="833" y="2453"/>
                </a:cubicBezTo>
                <a:cubicBezTo>
                  <a:pt x="855" y="2453"/>
                  <a:pt x="876" y="2450"/>
                  <a:pt x="897" y="2443"/>
                </a:cubicBezTo>
                <a:cubicBezTo>
                  <a:pt x="1168" y="2358"/>
                  <a:pt x="1168" y="2358"/>
                  <a:pt x="1168" y="2358"/>
                </a:cubicBezTo>
                <a:cubicBezTo>
                  <a:pt x="1219" y="2342"/>
                  <a:pt x="1262" y="2308"/>
                  <a:pt x="1288" y="2263"/>
                </a:cubicBezTo>
                <a:cubicBezTo>
                  <a:pt x="1315" y="2216"/>
                  <a:pt x="1321" y="2160"/>
                  <a:pt x="1305" y="2109"/>
                </a:cubicBezTo>
                <a:cubicBezTo>
                  <a:pt x="1246" y="1921"/>
                  <a:pt x="1246" y="1921"/>
                  <a:pt x="1246" y="1921"/>
                </a:cubicBezTo>
                <a:cubicBezTo>
                  <a:pt x="1274" y="1904"/>
                  <a:pt x="1274" y="1904"/>
                  <a:pt x="1274" y="1904"/>
                </a:cubicBezTo>
                <a:cubicBezTo>
                  <a:pt x="1330" y="1869"/>
                  <a:pt x="1347" y="1795"/>
                  <a:pt x="1313" y="1739"/>
                </a:cubicBezTo>
                <a:cubicBezTo>
                  <a:pt x="1312" y="1739"/>
                  <a:pt x="1312" y="1739"/>
                  <a:pt x="1312" y="1739"/>
                </a:cubicBezTo>
                <a:cubicBezTo>
                  <a:pt x="1312" y="1739"/>
                  <a:pt x="1312" y="1739"/>
                  <a:pt x="1312" y="1739"/>
                </a:cubicBezTo>
                <a:cubicBezTo>
                  <a:pt x="1237" y="1618"/>
                  <a:pt x="1237" y="1618"/>
                  <a:pt x="1237" y="1618"/>
                </a:cubicBezTo>
                <a:cubicBezTo>
                  <a:pt x="1241" y="1614"/>
                  <a:pt x="1244" y="1611"/>
                  <a:pt x="1248" y="1606"/>
                </a:cubicBezTo>
                <a:cubicBezTo>
                  <a:pt x="1389" y="1606"/>
                  <a:pt x="1389" y="1606"/>
                  <a:pt x="1389" y="1606"/>
                </a:cubicBezTo>
                <a:cubicBezTo>
                  <a:pt x="2072" y="1958"/>
                  <a:pt x="2072" y="1958"/>
                  <a:pt x="2072" y="1958"/>
                </a:cubicBezTo>
                <a:cubicBezTo>
                  <a:pt x="2085" y="2011"/>
                  <a:pt x="2133" y="2051"/>
                  <a:pt x="2190" y="2051"/>
                </a:cubicBezTo>
                <a:cubicBezTo>
                  <a:pt x="2261" y="2051"/>
                  <a:pt x="2261" y="2051"/>
                  <a:pt x="2261" y="2051"/>
                </a:cubicBezTo>
                <a:cubicBezTo>
                  <a:pt x="2329" y="2051"/>
                  <a:pt x="2384" y="1996"/>
                  <a:pt x="2384" y="1928"/>
                </a:cubicBezTo>
                <a:cubicBezTo>
                  <a:pt x="2384" y="1299"/>
                  <a:pt x="2384" y="1299"/>
                  <a:pt x="2384" y="1299"/>
                </a:cubicBezTo>
                <a:cubicBezTo>
                  <a:pt x="2461" y="1226"/>
                  <a:pt x="2506" y="1124"/>
                  <a:pt x="2506" y="1017"/>
                </a:cubicBezTo>
                <a:cubicBezTo>
                  <a:pt x="2506" y="909"/>
                  <a:pt x="2461" y="807"/>
                  <a:pt x="2384" y="735"/>
                </a:cubicBezTo>
                <a:close/>
                <a:moveTo>
                  <a:pt x="833" y="2318"/>
                </a:moveTo>
                <a:cubicBezTo>
                  <a:pt x="804" y="2318"/>
                  <a:pt x="779" y="2301"/>
                  <a:pt x="771" y="2276"/>
                </a:cubicBezTo>
                <a:cubicBezTo>
                  <a:pt x="556" y="1592"/>
                  <a:pt x="556" y="1592"/>
                  <a:pt x="556" y="1592"/>
                </a:cubicBezTo>
                <a:cubicBezTo>
                  <a:pt x="1001" y="1592"/>
                  <a:pt x="1001" y="1592"/>
                  <a:pt x="1001" y="1592"/>
                </a:cubicBezTo>
                <a:cubicBezTo>
                  <a:pt x="1176" y="2149"/>
                  <a:pt x="1176" y="2149"/>
                  <a:pt x="1176" y="2149"/>
                </a:cubicBezTo>
                <a:cubicBezTo>
                  <a:pt x="1181" y="2164"/>
                  <a:pt x="1179" y="2181"/>
                  <a:pt x="1170" y="2196"/>
                </a:cubicBezTo>
                <a:cubicBezTo>
                  <a:pt x="1161" y="2212"/>
                  <a:pt x="1146" y="2223"/>
                  <a:pt x="1128" y="2229"/>
                </a:cubicBezTo>
                <a:cubicBezTo>
                  <a:pt x="856" y="2314"/>
                  <a:pt x="856" y="2314"/>
                  <a:pt x="856" y="2314"/>
                </a:cubicBezTo>
                <a:cubicBezTo>
                  <a:pt x="849" y="2317"/>
                  <a:pt x="841" y="2318"/>
                  <a:pt x="833" y="2318"/>
                </a:cubicBezTo>
                <a:close/>
                <a:moveTo>
                  <a:pt x="136" y="1219"/>
                </a:moveTo>
                <a:cubicBezTo>
                  <a:pt x="136" y="819"/>
                  <a:pt x="136" y="819"/>
                  <a:pt x="136" y="819"/>
                </a:cubicBezTo>
                <a:cubicBezTo>
                  <a:pt x="136" y="806"/>
                  <a:pt x="140" y="795"/>
                  <a:pt x="147" y="785"/>
                </a:cubicBezTo>
                <a:cubicBezTo>
                  <a:pt x="147" y="1253"/>
                  <a:pt x="147" y="1253"/>
                  <a:pt x="147" y="1253"/>
                </a:cubicBezTo>
                <a:cubicBezTo>
                  <a:pt x="140" y="1244"/>
                  <a:pt x="136" y="1232"/>
                  <a:pt x="136" y="1219"/>
                </a:cubicBezTo>
                <a:close/>
                <a:moveTo>
                  <a:pt x="219" y="1264"/>
                </a:moveTo>
                <a:cubicBezTo>
                  <a:pt x="219" y="774"/>
                  <a:pt x="219" y="774"/>
                  <a:pt x="219" y="774"/>
                </a:cubicBezTo>
                <a:cubicBezTo>
                  <a:pt x="219" y="632"/>
                  <a:pt x="334" y="517"/>
                  <a:pt x="476" y="517"/>
                </a:cubicBezTo>
                <a:cubicBezTo>
                  <a:pt x="1140" y="517"/>
                  <a:pt x="1140" y="517"/>
                  <a:pt x="1140" y="517"/>
                </a:cubicBezTo>
                <a:cubicBezTo>
                  <a:pt x="1140" y="1521"/>
                  <a:pt x="1140" y="1521"/>
                  <a:pt x="1140" y="1521"/>
                </a:cubicBezTo>
                <a:cubicBezTo>
                  <a:pt x="1054" y="1521"/>
                  <a:pt x="1054" y="1521"/>
                  <a:pt x="1054" y="1521"/>
                </a:cubicBezTo>
                <a:cubicBezTo>
                  <a:pt x="476" y="1521"/>
                  <a:pt x="476" y="1521"/>
                  <a:pt x="476" y="1521"/>
                </a:cubicBezTo>
                <a:cubicBezTo>
                  <a:pt x="334" y="1521"/>
                  <a:pt x="219" y="1406"/>
                  <a:pt x="219" y="1264"/>
                </a:cubicBezTo>
                <a:close/>
                <a:moveTo>
                  <a:pt x="1090" y="1638"/>
                </a:moveTo>
                <a:cubicBezTo>
                  <a:pt x="1189" y="1797"/>
                  <a:pt x="1189" y="1797"/>
                  <a:pt x="1189" y="1797"/>
                </a:cubicBezTo>
                <a:cubicBezTo>
                  <a:pt x="1148" y="1823"/>
                  <a:pt x="1148" y="1823"/>
                  <a:pt x="1148" y="1823"/>
                </a:cubicBezTo>
                <a:lnTo>
                  <a:pt x="1090" y="1638"/>
                </a:lnTo>
                <a:close/>
                <a:moveTo>
                  <a:pt x="1212" y="567"/>
                </a:moveTo>
                <a:cubicBezTo>
                  <a:pt x="1421" y="567"/>
                  <a:pt x="1421" y="567"/>
                  <a:pt x="1421" y="567"/>
                </a:cubicBezTo>
                <a:cubicBezTo>
                  <a:pt x="2132" y="201"/>
                  <a:pt x="2132" y="201"/>
                  <a:pt x="2132" y="201"/>
                </a:cubicBezTo>
                <a:cubicBezTo>
                  <a:pt x="2132" y="1837"/>
                  <a:pt x="2132" y="1837"/>
                  <a:pt x="2132" y="1837"/>
                </a:cubicBezTo>
                <a:cubicBezTo>
                  <a:pt x="1421" y="1471"/>
                  <a:pt x="1421" y="1471"/>
                  <a:pt x="1421" y="1471"/>
                </a:cubicBezTo>
                <a:cubicBezTo>
                  <a:pt x="1212" y="1471"/>
                  <a:pt x="1212" y="1471"/>
                  <a:pt x="1212" y="1471"/>
                </a:cubicBezTo>
                <a:lnTo>
                  <a:pt x="1212" y="567"/>
                </a:lnTo>
                <a:close/>
                <a:moveTo>
                  <a:pt x="2203" y="135"/>
                </a:moveTo>
                <a:cubicBezTo>
                  <a:pt x="2248" y="135"/>
                  <a:pt x="2248" y="135"/>
                  <a:pt x="2248" y="135"/>
                </a:cubicBezTo>
                <a:cubicBezTo>
                  <a:pt x="2248" y="1915"/>
                  <a:pt x="2248" y="1915"/>
                  <a:pt x="2248" y="1915"/>
                </a:cubicBezTo>
                <a:cubicBezTo>
                  <a:pt x="2203" y="1915"/>
                  <a:pt x="2203" y="1915"/>
                  <a:pt x="2203" y="1915"/>
                </a:cubicBezTo>
                <a:lnTo>
                  <a:pt x="2203" y="135"/>
                </a:lnTo>
                <a:close/>
                <a:moveTo>
                  <a:pt x="2319" y="1169"/>
                </a:moveTo>
                <a:cubicBezTo>
                  <a:pt x="2319" y="865"/>
                  <a:pt x="2319" y="865"/>
                  <a:pt x="2319" y="865"/>
                </a:cubicBezTo>
                <a:cubicBezTo>
                  <a:pt x="2352" y="907"/>
                  <a:pt x="2371" y="960"/>
                  <a:pt x="2371" y="1017"/>
                </a:cubicBezTo>
                <a:cubicBezTo>
                  <a:pt x="2371" y="1074"/>
                  <a:pt x="2352" y="1126"/>
                  <a:pt x="2319" y="1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sp>
        <p:nvSpPr>
          <p:cNvPr id="71" name="Freeform 71"/>
          <p:cNvSpPr>
            <a:spLocks noEditPoints="1"/>
          </p:cNvSpPr>
          <p:nvPr/>
        </p:nvSpPr>
        <p:spPr bwMode="auto">
          <a:xfrm rot="18651991" flipH="1">
            <a:off x="8769565" y="8349858"/>
            <a:ext cx="640077" cy="638662"/>
          </a:xfrm>
          <a:custGeom>
            <a:avLst/>
            <a:gdLst>
              <a:gd name="T0" fmla="*/ 171 w 171"/>
              <a:gd name="T1" fmla="*/ 86 h 171"/>
              <a:gd name="T2" fmla="*/ 153 w 171"/>
              <a:gd name="T3" fmla="*/ 81 h 171"/>
              <a:gd name="T4" fmla="*/ 164 w 171"/>
              <a:gd name="T5" fmla="*/ 81 h 171"/>
              <a:gd name="T6" fmla="*/ 153 w 171"/>
              <a:gd name="T7" fmla="*/ 91 h 171"/>
              <a:gd name="T8" fmla="*/ 133 w 171"/>
              <a:gd name="T9" fmla="*/ 157 h 171"/>
              <a:gd name="T10" fmla="*/ 153 w 171"/>
              <a:gd name="T11" fmla="*/ 91 h 171"/>
              <a:gd name="T12" fmla="*/ 141 w 171"/>
              <a:gd name="T13" fmla="*/ 81 h 171"/>
              <a:gd name="T14" fmla="*/ 153 w 171"/>
              <a:gd name="T15" fmla="*/ 32 h 171"/>
              <a:gd name="T16" fmla="*/ 133 w 171"/>
              <a:gd name="T17" fmla="*/ 31 h 171"/>
              <a:gd name="T18" fmla="*/ 138 w 171"/>
              <a:gd name="T19" fmla="*/ 27 h 171"/>
              <a:gd name="T20" fmla="*/ 133 w 171"/>
              <a:gd name="T21" fmla="*/ 45 h 171"/>
              <a:gd name="T22" fmla="*/ 145 w 171"/>
              <a:gd name="T23" fmla="*/ 138 h 171"/>
              <a:gd name="T24" fmla="*/ 133 w 171"/>
              <a:gd name="T25" fmla="*/ 140 h 171"/>
              <a:gd name="T26" fmla="*/ 86 w 171"/>
              <a:gd name="T27" fmla="*/ 171 h 171"/>
              <a:gd name="T28" fmla="*/ 133 w 171"/>
              <a:gd name="T29" fmla="*/ 140 h 171"/>
              <a:gd name="T30" fmla="*/ 128 w 171"/>
              <a:gd name="T31" fmla="*/ 122 h 171"/>
              <a:gd name="T32" fmla="*/ 133 w 171"/>
              <a:gd name="T33" fmla="*/ 126 h 171"/>
              <a:gd name="T34" fmla="*/ 128 w 171"/>
              <a:gd name="T35" fmla="*/ 50 h 171"/>
              <a:gd name="T36" fmla="*/ 133 w 171"/>
              <a:gd name="T37" fmla="*/ 31 h 171"/>
              <a:gd name="T38" fmla="*/ 86 w 171"/>
              <a:gd name="T39" fmla="*/ 0 h 171"/>
              <a:gd name="T40" fmla="*/ 86 w 171"/>
              <a:gd name="T41" fmla="*/ 7 h 171"/>
              <a:gd name="T42" fmla="*/ 91 w 171"/>
              <a:gd name="T43" fmla="*/ 30 h 171"/>
              <a:gd name="T44" fmla="*/ 86 w 171"/>
              <a:gd name="T45" fmla="*/ 79 h 171"/>
              <a:gd name="T46" fmla="*/ 113 w 171"/>
              <a:gd name="T47" fmla="*/ 54 h 171"/>
              <a:gd name="T48" fmla="*/ 87 w 171"/>
              <a:gd name="T49" fmla="*/ 94 h 171"/>
              <a:gd name="T50" fmla="*/ 86 w 171"/>
              <a:gd name="T51" fmla="*/ 141 h 171"/>
              <a:gd name="T52" fmla="*/ 91 w 171"/>
              <a:gd name="T53" fmla="*/ 164 h 171"/>
              <a:gd name="T54" fmla="*/ 86 w 171"/>
              <a:gd name="T55" fmla="*/ 164 h 171"/>
              <a:gd name="T56" fmla="*/ 86 w 171"/>
              <a:gd name="T57" fmla="*/ 0 h 171"/>
              <a:gd name="T58" fmla="*/ 38 w 171"/>
              <a:gd name="T59" fmla="*/ 31 h 171"/>
              <a:gd name="T60" fmla="*/ 43 w 171"/>
              <a:gd name="T61" fmla="*/ 50 h 171"/>
              <a:gd name="T62" fmla="*/ 38 w 171"/>
              <a:gd name="T63" fmla="*/ 126 h 171"/>
              <a:gd name="T64" fmla="*/ 50 w 171"/>
              <a:gd name="T65" fmla="*/ 129 h 171"/>
              <a:gd name="T66" fmla="*/ 38 w 171"/>
              <a:gd name="T67" fmla="*/ 157 h 171"/>
              <a:gd name="T68" fmla="*/ 86 w 171"/>
              <a:gd name="T69" fmla="*/ 164 h 171"/>
              <a:gd name="T70" fmla="*/ 81 w 171"/>
              <a:gd name="T71" fmla="*/ 141 h 171"/>
              <a:gd name="T72" fmla="*/ 86 w 171"/>
              <a:gd name="T73" fmla="*/ 93 h 171"/>
              <a:gd name="T74" fmla="*/ 72 w 171"/>
              <a:gd name="T75" fmla="*/ 66 h 171"/>
              <a:gd name="T76" fmla="*/ 86 w 171"/>
              <a:gd name="T77" fmla="*/ 79 h 171"/>
              <a:gd name="T78" fmla="*/ 81 w 171"/>
              <a:gd name="T79" fmla="*/ 30 h 171"/>
              <a:gd name="T80" fmla="*/ 81 w 171"/>
              <a:gd name="T81" fmla="*/ 7 h 171"/>
              <a:gd name="T82" fmla="*/ 86 w 171"/>
              <a:gd name="T83" fmla="*/ 0 h 171"/>
              <a:gd name="T84" fmla="*/ 19 w 171"/>
              <a:gd name="T85" fmla="*/ 32 h 171"/>
              <a:gd name="T86" fmla="*/ 30 w 171"/>
              <a:gd name="T87" fmla="*/ 81 h 171"/>
              <a:gd name="T88" fmla="*/ 30 w 171"/>
              <a:gd name="T89" fmla="*/ 91 h 171"/>
              <a:gd name="T90" fmla="*/ 19 w 171"/>
              <a:gd name="T91" fmla="*/ 139 h 171"/>
              <a:gd name="T92" fmla="*/ 38 w 171"/>
              <a:gd name="T93" fmla="*/ 140 h 171"/>
              <a:gd name="T94" fmla="*/ 34 w 171"/>
              <a:gd name="T95" fmla="*/ 145 h 171"/>
              <a:gd name="T96" fmla="*/ 38 w 171"/>
              <a:gd name="T97" fmla="*/ 126 h 171"/>
              <a:gd name="T98" fmla="*/ 27 w 171"/>
              <a:gd name="T99" fmla="*/ 34 h 171"/>
              <a:gd name="T100" fmla="*/ 34 w 171"/>
              <a:gd name="T101" fmla="*/ 27 h 171"/>
              <a:gd name="T102" fmla="*/ 38 w 171"/>
              <a:gd name="T103" fmla="*/ 14 h 171"/>
              <a:gd name="T104" fmla="*/ 0 w 171"/>
              <a:gd name="T105" fmla="*/ 86 h 171"/>
              <a:gd name="T106" fmla="*/ 19 w 171"/>
              <a:gd name="T107" fmla="*/ 91 h 171"/>
              <a:gd name="T108" fmla="*/ 7 w 171"/>
              <a:gd name="T109" fmla="*/ 81 h 171"/>
              <a:gd name="T110" fmla="*/ 19 w 171"/>
              <a:gd name="T111" fmla="*/ 32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1" h="171">
                <a:moveTo>
                  <a:pt x="153" y="139"/>
                </a:moveTo>
                <a:cubicBezTo>
                  <a:pt x="164" y="124"/>
                  <a:pt x="171" y="106"/>
                  <a:pt x="171" y="86"/>
                </a:cubicBezTo>
                <a:cubicBezTo>
                  <a:pt x="171" y="66"/>
                  <a:pt x="164" y="47"/>
                  <a:pt x="153" y="32"/>
                </a:cubicBezTo>
                <a:cubicBezTo>
                  <a:pt x="153" y="81"/>
                  <a:pt x="153" y="81"/>
                  <a:pt x="153" y="81"/>
                </a:cubicBezTo>
                <a:cubicBezTo>
                  <a:pt x="164" y="81"/>
                  <a:pt x="164" y="81"/>
                  <a:pt x="164" y="81"/>
                </a:cubicBezTo>
                <a:cubicBezTo>
                  <a:pt x="164" y="81"/>
                  <a:pt x="164" y="81"/>
                  <a:pt x="164" y="81"/>
                </a:cubicBezTo>
                <a:cubicBezTo>
                  <a:pt x="164" y="91"/>
                  <a:pt x="164" y="91"/>
                  <a:pt x="164" y="91"/>
                </a:cubicBezTo>
                <a:cubicBezTo>
                  <a:pt x="153" y="91"/>
                  <a:pt x="153" y="91"/>
                  <a:pt x="153" y="91"/>
                </a:cubicBezTo>
                <a:lnTo>
                  <a:pt x="153" y="139"/>
                </a:lnTo>
                <a:close/>
                <a:moveTo>
                  <a:pt x="133" y="157"/>
                </a:moveTo>
                <a:cubicBezTo>
                  <a:pt x="140" y="152"/>
                  <a:pt x="147" y="146"/>
                  <a:pt x="153" y="139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41" y="91"/>
                  <a:pt x="141" y="91"/>
                  <a:pt x="141" y="91"/>
                </a:cubicBezTo>
                <a:cubicBezTo>
                  <a:pt x="141" y="81"/>
                  <a:pt x="141" y="81"/>
                  <a:pt x="141" y="81"/>
                </a:cubicBezTo>
                <a:cubicBezTo>
                  <a:pt x="153" y="81"/>
                  <a:pt x="153" y="81"/>
                  <a:pt x="153" y="81"/>
                </a:cubicBezTo>
                <a:cubicBezTo>
                  <a:pt x="153" y="32"/>
                  <a:pt x="153" y="32"/>
                  <a:pt x="153" y="32"/>
                </a:cubicBezTo>
                <a:cubicBezTo>
                  <a:pt x="147" y="26"/>
                  <a:pt x="140" y="19"/>
                  <a:pt x="133" y="14"/>
                </a:cubicBezTo>
                <a:cubicBezTo>
                  <a:pt x="133" y="31"/>
                  <a:pt x="133" y="31"/>
                  <a:pt x="133" y="31"/>
                </a:cubicBezTo>
                <a:cubicBezTo>
                  <a:pt x="138" y="27"/>
                  <a:pt x="138" y="27"/>
                  <a:pt x="138" y="27"/>
                </a:cubicBezTo>
                <a:cubicBezTo>
                  <a:pt x="138" y="27"/>
                  <a:pt x="138" y="27"/>
                  <a:pt x="138" y="27"/>
                </a:cubicBezTo>
                <a:cubicBezTo>
                  <a:pt x="145" y="34"/>
                  <a:pt x="145" y="34"/>
                  <a:pt x="145" y="34"/>
                </a:cubicBezTo>
                <a:cubicBezTo>
                  <a:pt x="133" y="45"/>
                  <a:pt x="133" y="45"/>
                  <a:pt x="133" y="45"/>
                </a:cubicBezTo>
                <a:cubicBezTo>
                  <a:pt x="133" y="126"/>
                  <a:pt x="133" y="126"/>
                  <a:pt x="133" y="126"/>
                </a:cubicBezTo>
                <a:cubicBezTo>
                  <a:pt x="145" y="138"/>
                  <a:pt x="145" y="138"/>
                  <a:pt x="145" y="138"/>
                </a:cubicBezTo>
                <a:cubicBezTo>
                  <a:pt x="138" y="145"/>
                  <a:pt x="138" y="145"/>
                  <a:pt x="138" y="145"/>
                </a:cubicBezTo>
                <a:cubicBezTo>
                  <a:pt x="133" y="140"/>
                  <a:pt x="133" y="140"/>
                  <a:pt x="133" y="140"/>
                </a:cubicBezTo>
                <a:lnTo>
                  <a:pt x="133" y="157"/>
                </a:lnTo>
                <a:close/>
                <a:moveTo>
                  <a:pt x="86" y="171"/>
                </a:moveTo>
                <a:cubicBezTo>
                  <a:pt x="103" y="171"/>
                  <a:pt x="119" y="166"/>
                  <a:pt x="133" y="157"/>
                </a:cubicBezTo>
                <a:cubicBezTo>
                  <a:pt x="133" y="140"/>
                  <a:pt x="133" y="140"/>
                  <a:pt x="133" y="140"/>
                </a:cubicBezTo>
                <a:cubicBezTo>
                  <a:pt x="121" y="129"/>
                  <a:pt x="121" y="129"/>
                  <a:pt x="121" y="129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33" y="126"/>
                  <a:pt x="133" y="126"/>
                  <a:pt x="133" y="126"/>
                </a:cubicBezTo>
                <a:cubicBezTo>
                  <a:pt x="133" y="45"/>
                  <a:pt x="133" y="45"/>
                  <a:pt x="133" y="45"/>
                </a:cubicBezTo>
                <a:cubicBezTo>
                  <a:pt x="128" y="50"/>
                  <a:pt x="128" y="50"/>
                  <a:pt x="128" y="50"/>
                </a:cubicBezTo>
                <a:cubicBezTo>
                  <a:pt x="121" y="43"/>
                  <a:pt x="121" y="43"/>
                  <a:pt x="121" y="43"/>
                </a:cubicBezTo>
                <a:cubicBezTo>
                  <a:pt x="133" y="31"/>
                  <a:pt x="133" y="31"/>
                  <a:pt x="133" y="31"/>
                </a:cubicBezTo>
                <a:cubicBezTo>
                  <a:pt x="133" y="14"/>
                  <a:pt x="133" y="14"/>
                  <a:pt x="133" y="14"/>
                </a:cubicBezTo>
                <a:cubicBezTo>
                  <a:pt x="119" y="5"/>
                  <a:pt x="103" y="0"/>
                  <a:pt x="86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86" y="7"/>
                  <a:pt x="86" y="7"/>
                  <a:pt x="86" y="7"/>
                </a:cubicBezTo>
                <a:cubicBezTo>
                  <a:pt x="91" y="7"/>
                  <a:pt x="91" y="7"/>
                  <a:pt x="91" y="7"/>
                </a:cubicBezTo>
                <a:cubicBezTo>
                  <a:pt x="91" y="30"/>
                  <a:pt x="91" y="30"/>
                  <a:pt x="91" y="30"/>
                </a:cubicBezTo>
                <a:cubicBezTo>
                  <a:pt x="86" y="30"/>
                  <a:pt x="86" y="30"/>
                  <a:pt x="86" y="30"/>
                </a:cubicBezTo>
                <a:cubicBezTo>
                  <a:pt x="86" y="79"/>
                  <a:pt x="86" y="79"/>
                  <a:pt x="86" y="79"/>
                </a:cubicBezTo>
                <a:cubicBezTo>
                  <a:pt x="87" y="80"/>
                  <a:pt x="87" y="80"/>
                  <a:pt x="87" y="80"/>
                </a:cubicBezTo>
                <a:cubicBezTo>
                  <a:pt x="113" y="54"/>
                  <a:pt x="113" y="54"/>
                  <a:pt x="113" y="54"/>
                </a:cubicBezTo>
                <a:cubicBezTo>
                  <a:pt x="120" y="61"/>
                  <a:pt x="120" y="61"/>
                  <a:pt x="120" y="61"/>
                </a:cubicBezTo>
                <a:cubicBezTo>
                  <a:pt x="87" y="94"/>
                  <a:pt x="87" y="94"/>
                  <a:pt x="87" y="94"/>
                </a:cubicBezTo>
                <a:cubicBezTo>
                  <a:pt x="86" y="93"/>
                  <a:pt x="86" y="93"/>
                  <a:pt x="86" y="93"/>
                </a:cubicBezTo>
                <a:cubicBezTo>
                  <a:pt x="86" y="141"/>
                  <a:pt x="86" y="141"/>
                  <a:pt x="86" y="141"/>
                </a:cubicBezTo>
                <a:cubicBezTo>
                  <a:pt x="91" y="141"/>
                  <a:pt x="91" y="141"/>
                  <a:pt x="91" y="141"/>
                </a:cubicBezTo>
                <a:cubicBezTo>
                  <a:pt x="91" y="164"/>
                  <a:pt x="91" y="164"/>
                  <a:pt x="91" y="164"/>
                </a:cubicBezTo>
                <a:cubicBezTo>
                  <a:pt x="91" y="164"/>
                  <a:pt x="91" y="164"/>
                  <a:pt x="91" y="164"/>
                </a:cubicBezTo>
                <a:cubicBezTo>
                  <a:pt x="86" y="164"/>
                  <a:pt x="86" y="164"/>
                  <a:pt x="86" y="164"/>
                </a:cubicBezTo>
                <a:cubicBezTo>
                  <a:pt x="86" y="171"/>
                  <a:pt x="86" y="171"/>
                  <a:pt x="86" y="171"/>
                </a:cubicBezTo>
                <a:close/>
                <a:moveTo>
                  <a:pt x="86" y="0"/>
                </a:moveTo>
                <a:cubicBezTo>
                  <a:pt x="68" y="0"/>
                  <a:pt x="52" y="5"/>
                  <a:pt x="38" y="14"/>
                </a:cubicBezTo>
                <a:cubicBezTo>
                  <a:pt x="38" y="31"/>
                  <a:pt x="38" y="31"/>
                  <a:pt x="38" y="31"/>
                </a:cubicBezTo>
                <a:cubicBezTo>
                  <a:pt x="50" y="43"/>
                  <a:pt x="50" y="43"/>
                  <a:pt x="50" y="43"/>
                </a:cubicBezTo>
                <a:cubicBezTo>
                  <a:pt x="43" y="50"/>
                  <a:pt x="43" y="50"/>
                  <a:pt x="43" y="50"/>
                </a:cubicBezTo>
                <a:cubicBezTo>
                  <a:pt x="38" y="45"/>
                  <a:pt x="38" y="45"/>
                  <a:pt x="38" y="45"/>
                </a:cubicBezTo>
                <a:cubicBezTo>
                  <a:pt x="38" y="126"/>
                  <a:pt x="38" y="126"/>
                  <a:pt x="38" y="126"/>
                </a:cubicBezTo>
                <a:cubicBezTo>
                  <a:pt x="43" y="122"/>
                  <a:pt x="43" y="122"/>
                  <a:pt x="43" y="122"/>
                </a:cubicBezTo>
                <a:cubicBezTo>
                  <a:pt x="50" y="129"/>
                  <a:pt x="50" y="129"/>
                  <a:pt x="50" y="129"/>
                </a:cubicBezTo>
                <a:cubicBezTo>
                  <a:pt x="38" y="140"/>
                  <a:pt x="38" y="140"/>
                  <a:pt x="38" y="140"/>
                </a:cubicBezTo>
                <a:cubicBezTo>
                  <a:pt x="38" y="157"/>
                  <a:pt x="38" y="157"/>
                  <a:pt x="38" y="157"/>
                </a:cubicBezTo>
                <a:cubicBezTo>
                  <a:pt x="52" y="166"/>
                  <a:pt x="68" y="171"/>
                  <a:pt x="86" y="171"/>
                </a:cubicBezTo>
                <a:cubicBezTo>
                  <a:pt x="86" y="164"/>
                  <a:pt x="86" y="164"/>
                  <a:pt x="86" y="164"/>
                </a:cubicBezTo>
                <a:cubicBezTo>
                  <a:pt x="81" y="164"/>
                  <a:pt x="81" y="164"/>
                  <a:pt x="81" y="164"/>
                </a:cubicBezTo>
                <a:cubicBezTo>
                  <a:pt x="81" y="141"/>
                  <a:pt x="81" y="141"/>
                  <a:pt x="81" y="141"/>
                </a:cubicBezTo>
                <a:cubicBezTo>
                  <a:pt x="86" y="141"/>
                  <a:pt x="86" y="141"/>
                  <a:pt x="86" y="141"/>
                </a:cubicBezTo>
                <a:cubicBezTo>
                  <a:pt x="86" y="93"/>
                  <a:pt x="86" y="93"/>
                  <a:pt x="86" y="93"/>
                </a:cubicBezTo>
                <a:cubicBezTo>
                  <a:pt x="65" y="73"/>
                  <a:pt x="65" y="73"/>
                  <a:pt x="65" y="73"/>
                </a:cubicBezTo>
                <a:cubicBezTo>
                  <a:pt x="72" y="66"/>
                  <a:pt x="72" y="66"/>
                  <a:pt x="72" y="66"/>
                </a:cubicBezTo>
                <a:cubicBezTo>
                  <a:pt x="72" y="66"/>
                  <a:pt x="72" y="66"/>
                  <a:pt x="72" y="66"/>
                </a:cubicBezTo>
                <a:cubicBezTo>
                  <a:pt x="86" y="79"/>
                  <a:pt x="86" y="79"/>
                  <a:pt x="86" y="79"/>
                </a:cubicBezTo>
                <a:cubicBezTo>
                  <a:pt x="86" y="30"/>
                  <a:pt x="86" y="30"/>
                  <a:pt x="86" y="30"/>
                </a:cubicBezTo>
                <a:cubicBezTo>
                  <a:pt x="81" y="30"/>
                  <a:pt x="81" y="30"/>
                  <a:pt x="81" y="30"/>
                </a:cubicBezTo>
                <a:cubicBezTo>
                  <a:pt x="81" y="7"/>
                  <a:pt x="81" y="7"/>
                  <a:pt x="81" y="7"/>
                </a:cubicBezTo>
                <a:cubicBezTo>
                  <a:pt x="81" y="7"/>
                  <a:pt x="81" y="7"/>
                  <a:pt x="81" y="7"/>
                </a:cubicBezTo>
                <a:cubicBezTo>
                  <a:pt x="86" y="7"/>
                  <a:pt x="86" y="7"/>
                  <a:pt x="86" y="7"/>
                </a:cubicBezTo>
                <a:lnTo>
                  <a:pt x="86" y="0"/>
                </a:lnTo>
                <a:close/>
                <a:moveTo>
                  <a:pt x="38" y="14"/>
                </a:moveTo>
                <a:cubicBezTo>
                  <a:pt x="31" y="19"/>
                  <a:pt x="24" y="26"/>
                  <a:pt x="19" y="32"/>
                </a:cubicBezTo>
                <a:cubicBezTo>
                  <a:pt x="19" y="81"/>
                  <a:pt x="19" y="81"/>
                  <a:pt x="19" y="81"/>
                </a:cubicBezTo>
                <a:cubicBezTo>
                  <a:pt x="30" y="81"/>
                  <a:pt x="30" y="81"/>
                  <a:pt x="30" y="81"/>
                </a:cubicBezTo>
                <a:cubicBezTo>
                  <a:pt x="30" y="81"/>
                  <a:pt x="30" y="81"/>
                  <a:pt x="30" y="81"/>
                </a:cubicBezTo>
                <a:cubicBezTo>
                  <a:pt x="30" y="91"/>
                  <a:pt x="30" y="91"/>
                  <a:pt x="30" y="91"/>
                </a:cubicBezTo>
                <a:cubicBezTo>
                  <a:pt x="19" y="91"/>
                  <a:pt x="19" y="91"/>
                  <a:pt x="19" y="91"/>
                </a:cubicBezTo>
                <a:cubicBezTo>
                  <a:pt x="19" y="139"/>
                  <a:pt x="19" y="139"/>
                  <a:pt x="19" y="139"/>
                </a:cubicBezTo>
                <a:cubicBezTo>
                  <a:pt x="24" y="146"/>
                  <a:pt x="31" y="152"/>
                  <a:pt x="38" y="157"/>
                </a:cubicBezTo>
                <a:cubicBezTo>
                  <a:pt x="38" y="140"/>
                  <a:pt x="38" y="140"/>
                  <a:pt x="38" y="140"/>
                </a:cubicBezTo>
                <a:cubicBezTo>
                  <a:pt x="34" y="145"/>
                  <a:pt x="34" y="145"/>
                  <a:pt x="34" y="145"/>
                </a:cubicBezTo>
                <a:cubicBezTo>
                  <a:pt x="34" y="145"/>
                  <a:pt x="34" y="145"/>
                  <a:pt x="34" y="145"/>
                </a:cubicBezTo>
                <a:cubicBezTo>
                  <a:pt x="27" y="138"/>
                  <a:pt x="27" y="138"/>
                  <a:pt x="27" y="138"/>
                </a:cubicBezTo>
                <a:cubicBezTo>
                  <a:pt x="38" y="126"/>
                  <a:pt x="38" y="126"/>
                  <a:pt x="38" y="126"/>
                </a:cubicBezTo>
                <a:cubicBezTo>
                  <a:pt x="38" y="45"/>
                  <a:pt x="38" y="45"/>
                  <a:pt x="38" y="45"/>
                </a:cubicBezTo>
                <a:cubicBezTo>
                  <a:pt x="27" y="34"/>
                  <a:pt x="27" y="34"/>
                  <a:pt x="27" y="34"/>
                </a:cubicBezTo>
                <a:cubicBezTo>
                  <a:pt x="34" y="27"/>
                  <a:pt x="34" y="27"/>
                  <a:pt x="34" y="27"/>
                </a:cubicBezTo>
                <a:cubicBezTo>
                  <a:pt x="34" y="27"/>
                  <a:pt x="34" y="27"/>
                  <a:pt x="34" y="27"/>
                </a:cubicBezTo>
                <a:cubicBezTo>
                  <a:pt x="38" y="31"/>
                  <a:pt x="38" y="31"/>
                  <a:pt x="38" y="31"/>
                </a:cubicBezTo>
                <a:lnTo>
                  <a:pt x="38" y="14"/>
                </a:lnTo>
                <a:close/>
                <a:moveTo>
                  <a:pt x="19" y="32"/>
                </a:moveTo>
                <a:cubicBezTo>
                  <a:pt x="7" y="47"/>
                  <a:pt x="0" y="66"/>
                  <a:pt x="0" y="86"/>
                </a:cubicBezTo>
                <a:cubicBezTo>
                  <a:pt x="0" y="106"/>
                  <a:pt x="7" y="124"/>
                  <a:pt x="19" y="139"/>
                </a:cubicBezTo>
                <a:cubicBezTo>
                  <a:pt x="19" y="91"/>
                  <a:pt x="19" y="91"/>
                  <a:pt x="19" y="91"/>
                </a:cubicBezTo>
                <a:cubicBezTo>
                  <a:pt x="7" y="91"/>
                  <a:pt x="7" y="91"/>
                  <a:pt x="7" y="91"/>
                </a:cubicBezTo>
                <a:cubicBezTo>
                  <a:pt x="7" y="81"/>
                  <a:pt x="7" y="81"/>
                  <a:pt x="7" y="81"/>
                </a:cubicBezTo>
                <a:cubicBezTo>
                  <a:pt x="19" y="81"/>
                  <a:pt x="19" y="81"/>
                  <a:pt x="19" y="81"/>
                </a:cubicBezTo>
                <a:lnTo>
                  <a:pt x="19" y="3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grpSp>
        <p:nvGrpSpPr>
          <p:cNvPr id="72" name="Group 71"/>
          <p:cNvGrpSpPr/>
          <p:nvPr/>
        </p:nvGrpSpPr>
        <p:grpSpPr>
          <a:xfrm rot="18651991" flipH="1">
            <a:off x="5212759" y="6187572"/>
            <a:ext cx="624271" cy="583333"/>
            <a:chOff x="9759020" y="3499422"/>
            <a:chExt cx="380718" cy="355659"/>
          </a:xfrm>
          <a:solidFill>
            <a:schemeClr val="accent4"/>
          </a:solidFill>
        </p:grpSpPr>
        <p:sp>
          <p:nvSpPr>
            <p:cNvPr id="73" name="Freeform 113"/>
            <p:cNvSpPr/>
            <p:nvPr/>
          </p:nvSpPr>
          <p:spPr bwMode="auto">
            <a:xfrm>
              <a:off x="10032751" y="3499422"/>
              <a:ext cx="38554" cy="36626"/>
            </a:xfrm>
            <a:custGeom>
              <a:avLst/>
              <a:gdLst>
                <a:gd name="T0" fmla="*/ 0 w 17"/>
                <a:gd name="T1" fmla="*/ 9 h 16"/>
                <a:gd name="T2" fmla="*/ 3 w 17"/>
                <a:gd name="T3" fmla="*/ 11 h 16"/>
                <a:gd name="T4" fmla="*/ 12 w 17"/>
                <a:gd name="T5" fmla="*/ 16 h 16"/>
                <a:gd name="T6" fmla="*/ 17 w 17"/>
                <a:gd name="T7" fmla="*/ 7 h 16"/>
                <a:gd name="T8" fmla="*/ 5 w 17"/>
                <a:gd name="T9" fmla="*/ 0 h 16"/>
                <a:gd name="T10" fmla="*/ 0 w 17"/>
                <a:gd name="T11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6">
                  <a:moveTo>
                    <a:pt x="0" y="9"/>
                  </a:moveTo>
                  <a:cubicBezTo>
                    <a:pt x="1" y="10"/>
                    <a:pt x="2" y="10"/>
                    <a:pt x="3" y="11"/>
                  </a:cubicBezTo>
                  <a:cubicBezTo>
                    <a:pt x="6" y="12"/>
                    <a:pt x="9" y="14"/>
                    <a:pt x="12" y="1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74" name="Freeform 114"/>
            <p:cNvSpPr/>
            <p:nvPr/>
          </p:nvSpPr>
          <p:spPr bwMode="auto">
            <a:xfrm>
              <a:off x="9759020" y="3711468"/>
              <a:ext cx="196624" cy="143613"/>
            </a:xfrm>
            <a:custGeom>
              <a:avLst/>
              <a:gdLst>
                <a:gd name="T0" fmla="*/ 22 w 86"/>
                <a:gd name="T1" fmla="*/ 60 h 63"/>
                <a:gd name="T2" fmla="*/ 38 w 86"/>
                <a:gd name="T3" fmla="*/ 63 h 63"/>
                <a:gd name="T4" fmla="*/ 48 w 86"/>
                <a:gd name="T5" fmla="*/ 62 h 63"/>
                <a:gd name="T6" fmla="*/ 67 w 86"/>
                <a:gd name="T7" fmla="*/ 46 h 63"/>
                <a:gd name="T8" fmla="*/ 86 w 86"/>
                <a:gd name="T9" fmla="*/ 9 h 63"/>
                <a:gd name="T10" fmla="*/ 79 w 86"/>
                <a:gd name="T11" fmla="*/ 1 h 63"/>
                <a:gd name="T12" fmla="*/ 76 w 86"/>
                <a:gd name="T13" fmla="*/ 0 h 63"/>
                <a:gd name="T14" fmla="*/ 55 w 86"/>
                <a:gd name="T15" fmla="*/ 39 h 63"/>
                <a:gd name="T16" fmla="*/ 29 w 86"/>
                <a:gd name="T17" fmla="*/ 47 h 63"/>
                <a:gd name="T18" fmla="*/ 21 w 86"/>
                <a:gd name="T19" fmla="*/ 22 h 63"/>
                <a:gd name="T20" fmla="*/ 9 w 86"/>
                <a:gd name="T21" fmla="*/ 15 h 63"/>
                <a:gd name="T22" fmla="*/ 22 w 86"/>
                <a:gd name="T23" fmla="*/ 6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6" h="63">
                  <a:moveTo>
                    <a:pt x="22" y="60"/>
                  </a:moveTo>
                  <a:cubicBezTo>
                    <a:pt x="27" y="62"/>
                    <a:pt x="33" y="63"/>
                    <a:pt x="38" y="63"/>
                  </a:cubicBezTo>
                  <a:cubicBezTo>
                    <a:pt x="41" y="63"/>
                    <a:pt x="44" y="63"/>
                    <a:pt x="48" y="62"/>
                  </a:cubicBezTo>
                  <a:cubicBezTo>
                    <a:pt x="56" y="59"/>
                    <a:pt x="63" y="54"/>
                    <a:pt x="67" y="46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5" y="6"/>
                    <a:pt x="82" y="3"/>
                    <a:pt x="79" y="1"/>
                  </a:cubicBezTo>
                  <a:cubicBezTo>
                    <a:pt x="78" y="1"/>
                    <a:pt x="77" y="0"/>
                    <a:pt x="76" y="0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0" y="49"/>
                    <a:pt x="38" y="52"/>
                    <a:pt x="29" y="47"/>
                  </a:cubicBezTo>
                  <a:cubicBezTo>
                    <a:pt x="20" y="42"/>
                    <a:pt x="16" y="31"/>
                    <a:pt x="21" y="2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31"/>
                    <a:pt x="6" y="51"/>
                    <a:pt x="22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75" name="Freeform 115"/>
            <p:cNvSpPr/>
            <p:nvPr/>
          </p:nvSpPr>
          <p:spPr bwMode="auto">
            <a:xfrm>
              <a:off x="9798537" y="3514843"/>
              <a:ext cx="341201" cy="288190"/>
            </a:xfrm>
            <a:custGeom>
              <a:avLst/>
              <a:gdLst>
                <a:gd name="T0" fmla="*/ 113 w 150"/>
                <a:gd name="T1" fmla="*/ 13 h 126"/>
                <a:gd name="T2" fmla="*/ 104 w 150"/>
                <a:gd name="T3" fmla="*/ 8 h 126"/>
                <a:gd name="T4" fmla="*/ 101 w 150"/>
                <a:gd name="T5" fmla="*/ 6 h 126"/>
                <a:gd name="T6" fmla="*/ 71 w 150"/>
                <a:gd name="T7" fmla="*/ 0 h 126"/>
                <a:gd name="T8" fmla="*/ 9 w 150"/>
                <a:gd name="T9" fmla="*/ 37 h 126"/>
                <a:gd name="T10" fmla="*/ 1 w 150"/>
                <a:gd name="T11" fmla="*/ 63 h 126"/>
                <a:gd name="T12" fmla="*/ 0 w 150"/>
                <a:gd name="T13" fmla="*/ 68 h 126"/>
                <a:gd name="T14" fmla="*/ 1 w 150"/>
                <a:gd name="T15" fmla="*/ 70 h 126"/>
                <a:gd name="T16" fmla="*/ 3 w 150"/>
                <a:gd name="T17" fmla="*/ 69 h 126"/>
                <a:gd name="T18" fmla="*/ 7 w 150"/>
                <a:gd name="T19" fmla="*/ 66 h 126"/>
                <a:gd name="T20" fmla="*/ 19 w 150"/>
                <a:gd name="T21" fmla="*/ 62 h 126"/>
                <a:gd name="T22" fmla="*/ 28 w 150"/>
                <a:gd name="T23" fmla="*/ 64 h 126"/>
                <a:gd name="T24" fmla="*/ 39 w 150"/>
                <a:gd name="T25" fmla="*/ 83 h 126"/>
                <a:gd name="T26" fmla="*/ 39 w 150"/>
                <a:gd name="T27" fmla="*/ 87 h 126"/>
                <a:gd name="T28" fmla="*/ 42 w 150"/>
                <a:gd name="T29" fmla="*/ 85 h 126"/>
                <a:gd name="T30" fmla="*/ 54 w 150"/>
                <a:gd name="T31" fmla="*/ 81 h 126"/>
                <a:gd name="T32" fmla="*/ 61 w 150"/>
                <a:gd name="T33" fmla="*/ 82 h 126"/>
                <a:gd name="T34" fmla="*/ 64 w 150"/>
                <a:gd name="T35" fmla="*/ 83 h 126"/>
                <a:gd name="T36" fmla="*/ 72 w 150"/>
                <a:gd name="T37" fmla="*/ 90 h 126"/>
                <a:gd name="T38" fmla="*/ 75 w 150"/>
                <a:gd name="T39" fmla="*/ 102 h 126"/>
                <a:gd name="T40" fmla="*/ 75 w 150"/>
                <a:gd name="T41" fmla="*/ 106 h 126"/>
                <a:gd name="T42" fmla="*/ 79 w 150"/>
                <a:gd name="T43" fmla="*/ 104 h 126"/>
                <a:gd name="T44" fmla="*/ 91 w 150"/>
                <a:gd name="T45" fmla="*/ 100 h 126"/>
                <a:gd name="T46" fmla="*/ 100 w 150"/>
                <a:gd name="T47" fmla="*/ 102 h 126"/>
                <a:gd name="T48" fmla="*/ 111 w 150"/>
                <a:gd name="T49" fmla="*/ 121 h 126"/>
                <a:gd name="T50" fmla="*/ 113 w 150"/>
                <a:gd name="T51" fmla="*/ 126 h 126"/>
                <a:gd name="T52" fmla="*/ 116 w 150"/>
                <a:gd name="T53" fmla="*/ 124 h 126"/>
                <a:gd name="T54" fmla="*/ 133 w 150"/>
                <a:gd name="T55" fmla="*/ 103 h 126"/>
                <a:gd name="T56" fmla="*/ 113 w 150"/>
                <a:gd name="T57" fmla="*/ 1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0" h="126">
                  <a:moveTo>
                    <a:pt x="113" y="13"/>
                  </a:moveTo>
                  <a:cubicBezTo>
                    <a:pt x="110" y="11"/>
                    <a:pt x="107" y="9"/>
                    <a:pt x="104" y="8"/>
                  </a:cubicBezTo>
                  <a:cubicBezTo>
                    <a:pt x="103" y="7"/>
                    <a:pt x="102" y="7"/>
                    <a:pt x="101" y="6"/>
                  </a:cubicBezTo>
                  <a:cubicBezTo>
                    <a:pt x="91" y="2"/>
                    <a:pt x="81" y="0"/>
                    <a:pt x="71" y="0"/>
                  </a:cubicBezTo>
                  <a:cubicBezTo>
                    <a:pt x="46" y="0"/>
                    <a:pt x="21" y="13"/>
                    <a:pt x="9" y="37"/>
                  </a:cubicBezTo>
                  <a:cubicBezTo>
                    <a:pt x="4" y="46"/>
                    <a:pt x="2" y="54"/>
                    <a:pt x="1" y="63"/>
                  </a:cubicBezTo>
                  <a:cubicBezTo>
                    <a:pt x="1" y="65"/>
                    <a:pt x="1" y="67"/>
                    <a:pt x="0" y="68"/>
                  </a:cubicBezTo>
                  <a:cubicBezTo>
                    <a:pt x="0" y="69"/>
                    <a:pt x="1" y="70"/>
                    <a:pt x="1" y="70"/>
                  </a:cubicBezTo>
                  <a:cubicBezTo>
                    <a:pt x="2" y="70"/>
                    <a:pt x="2" y="70"/>
                    <a:pt x="3" y="69"/>
                  </a:cubicBezTo>
                  <a:cubicBezTo>
                    <a:pt x="4" y="68"/>
                    <a:pt x="5" y="67"/>
                    <a:pt x="7" y="66"/>
                  </a:cubicBezTo>
                  <a:cubicBezTo>
                    <a:pt x="10" y="63"/>
                    <a:pt x="14" y="62"/>
                    <a:pt x="19" y="62"/>
                  </a:cubicBezTo>
                  <a:cubicBezTo>
                    <a:pt x="22" y="62"/>
                    <a:pt x="25" y="62"/>
                    <a:pt x="28" y="64"/>
                  </a:cubicBezTo>
                  <a:cubicBezTo>
                    <a:pt x="35" y="68"/>
                    <a:pt x="39" y="75"/>
                    <a:pt x="39" y="83"/>
                  </a:cubicBezTo>
                  <a:cubicBezTo>
                    <a:pt x="38" y="85"/>
                    <a:pt x="38" y="87"/>
                    <a:pt x="39" y="87"/>
                  </a:cubicBezTo>
                  <a:cubicBezTo>
                    <a:pt x="39" y="87"/>
                    <a:pt x="40" y="86"/>
                    <a:pt x="42" y="85"/>
                  </a:cubicBezTo>
                  <a:cubicBezTo>
                    <a:pt x="46" y="82"/>
                    <a:pt x="50" y="81"/>
                    <a:pt x="54" y="81"/>
                  </a:cubicBezTo>
                  <a:cubicBezTo>
                    <a:pt x="56" y="81"/>
                    <a:pt x="59" y="81"/>
                    <a:pt x="61" y="82"/>
                  </a:cubicBezTo>
                  <a:cubicBezTo>
                    <a:pt x="62" y="82"/>
                    <a:pt x="63" y="83"/>
                    <a:pt x="64" y="83"/>
                  </a:cubicBezTo>
                  <a:cubicBezTo>
                    <a:pt x="67" y="85"/>
                    <a:pt x="70" y="87"/>
                    <a:pt x="72" y="90"/>
                  </a:cubicBezTo>
                  <a:cubicBezTo>
                    <a:pt x="74" y="94"/>
                    <a:pt x="75" y="98"/>
                    <a:pt x="75" y="102"/>
                  </a:cubicBezTo>
                  <a:cubicBezTo>
                    <a:pt x="75" y="105"/>
                    <a:pt x="75" y="106"/>
                    <a:pt x="75" y="106"/>
                  </a:cubicBezTo>
                  <a:cubicBezTo>
                    <a:pt x="76" y="106"/>
                    <a:pt x="77" y="105"/>
                    <a:pt x="79" y="104"/>
                  </a:cubicBezTo>
                  <a:cubicBezTo>
                    <a:pt x="82" y="101"/>
                    <a:pt x="86" y="100"/>
                    <a:pt x="91" y="100"/>
                  </a:cubicBezTo>
                  <a:cubicBezTo>
                    <a:pt x="94" y="100"/>
                    <a:pt x="97" y="101"/>
                    <a:pt x="100" y="102"/>
                  </a:cubicBezTo>
                  <a:cubicBezTo>
                    <a:pt x="107" y="106"/>
                    <a:pt x="111" y="113"/>
                    <a:pt x="111" y="121"/>
                  </a:cubicBezTo>
                  <a:cubicBezTo>
                    <a:pt x="111" y="124"/>
                    <a:pt x="111" y="126"/>
                    <a:pt x="113" y="126"/>
                  </a:cubicBezTo>
                  <a:cubicBezTo>
                    <a:pt x="114" y="126"/>
                    <a:pt x="115" y="126"/>
                    <a:pt x="116" y="124"/>
                  </a:cubicBezTo>
                  <a:cubicBezTo>
                    <a:pt x="123" y="119"/>
                    <a:pt x="129" y="112"/>
                    <a:pt x="133" y="103"/>
                  </a:cubicBezTo>
                  <a:cubicBezTo>
                    <a:pt x="150" y="72"/>
                    <a:pt x="140" y="34"/>
                    <a:pt x="113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76" name="Freeform 118"/>
          <p:cNvSpPr>
            <a:spLocks noEditPoints="1"/>
          </p:cNvSpPr>
          <p:nvPr/>
        </p:nvSpPr>
        <p:spPr bwMode="auto">
          <a:xfrm rot="18651991" flipH="1">
            <a:off x="9907491" y="8131657"/>
            <a:ext cx="602146" cy="583333"/>
          </a:xfrm>
          <a:custGeom>
            <a:avLst/>
            <a:gdLst>
              <a:gd name="T0" fmla="*/ 137 w 161"/>
              <a:gd name="T1" fmla="*/ 104 h 156"/>
              <a:gd name="T2" fmla="*/ 94 w 161"/>
              <a:gd name="T3" fmla="*/ 122 h 156"/>
              <a:gd name="T4" fmla="*/ 94 w 161"/>
              <a:gd name="T5" fmla="*/ 98 h 156"/>
              <a:gd name="T6" fmla="*/ 106 w 161"/>
              <a:gd name="T7" fmla="*/ 98 h 156"/>
              <a:gd name="T8" fmla="*/ 106 w 161"/>
              <a:gd name="T9" fmla="*/ 73 h 156"/>
              <a:gd name="T10" fmla="*/ 131 w 161"/>
              <a:gd name="T11" fmla="*/ 73 h 156"/>
              <a:gd name="T12" fmla="*/ 131 w 161"/>
              <a:gd name="T13" fmla="*/ 50 h 156"/>
              <a:gd name="T14" fmla="*/ 131 w 161"/>
              <a:gd name="T15" fmla="*/ 50 h 156"/>
              <a:gd name="T16" fmla="*/ 106 w 161"/>
              <a:gd name="T17" fmla="*/ 50 h 156"/>
              <a:gd name="T18" fmla="*/ 106 w 161"/>
              <a:gd name="T19" fmla="*/ 24 h 156"/>
              <a:gd name="T20" fmla="*/ 94 w 161"/>
              <a:gd name="T21" fmla="*/ 24 h 156"/>
              <a:gd name="T22" fmla="*/ 94 w 161"/>
              <a:gd name="T23" fmla="*/ 0 h 156"/>
              <a:gd name="T24" fmla="*/ 137 w 161"/>
              <a:gd name="T25" fmla="*/ 18 h 156"/>
              <a:gd name="T26" fmla="*/ 137 w 161"/>
              <a:gd name="T27" fmla="*/ 104 h 156"/>
              <a:gd name="T28" fmla="*/ 94 w 161"/>
              <a:gd name="T29" fmla="*/ 122 h 156"/>
              <a:gd name="T30" fmla="*/ 62 w 161"/>
              <a:gd name="T31" fmla="*/ 113 h 156"/>
              <a:gd name="T32" fmla="*/ 19 w 161"/>
              <a:gd name="T33" fmla="*/ 156 h 156"/>
              <a:gd name="T34" fmla="*/ 0 w 161"/>
              <a:gd name="T35" fmla="*/ 136 h 156"/>
              <a:gd name="T36" fmla="*/ 43 w 161"/>
              <a:gd name="T37" fmla="*/ 93 h 156"/>
              <a:gd name="T38" fmla="*/ 51 w 161"/>
              <a:gd name="T39" fmla="*/ 18 h 156"/>
              <a:gd name="T40" fmla="*/ 94 w 161"/>
              <a:gd name="T41" fmla="*/ 0 h 156"/>
              <a:gd name="T42" fmla="*/ 94 w 161"/>
              <a:gd name="T43" fmla="*/ 24 h 156"/>
              <a:gd name="T44" fmla="*/ 83 w 161"/>
              <a:gd name="T45" fmla="*/ 24 h 156"/>
              <a:gd name="T46" fmla="*/ 83 w 161"/>
              <a:gd name="T47" fmla="*/ 50 h 156"/>
              <a:gd name="T48" fmla="*/ 58 w 161"/>
              <a:gd name="T49" fmla="*/ 50 h 156"/>
              <a:gd name="T50" fmla="*/ 58 w 161"/>
              <a:gd name="T51" fmla="*/ 73 h 156"/>
              <a:gd name="T52" fmla="*/ 83 w 161"/>
              <a:gd name="T53" fmla="*/ 73 h 156"/>
              <a:gd name="T54" fmla="*/ 83 w 161"/>
              <a:gd name="T55" fmla="*/ 98 h 156"/>
              <a:gd name="T56" fmla="*/ 94 w 161"/>
              <a:gd name="T57" fmla="*/ 98 h 156"/>
              <a:gd name="T58" fmla="*/ 94 w 161"/>
              <a:gd name="T59" fmla="*/ 122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1" h="156">
                <a:moveTo>
                  <a:pt x="137" y="104"/>
                </a:moveTo>
                <a:cubicBezTo>
                  <a:pt x="126" y="116"/>
                  <a:pt x="110" y="122"/>
                  <a:pt x="94" y="122"/>
                </a:cubicBezTo>
                <a:cubicBezTo>
                  <a:pt x="94" y="98"/>
                  <a:pt x="94" y="98"/>
                  <a:pt x="94" y="98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06" y="73"/>
                  <a:pt x="106" y="73"/>
                  <a:pt x="106" y="73"/>
                </a:cubicBezTo>
                <a:cubicBezTo>
                  <a:pt x="131" y="73"/>
                  <a:pt x="131" y="73"/>
                  <a:pt x="131" y="73"/>
                </a:cubicBezTo>
                <a:cubicBezTo>
                  <a:pt x="131" y="50"/>
                  <a:pt x="131" y="50"/>
                  <a:pt x="131" y="50"/>
                </a:cubicBezTo>
                <a:cubicBezTo>
                  <a:pt x="131" y="50"/>
                  <a:pt x="131" y="50"/>
                  <a:pt x="131" y="50"/>
                </a:cubicBezTo>
                <a:cubicBezTo>
                  <a:pt x="106" y="50"/>
                  <a:pt x="106" y="50"/>
                  <a:pt x="106" y="50"/>
                </a:cubicBezTo>
                <a:cubicBezTo>
                  <a:pt x="106" y="24"/>
                  <a:pt x="106" y="24"/>
                  <a:pt x="106" y="24"/>
                </a:cubicBezTo>
                <a:cubicBezTo>
                  <a:pt x="94" y="24"/>
                  <a:pt x="94" y="24"/>
                  <a:pt x="94" y="24"/>
                </a:cubicBezTo>
                <a:cubicBezTo>
                  <a:pt x="94" y="0"/>
                  <a:pt x="94" y="0"/>
                  <a:pt x="94" y="0"/>
                </a:cubicBezTo>
                <a:cubicBezTo>
                  <a:pt x="110" y="0"/>
                  <a:pt x="126" y="6"/>
                  <a:pt x="137" y="18"/>
                </a:cubicBezTo>
                <a:cubicBezTo>
                  <a:pt x="161" y="42"/>
                  <a:pt x="161" y="80"/>
                  <a:pt x="137" y="104"/>
                </a:cubicBezTo>
                <a:close/>
                <a:moveTo>
                  <a:pt x="94" y="122"/>
                </a:moveTo>
                <a:cubicBezTo>
                  <a:pt x="83" y="122"/>
                  <a:pt x="72" y="119"/>
                  <a:pt x="62" y="113"/>
                </a:cubicBezTo>
                <a:cubicBezTo>
                  <a:pt x="19" y="156"/>
                  <a:pt x="19" y="156"/>
                  <a:pt x="19" y="156"/>
                </a:cubicBezTo>
                <a:cubicBezTo>
                  <a:pt x="0" y="136"/>
                  <a:pt x="0" y="136"/>
                  <a:pt x="0" y="136"/>
                </a:cubicBezTo>
                <a:cubicBezTo>
                  <a:pt x="43" y="93"/>
                  <a:pt x="43" y="93"/>
                  <a:pt x="43" y="93"/>
                </a:cubicBezTo>
                <a:cubicBezTo>
                  <a:pt x="28" y="70"/>
                  <a:pt x="31" y="39"/>
                  <a:pt x="51" y="18"/>
                </a:cubicBezTo>
                <a:cubicBezTo>
                  <a:pt x="63" y="6"/>
                  <a:pt x="79" y="0"/>
                  <a:pt x="94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83" y="24"/>
                  <a:pt x="83" y="24"/>
                  <a:pt x="83" y="24"/>
                </a:cubicBezTo>
                <a:cubicBezTo>
                  <a:pt x="83" y="50"/>
                  <a:pt x="83" y="50"/>
                  <a:pt x="83" y="50"/>
                </a:cubicBezTo>
                <a:cubicBezTo>
                  <a:pt x="58" y="50"/>
                  <a:pt x="58" y="50"/>
                  <a:pt x="58" y="50"/>
                </a:cubicBezTo>
                <a:cubicBezTo>
                  <a:pt x="58" y="73"/>
                  <a:pt x="58" y="73"/>
                  <a:pt x="58" y="73"/>
                </a:cubicBezTo>
                <a:cubicBezTo>
                  <a:pt x="83" y="73"/>
                  <a:pt x="83" y="73"/>
                  <a:pt x="83" y="73"/>
                </a:cubicBezTo>
                <a:cubicBezTo>
                  <a:pt x="83" y="98"/>
                  <a:pt x="83" y="98"/>
                  <a:pt x="83" y="98"/>
                </a:cubicBezTo>
                <a:cubicBezTo>
                  <a:pt x="94" y="98"/>
                  <a:pt x="94" y="98"/>
                  <a:pt x="94" y="98"/>
                </a:cubicBezTo>
                <a:lnTo>
                  <a:pt x="94" y="12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grpSp>
        <p:nvGrpSpPr>
          <p:cNvPr id="77" name="Group 76"/>
          <p:cNvGrpSpPr/>
          <p:nvPr/>
        </p:nvGrpSpPr>
        <p:grpSpPr>
          <a:xfrm rot="18651991" flipH="1">
            <a:off x="8177055" y="4164666"/>
            <a:ext cx="859757" cy="722446"/>
            <a:chOff x="6475205" y="2673408"/>
            <a:chExt cx="524331" cy="440476"/>
          </a:xfrm>
          <a:solidFill>
            <a:schemeClr val="accent4"/>
          </a:solidFill>
        </p:grpSpPr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6812551" y="2673408"/>
              <a:ext cx="964" cy="96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6475205" y="2673408"/>
              <a:ext cx="1928" cy="0"/>
            </a:xfrm>
            <a:custGeom>
              <a:avLst/>
              <a:gdLst>
                <a:gd name="T0" fmla="*/ 0 w 2"/>
                <a:gd name="T1" fmla="*/ 2 w 2"/>
                <a:gd name="T2" fmla="*/ 0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0" name="Oval 136"/>
            <p:cNvSpPr>
              <a:spLocks noChangeArrowheads="1"/>
            </p:cNvSpPr>
            <p:nvPr/>
          </p:nvSpPr>
          <p:spPr bwMode="auto">
            <a:xfrm>
              <a:off x="6805804" y="2711962"/>
              <a:ext cx="79999" cy="79999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1" name="Freeform 137"/>
            <p:cNvSpPr>
              <a:spLocks noEditPoints="1"/>
            </p:cNvSpPr>
            <p:nvPr/>
          </p:nvSpPr>
          <p:spPr bwMode="auto">
            <a:xfrm>
              <a:off x="6505085" y="2942320"/>
              <a:ext cx="170601" cy="171564"/>
            </a:xfrm>
            <a:custGeom>
              <a:avLst/>
              <a:gdLst>
                <a:gd name="T0" fmla="*/ 38 w 75"/>
                <a:gd name="T1" fmla="*/ 75 h 75"/>
                <a:gd name="T2" fmla="*/ 75 w 75"/>
                <a:gd name="T3" fmla="*/ 38 h 75"/>
                <a:gd name="T4" fmla="*/ 38 w 75"/>
                <a:gd name="T5" fmla="*/ 0 h 75"/>
                <a:gd name="T6" fmla="*/ 38 w 75"/>
                <a:gd name="T7" fmla="*/ 17 h 75"/>
                <a:gd name="T8" fmla="*/ 58 w 75"/>
                <a:gd name="T9" fmla="*/ 38 h 75"/>
                <a:gd name="T10" fmla="*/ 38 w 75"/>
                <a:gd name="T11" fmla="*/ 58 h 75"/>
                <a:gd name="T12" fmla="*/ 38 w 75"/>
                <a:gd name="T13" fmla="*/ 75 h 75"/>
                <a:gd name="T14" fmla="*/ 38 w 75"/>
                <a:gd name="T15" fmla="*/ 0 h 75"/>
                <a:gd name="T16" fmla="*/ 0 w 75"/>
                <a:gd name="T17" fmla="*/ 38 h 75"/>
                <a:gd name="T18" fmla="*/ 38 w 75"/>
                <a:gd name="T19" fmla="*/ 75 h 75"/>
                <a:gd name="T20" fmla="*/ 38 w 75"/>
                <a:gd name="T21" fmla="*/ 75 h 75"/>
                <a:gd name="T22" fmla="*/ 38 w 75"/>
                <a:gd name="T23" fmla="*/ 58 h 75"/>
                <a:gd name="T24" fmla="*/ 38 w 75"/>
                <a:gd name="T25" fmla="*/ 58 h 75"/>
                <a:gd name="T26" fmla="*/ 38 w 75"/>
                <a:gd name="T27" fmla="*/ 58 h 75"/>
                <a:gd name="T28" fmla="*/ 17 w 75"/>
                <a:gd name="T29" fmla="*/ 38 h 75"/>
                <a:gd name="T30" fmla="*/ 38 w 75"/>
                <a:gd name="T31" fmla="*/ 17 h 75"/>
                <a:gd name="T32" fmla="*/ 38 w 75"/>
                <a:gd name="T33" fmla="*/ 17 h 75"/>
                <a:gd name="T34" fmla="*/ 38 w 75"/>
                <a:gd name="T3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38" y="75"/>
                  </a:moveTo>
                  <a:cubicBezTo>
                    <a:pt x="58" y="75"/>
                    <a:pt x="75" y="58"/>
                    <a:pt x="75" y="38"/>
                  </a:cubicBezTo>
                  <a:cubicBezTo>
                    <a:pt x="75" y="17"/>
                    <a:pt x="58" y="0"/>
                    <a:pt x="38" y="0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9" y="17"/>
                    <a:pt x="58" y="26"/>
                    <a:pt x="58" y="38"/>
                  </a:cubicBezTo>
                  <a:cubicBezTo>
                    <a:pt x="58" y="49"/>
                    <a:pt x="49" y="58"/>
                    <a:pt x="38" y="58"/>
                  </a:cubicBezTo>
                  <a:lnTo>
                    <a:pt x="38" y="75"/>
                  </a:lnTo>
                  <a:close/>
                  <a:moveTo>
                    <a:pt x="38" y="0"/>
                  </a:moveTo>
                  <a:cubicBezTo>
                    <a:pt x="17" y="0"/>
                    <a:pt x="0" y="17"/>
                    <a:pt x="0" y="38"/>
                  </a:cubicBezTo>
                  <a:cubicBezTo>
                    <a:pt x="0" y="58"/>
                    <a:pt x="17" y="75"/>
                    <a:pt x="38" y="75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26" y="58"/>
                    <a:pt x="17" y="49"/>
                    <a:pt x="17" y="38"/>
                  </a:cubicBezTo>
                  <a:cubicBezTo>
                    <a:pt x="17" y="26"/>
                    <a:pt x="26" y="17"/>
                    <a:pt x="38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2" name="Freeform 138"/>
            <p:cNvSpPr/>
            <p:nvPr/>
          </p:nvSpPr>
          <p:spPr bwMode="auto">
            <a:xfrm>
              <a:off x="6488699" y="2903767"/>
              <a:ext cx="203371" cy="73252"/>
            </a:xfrm>
            <a:custGeom>
              <a:avLst/>
              <a:gdLst>
                <a:gd name="T0" fmla="*/ 7 w 89"/>
                <a:gd name="T1" fmla="*/ 31 h 32"/>
                <a:gd name="T2" fmla="*/ 12 w 89"/>
                <a:gd name="T3" fmla="*/ 29 h 32"/>
                <a:gd name="T4" fmla="*/ 45 w 89"/>
                <a:gd name="T5" fmla="*/ 11 h 32"/>
                <a:gd name="T6" fmla="*/ 78 w 89"/>
                <a:gd name="T7" fmla="*/ 29 h 32"/>
                <a:gd name="T8" fmla="*/ 86 w 89"/>
                <a:gd name="T9" fmla="*/ 30 h 32"/>
                <a:gd name="T10" fmla="*/ 87 w 89"/>
                <a:gd name="T11" fmla="*/ 22 h 32"/>
                <a:gd name="T12" fmla="*/ 45 w 89"/>
                <a:gd name="T13" fmla="*/ 0 h 32"/>
                <a:gd name="T14" fmla="*/ 2 w 89"/>
                <a:gd name="T15" fmla="*/ 22 h 32"/>
                <a:gd name="T16" fmla="*/ 4 w 89"/>
                <a:gd name="T17" fmla="*/ 30 h 32"/>
                <a:gd name="T18" fmla="*/ 7 w 89"/>
                <a:gd name="T1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32">
                  <a:moveTo>
                    <a:pt x="7" y="31"/>
                  </a:moveTo>
                  <a:cubicBezTo>
                    <a:pt x="9" y="31"/>
                    <a:pt x="11" y="30"/>
                    <a:pt x="12" y="29"/>
                  </a:cubicBezTo>
                  <a:cubicBezTo>
                    <a:pt x="19" y="18"/>
                    <a:pt x="31" y="11"/>
                    <a:pt x="45" y="11"/>
                  </a:cubicBezTo>
                  <a:cubicBezTo>
                    <a:pt x="58" y="11"/>
                    <a:pt x="70" y="18"/>
                    <a:pt x="78" y="29"/>
                  </a:cubicBezTo>
                  <a:cubicBezTo>
                    <a:pt x="79" y="31"/>
                    <a:pt x="83" y="32"/>
                    <a:pt x="86" y="30"/>
                  </a:cubicBezTo>
                  <a:cubicBezTo>
                    <a:pt x="88" y="29"/>
                    <a:pt x="89" y="25"/>
                    <a:pt x="87" y="22"/>
                  </a:cubicBezTo>
                  <a:cubicBezTo>
                    <a:pt x="78" y="8"/>
                    <a:pt x="62" y="0"/>
                    <a:pt x="45" y="0"/>
                  </a:cubicBezTo>
                  <a:cubicBezTo>
                    <a:pt x="28" y="0"/>
                    <a:pt x="12" y="8"/>
                    <a:pt x="2" y="22"/>
                  </a:cubicBezTo>
                  <a:cubicBezTo>
                    <a:pt x="0" y="25"/>
                    <a:pt x="1" y="29"/>
                    <a:pt x="4" y="30"/>
                  </a:cubicBezTo>
                  <a:cubicBezTo>
                    <a:pt x="5" y="31"/>
                    <a:pt x="6" y="31"/>
                    <a:pt x="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3" name="Freeform 139"/>
            <p:cNvSpPr>
              <a:spLocks noEditPoints="1"/>
            </p:cNvSpPr>
            <p:nvPr/>
          </p:nvSpPr>
          <p:spPr bwMode="auto">
            <a:xfrm>
              <a:off x="6812551" y="2942320"/>
              <a:ext cx="170601" cy="171564"/>
            </a:xfrm>
            <a:custGeom>
              <a:avLst/>
              <a:gdLst>
                <a:gd name="T0" fmla="*/ 38 w 75"/>
                <a:gd name="T1" fmla="*/ 0 h 75"/>
                <a:gd name="T2" fmla="*/ 38 w 75"/>
                <a:gd name="T3" fmla="*/ 0 h 75"/>
                <a:gd name="T4" fmla="*/ 38 w 75"/>
                <a:gd name="T5" fmla="*/ 17 h 75"/>
                <a:gd name="T6" fmla="*/ 38 w 75"/>
                <a:gd name="T7" fmla="*/ 17 h 75"/>
                <a:gd name="T8" fmla="*/ 58 w 75"/>
                <a:gd name="T9" fmla="*/ 38 h 75"/>
                <a:gd name="T10" fmla="*/ 38 w 75"/>
                <a:gd name="T11" fmla="*/ 58 h 75"/>
                <a:gd name="T12" fmla="*/ 38 w 75"/>
                <a:gd name="T13" fmla="*/ 58 h 75"/>
                <a:gd name="T14" fmla="*/ 38 w 75"/>
                <a:gd name="T15" fmla="*/ 58 h 75"/>
                <a:gd name="T16" fmla="*/ 38 w 75"/>
                <a:gd name="T17" fmla="*/ 75 h 75"/>
                <a:gd name="T18" fmla="*/ 38 w 75"/>
                <a:gd name="T19" fmla="*/ 75 h 75"/>
                <a:gd name="T20" fmla="*/ 75 w 75"/>
                <a:gd name="T21" fmla="*/ 38 h 75"/>
                <a:gd name="T22" fmla="*/ 38 w 75"/>
                <a:gd name="T23" fmla="*/ 0 h 75"/>
                <a:gd name="T24" fmla="*/ 38 w 75"/>
                <a:gd name="T25" fmla="*/ 0 h 75"/>
                <a:gd name="T26" fmla="*/ 0 w 75"/>
                <a:gd name="T27" fmla="*/ 38 h 75"/>
                <a:gd name="T28" fmla="*/ 38 w 75"/>
                <a:gd name="T29" fmla="*/ 75 h 75"/>
                <a:gd name="T30" fmla="*/ 38 w 75"/>
                <a:gd name="T31" fmla="*/ 58 h 75"/>
                <a:gd name="T32" fmla="*/ 17 w 75"/>
                <a:gd name="T33" fmla="*/ 38 h 75"/>
                <a:gd name="T34" fmla="*/ 38 w 75"/>
                <a:gd name="T35" fmla="*/ 17 h 75"/>
                <a:gd name="T36" fmla="*/ 38 w 75"/>
                <a:gd name="T3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75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9" y="17"/>
                    <a:pt x="58" y="26"/>
                    <a:pt x="58" y="38"/>
                  </a:cubicBezTo>
                  <a:cubicBezTo>
                    <a:pt x="58" y="49"/>
                    <a:pt x="49" y="58"/>
                    <a:pt x="38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58" y="75"/>
                    <a:pt x="75" y="58"/>
                    <a:pt x="75" y="38"/>
                  </a:cubicBezTo>
                  <a:cubicBezTo>
                    <a:pt x="75" y="17"/>
                    <a:pt x="58" y="0"/>
                    <a:pt x="38" y="0"/>
                  </a:cubicBezTo>
                  <a:close/>
                  <a:moveTo>
                    <a:pt x="38" y="0"/>
                  </a:moveTo>
                  <a:cubicBezTo>
                    <a:pt x="17" y="0"/>
                    <a:pt x="0" y="17"/>
                    <a:pt x="0" y="38"/>
                  </a:cubicBezTo>
                  <a:cubicBezTo>
                    <a:pt x="0" y="58"/>
                    <a:pt x="17" y="75"/>
                    <a:pt x="38" y="75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26" y="58"/>
                    <a:pt x="17" y="49"/>
                    <a:pt x="17" y="38"/>
                  </a:cubicBezTo>
                  <a:cubicBezTo>
                    <a:pt x="17" y="26"/>
                    <a:pt x="26" y="17"/>
                    <a:pt x="38" y="17"/>
                  </a:cubicBez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4" name="Freeform 140"/>
            <p:cNvSpPr/>
            <p:nvPr/>
          </p:nvSpPr>
          <p:spPr bwMode="auto">
            <a:xfrm>
              <a:off x="6797129" y="2903767"/>
              <a:ext cx="202407" cy="73252"/>
            </a:xfrm>
            <a:custGeom>
              <a:avLst/>
              <a:gdLst>
                <a:gd name="T0" fmla="*/ 45 w 89"/>
                <a:gd name="T1" fmla="*/ 0 h 32"/>
                <a:gd name="T2" fmla="*/ 2 w 89"/>
                <a:gd name="T3" fmla="*/ 22 h 32"/>
                <a:gd name="T4" fmla="*/ 4 w 89"/>
                <a:gd name="T5" fmla="*/ 30 h 32"/>
                <a:gd name="T6" fmla="*/ 7 w 89"/>
                <a:gd name="T7" fmla="*/ 31 h 32"/>
                <a:gd name="T8" fmla="*/ 12 w 89"/>
                <a:gd name="T9" fmla="*/ 29 h 32"/>
                <a:gd name="T10" fmla="*/ 45 w 89"/>
                <a:gd name="T11" fmla="*/ 11 h 32"/>
                <a:gd name="T12" fmla="*/ 78 w 89"/>
                <a:gd name="T13" fmla="*/ 29 h 32"/>
                <a:gd name="T14" fmla="*/ 86 w 89"/>
                <a:gd name="T15" fmla="*/ 30 h 32"/>
                <a:gd name="T16" fmla="*/ 87 w 89"/>
                <a:gd name="T17" fmla="*/ 22 h 32"/>
                <a:gd name="T18" fmla="*/ 45 w 89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32">
                  <a:moveTo>
                    <a:pt x="45" y="0"/>
                  </a:moveTo>
                  <a:cubicBezTo>
                    <a:pt x="27" y="0"/>
                    <a:pt x="12" y="8"/>
                    <a:pt x="2" y="22"/>
                  </a:cubicBezTo>
                  <a:cubicBezTo>
                    <a:pt x="0" y="25"/>
                    <a:pt x="1" y="29"/>
                    <a:pt x="4" y="30"/>
                  </a:cubicBezTo>
                  <a:cubicBezTo>
                    <a:pt x="5" y="31"/>
                    <a:pt x="6" y="31"/>
                    <a:pt x="7" y="31"/>
                  </a:cubicBezTo>
                  <a:cubicBezTo>
                    <a:pt x="9" y="31"/>
                    <a:pt x="10" y="30"/>
                    <a:pt x="12" y="29"/>
                  </a:cubicBezTo>
                  <a:cubicBezTo>
                    <a:pt x="19" y="18"/>
                    <a:pt x="31" y="11"/>
                    <a:pt x="45" y="11"/>
                  </a:cubicBezTo>
                  <a:cubicBezTo>
                    <a:pt x="58" y="11"/>
                    <a:pt x="70" y="18"/>
                    <a:pt x="78" y="29"/>
                  </a:cubicBezTo>
                  <a:cubicBezTo>
                    <a:pt x="79" y="31"/>
                    <a:pt x="83" y="32"/>
                    <a:pt x="86" y="30"/>
                  </a:cubicBezTo>
                  <a:cubicBezTo>
                    <a:pt x="88" y="29"/>
                    <a:pt x="89" y="25"/>
                    <a:pt x="87" y="22"/>
                  </a:cubicBezTo>
                  <a:cubicBezTo>
                    <a:pt x="78" y="8"/>
                    <a:pt x="62" y="0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5" name="Freeform 141"/>
            <p:cNvSpPr/>
            <p:nvPr/>
          </p:nvSpPr>
          <p:spPr bwMode="auto">
            <a:xfrm>
              <a:off x="6645806" y="2758227"/>
              <a:ext cx="301683" cy="348911"/>
            </a:xfrm>
            <a:custGeom>
              <a:avLst/>
              <a:gdLst>
                <a:gd name="T0" fmla="*/ 88 w 132"/>
                <a:gd name="T1" fmla="*/ 56 h 153"/>
                <a:gd name="T2" fmla="*/ 92 w 132"/>
                <a:gd name="T3" fmla="*/ 57 h 153"/>
                <a:gd name="T4" fmla="*/ 126 w 132"/>
                <a:gd name="T5" fmla="*/ 42 h 153"/>
                <a:gd name="T6" fmla="*/ 130 w 132"/>
                <a:gd name="T7" fmla="*/ 31 h 153"/>
                <a:gd name="T8" fmla="*/ 119 w 132"/>
                <a:gd name="T9" fmla="*/ 27 h 153"/>
                <a:gd name="T10" fmla="*/ 97 w 132"/>
                <a:gd name="T11" fmla="*/ 38 h 153"/>
                <a:gd name="T12" fmla="*/ 93 w 132"/>
                <a:gd name="T13" fmla="*/ 37 h 153"/>
                <a:gd name="T14" fmla="*/ 56 w 132"/>
                <a:gd name="T15" fmla="*/ 1 h 153"/>
                <a:gd name="T16" fmla="*/ 52 w 132"/>
                <a:gd name="T17" fmla="*/ 1 h 153"/>
                <a:gd name="T18" fmla="*/ 1 w 132"/>
                <a:gd name="T19" fmla="*/ 52 h 153"/>
                <a:gd name="T20" fmla="*/ 1 w 132"/>
                <a:gd name="T21" fmla="*/ 56 h 153"/>
                <a:gd name="T22" fmla="*/ 36 w 132"/>
                <a:gd name="T23" fmla="*/ 86 h 153"/>
                <a:gd name="T24" fmla="*/ 37 w 132"/>
                <a:gd name="T25" fmla="*/ 90 h 153"/>
                <a:gd name="T26" fmla="*/ 19 w 132"/>
                <a:gd name="T27" fmla="*/ 128 h 153"/>
                <a:gd name="T28" fmla="*/ 20 w 132"/>
                <a:gd name="T29" fmla="*/ 133 h 153"/>
                <a:gd name="T30" fmla="*/ 31 w 132"/>
                <a:gd name="T31" fmla="*/ 149 h 153"/>
                <a:gd name="T32" fmla="*/ 40 w 132"/>
                <a:gd name="T33" fmla="*/ 153 h 153"/>
                <a:gd name="T34" fmla="*/ 47 w 132"/>
                <a:gd name="T35" fmla="*/ 151 h 153"/>
                <a:gd name="T36" fmla="*/ 49 w 132"/>
                <a:gd name="T37" fmla="*/ 136 h 153"/>
                <a:gd name="T38" fmla="*/ 45 w 132"/>
                <a:gd name="T39" fmla="*/ 130 h 153"/>
                <a:gd name="T40" fmla="*/ 45 w 132"/>
                <a:gd name="T41" fmla="*/ 126 h 153"/>
                <a:gd name="T42" fmla="*/ 62 w 132"/>
                <a:gd name="T43" fmla="*/ 84 h 153"/>
                <a:gd name="T44" fmla="*/ 61 w 132"/>
                <a:gd name="T45" fmla="*/ 80 h 153"/>
                <a:gd name="T46" fmla="*/ 42 w 132"/>
                <a:gd name="T47" fmla="*/ 61 h 153"/>
                <a:gd name="T48" fmla="*/ 42 w 132"/>
                <a:gd name="T49" fmla="*/ 58 h 153"/>
                <a:gd name="T50" fmla="*/ 64 w 132"/>
                <a:gd name="T51" fmla="*/ 36 h 153"/>
                <a:gd name="T52" fmla="*/ 68 w 132"/>
                <a:gd name="T53" fmla="*/ 36 h 153"/>
                <a:gd name="T54" fmla="*/ 88 w 132"/>
                <a:gd name="T55" fmla="*/ 5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2" h="153">
                  <a:moveTo>
                    <a:pt x="88" y="56"/>
                  </a:moveTo>
                  <a:cubicBezTo>
                    <a:pt x="89" y="57"/>
                    <a:pt x="91" y="57"/>
                    <a:pt x="92" y="57"/>
                  </a:cubicBezTo>
                  <a:cubicBezTo>
                    <a:pt x="126" y="42"/>
                    <a:pt x="126" y="42"/>
                    <a:pt x="126" y="42"/>
                  </a:cubicBezTo>
                  <a:cubicBezTo>
                    <a:pt x="130" y="40"/>
                    <a:pt x="132" y="35"/>
                    <a:pt x="130" y="31"/>
                  </a:cubicBezTo>
                  <a:cubicBezTo>
                    <a:pt x="128" y="27"/>
                    <a:pt x="123" y="25"/>
                    <a:pt x="119" y="27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5" y="39"/>
                    <a:pt x="94" y="38"/>
                    <a:pt x="93" y="37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5" y="0"/>
                    <a:pt x="53" y="0"/>
                    <a:pt x="52" y="1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53"/>
                    <a:pt x="0" y="55"/>
                    <a:pt x="1" y="56"/>
                  </a:cubicBezTo>
                  <a:cubicBezTo>
                    <a:pt x="8" y="61"/>
                    <a:pt x="29" y="79"/>
                    <a:pt x="36" y="86"/>
                  </a:cubicBezTo>
                  <a:cubicBezTo>
                    <a:pt x="37" y="86"/>
                    <a:pt x="37" y="88"/>
                    <a:pt x="37" y="90"/>
                  </a:cubicBezTo>
                  <a:cubicBezTo>
                    <a:pt x="19" y="128"/>
                    <a:pt x="19" y="128"/>
                    <a:pt x="19" y="128"/>
                  </a:cubicBezTo>
                  <a:cubicBezTo>
                    <a:pt x="19" y="130"/>
                    <a:pt x="19" y="131"/>
                    <a:pt x="20" y="133"/>
                  </a:cubicBezTo>
                  <a:cubicBezTo>
                    <a:pt x="31" y="149"/>
                    <a:pt x="31" y="149"/>
                    <a:pt x="31" y="149"/>
                  </a:cubicBezTo>
                  <a:cubicBezTo>
                    <a:pt x="33" y="151"/>
                    <a:pt x="36" y="153"/>
                    <a:pt x="40" y="153"/>
                  </a:cubicBezTo>
                  <a:cubicBezTo>
                    <a:pt x="42" y="153"/>
                    <a:pt x="45" y="153"/>
                    <a:pt x="47" y="151"/>
                  </a:cubicBezTo>
                  <a:cubicBezTo>
                    <a:pt x="52" y="147"/>
                    <a:pt x="53" y="141"/>
                    <a:pt x="49" y="136"/>
                  </a:cubicBezTo>
                  <a:cubicBezTo>
                    <a:pt x="45" y="130"/>
                    <a:pt x="45" y="130"/>
                    <a:pt x="45" y="130"/>
                  </a:cubicBezTo>
                  <a:cubicBezTo>
                    <a:pt x="44" y="129"/>
                    <a:pt x="44" y="127"/>
                    <a:pt x="45" y="126"/>
                  </a:cubicBezTo>
                  <a:cubicBezTo>
                    <a:pt x="62" y="84"/>
                    <a:pt x="62" y="84"/>
                    <a:pt x="62" y="84"/>
                  </a:cubicBezTo>
                  <a:cubicBezTo>
                    <a:pt x="63" y="83"/>
                    <a:pt x="62" y="81"/>
                    <a:pt x="61" y="80"/>
                  </a:cubicBezTo>
                  <a:cubicBezTo>
                    <a:pt x="57" y="76"/>
                    <a:pt x="47" y="66"/>
                    <a:pt x="42" y="61"/>
                  </a:cubicBezTo>
                  <a:cubicBezTo>
                    <a:pt x="41" y="60"/>
                    <a:pt x="41" y="59"/>
                    <a:pt x="42" y="58"/>
                  </a:cubicBezTo>
                  <a:cubicBezTo>
                    <a:pt x="64" y="36"/>
                    <a:pt x="64" y="36"/>
                    <a:pt x="64" y="36"/>
                  </a:cubicBezTo>
                  <a:cubicBezTo>
                    <a:pt x="65" y="35"/>
                    <a:pt x="67" y="35"/>
                    <a:pt x="68" y="36"/>
                  </a:cubicBezTo>
                  <a:lnTo>
                    <a:pt x="88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86" name="Freeform 288"/>
          <p:cNvSpPr>
            <a:spLocks noEditPoints="1"/>
          </p:cNvSpPr>
          <p:nvPr/>
        </p:nvSpPr>
        <p:spPr bwMode="auto">
          <a:xfrm rot="18651991" flipH="1">
            <a:off x="9306259" y="5675886"/>
            <a:ext cx="581599" cy="545392"/>
          </a:xfrm>
          <a:custGeom>
            <a:avLst/>
            <a:gdLst>
              <a:gd name="T0" fmla="*/ 146 w 156"/>
              <a:gd name="T1" fmla="*/ 146 h 146"/>
              <a:gd name="T2" fmla="*/ 146 w 156"/>
              <a:gd name="T3" fmla="*/ 134 h 146"/>
              <a:gd name="T4" fmla="*/ 156 w 156"/>
              <a:gd name="T5" fmla="*/ 23 h 146"/>
              <a:gd name="T6" fmla="*/ 136 w 156"/>
              <a:gd name="T7" fmla="*/ 40 h 146"/>
              <a:gd name="T8" fmla="*/ 145 w 156"/>
              <a:gd name="T9" fmla="*/ 49 h 146"/>
              <a:gd name="T10" fmla="*/ 136 w 156"/>
              <a:gd name="T11" fmla="*/ 58 h 146"/>
              <a:gd name="T12" fmla="*/ 136 w 156"/>
              <a:gd name="T13" fmla="*/ 70 h 146"/>
              <a:gd name="T14" fmla="*/ 145 w 156"/>
              <a:gd name="T15" fmla="*/ 79 h 146"/>
              <a:gd name="T16" fmla="*/ 136 w 156"/>
              <a:gd name="T17" fmla="*/ 88 h 146"/>
              <a:gd name="T18" fmla="*/ 67 w 156"/>
              <a:gd name="T19" fmla="*/ 7 h 146"/>
              <a:gd name="T20" fmla="*/ 65 w 156"/>
              <a:gd name="T21" fmla="*/ 9 h 146"/>
              <a:gd name="T22" fmla="*/ 65 w 156"/>
              <a:gd name="T23" fmla="*/ 134 h 146"/>
              <a:gd name="T24" fmla="*/ 127 w 156"/>
              <a:gd name="T25" fmla="*/ 135 h 146"/>
              <a:gd name="T26" fmla="*/ 136 w 156"/>
              <a:gd name="T27" fmla="*/ 146 h 146"/>
              <a:gd name="T28" fmla="*/ 127 w 156"/>
              <a:gd name="T29" fmla="*/ 79 h 146"/>
              <a:gd name="T30" fmla="*/ 136 w 156"/>
              <a:gd name="T31" fmla="*/ 58 h 146"/>
              <a:gd name="T32" fmla="*/ 127 w 156"/>
              <a:gd name="T33" fmla="*/ 49 h 146"/>
              <a:gd name="T34" fmla="*/ 136 w 156"/>
              <a:gd name="T35" fmla="*/ 23 h 146"/>
              <a:gd name="T36" fmla="*/ 65 w 156"/>
              <a:gd name="T37" fmla="*/ 37 h 146"/>
              <a:gd name="T38" fmla="*/ 112 w 156"/>
              <a:gd name="T39" fmla="*/ 120 h 146"/>
              <a:gd name="T40" fmla="*/ 65 w 156"/>
              <a:gd name="T41" fmla="*/ 120 h 146"/>
              <a:gd name="T42" fmla="*/ 65 w 156"/>
              <a:gd name="T43" fmla="*/ 5 h 146"/>
              <a:gd name="T44" fmla="*/ 33 w 156"/>
              <a:gd name="T45" fmla="*/ 21 h 146"/>
              <a:gd name="T46" fmla="*/ 0 w 156"/>
              <a:gd name="T47" fmla="*/ 7 h 146"/>
              <a:gd name="T48" fmla="*/ 20 w 156"/>
              <a:gd name="T49" fmla="*/ 23 h 146"/>
              <a:gd name="T50" fmla="*/ 3 w 156"/>
              <a:gd name="T51" fmla="*/ 134 h 146"/>
              <a:gd name="T52" fmla="*/ 14 w 156"/>
              <a:gd name="T53" fmla="*/ 135 h 146"/>
              <a:gd name="T54" fmla="*/ 33 w 156"/>
              <a:gd name="T55" fmla="*/ 146 h 146"/>
              <a:gd name="T56" fmla="*/ 33 w 156"/>
              <a:gd name="T57" fmla="*/ 134 h 146"/>
              <a:gd name="T58" fmla="*/ 65 w 156"/>
              <a:gd name="T59" fmla="*/ 120 h 146"/>
              <a:gd name="T60" fmla="*/ 17 w 156"/>
              <a:gd name="T61" fmla="*/ 37 h 146"/>
              <a:gd name="T62" fmla="*/ 65 w 156"/>
              <a:gd name="T63" fmla="*/ 23 h 146"/>
              <a:gd name="T64" fmla="*/ 47 w 156"/>
              <a:gd name="T65" fmla="*/ 22 h 146"/>
              <a:gd name="T66" fmla="*/ 65 w 156"/>
              <a:gd name="T67" fmla="*/ 5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56" h="146">
                <a:moveTo>
                  <a:pt x="136" y="146"/>
                </a:moveTo>
                <a:cubicBezTo>
                  <a:pt x="146" y="146"/>
                  <a:pt x="146" y="146"/>
                  <a:pt x="146" y="146"/>
                </a:cubicBezTo>
                <a:cubicBezTo>
                  <a:pt x="146" y="135"/>
                  <a:pt x="146" y="135"/>
                  <a:pt x="146" y="135"/>
                </a:cubicBezTo>
                <a:cubicBezTo>
                  <a:pt x="146" y="134"/>
                  <a:pt x="146" y="134"/>
                  <a:pt x="146" y="134"/>
                </a:cubicBezTo>
                <a:cubicBezTo>
                  <a:pt x="156" y="134"/>
                  <a:pt x="156" y="134"/>
                  <a:pt x="156" y="134"/>
                </a:cubicBezTo>
                <a:cubicBezTo>
                  <a:pt x="156" y="23"/>
                  <a:pt x="156" y="23"/>
                  <a:pt x="156" y="23"/>
                </a:cubicBezTo>
                <a:cubicBezTo>
                  <a:pt x="136" y="23"/>
                  <a:pt x="136" y="23"/>
                  <a:pt x="136" y="23"/>
                </a:cubicBezTo>
                <a:cubicBezTo>
                  <a:pt x="136" y="40"/>
                  <a:pt x="136" y="40"/>
                  <a:pt x="136" y="40"/>
                </a:cubicBezTo>
                <a:cubicBezTo>
                  <a:pt x="136" y="40"/>
                  <a:pt x="136" y="40"/>
                  <a:pt x="136" y="40"/>
                </a:cubicBezTo>
                <a:cubicBezTo>
                  <a:pt x="141" y="40"/>
                  <a:pt x="145" y="44"/>
                  <a:pt x="145" y="49"/>
                </a:cubicBezTo>
                <a:cubicBezTo>
                  <a:pt x="145" y="54"/>
                  <a:pt x="141" y="58"/>
                  <a:pt x="136" y="58"/>
                </a:cubicBezTo>
                <a:cubicBezTo>
                  <a:pt x="136" y="58"/>
                  <a:pt x="136" y="58"/>
                  <a:pt x="136" y="58"/>
                </a:cubicBezTo>
                <a:cubicBezTo>
                  <a:pt x="136" y="70"/>
                  <a:pt x="136" y="70"/>
                  <a:pt x="136" y="70"/>
                </a:cubicBezTo>
                <a:cubicBezTo>
                  <a:pt x="136" y="70"/>
                  <a:pt x="136" y="70"/>
                  <a:pt x="136" y="70"/>
                </a:cubicBezTo>
                <a:cubicBezTo>
                  <a:pt x="136" y="70"/>
                  <a:pt x="136" y="70"/>
                  <a:pt x="136" y="70"/>
                </a:cubicBezTo>
                <a:cubicBezTo>
                  <a:pt x="141" y="70"/>
                  <a:pt x="145" y="74"/>
                  <a:pt x="145" y="79"/>
                </a:cubicBezTo>
                <a:cubicBezTo>
                  <a:pt x="145" y="84"/>
                  <a:pt x="141" y="88"/>
                  <a:pt x="136" y="88"/>
                </a:cubicBezTo>
                <a:cubicBezTo>
                  <a:pt x="136" y="88"/>
                  <a:pt x="136" y="88"/>
                  <a:pt x="136" y="88"/>
                </a:cubicBezTo>
                <a:lnTo>
                  <a:pt x="136" y="146"/>
                </a:lnTo>
                <a:close/>
                <a:moveTo>
                  <a:pt x="67" y="7"/>
                </a:moveTo>
                <a:cubicBezTo>
                  <a:pt x="65" y="5"/>
                  <a:pt x="65" y="5"/>
                  <a:pt x="65" y="5"/>
                </a:cubicBezTo>
                <a:cubicBezTo>
                  <a:pt x="65" y="9"/>
                  <a:pt x="65" y="9"/>
                  <a:pt x="65" y="9"/>
                </a:cubicBezTo>
                <a:cubicBezTo>
                  <a:pt x="67" y="7"/>
                  <a:pt x="67" y="7"/>
                  <a:pt x="67" y="7"/>
                </a:cubicBezTo>
                <a:close/>
                <a:moveTo>
                  <a:pt x="65" y="134"/>
                </a:moveTo>
                <a:cubicBezTo>
                  <a:pt x="127" y="134"/>
                  <a:pt x="127" y="134"/>
                  <a:pt x="127" y="134"/>
                </a:cubicBezTo>
                <a:cubicBezTo>
                  <a:pt x="127" y="135"/>
                  <a:pt x="127" y="135"/>
                  <a:pt x="127" y="135"/>
                </a:cubicBezTo>
                <a:cubicBezTo>
                  <a:pt x="127" y="146"/>
                  <a:pt x="127" y="146"/>
                  <a:pt x="127" y="146"/>
                </a:cubicBezTo>
                <a:cubicBezTo>
                  <a:pt x="136" y="146"/>
                  <a:pt x="136" y="146"/>
                  <a:pt x="136" y="146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31" y="88"/>
                  <a:pt x="127" y="84"/>
                  <a:pt x="127" y="79"/>
                </a:cubicBezTo>
                <a:cubicBezTo>
                  <a:pt x="127" y="74"/>
                  <a:pt x="131" y="70"/>
                  <a:pt x="136" y="70"/>
                </a:cubicBezTo>
                <a:cubicBezTo>
                  <a:pt x="136" y="58"/>
                  <a:pt x="136" y="58"/>
                  <a:pt x="136" y="58"/>
                </a:cubicBezTo>
                <a:cubicBezTo>
                  <a:pt x="131" y="58"/>
                  <a:pt x="127" y="54"/>
                  <a:pt x="127" y="49"/>
                </a:cubicBezTo>
                <a:cubicBezTo>
                  <a:pt x="127" y="49"/>
                  <a:pt x="127" y="49"/>
                  <a:pt x="127" y="49"/>
                </a:cubicBezTo>
                <a:cubicBezTo>
                  <a:pt x="127" y="44"/>
                  <a:pt x="131" y="40"/>
                  <a:pt x="136" y="40"/>
                </a:cubicBezTo>
                <a:cubicBezTo>
                  <a:pt x="136" y="23"/>
                  <a:pt x="136" y="23"/>
                  <a:pt x="136" y="23"/>
                </a:cubicBezTo>
                <a:cubicBezTo>
                  <a:pt x="65" y="23"/>
                  <a:pt x="65" y="23"/>
                  <a:pt x="65" y="23"/>
                </a:cubicBezTo>
                <a:cubicBezTo>
                  <a:pt x="65" y="37"/>
                  <a:pt x="65" y="37"/>
                  <a:pt x="65" y="37"/>
                </a:cubicBezTo>
                <a:cubicBezTo>
                  <a:pt x="112" y="37"/>
                  <a:pt x="112" y="37"/>
                  <a:pt x="112" y="37"/>
                </a:cubicBezTo>
                <a:cubicBezTo>
                  <a:pt x="112" y="120"/>
                  <a:pt x="112" y="120"/>
                  <a:pt x="112" y="120"/>
                </a:cubicBezTo>
                <a:cubicBezTo>
                  <a:pt x="112" y="120"/>
                  <a:pt x="112" y="120"/>
                  <a:pt x="112" y="120"/>
                </a:cubicBezTo>
                <a:cubicBezTo>
                  <a:pt x="65" y="120"/>
                  <a:pt x="65" y="120"/>
                  <a:pt x="65" y="120"/>
                </a:cubicBezTo>
                <a:lnTo>
                  <a:pt x="65" y="134"/>
                </a:lnTo>
                <a:close/>
                <a:moveTo>
                  <a:pt x="65" y="5"/>
                </a:moveTo>
                <a:cubicBezTo>
                  <a:pt x="61" y="0"/>
                  <a:pt x="61" y="0"/>
                  <a:pt x="61" y="0"/>
                </a:cubicBezTo>
                <a:cubicBezTo>
                  <a:pt x="33" y="21"/>
                  <a:pt x="33" y="21"/>
                  <a:pt x="33" y="21"/>
                </a:cubicBezTo>
                <a:cubicBezTo>
                  <a:pt x="6" y="0"/>
                  <a:pt x="6" y="0"/>
                  <a:pt x="6" y="0"/>
                </a:cubicBezTo>
                <a:cubicBezTo>
                  <a:pt x="0" y="7"/>
                  <a:pt x="0" y="7"/>
                  <a:pt x="0" y="7"/>
                </a:cubicBezTo>
                <a:cubicBezTo>
                  <a:pt x="19" y="22"/>
                  <a:pt x="19" y="22"/>
                  <a:pt x="19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134"/>
                  <a:pt x="3" y="134"/>
                  <a:pt x="3" y="134"/>
                </a:cubicBezTo>
                <a:cubicBezTo>
                  <a:pt x="14" y="134"/>
                  <a:pt x="14" y="134"/>
                  <a:pt x="14" y="134"/>
                </a:cubicBezTo>
                <a:cubicBezTo>
                  <a:pt x="14" y="135"/>
                  <a:pt x="14" y="135"/>
                  <a:pt x="14" y="135"/>
                </a:cubicBezTo>
                <a:cubicBezTo>
                  <a:pt x="14" y="146"/>
                  <a:pt x="14" y="146"/>
                  <a:pt x="14" y="146"/>
                </a:cubicBezTo>
                <a:cubicBezTo>
                  <a:pt x="33" y="146"/>
                  <a:pt x="33" y="146"/>
                  <a:pt x="33" y="146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3" y="134"/>
                  <a:pt x="33" y="134"/>
                  <a:pt x="33" y="134"/>
                </a:cubicBezTo>
                <a:cubicBezTo>
                  <a:pt x="65" y="134"/>
                  <a:pt x="65" y="134"/>
                  <a:pt x="65" y="134"/>
                </a:cubicBezTo>
                <a:cubicBezTo>
                  <a:pt x="65" y="120"/>
                  <a:pt x="65" y="120"/>
                  <a:pt x="65" y="120"/>
                </a:cubicBezTo>
                <a:cubicBezTo>
                  <a:pt x="17" y="120"/>
                  <a:pt x="17" y="120"/>
                  <a:pt x="17" y="120"/>
                </a:cubicBezTo>
                <a:cubicBezTo>
                  <a:pt x="17" y="37"/>
                  <a:pt x="17" y="37"/>
                  <a:pt x="17" y="37"/>
                </a:cubicBezTo>
                <a:cubicBezTo>
                  <a:pt x="65" y="37"/>
                  <a:pt x="65" y="37"/>
                  <a:pt x="65" y="37"/>
                </a:cubicBezTo>
                <a:cubicBezTo>
                  <a:pt x="65" y="23"/>
                  <a:pt x="65" y="23"/>
                  <a:pt x="65" y="23"/>
                </a:cubicBezTo>
                <a:cubicBezTo>
                  <a:pt x="47" y="23"/>
                  <a:pt x="47" y="23"/>
                  <a:pt x="47" y="23"/>
                </a:cubicBezTo>
                <a:cubicBezTo>
                  <a:pt x="47" y="22"/>
                  <a:pt x="47" y="22"/>
                  <a:pt x="47" y="22"/>
                </a:cubicBezTo>
                <a:cubicBezTo>
                  <a:pt x="65" y="9"/>
                  <a:pt x="65" y="9"/>
                  <a:pt x="65" y="9"/>
                </a:cubicBezTo>
                <a:lnTo>
                  <a:pt x="65" y="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grpSp>
        <p:nvGrpSpPr>
          <p:cNvPr id="87" name="Group 86"/>
          <p:cNvGrpSpPr/>
          <p:nvPr/>
        </p:nvGrpSpPr>
        <p:grpSpPr>
          <a:xfrm rot="18651991" flipH="1">
            <a:off x="4673035" y="7670942"/>
            <a:ext cx="734902" cy="595979"/>
            <a:chOff x="5928707" y="2618469"/>
            <a:chExt cx="448187" cy="363369"/>
          </a:xfrm>
          <a:solidFill>
            <a:schemeClr val="accent6"/>
          </a:solidFill>
        </p:grpSpPr>
        <p:sp>
          <p:nvSpPr>
            <p:cNvPr id="88" name="Freeform 131"/>
            <p:cNvSpPr>
              <a:spLocks noEditPoints="1"/>
            </p:cNvSpPr>
            <p:nvPr/>
          </p:nvSpPr>
          <p:spPr bwMode="auto">
            <a:xfrm>
              <a:off x="6007742" y="2618469"/>
              <a:ext cx="330599" cy="205299"/>
            </a:xfrm>
            <a:custGeom>
              <a:avLst/>
              <a:gdLst>
                <a:gd name="T0" fmla="*/ 270 w 343"/>
                <a:gd name="T1" fmla="*/ 213 h 213"/>
                <a:gd name="T2" fmla="*/ 343 w 343"/>
                <a:gd name="T3" fmla="*/ 213 h 213"/>
                <a:gd name="T4" fmla="*/ 343 w 343"/>
                <a:gd name="T5" fmla="*/ 119 h 213"/>
                <a:gd name="T6" fmla="*/ 303 w 343"/>
                <a:gd name="T7" fmla="*/ 119 h 213"/>
                <a:gd name="T8" fmla="*/ 303 w 343"/>
                <a:gd name="T9" fmla="*/ 0 h 213"/>
                <a:gd name="T10" fmla="*/ 270 w 343"/>
                <a:gd name="T11" fmla="*/ 0 h 213"/>
                <a:gd name="T12" fmla="*/ 270 w 343"/>
                <a:gd name="T13" fmla="*/ 149 h 213"/>
                <a:gd name="T14" fmla="*/ 301 w 343"/>
                <a:gd name="T15" fmla="*/ 149 h 213"/>
                <a:gd name="T16" fmla="*/ 301 w 343"/>
                <a:gd name="T17" fmla="*/ 190 h 213"/>
                <a:gd name="T18" fmla="*/ 301 w 343"/>
                <a:gd name="T19" fmla="*/ 190 h 213"/>
                <a:gd name="T20" fmla="*/ 270 w 343"/>
                <a:gd name="T21" fmla="*/ 190 h 213"/>
                <a:gd name="T22" fmla="*/ 270 w 343"/>
                <a:gd name="T23" fmla="*/ 213 h 213"/>
                <a:gd name="T24" fmla="*/ 223 w 343"/>
                <a:gd name="T25" fmla="*/ 0 h 213"/>
                <a:gd name="T26" fmla="*/ 223 w 343"/>
                <a:gd name="T27" fmla="*/ 119 h 213"/>
                <a:gd name="T28" fmla="*/ 171 w 343"/>
                <a:gd name="T29" fmla="*/ 119 h 213"/>
                <a:gd name="T30" fmla="*/ 171 w 343"/>
                <a:gd name="T31" fmla="*/ 149 h 213"/>
                <a:gd name="T32" fmla="*/ 201 w 343"/>
                <a:gd name="T33" fmla="*/ 149 h 213"/>
                <a:gd name="T34" fmla="*/ 201 w 343"/>
                <a:gd name="T35" fmla="*/ 190 h 213"/>
                <a:gd name="T36" fmla="*/ 201 w 343"/>
                <a:gd name="T37" fmla="*/ 190 h 213"/>
                <a:gd name="T38" fmla="*/ 171 w 343"/>
                <a:gd name="T39" fmla="*/ 190 h 213"/>
                <a:gd name="T40" fmla="*/ 171 w 343"/>
                <a:gd name="T41" fmla="*/ 213 h 213"/>
                <a:gd name="T42" fmla="*/ 270 w 343"/>
                <a:gd name="T43" fmla="*/ 213 h 213"/>
                <a:gd name="T44" fmla="*/ 270 w 343"/>
                <a:gd name="T45" fmla="*/ 190 h 213"/>
                <a:gd name="T46" fmla="*/ 242 w 343"/>
                <a:gd name="T47" fmla="*/ 190 h 213"/>
                <a:gd name="T48" fmla="*/ 242 w 343"/>
                <a:gd name="T49" fmla="*/ 149 h 213"/>
                <a:gd name="T50" fmla="*/ 270 w 343"/>
                <a:gd name="T51" fmla="*/ 149 h 213"/>
                <a:gd name="T52" fmla="*/ 270 w 343"/>
                <a:gd name="T53" fmla="*/ 0 h 213"/>
                <a:gd name="T54" fmla="*/ 223 w 343"/>
                <a:gd name="T55" fmla="*/ 0 h 213"/>
                <a:gd name="T56" fmla="*/ 171 w 343"/>
                <a:gd name="T57" fmla="*/ 119 h 213"/>
                <a:gd name="T58" fmla="*/ 74 w 343"/>
                <a:gd name="T59" fmla="*/ 119 h 213"/>
                <a:gd name="T60" fmla="*/ 74 w 343"/>
                <a:gd name="T61" fmla="*/ 149 h 213"/>
                <a:gd name="T62" fmla="*/ 102 w 343"/>
                <a:gd name="T63" fmla="*/ 149 h 213"/>
                <a:gd name="T64" fmla="*/ 102 w 343"/>
                <a:gd name="T65" fmla="*/ 190 h 213"/>
                <a:gd name="T66" fmla="*/ 102 w 343"/>
                <a:gd name="T67" fmla="*/ 190 h 213"/>
                <a:gd name="T68" fmla="*/ 74 w 343"/>
                <a:gd name="T69" fmla="*/ 190 h 213"/>
                <a:gd name="T70" fmla="*/ 74 w 343"/>
                <a:gd name="T71" fmla="*/ 213 h 213"/>
                <a:gd name="T72" fmla="*/ 171 w 343"/>
                <a:gd name="T73" fmla="*/ 213 h 213"/>
                <a:gd name="T74" fmla="*/ 171 w 343"/>
                <a:gd name="T75" fmla="*/ 190 h 213"/>
                <a:gd name="T76" fmla="*/ 142 w 343"/>
                <a:gd name="T77" fmla="*/ 190 h 213"/>
                <a:gd name="T78" fmla="*/ 142 w 343"/>
                <a:gd name="T79" fmla="*/ 149 h 213"/>
                <a:gd name="T80" fmla="*/ 171 w 343"/>
                <a:gd name="T81" fmla="*/ 149 h 213"/>
                <a:gd name="T82" fmla="*/ 171 w 343"/>
                <a:gd name="T83" fmla="*/ 119 h 213"/>
                <a:gd name="T84" fmla="*/ 74 w 343"/>
                <a:gd name="T85" fmla="*/ 119 h 213"/>
                <a:gd name="T86" fmla="*/ 0 w 343"/>
                <a:gd name="T87" fmla="*/ 119 h 213"/>
                <a:gd name="T88" fmla="*/ 0 w 343"/>
                <a:gd name="T89" fmla="*/ 213 h 213"/>
                <a:gd name="T90" fmla="*/ 74 w 343"/>
                <a:gd name="T91" fmla="*/ 213 h 213"/>
                <a:gd name="T92" fmla="*/ 74 w 343"/>
                <a:gd name="T93" fmla="*/ 190 h 213"/>
                <a:gd name="T94" fmla="*/ 43 w 343"/>
                <a:gd name="T95" fmla="*/ 190 h 213"/>
                <a:gd name="T96" fmla="*/ 43 w 343"/>
                <a:gd name="T97" fmla="*/ 149 h 213"/>
                <a:gd name="T98" fmla="*/ 74 w 343"/>
                <a:gd name="T99" fmla="*/ 149 h 213"/>
                <a:gd name="T100" fmla="*/ 74 w 343"/>
                <a:gd name="T101" fmla="*/ 119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3" h="213">
                  <a:moveTo>
                    <a:pt x="270" y="213"/>
                  </a:moveTo>
                  <a:lnTo>
                    <a:pt x="343" y="213"/>
                  </a:lnTo>
                  <a:lnTo>
                    <a:pt x="343" y="119"/>
                  </a:lnTo>
                  <a:lnTo>
                    <a:pt x="303" y="119"/>
                  </a:lnTo>
                  <a:lnTo>
                    <a:pt x="303" y="0"/>
                  </a:lnTo>
                  <a:lnTo>
                    <a:pt x="270" y="0"/>
                  </a:lnTo>
                  <a:lnTo>
                    <a:pt x="270" y="149"/>
                  </a:lnTo>
                  <a:lnTo>
                    <a:pt x="301" y="149"/>
                  </a:lnTo>
                  <a:lnTo>
                    <a:pt x="301" y="190"/>
                  </a:lnTo>
                  <a:lnTo>
                    <a:pt x="301" y="190"/>
                  </a:lnTo>
                  <a:lnTo>
                    <a:pt x="270" y="190"/>
                  </a:lnTo>
                  <a:lnTo>
                    <a:pt x="270" y="213"/>
                  </a:lnTo>
                  <a:close/>
                  <a:moveTo>
                    <a:pt x="223" y="0"/>
                  </a:moveTo>
                  <a:lnTo>
                    <a:pt x="223" y="119"/>
                  </a:lnTo>
                  <a:lnTo>
                    <a:pt x="171" y="119"/>
                  </a:lnTo>
                  <a:lnTo>
                    <a:pt x="171" y="149"/>
                  </a:lnTo>
                  <a:lnTo>
                    <a:pt x="201" y="149"/>
                  </a:lnTo>
                  <a:lnTo>
                    <a:pt x="201" y="190"/>
                  </a:lnTo>
                  <a:lnTo>
                    <a:pt x="201" y="190"/>
                  </a:lnTo>
                  <a:lnTo>
                    <a:pt x="171" y="190"/>
                  </a:lnTo>
                  <a:lnTo>
                    <a:pt x="171" y="213"/>
                  </a:lnTo>
                  <a:lnTo>
                    <a:pt x="270" y="213"/>
                  </a:lnTo>
                  <a:lnTo>
                    <a:pt x="270" y="190"/>
                  </a:lnTo>
                  <a:lnTo>
                    <a:pt x="242" y="190"/>
                  </a:lnTo>
                  <a:lnTo>
                    <a:pt x="242" y="149"/>
                  </a:lnTo>
                  <a:lnTo>
                    <a:pt x="270" y="149"/>
                  </a:lnTo>
                  <a:lnTo>
                    <a:pt x="270" y="0"/>
                  </a:lnTo>
                  <a:lnTo>
                    <a:pt x="223" y="0"/>
                  </a:lnTo>
                  <a:close/>
                  <a:moveTo>
                    <a:pt x="171" y="119"/>
                  </a:moveTo>
                  <a:lnTo>
                    <a:pt x="74" y="119"/>
                  </a:lnTo>
                  <a:lnTo>
                    <a:pt x="74" y="149"/>
                  </a:lnTo>
                  <a:lnTo>
                    <a:pt x="102" y="149"/>
                  </a:lnTo>
                  <a:lnTo>
                    <a:pt x="102" y="190"/>
                  </a:lnTo>
                  <a:lnTo>
                    <a:pt x="102" y="190"/>
                  </a:lnTo>
                  <a:lnTo>
                    <a:pt x="74" y="190"/>
                  </a:lnTo>
                  <a:lnTo>
                    <a:pt x="74" y="213"/>
                  </a:lnTo>
                  <a:lnTo>
                    <a:pt x="171" y="213"/>
                  </a:lnTo>
                  <a:lnTo>
                    <a:pt x="171" y="190"/>
                  </a:lnTo>
                  <a:lnTo>
                    <a:pt x="142" y="190"/>
                  </a:lnTo>
                  <a:lnTo>
                    <a:pt x="142" y="149"/>
                  </a:lnTo>
                  <a:lnTo>
                    <a:pt x="171" y="149"/>
                  </a:lnTo>
                  <a:lnTo>
                    <a:pt x="171" y="119"/>
                  </a:lnTo>
                  <a:close/>
                  <a:moveTo>
                    <a:pt x="74" y="119"/>
                  </a:moveTo>
                  <a:lnTo>
                    <a:pt x="0" y="119"/>
                  </a:lnTo>
                  <a:lnTo>
                    <a:pt x="0" y="213"/>
                  </a:lnTo>
                  <a:lnTo>
                    <a:pt x="74" y="213"/>
                  </a:lnTo>
                  <a:lnTo>
                    <a:pt x="74" y="190"/>
                  </a:lnTo>
                  <a:lnTo>
                    <a:pt x="43" y="190"/>
                  </a:lnTo>
                  <a:lnTo>
                    <a:pt x="43" y="149"/>
                  </a:lnTo>
                  <a:lnTo>
                    <a:pt x="74" y="149"/>
                  </a:lnTo>
                  <a:lnTo>
                    <a:pt x="74" y="1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89" name="Freeform 132"/>
            <p:cNvSpPr/>
            <p:nvPr/>
          </p:nvSpPr>
          <p:spPr bwMode="auto">
            <a:xfrm>
              <a:off x="5928707" y="2835334"/>
              <a:ext cx="448187" cy="146504"/>
            </a:xfrm>
            <a:custGeom>
              <a:avLst/>
              <a:gdLst>
                <a:gd name="T0" fmla="*/ 449 w 465"/>
                <a:gd name="T1" fmla="*/ 152 h 152"/>
                <a:gd name="T2" fmla="*/ 465 w 465"/>
                <a:gd name="T3" fmla="*/ 0 h 152"/>
                <a:gd name="T4" fmla="*/ 0 w 465"/>
                <a:gd name="T5" fmla="*/ 0 h 152"/>
                <a:gd name="T6" fmla="*/ 52 w 465"/>
                <a:gd name="T7" fmla="*/ 152 h 152"/>
                <a:gd name="T8" fmla="*/ 449 w 465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152">
                  <a:moveTo>
                    <a:pt x="449" y="152"/>
                  </a:moveTo>
                  <a:lnTo>
                    <a:pt x="465" y="0"/>
                  </a:lnTo>
                  <a:lnTo>
                    <a:pt x="0" y="0"/>
                  </a:lnTo>
                  <a:lnTo>
                    <a:pt x="52" y="152"/>
                  </a:lnTo>
                  <a:lnTo>
                    <a:pt x="449" y="1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 rot="18651991" flipH="1">
            <a:off x="5907965" y="7147024"/>
            <a:ext cx="643238" cy="460028"/>
            <a:chOff x="4908401" y="6130362"/>
            <a:chExt cx="392285" cy="280480"/>
          </a:xfrm>
          <a:solidFill>
            <a:schemeClr val="accent3"/>
          </a:solidFill>
        </p:grpSpPr>
        <p:sp>
          <p:nvSpPr>
            <p:cNvPr id="91" name="Freeform 134"/>
            <p:cNvSpPr/>
            <p:nvPr/>
          </p:nvSpPr>
          <p:spPr bwMode="auto">
            <a:xfrm>
              <a:off x="4908401" y="6130362"/>
              <a:ext cx="161926" cy="73252"/>
            </a:xfrm>
            <a:custGeom>
              <a:avLst/>
              <a:gdLst>
                <a:gd name="T0" fmla="*/ 0 w 168"/>
                <a:gd name="T1" fmla="*/ 43 h 76"/>
                <a:gd name="T2" fmla="*/ 66 w 168"/>
                <a:gd name="T3" fmla="*/ 76 h 76"/>
                <a:gd name="T4" fmla="*/ 168 w 168"/>
                <a:gd name="T5" fmla="*/ 76 h 76"/>
                <a:gd name="T6" fmla="*/ 22 w 168"/>
                <a:gd name="T7" fmla="*/ 0 h 76"/>
                <a:gd name="T8" fmla="*/ 0 w 16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76">
                  <a:moveTo>
                    <a:pt x="0" y="43"/>
                  </a:moveTo>
                  <a:lnTo>
                    <a:pt x="66" y="76"/>
                  </a:lnTo>
                  <a:lnTo>
                    <a:pt x="168" y="76"/>
                  </a:lnTo>
                  <a:lnTo>
                    <a:pt x="22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92" name="Freeform 135"/>
            <p:cNvSpPr>
              <a:spLocks noEditPoints="1"/>
            </p:cNvSpPr>
            <p:nvPr/>
          </p:nvSpPr>
          <p:spPr bwMode="auto">
            <a:xfrm>
              <a:off x="4908401" y="6215181"/>
              <a:ext cx="392285" cy="195661"/>
            </a:xfrm>
            <a:custGeom>
              <a:avLst/>
              <a:gdLst>
                <a:gd name="T0" fmla="*/ 163 w 407"/>
                <a:gd name="T1" fmla="*/ 203 h 203"/>
                <a:gd name="T2" fmla="*/ 329 w 407"/>
                <a:gd name="T3" fmla="*/ 203 h 203"/>
                <a:gd name="T4" fmla="*/ 329 w 407"/>
                <a:gd name="T5" fmla="*/ 163 h 203"/>
                <a:gd name="T6" fmla="*/ 407 w 407"/>
                <a:gd name="T7" fmla="*/ 163 h 203"/>
                <a:gd name="T8" fmla="*/ 407 w 407"/>
                <a:gd name="T9" fmla="*/ 40 h 203"/>
                <a:gd name="T10" fmla="*/ 329 w 407"/>
                <a:gd name="T11" fmla="*/ 40 h 203"/>
                <a:gd name="T12" fmla="*/ 329 w 407"/>
                <a:gd name="T13" fmla="*/ 0 h 203"/>
                <a:gd name="T14" fmla="*/ 192 w 407"/>
                <a:gd name="T15" fmla="*/ 0 h 203"/>
                <a:gd name="T16" fmla="*/ 163 w 407"/>
                <a:gd name="T17" fmla="*/ 0 h 203"/>
                <a:gd name="T18" fmla="*/ 163 w 407"/>
                <a:gd name="T19" fmla="*/ 78 h 203"/>
                <a:gd name="T20" fmla="*/ 246 w 407"/>
                <a:gd name="T21" fmla="*/ 78 h 203"/>
                <a:gd name="T22" fmla="*/ 246 w 407"/>
                <a:gd name="T23" fmla="*/ 123 h 203"/>
                <a:gd name="T24" fmla="*/ 163 w 407"/>
                <a:gd name="T25" fmla="*/ 123 h 203"/>
                <a:gd name="T26" fmla="*/ 163 w 407"/>
                <a:gd name="T27" fmla="*/ 203 h 203"/>
                <a:gd name="T28" fmla="*/ 0 w 407"/>
                <a:gd name="T29" fmla="*/ 203 h 203"/>
                <a:gd name="T30" fmla="*/ 163 w 407"/>
                <a:gd name="T31" fmla="*/ 203 h 203"/>
                <a:gd name="T32" fmla="*/ 163 w 407"/>
                <a:gd name="T33" fmla="*/ 123 h 203"/>
                <a:gd name="T34" fmla="*/ 83 w 407"/>
                <a:gd name="T35" fmla="*/ 123 h 203"/>
                <a:gd name="T36" fmla="*/ 83 w 407"/>
                <a:gd name="T37" fmla="*/ 78 h 203"/>
                <a:gd name="T38" fmla="*/ 83 w 407"/>
                <a:gd name="T39" fmla="*/ 78 h 203"/>
                <a:gd name="T40" fmla="*/ 163 w 407"/>
                <a:gd name="T41" fmla="*/ 78 h 203"/>
                <a:gd name="T42" fmla="*/ 163 w 407"/>
                <a:gd name="T43" fmla="*/ 0 h 203"/>
                <a:gd name="T44" fmla="*/ 88 w 407"/>
                <a:gd name="T45" fmla="*/ 0 h 203"/>
                <a:gd name="T46" fmla="*/ 0 w 407"/>
                <a:gd name="T47" fmla="*/ 0 h 203"/>
                <a:gd name="T48" fmla="*/ 0 w 407"/>
                <a:gd name="T4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7" h="203">
                  <a:moveTo>
                    <a:pt x="163" y="203"/>
                  </a:moveTo>
                  <a:lnTo>
                    <a:pt x="329" y="203"/>
                  </a:lnTo>
                  <a:lnTo>
                    <a:pt x="329" y="163"/>
                  </a:lnTo>
                  <a:lnTo>
                    <a:pt x="407" y="163"/>
                  </a:lnTo>
                  <a:lnTo>
                    <a:pt x="407" y="40"/>
                  </a:lnTo>
                  <a:lnTo>
                    <a:pt x="329" y="40"/>
                  </a:lnTo>
                  <a:lnTo>
                    <a:pt x="329" y="0"/>
                  </a:lnTo>
                  <a:lnTo>
                    <a:pt x="192" y="0"/>
                  </a:lnTo>
                  <a:lnTo>
                    <a:pt x="163" y="0"/>
                  </a:lnTo>
                  <a:lnTo>
                    <a:pt x="163" y="78"/>
                  </a:lnTo>
                  <a:lnTo>
                    <a:pt x="246" y="78"/>
                  </a:lnTo>
                  <a:lnTo>
                    <a:pt x="246" y="123"/>
                  </a:lnTo>
                  <a:lnTo>
                    <a:pt x="163" y="123"/>
                  </a:lnTo>
                  <a:lnTo>
                    <a:pt x="163" y="203"/>
                  </a:lnTo>
                  <a:close/>
                  <a:moveTo>
                    <a:pt x="0" y="203"/>
                  </a:moveTo>
                  <a:lnTo>
                    <a:pt x="163" y="203"/>
                  </a:lnTo>
                  <a:lnTo>
                    <a:pt x="163" y="123"/>
                  </a:lnTo>
                  <a:lnTo>
                    <a:pt x="83" y="123"/>
                  </a:lnTo>
                  <a:lnTo>
                    <a:pt x="83" y="78"/>
                  </a:lnTo>
                  <a:lnTo>
                    <a:pt x="83" y="78"/>
                  </a:lnTo>
                  <a:lnTo>
                    <a:pt x="163" y="78"/>
                  </a:lnTo>
                  <a:lnTo>
                    <a:pt x="163" y="0"/>
                  </a:lnTo>
                  <a:lnTo>
                    <a:pt x="88" y="0"/>
                  </a:lnTo>
                  <a:lnTo>
                    <a:pt x="0" y="0"/>
                  </a:lnTo>
                  <a:lnTo>
                    <a:pt x="0" y="2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96" name="Freeform 130"/>
          <p:cNvSpPr/>
          <p:nvPr/>
        </p:nvSpPr>
        <p:spPr bwMode="auto">
          <a:xfrm rot="20698236" flipH="1">
            <a:off x="10199229" y="6859088"/>
            <a:ext cx="673462" cy="769626"/>
          </a:xfrm>
          <a:custGeom>
            <a:avLst/>
            <a:gdLst>
              <a:gd name="T0" fmla="*/ 146 w 166"/>
              <a:gd name="T1" fmla="*/ 6 h 190"/>
              <a:gd name="T2" fmla="*/ 107 w 166"/>
              <a:gd name="T3" fmla="*/ 29 h 190"/>
              <a:gd name="T4" fmla="*/ 91 w 166"/>
              <a:gd name="T5" fmla="*/ 52 h 190"/>
              <a:gd name="T6" fmla="*/ 14 w 166"/>
              <a:gd name="T7" fmla="*/ 38 h 190"/>
              <a:gd name="T8" fmla="*/ 3 w 166"/>
              <a:gd name="T9" fmla="*/ 55 h 190"/>
              <a:gd name="T10" fmla="*/ 71 w 166"/>
              <a:gd name="T11" fmla="*/ 83 h 190"/>
              <a:gd name="T12" fmla="*/ 49 w 166"/>
              <a:gd name="T13" fmla="*/ 115 h 190"/>
              <a:gd name="T14" fmla="*/ 11 w 166"/>
              <a:gd name="T15" fmla="*/ 117 h 190"/>
              <a:gd name="T16" fmla="*/ 0 w 166"/>
              <a:gd name="T17" fmla="*/ 134 h 190"/>
              <a:gd name="T18" fmla="*/ 52 w 166"/>
              <a:gd name="T19" fmla="*/ 147 h 190"/>
              <a:gd name="T20" fmla="*/ 83 w 166"/>
              <a:gd name="T21" fmla="*/ 190 h 190"/>
              <a:gd name="T22" fmla="*/ 95 w 166"/>
              <a:gd name="T23" fmla="*/ 173 h 190"/>
              <a:gd name="T24" fmla="*/ 82 w 166"/>
              <a:gd name="T25" fmla="*/ 139 h 190"/>
              <a:gd name="T26" fmla="*/ 104 w 166"/>
              <a:gd name="T27" fmla="*/ 105 h 190"/>
              <a:gd name="T28" fmla="*/ 155 w 166"/>
              <a:gd name="T29" fmla="*/ 156 h 190"/>
              <a:gd name="T30" fmla="*/ 166 w 166"/>
              <a:gd name="T31" fmla="*/ 139 h 190"/>
              <a:gd name="T32" fmla="*/ 125 w 166"/>
              <a:gd name="T33" fmla="*/ 75 h 190"/>
              <a:gd name="T34" fmla="*/ 140 w 166"/>
              <a:gd name="T35" fmla="*/ 51 h 190"/>
              <a:gd name="T36" fmla="*/ 146 w 166"/>
              <a:gd name="T37" fmla="*/ 6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6" h="190">
                <a:moveTo>
                  <a:pt x="146" y="6"/>
                </a:moveTo>
                <a:cubicBezTo>
                  <a:pt x="137" y="0"/>
                  <a:pt x="113" y="19"/>
                  <a:pt x="107" y="29"/>
                </a:cubicBezTo>
                <a:cubicBezTo>
                  <a:pt x="91" y="52"/>
                  <a:pt x="91" y="52"/>
                  <a:pt x="91" y="52"/>
                </a:cubicBezTo>
                <a:cubicBezTo>
                  <a:pt x="14" y="38"/>
                  <a:pt x="14" y="38"/>
                  <a:pt x="14" y="38"/>
                </a:cubicBezTo>
                <a:cubicBezTo>
                  <a:pt x="3" y="55"/>
                  <a:pt x="3" y="55"/>
                  <a:pt x="3" y="55"/>
                </a:cubicBezTo>
                <a:cubicBezTo>
                  <a:pt x="71" y="83"/>
                  <a:pt x="71" y="83"/>
                  <a:pt x="71" y="83"/>
                </a:cubicBezTo>
                <a:cubicBezTo>
                  <a:pt x="49" y="115"/>
                  <a:pt x="49" y="115"/>
                  <a:pt x="49" y="115"/>
                </a:cubicBezTo>
                <a:cubicBezTo>
                  <a:pt x="11" y="117"/>
                  <a:pt x="11" y="117"/>
                  <a:pt x="11" y="117"/>
                </a:cubicBezTo>
                <a:cubicBezTo>
                  <a:pt x="0" y="134"/>
                  <a:pt x="0" y="134"/>
                  <a:pt x="0" y="134"/>
                </a:cubicBezTo>
                <a:cubicBezTo>
                  <a:pt x="52" y="147"/>
                  <a:pt x="52" y="147"/>
                  <a:pt x="52" y="147"/>
                </a:cubicBezTo>
                <a:cubicBezTo>
                  <a:pt x="83" y="190"/>
                  <a:pt x="83" y="190"/>
                  <a:pt x="83" y="190"/>
                </a:cubicBezTo>
                <a:cubicBezTo>
                  <a:pt x="95" y="173"/>
                  <a:pt x="95" y="173"/>
                  <a:pt x="95" y="173"/>
                </a:cubicBezTo>
                <a:cubicBezTo>
                  <a:pt x="82" y="139"/>
                  <a:pt x="82" y="139"/>
                  <a:pt x="82" y="139"/>
                </a:cubicBezTo>
                <a:cubicBezTo>
                  <a:pt x="104" y="105"/>
                  <a:pt x="104" y="105"/>
                  <a:pt x="104" y="105"/>
                </a:cubicBezTo>
                <a:cubicBezTo>
                  <a:pt x="155" y="156"/>
                  <a:pt x="155" y="156"/>
                  <a:pt x="155" y="156"/>
                </a:cubicBezTo>
                <a:cubicBezTo>
                  <a:pt x="166" y="139"/>
                  <a:pt x="166" y="139"/>
                  <a:pt x="166" y="139"/>
                </a:cubicBezTo>
                <a:cubicBezTo>
                  <a:pt x="125" y="75"/>
                  <a:pt x="125" y="75"/>
                  <a:pt x="125" y="75"/>
                </a:cubicBezTo>
                <a:cubicBezTo>
                  <a:pt x="140" y="51"/>
                  <a:pt x="140" y="51"/>
                  <a:pt x="140" y="51"/>
                </a:cubicBezTo>
                <a:cubicBezTo>
                  <a:pt x="147" y="42"/>
                  <a:pt x="155" y="12"/>
                  <a:pt x="146" y="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grpSp>
        <p:nvGrpSpPr>
          <p:cNvPr id="97" name="Group 96"/>
          <p:cNvGrpSpPr/>
          <p:nvPr/>
        </p:nvGrpSpPr>
        <p:grpSpPr>
          <a:xfrm rot="20698236" flipH="1">
            <a:off x="7249676" y="4257811"/>
            <a:ext cx="418127" cy="385669"/>
            <a:chOff x="9508421" y="3820382"/>
            <a:chExt cx="235177" cy="216864"/>
          </a:xfrm>
          <a:solidFill>
            <a:schemeClr val="accent4"/>
          </a:solidFill>
        </p:grpSpPr>
        <p:sp>
          <p:nvSpPr>
            <p:cNvPr id="98" name="Freeform 225"/>
            <p:cNvSpPr/>
            <p:nvPr/>
          </p:nvSpPr>
          <p:spPr bwMode="auto">
            <a:xfrm>
              <a:off x="9620226" y="3853153"/>
              <a:ext cx="123372" cy="75180"/>
            </a:xfrm>
            <a:custGeom>
              <a:avLst/>
              <a:gdLst>
                <a:gd name="T0" fmla="*/ 128 w 128"/>
                <a:gd name="T1" fmla="*/ 0 h 78"/>
                <a:gd name="T2" fmla="*/ 10 w 128"/>
                <a:gd name="T3" fmla="*/ 0 h 78"/>
                <a:gd name="T4" fmla="*/ 10 w 128"/>
                <a:gd name="T5" fmla="*/ 23 h 78"/>
                <a:gd name="T6" fmla="*/ 0 w 128"/>
                <a:gd name="T7" fmla="*/ 23 h 78"/>
                <a:gd name="T8" fmla="*/ 0 w 128"/>
                <a:gd name="T9" fmla="*/ 56 h 78"/>
                <a:gd name="T10" fmla="*/ 10 w 128"/>
                <a:gd name="T11" fmla="*/ 56 h 78"/>
                <a:gd name="T12" fmla="*/ 10 w 128"/>
                <a:gd name="T13" fmla="*/ 78 h 78"/>
                <a:gd name="T14" fmla="*/ 128 w 128"/>
                <a:gd name="T15" fmla="*/ 78 h 78"/>
                <a:gd name="T16" fmla="*/ 128 w 128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78">
                  <a:moveTo>
                    <a:pt x="128" y="0"/>
                  </a:moveTo>
                  <a:lnTo>
                    <a:pt x="10" y="0"/>
                  </a:lnTo>
                  <a:lnTo>
                    <a:pt x="10" y="23"/>
                  </a:lnTo>
                  <a:lnTo>
                    <a:pt x="0" y="23"/>
                  </a:lnTo>
                  <a:lnTo>
                    <a:pt x="0" y="56"/>
                  </a:lnTo>
                  <a:lnTo>
                    <a:pt x="10" y="56"/>
                  </a:lnTo>
                  <a:lnTo>
                    <a:pt x="10" y="78"/>
                  </a:lnTo>
                  <a:lnTo>
                    <a:pt x="128" y="78"/>
                  </a:lnTo>
                  <a:lnTo>
                    <a:pt x="1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99" name="Rectangle 226"/>
            <p:cNvSpPr>
              <a:spLocks noChangeArrowheads="1"/>
            </p:cNvSpPr>
            <p:nvPr/>
          </p:nvSpPr>
          <p:spPr bwMode="auto">
            <a:xfrm>
              <a:off x="9522878" y="3820382"/>
              <a:ext cx="17349" cy="96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00" name="Oval 227"/>
            <p:cNvSpPr>
              <a:spLocks noChangeArrowheads="1"/>
            </p:cNvSpPr>
            <p:nvPr/>
          </p:nvSpPr>
          <p:spPr bwMode="auto">
            <a:xfrm>
              <a:off x="9543119" y="3868574"/>
              <a:ext cx="38554" cy="3855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01" name="Freeform 228"/>
            <p:cNvSpPr>
              <a:spLocks noEditPoints="1"/>
            </p:cNvSpPr>
            <p:nvPr/>
          </p:nvSpPr>
          <p:spPr bwMode="auto">
            <a:xfrm>
              <a:off x="9508421" y="3836767"/>
              <a:ext cx="105059" cy="200479"/>
            </a:xfrm>
            <a:custGeom>
              <a:avLst/>
              <a:gdLst>
                <a:gd name="T0" fmla="*/ 24 w 46"/>
                <a:gd name="T1" fmla="*/ 88 h 88"/>
                <a:gd name="T2" fmla="*/ 46 w 46"/>
                <a:gd name="T3" fmla="*/ 88 h 88"/>
                <a:gd name="T4" fmla="*/ 46 w 46"/>
                <a:gd name="T5" fmla="*/ 31 h 88"/>
                <a:gd name="T6" fmla="*/ 46 w 46"/>
                <a:gd name="T7" fmla="*/ 17 h 88"/>
                <a:gd name="T8" fmla="*/ 46 w 46"/>
                <a:gd name="T9" fmla="*/ 0 h 88"/>
                <a:gd name="T10" fmla="*/ 24 w 46"/>
                <a:gd name="T11" fmla="*/ 0 h 88"/>
                <a:gd name="T12" fmla="*/ 24 w 46"/>
                <a:gd name="T13" fmla="*/ 5 h 88"/>
                <a:gd name="T14" fmla="*/ 24 w 46"/>
                <a:gd name="T15" fmla="*/ 5 h 88"/>
                <a:gd name="T16" fmla="*/ 24 w 46"/>
                <a:gd name="T17" fmla="*/ 5 h 88"/>
                <a:gd name="T18" fmla="*/ 41 w 46"/>
                <a:gd name="T19" fmla="*/ 22 h 88"/>
                <a:gd name="T20" fmla="*/ 24 w 46"/>
                <a:gd name="T21" fmla="*/ 40 h 88"/>
                <a:gd name="T22" fmla="*/ 24 w 46"/>
                <a:gd name="T23" fmla="*/ 40 h 88"/>
                <a:gd name="T24" fmla="*/ 24 w 46"/>
                <a:gd name="T25" fmla="*/ 88 h 88"/>
                <a:gd name="T26" fmla="*/ 0 w 46"/>
                <a:gd name="T27" fmla="*/ 88 h 88"/>
                <a:gd name="T28" fmla="*/ 24 w 46"/>
                <a:gd name="T29" fmla="*/ 88 h 88"/>
                <a:gd name="T30" fmla="*/ 24 w 46"/>
                <a:gd name="T31" fmla="*/ 40 h 88"/>
                <a:gd name="T32" fmla="*/ 6 w 46"/>
                <a:gd name="T33" fmla="*/ 22 h 88"/>
                <a:gd name="T34" fmla="*/ 24 w 46"/>
                <a:gd name="T35" fmla="*/ 5 h 88"/>
                <a:gd name="T36" fmla="*/ 24 w 46"/>
                <a:gd name="T37" fmla="*/ 0 h 88"/>
                <a:gd name="T38" fmla="*/ 0 w 46"/>
                <a:gd name="T39" fmla="*/ 0 h 88"/>
                <a:gd name="T40" fmla="*/ 0 w 46"/>
                <a:gd name="T4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88">
                  <a:moveTo>
                    <a:pt x="24" y="88"/>
                  </a:moveTo>
                  <a:cubicBezTo>
                    <a:pt x="46" y="88"/>
                    <a:pt x="46" y="88"/>
                    <a:pt x="46" y="88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33" y="5"/>
                    <a:pt x="41" y="13"/>
                    <a:pt x="41" y="22"/>
                  </a:cubicBezTo>
                  <a:cubicBezTo>
                    <a:pt x="41" y="32"/>
                    <a:pt x="33" y="40"/>
                    <a:pt x="24" y="40"/>
                  </a:cubicBezTo>
                  <a:cubicBezTo>
                    <a:pt x="24" y="40"/>
                    <a:pt x="24" y="40"/>
                    <a:pt x="24" y="40"/>
                  </a:cubicBezTo>
                  <a:lnTo>
                    <a:pt x="24" y="88"/>
                  </a:lnTo>
                  <a:close/>
                  <a:moveTo>
                    <a:pt x="0" y="88"/>
                  </a:moveTo>
                  <a:cubicBezTo>
                    <a:pt x="24" y="88"/>
                    <a:pt x="24" y="88"/>
                    <a:pt x="24" y="88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14" y="40"/>
                    <a:pt x="6" y="32"/>
                    <a:pt x="6" y="22"/>
                  </a:cubicBezTo>
                  <a:cubicBezTo>
                    <a:pt x="6" y="13"/>
                    <a:pt x="14" y="5"/>
                    <a:pt x="24" y="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102" name="Freeform 259"/>
          <p:cNvSpPr/>
          <p:nvPr/>
        </p:nvSpPr>
        <p:spPr bwMode="auto">
          <a:xfrm rot="20698236" flipH="1">
            <a:off x="6415931" y="4871926"/>
            <a:ext cx="649472" cy="608503"/>
          </a:xfrm>
          <a:custGeom>
            <a:avLst/>
            <a:gdLst>
              <a:gd name="T0" fmla="*/ 27 w 160"/>
              <a:gd name="T1" fmla="*/ 150 h 150"/>
              <a:gd name="T2" fmla="*/ 55 w 160"/>
              <a:gd name="T3" fmla="*/ 123 h 150"/>
              <a:gd name="T4" fmla="*/ 55 w 160"/>
              <a:gd name="T5" fmla="*/ 123 h 150"/>
              <a:gd name="T6" fmla="*/ 55 w 160"/>
              <a:gd name="T7" fmla="*/ 34 h 150"/>
              <a:gd name="T8" fmla="*/ 143 w 160"/>
              <a:gd name="T9" fmla="*/ 34 h 150"/>
              <a:gd name="T10" fmla="*/ 143 w 160"/>
              <a:gd name="T11" fmla="*/ 97 h 150"/>
              <a:gd name="T12" fmla="*/ 132 w 160"/>
              <a:gd name="T13" fmla="*/ 96 h 150"/>
              <a:gd name="T14" fmla="*/ 105 w 160"/>
              <a:gd name="T15" fmla="*/ 123 h 150"/>
              <a:gd name="T16" fmla="*/ 132 w 160"/>
              <a:gd name="T17" fmla="*/ 150 h 150"/>
              <a:gd name="T18" fmla="*/ 160 w 160"/>
              <a:gd name="T19" fmla="*/ 123 h 150"/>
              <a:gd name="T20" fmla="*/ 160 w 160"/>
              <a:gd name="T21" fmla="*/ 123 h 150"/>
              <a:gd name="T22" fmla="*/ 160 w 160"/>
              <a:gd name="T23" fmla="*/ 123 h 150"/>
              <a:gd name="T24" fmla="*/ 160 w 160"/>
              <a:gd name="T25" fmla="*/ 34 h 150"/>
              <a:gd name="T26" fmla="*/ 160 w 160"/>
              <a:gd name="T27" fmla="*/ 0 h 150"/>
              <a:gd name="T28" fmla="*/ 143 w 160"/>
              <a:gd name="T29" fmla="*/ 0 h 150"/>
              <a:gd name="T30" fmla="*/ 55 w 160"/>
              <a:gd name="T31" fmla="*/ 0 h 150"/>
              <a:gd name="T32" fmla="*/ 37 w 160"/>
              <a:gd name="T33" fmla="*/ 0 h 150"/>
              <a:gd name="T34" fmla="*/ 37 w 160"/>
              <a:gd name="T35" fmla="*/ 34 h 150"/>
              <a:gd name="T36" fmla="*/ 37 w 160"/>
              <a:gd name="T37" fmla="*/ 97 h 150"/>
              <a:gd name="T38" fmla="*/ 27 w 160"/>
              <a:gd name="T39" fmla="*/ 96 h 150"/>
              <a:gd name="T40" fmla="*/ 0 w 160"/>
              <a:gd name="T41" fmla="*/ 123 h 150"/>
              <a:gd name="T42" fmla="*/ 27 w 160"/>
              <a:gd name="T43" fmla="*/ 15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60" h="150">
                <a:moveTo>
                  <a:pt x="27" y="150"/>
                </a:moveTo>
                <a:cubicBezTo>
                  <a:pt x="42" y="150"/>
                  <a:pt x="55" y="138"/>
                  <a:pt x="55" y="123"/>
                </a:cubicBezTo>
                <a:cubicBezTo>
                  <a:pt x="55" y="123"/>
                  <a:pt x="55" y="123"/>
                  <a:pt x="55" y="123"/>
                </a:cubicBezTo>
                <a:cubicBezTo>
                  <a:pt x="55" y="34"/>
                  <a:pt x="55" y="34"/>
                  <a:pt x="55" y="34"/>
                </a:cubicBezTo>
                <a:cubicBezTo>
                  <a:pt x="143" y="34"/>
                  <a:pt x="143" y="34"/>
                  <a:pt x="143" y="34"/>
                </a:cubicBezTo>
                <a:cubicBezTo>
                  <a:pt x="143" y="97"/>
                  <a:pt x="143" y="97"/>
                  <a:pt x="143" y="97"/>
                </a:cubicBezTo>
                <a:cubicBezTo>
                  <a:pt x="139" y="96"/>
                  <a:pt x="136" y="96"/>
                  <a:pt x="132" y="96"/>
                </a:cubicBezTo>
                <a:cubicBezTo>
                  <a:pt x="117" y="96"/>
                  <a:pt x="105" y="108"/>
                  <a:pt x="105" y="123"/>
                </a:cubicBezTo>
                <a:cubicBezTo>
                  <a:pt x="105" y="138"/>
                  <a:pt x="117" y="150"/>
                  <a:pt x="132" y="150"/>
                </a:cubicBezTo>
                <a:cubicBezTo>
                  <a:pt x="147" y="150"/>
                  <a:pt x="160" y="138"/>
                  <a:pt x="160" y="123"/>
                </a:cubicBezTo>
                <a:cubicBezTo>
                  <a:pt x="160" y="123"/>
                  <a:pt x="160" y="123"/>
                  <a:pt x="160" y="123"/>
                </a:cubicBezTo>
                <a:cubicBezTo>
                  <a:pt x="160" y="123"/>
                  <a:pt x="160" y="123"/>
                  <a:pt x="160" y="123"/>
                </a:cubicBezTo>
                <a:cubicBezTo>
                  <a:pt x="160" y="34"/>
                  <a:pt x="160" y="34"/>
                  <a:pt x="160" y="34"/>
                </a:cubicBezTo>
                <a:cubicBezTo>
                  <a:pt x="160" y="0"/>
                  <a:pt x="160" y="0"/>
                  <a:pt x="160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34"/>
                  <a:pt x="37" y="34"/>
                  <a:pt x="37" y="34"/>
                </a:cubicBezTo>
                <a:cubicBezTo>
                  <a:pt x="37" y="97"/>
                  <a:pt x="37" y="97"/>
                  <a:pt x="37" y="97"/>
                </a:cubicBezTo>
                <a:cubicBezTo>
                  <a:pt x="34" y="96"/>
                  <a:pt x="31" y="96"/>
                  <a:pt x="27" y="96"/>
                </a:cubicBezTo>
                <a:cubicBezTo>
                  <a:pt x="12" y="96"/>
                  <a:pt x="0" y="108"/>
                  <a:pt x="0" y="123"/>
                </a:cubicBezTo>
                <a:cubicBezTo>
                  <a:pt x="0" y="138"/>
                  <a:pt x="12" y="150"/>
                  <a:pt x="27" y="15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sp>
        <p:nvSpPr>
          <p:cNvPr id="103" name="Freeform 288"/>
          <p:cNvSpPr>
            <a:spLocks noEditPoints="1"/>
          </p:cNvSpPr>
          <p:nvPr/>
        </p:nvSpPr>
        <p:spPr bwMode="auto">
          <a:xfrm rot="20698236" flipH="1">
            <a:off x="5551520" y="8169039"/>
            <a:ext cx="630620" cy="591360"/>
          </a:xfrm>
          <a:custGeom>
            <a:avLst/>
            <a:gdLst>
              <a:gd name="T0" fmla="*/ 146 w 156"/>
              <a:gd name="T1" fmla="*/ 146 h 146"/>
              <a:gd name="T2" fmla="*/ 146 w 156"/>
              <a:gd name="T3" fmla="*/ 134 h 146"/>
              <a:gd name="T4" fmla="*/ 156 w 156"/>
              <a:gd name="T5" fmla="*/ 23 h 146"/>
              <a:gd name="T6" fmla="*/ 136 w 156"/>
              <a:gd name="T7" fmla="*/ 40 h 146"/>
              <a:gd name="T8" fmla="*/ 145 w 156"/>
              <a:gd name="T9" fmla="*/ 49 h 146"/>
              <a:gd name="T10" fmla="*/ 136 w 156"/>
              <a:gd name="T11" fmla="*/ 58 h 146"/>
              <a:gd name="T12" fmla="*/ 136 w 156"/>
              <a:gd name="T13" fmla="*/ 70 h 146"/>
              <a:gd name="T14" fmla="*/ 145 w 156"/>
              <a:gd name="T15" fmla="*/ 79 h 146"/>
              <a:gd name="T16" fmla="*/ 136 w 156"/>
              <a:gd name="T17" fmla="*/ 88 h 146"/>
              <a:gd name="T18" fmla="*/ 67 w 156"/>
              <a:gd name="T19" fmla="*/ 7 h 146"/>
              <a:gd name="T20" fmla="*/ 65 w 156"/>
              <a:gd name="T21" fmla="*/ 9 h 146"/>
              <a:gd name="T22" fmla="*/ 65 w 156"/>
              <a:gd name="T23" fmla="*/ 134 h 146"/>
              <a:gd name="T24" fmla="*/ 127 w 156"/>
              <a:gd name="T25" fmla="*/ 135 h 146"/>
              <a:gd name="T26" fmla="*/ 136 w 156"/>
              <a:gd name="T27" fmla="*/ 146 h 146"/>
              <a:gd name="T28" fmla="*/ 127 w 156"/>
              <a:gd name="T29" fmla="*/ 79 h 146"/>
              <a:gd name="T30" fmla="*/ 136 w 156"/>
              <a:gd name="T31" fmla="*/ 58 h 146"/>
              <a:gd name="T32" fmla="*/ 127 w 156"/>
              <a:gd name="T33" fmla="*/ 49 h 146"/>
              <a:gd name="T34" fmla="*/ 136 w 156"/>
              <a:gd name="T35" fmla="*/ 23 h 146"/>
              <a:gd name="T36" fmla="*/ 65 w 156"/>
              <a:gd name="T37" fmla="*/ 37 h 146"/>
              <a:gd name="T38" fmla="*/ 112 w 156"/>
              <a:gd name="T39" fmla="*/ 120 h 146"/>
              <a:gd name="T40" fmla="*/ 65 w 156"/>
              <a:gd name="T41" fmla="*/ 120 h 146"/>
              <a:gd name="T42" fmla="*/ 65 w 156"/>
              <a:gd name="T43" fmla="*/ 5 h 146"/>
              <a:gd name="T44" fmla="*/ 33 w 156"/>
              <a:gd name="T45" fmla="*/ 21 h 146"/>
              <a:gd name="T46" fmla="*/ 0 w 156"/>
              <a:gd name="T47" fmla="*/ 7 h 146"/>
              <a:gd name="T48" fmla="*/ 20 w 156"/>
              <a:gd name="T49" fmla="*/ 23 h 146"/>
              <a:gd name="T50" fmla="*/ 3 w 156"/>
              <a:gd name="T51" fmla="*/ 134 h 146"/>
              <a:gd name="T52" fmla="*/ 14 w 156"/>
              <a:gd name="T53" fmla="*/ 135 h 146"/>
              <a:gd name="T54" fmla="*/ 33 w 156"/>
              <a:gd name="T55" fmla="*/ 146 h 146"/>
              <a:gd name="T56" fmla="*/ 33 w 156"/>
              <a:gd name="T57" fmla="*/ 134 h 146"/>
              <a:gd name="T58" fmla="*/ 65 w 156"/>
              <a:gd name="T59" fmla="*/ 120 h 146"/>
              <a:gd name="T60" fmla="*/ 17 w 156"/>
              <a:gd name="T61" fmla="*/ 37 h 146"/>
              <a:gd name="T62" fmla="*/ 65 w 156"/>
              <a:gd name="T63" fmla="*/ 23 h 146"/>
              <a:gd name="T64" fmla="*/ 47 w 156"/>
              <a:gd name="T65" fmla="*/ 22 h 146"/>
              <a:gd name="T66" fmla="*/ 65 w 156"/>
              <a:gd name="T67" fmla="*/ 5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56" h="146">
                <a:moveTo>
                  <a:pt x="136" y="146"/>
                </a:moveTo>
                <a:cubicBezTo>
                  <a:pt x="146" y="146"/>
                  <a:pt x="146" y="146"/>
                  <a:pt x="146" y="146"/>
                </a:cubicBezTo>
                <a:cubicBezTo>
                  <a:pt x="146" y="135"/>
                  <a:pt x="146" y="135"/>
                  <a:pt x="146" y="135"/>
                </a:cubicBezTo>
                <a:cubicBezTo>
                  <a:pt x="146" y="134"/>
                  <a:pt x="146" y="134"/>
                  <a:pt x="146" y="134"/>
                </a:cubicBezTo>
                <a:cubicBezTo>
                  <a:pt x="156" y="134"/>
                  <a:pt x="156" y="134"/>
                  <a:pt x="156" y="134"/>
                </a:cubicBezTo>
                <a:cubicBezTo>
                  <a:pt x="156" y="23"/>
                  <a:pt x="156" y="23"/>
                  <a:pt x="156" y="23"/>
                </a:cubicBezTo>
                <a:cubicBezTo>
                  <a:pt x="136" y="23"/>
                  <a:pt x="136" y="23"/>
                  <a:pt x="136" y="23"/>
                </a:cubicBezTo>
                <a:cubicBezTo>
                  <a:pt x="136" y="40"/>
                  <a:pt x="136" y="40"/>
                  <a:pt x="136" y="40"/>
                </a:cubicBezTo>
                <a:cubicBezTo>
                  <a:pt x="136" y="40"/>
                  <a:pt x="136" y="40"/>
                  <a:pt x="136" y="40"/>
                </a:cubicBezTo>
                <a:cubicBezTo>
                  <a:pt x="141" y="40"/>
                  <a:pt x="145" y="44"/>
                  <a:pt x="145" y="49"/>
                </a:cubicBezTo>
                <a:cubicBezTo>
                  <a:pt x="145" y="54"/>
                  <a:pt x="141" y="58"/>
                  <a:pt x="136" y="58"/>
                </a:cubicBezTo>
                <a:cubicBezTo>
                  <a:pt x="136" y="58"/>
                  <a:pt x="136" y="58"/>
                  <a:pt x="136" y="58"/>
                </a:cubicBezTo>
                <a:cubicBezTo>
                  <a:pt x="136" y="70"/>
                  <a:pt x="136" y="70"/>
                  <a:pt x="136" y="70"/>
                </a:cubicBezTo>
                <a:cubicBezTo>
                  <a:pt x="136" y="70"/>
                  <a:pt x="136" y="70"/>
                  <a:pt x="136" y="70"/>
                </a:cubicBezTo>
                <a:cubicBezTo>
                  <a:pt x="136" y="70"/>
                  <a:pt x="136" y="70"/>
                  <a:pt x="136" y="70"/>
                </a:cubicBezTo>
                <a:cubicBezTo>
                  <a:pt x="141" y="70"/>
                  <a:pt x="145" y="74"/>
                  <a:pt x="145" y="79"/>
                </a:cubicBezTo>
                <a:cubicBezTo>
                  <a:pt x="145" y="84"/>
                  <a:pt x="141" y="88"/>
                  <a:pt x="136" y="88"/>
                </a:cubicBezTo>
                <a:cubicBezTo>
                  <a:pt x="136" y="88"/>
                  <a:pt x="136" y="88"/>
                  <a:pt x="136" y="88"/>
                </a:cubicBezTo>
                <a:lnTo>
                  <a:pt x="136" y="146"/>
                </a:lnTo>
                <a:close/>
                <a:moveTo>
                  <a:pt x="67" y="7"/>
                </a:moveTo>
                <a:cubicBezTo>
                  <a:pt x="65" y="5"/>
                  <a:pt x="65" y="5"/>
                  <a:pt x="65" y="5"/>
                </a:cubicBezTo>
                <a:cubicBezTo>
                  <a:pt x="65" y="9"/>
                  <a:pt x="65" y="9"/>
                  <a:pt x="65" y="9"/>
                </a:cubicBezTo>
                <a:cubicBezTo>
                  <a:pt x="67" y="7"/>
                  <a:pt x="67" y="7"/>
                  <a:pt x="67" y="7"/>
                </a:cubicBezTo>
                <a:close/>
                <a:moveTo>
                  <a:pt x="65" y="134"/>
                </a:moveTo>
                <a:cubicBezTo>
                  <a:pt x="127" y="134"/>
                  <a:pt x="127" y="134"/>
                  <a:pt x="127" y="134"/>
                </a:cubicBezTo>
                <a:cubicBezTo>
                  <a:pt x="127" y="135"/>
                  <a:pt x="127" y="135"/>
                  <a:pt x="127" y="135"/>
                </a:cubicBezTo>
                <a:cubicBezTo>
                  <a:pt x="127" y="146"/>
                  <a:pt x="127" y="146"/>
                  <a:pt x="127" y="146"/>
                </a:cubicBezTo>
                <a:cubicBezTo>
                  <a:pt x="136" y="146"/>
                  <a:pt x="136" y="146"/>
                  <a:pt x="136" y="146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31" y="88"/>
                  <a:pt x="127" y="84"/>
                  <a:pt x="127" y="79"/>
                </a:cubicBezTo>
                <a:cubicBezTo>
                  <a:pt x="127" y="74"/>
                  <a:pt x="131" y="70"/>
                  <a:pt x="136" y="70"/>
                </a:cubicBezTo>
                <a:cubicBezTo>
                  <a:pt x="136" y="58"/>
                  <a:pt x="136" y="58"/>
                  <a:pt x="136" y="58"/>
                </a:cubicBezTo>
                <a:cubicBezTo>
                  <a:pt x="131" y="58"/>
                  <a:pt x="127" y="54"/>
                  <a:pt x="127" y="49"/>
                </a:cubicBezTo>
                <a:cubicBezTo>
                  <a:pt x="127" y="49"/>
                  <a:pt x="127" y="49"/>
                  <a:pt x="127" y="49"/>
                </a:cubicBezTo>
                <a:cubicBezTo>
                  <a:pt x="127" y="44"/>
                  <a:pt x="131" y="40"/>
                  <a:pt x="136" y="40"/>
                </a:cubicBezTo>
                <a:cubicBezTo>
                  <a:pt x="136" y="23"/>
                  <a:pt x="136" y="23"/>
                  <a:pt x="136" y="23"/>
                </a:cubicBezTo>
                <a:cubicBezTo>
                  <a:pt x="65" y="23"/>
                  <a:pt x="65" y="23"/>
                  <a:pt x="65" y="23"/>
                </a:cubicBezTo>
                <a:cubicBezTo>
                  <a:pt x="65" y="37"/>
                  <a:pt x="65" y="37"/>
                  <a:pt x="65" y="37"/>
                </a:cubicBezTo>
                <a:cubicBezTo>
                  <a:pt x="112" y="37"/>
                  <a:pt x="112" y="37"/>
                  <a:pt x="112" y="37"/>
                </a:cubicBezTo>
                <a:cubicBezTo>
                  <a:pt x="112" y="120"/>
                  <a:pt x="112" y="120"/>
                  <a:pt x="112" y="120"/>
                </a:cubicBezTo>
                <a:cubicBezTo>
                  <a:pt x="112" y="120"/>
                  <a:pt x="112" y="120"/>
                  <a:pt x="112" y="120"/>
                </a:cubicBezTo>
                <a:cubicBezTo>
                  <a:pt x="65" y="120"/>
                  <a:pt x="65" y="120"/>
                  <a:pt x="65" y="120"/>
                </a:cubicBezTo>
                <a:lnTo>
                  <a:pt x="65" y="134"/>
                </a:lnTo>
                <a:close/>
                <a:moveTo>
                  <a:pt x="65" y="5"/>
                </a:moveTo>
                <a:cubicBezTo>
                  <a:pt x="61" y="0"/>
                  <a:pt x="61" y="0"/>
                  <a:pt x="61" y="0"/>
                </a:cubicBezTo>
                <a:cubicBezTo>
                  <a:pt x="33" y="21"/>
                  <a:pt x="33" y="21"/>
                  <a:pt x="33" y="21"/>
                </a:cubicBezTo>
                <a:cubicBezTo>
                  <a:pt x="6" y="0"/>
                  <a:pt x="6" y="0"/>
                  <a:pt x="6" y="0"/>
                </a:cubicBezTo>
                <a:cubicBezTo>
                  <a:pt x="0" y="7"/>
                  <a:pt x="0" y="7"/>
                  <a:pt x="0" y="7"/>
                </a:cubicBezTo>
                <a:cubicBezTo>
                  <a:pt x="19" y="22"/>
                  <a:pt x="19" y="22"/>
                  <a:pt x="19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134"/>
                  <a:pt x="3" y="134"/>
                  <a:pt x="3" y="134"/>
                </a:cubicBezTo>
                <a:cubicBezTo>
                  <a:pt x="14" y="134"/>
                  <a:pt x="14" y="134"/>
                  <a:pt x="14" y="134"/>
                </a:cubicBezTo>
                <a:cubicBezTo>
                  <a:pt x="14" y="135"/>
                  <a:pt x="14" y="135"/>
                  <a:pt x="14" y="135"/>
                </a:cubicBezTo>
                <a:cubicBezTo>
                  <a:pt x="14" y="146"/>
                  <a:pt x="14" y="146"/>
                  <a:pt x="14" y="146"/>
                </a:cubicBezTo>
                <a:cubicBezTo>
                  <a:pt x="33" y="146"/>
                  <a:pt x="33" y="146"/>
                  <a:pt x="33" y="146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3" y="134"/>
                  <a:pt x="33" y="134"/>
                  <a:pt x="33" y="134"/>
                </a:cubicBezTo>
                <a:cubicBezTo>
                  <a:pt x="65" y="134"/>
                  <a:pt x="65" y="134"/>
                  <a:pt x="65" y="134"/>
                </a:cubicBezTo>
                <a:cubicBezTo>
                  <a:pt x="65" y="120"/>
                  <a:pt x="65" y="120"/>
                  <a:pt x="65" y="120"/>
                </a:cubicBezTo>
                <a:cubicBezTo>
                  <a:pt x="17" y="120"/>
                  <a:pt x="17" y="120"/>
                  <a:pt x="17" y="120"/>
                </a:cubicBezTo>
                <a:cubicBezTo>
                  <a:pt x="17" y="37"/>
                  <a:pt x="17" y="37"/>
                  <a:pt x="17" y="37"/>
                </a:cubicBezTo>
                <a:cubicBezTo>
                  <a:pt x="65" y="37"/>
                  <a:pt x="65" y="37"/>
                  <a:pt x="65" y="37"/>
                </a:cubicBezTo>
                <a:cubicBezTo>
                  <a:pt x="65" y="23"/>
                  <a:pt x="65" y="23"/>
                  <a:pt x="65" y="23"/>
                </a:cubicBezTo>
                <a:cubicBezTo>
                  <a:pt x="47" y="23"/>
                  <a:pt x="47" y="23"/>
                  <a:pt x="47" y="23"/>
                </a:cubicBezTo>
                <a:cubicBezTo>
                  <a:pt x="47" y="22"/>
                  <a:pt x="47" y="22"/>
                  <a:pt x="47" y="22"/>
                </a:cubicBezTo>
                <a:cubicBezTo>
                  <a:pt x="65" y="9"/>
                  <a:pt x="65" y="9"/>
                  <a:pt x="65" y="9"/>
                </a:cubicBezTo>
                <a:lnTo>
                  <a:pt x="65" y="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grpSp>
        <p:nvGrpSpPr>
          <p:cNvPr id="104" name="Group 103"/>
          <p:cNvGrpSpPr/>
          <p:nvPr/>
        </p:nvGrpSpPr>
        <p:grpSpPr>
          <a:xfrm rot="20698236" flipH="1">
            <a:off x="10169665" y="5986933"/>
            <a:ext cx="572358" cy="575933"/>
            <a:chOff x="5346544" y="4348568"/>
            <a:chExt cx="321924" cy="323851"/>
          </a:xfrm>
          <a:solidFill>
            <a:schemeClr val="accent4"/>
          </a:solidFill>
        </p:grpSpPr>
        <p:sp>
          <p:nvSpPr>
            <p:cNvPr id="105" name="Freeform 286"/>
            <p:cNvSpPr>
              <a:spLocks noEditPoints="1"/>
            </p:cNvSpPr>
            <p:nvPr/>
          </p:nvSpPr>
          <p:spPr bwMode="auto">
            <a:xfrm>
              <a:off x="5346544" y="4348568"/>
              <a:ext cx="321924" cy="323851"/>
            </a:xfrm>
            <a:custGeom>
              <a:avLst/>
              <a:gdLst>
                <a:gd name="T0" fmla="*/ 70 w 141"/>
                <a:gd name="T1" fmla="*/ 142 h 142"/>
                <a:gd name="T2" fmla="*/ 141 w 141"/>
                <a:gd name="T3" fmla="*/ 71 h 142"/>
                <a:gd name="T4" fmla="*/ 70 w 141"/>
                <a:gd name="T5" fmla="*/ 0 h 142"/>
                <a:gd name="T6" fmla="*/ 70 w 141"/>
                <a:gd name="T7" fmla="*/ 0 h 142"/>
                <a:gd name="T8" fmla="*/ 70 w 141"/>
                <a:gd name="T9" fmla="*/ 51 h 142"/>
                <a:gd name="T10" fmla="*/ 107 w 141"/>
                <a:gd name="T11" fmla="*/ 35 h 142"/>
                <a:gd name="T12" fmla="*/ 85 w 141"/>
                <a:gd name="T13" fmla="*/ 85 h 142"/>
                <a:gd name="T14" fmla="*/ 70 w 141"/>
                <a:gd name="T15" fmla="*/ 91 h 142"/>
                <a:gd name="T16" fmla="*/ 70 w 141"/>
                <a:gd name="T17" fmla="*/ 142 h 142"/>
                <a:gd name="T18" fmla="*/ 70 w 141"/>
                <a:gd name="T19" fmla="*/ 0 h 142"/>
                <a:gd name="T20" fmla="*/ 0 w 141"/>
                <a:gd name="T21" fmla="*/ 71 h 142"/>
                <a:gd name="T22" fmla="*/ 70 w 141"/>
                <a:gd name="T23" fmla="*/ 142 h 142"/>
                <a:gd name="T24" fmla="*/ 70 w 141"/>
                <a:gd name="T25" fmla="*/ 91 h 142"/>
                <a:gd name="T26" fmla="*/ 34 w 141"/>
                <a:gd name="T27" fmla="*/ 107 h 142"/>
                <a:gd name="T28" fmla="*/ 56 w 141"/>
                <a:gd name="T29" fmla="*/ 57 h 142"/>
                <a:gd name="T30" fmla="*/ 56 w 141"/>
                <a:gd name="T31" fmla="*/ 57 h 142"/>
                <a:gd name="T32" fmla="*/ 70 w 141"/>
                <a:gd name="T33" fmla="*/ 51 h 142"/>
                <a:gd name="T34" fmla="*/ 70 w 141"/>
                <a:gd name="T3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42">
                  <a:moveTo>
                    <a:pt x="70" y="142"/>
                  </a:moveTo>
                  <a:cubicBezTo>
                    <a:pt x="110" y="142"/>
                    <a:pt x="141" y="110"/>
                    <a:pt x="141" y="71"/>
                  </a:cubicBezTo>
                  <a:cubicBezTo>
                    <a:pt x="141" y="32"/>
                    <a:pt x="110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0" y="142"/>
                    <a:pt x="70" y="142"/>
                    <a:pt x="70" y="142"/>
                  </a:cubicBezTo>
                  <a:close/>
                  <a:moveTo>
                    <a:pt x="70" y="0"/>
                  </a:moveTo>
                  <a:cubicBezTo>
                    <a:pt x="31" y="0"/>
                    <a:pt x="0" y="32"/>
                    <a:pt x="0" y="71"/>
                  </a:cubicBezTo>
                  <a:cubicBezTo>
                    <a:pt x="0" y="110"/>
                    <a:pt x="31" y="142"/>
                    <a:pt x="70" y="142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70" y="51"/>
                    <a:pt x="70" y="51"/>
                    <a:pt x="70" y="51"/>
                  </a:cubicBezTo>
                  <a:lnTo>
                    <a:pt x="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06" name="Oval 287"/>
            <p:cNvSpPr>
              <a:spLocks noChangeArrowheads="1"/>
            </p:cNvSpPr>
            <p:nvPr/>
          </p:nvSpPr>
          <p:spPr bwMode="auto">
            <a:xfrm>
              <a:off x="5488229" y="4490253"/>
              <a:ext cx="38554" cy="356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 rot="20698236" flipH="1">
            <a:off x="11103703" y="9575039"/>
            <a:ext cx="493528" cy="646212"/>
            <a:chOff x="9173967" y="2661842"/>
            <a:chExt cx="277586" cy="363369"/>
          </a:xfrm>
          <a:solidFill>
            <a:schemeClr val="accent4"/>
          </a:solidFill>
        </p:grpSpPr>
        <p:sp>
          <p:nvSpPr>
            <p:cNvPr id="108" name="Freeform 93"/>
            <p:cNvSpPr>
              <a:spLocks noEditPoints="1"/>
            </p:cNvSpPr>
            <p:nvPr/>
          </p:nvSpPr>
          <p:spPr bwMode="auto">
            <a:xfrm>
              <a:off x="9173967" y="2661842"/>
              <a:ext cx="186986" cy="363369"/>
            </a:xfrm>
            <a:custGeom>
              <a:avLst/>
              <a:gdLst>
                <a:gd name="T0" fmla="*/ 41 w 82"/>
                <a:gd name="T1" fmla="*/ 159 h 159"/>
                <a:gd name="T2" fmla="*/ 82 w 82"/>
                <a:gd name="T3" fmla="*/ 159 h 159"/>
                <a:gd name="T4" fmla="*/ 82 w 82"/>
                <a:gd name="T5" fmla="*/ 0 h 159"/>
                <a:gd name="T6" fmla="*/ 41 w 82"/>
                <a:gd name="T7" fmla="*/ 0 h 159"/>
                <a:gd name="T8" fmla="*/ 41 w 82"/>
                <a:gd name="T9" fmla="*/ 9 h 159"/>
                <a:gd name="T10" fmla="*/ 73 w 82"/>
                <a:gd name="T11" fmla="*/ 9 h 159"/>
                <a:gd name="T12" fmla="*/ 73 w 82"/>
                <a:gd name="T13" fmla="*/ 39 h 159"/>
                <a:gd name="T14" fmla="*/ 41 w 82"/>
                <a:gd name="T15" fmla="*/ 39 h 159"/>
                <a:gd name="T16" fmla="*/ 41 w 82"/>
                <a:gd name="T17" fmla="*/ 46 h 159"/>
                <a:gd name="T18" fmla="*/ 73 w 82"/>
                <a:gd name="T19" fmla="*/ 46 h 159"/>
                <a:gd name="T20" fmla="*/ 73 w 82"/>
                <a:gd name="T21" fmla="*/ 77 h 159"/>
                <a:gd name="T22" fmla="*/ 41 w 82"/>
                <a:gd name="T23" fmla="*/ 77 h 159"/>
                <a:gd name="T24" fmla="*/ 41 w 82"/>
                <a:gd name="T25" fmla="*/ 89 h 159"/>
                <a:gd name="T26" fmla="*/ 41 w 82"/>
                <a:gd name="T27" fmla="*/ 89 h 159"/>
                <a:gd name="T28" fmla="*/ 51 w 82"/>
                <a:gd name="T29" fmla="*/ 99 h 159"/>
                <a:gd name="T30" fmla="*/ 41 w 82"/>
                <a:gd name="T31" fmla="*/ 109 h 159"/>
                <a:gd name="T32" fmla="*/ 41 w 82"/>
                <a:gd name="T33" fmla="*/ 109 h 159"/>
                <a:gd name="T34" fmla="*/ 41 w 82"/>
                <a:gd name="T35" fmla="*/ 109 h 159"/>
                <a:gd name="T36" fmla="*/ 41 w 82"/>
                <a:gd name="T37" fmla="*/ 124 h 159"/>
                <a:gd name="T38" fmla="*/ 41 w 82"/>
                <a:gd name="T39" fmla="*/ 124 h 159"/>
                <a:gd name="T40" fmla="*/ 51 w 82"/>
                <a:gd name="T41" fmla="*/ 134 h 159"/>
                <a:gd name="T42" fmla="*/ 41 w 82"/>
                <a:gd name="T43" fmla="*/ 145 h 159"/>
                <a:gd name="T44" fmla="*/ 41 w 82"/>
                <a:gd name="T45" fmla="*/ 145 h 159"/>
                <a:gd name="T46" fmla="*/ 41 w 82"/>
                <a:gd name="T47" fmla="*/ 145 h 159"/>
                <a:gd name="T48" fmla="*/ 41 w 82"/>
                <a:gd name="T49" fmla="*/ 159 h 159"/>
                <a:gd name="T50" fmla="*/ 0 w 82"/>
                <a:gd name="T51" fmla="*/ 159 h 159"/>
                <a:gd name="T52" fmla="*/ 41 w 82"/>
                <a:gd name="T53" fmla="*/ 159 h 159"/>
                <a:gd name="T54" fmla="*/ 41 w 82"/>
                <a:gd name="T55" fmla="*/ 145 h 159"/>
                <a:gd name="T56" fmla="*/ 31 w 82"/>
                <a:gd name="T57" fmla="*/ 134 h 159"/>
                <a:gd name="T58" fmla="*/ 41 w 82"/>
                <a:gd name="T59" fmla="*/ 124 h 159"/>
                <a:gd name="T60" fmla="*/ 41 w 82"/>
                <a:gd name="T61" fmla="*/ 109 h 159"/>
                <a:gd name="T62" fmla="*/ 31 w 82"/>
                <a:gd name="T63" fmla="*/ 99 h 159"/>
                <a:gd name="T64" fmla="*/ 41 w 82"/>
                <a:gd name="T65" fmla="*/ 89 h 159"/>
                <a:gd name="T66" fmla="*/ 41 w 82"/>
                <a:gd name="T67" fmla="*/ 77 h 159"/>
                <a:gd name="T68" fmla="*/ 8 w 82"/>
                <a:gd name="T69" fmla="*/ 77 h 159"/>
                <a:gd name="T70" fmla="*/ 8 w 82"/>
                <a:gd name="T71" fmla="*/ 46 h 159"/>
                <a:gd name="T72" fmla="*/ 8 w 82"/>
                <a:gd name="T73" fmla="*/ 46 h 159"/>
                <a:gd name="T74" fmla="*/ 41 w 82"/>
                <a:gd name="T75" fmla="*/ 46 h 159"/>
                <a:gd name="T76" fmla="*/ 41 w 82"/>
                <a:gd name="T77" fmla="*/ 39 h 159"/>
                <a:gd name="T78" fmla="*/ 8 w 82"/>
                <a:gd name="T79" fmla="*/ 39 h 159"/>
                <a:gd name="T80" fmla="*/ 8 w 82"/>
                <a:gd name="T81" fmla="*/ 9 h 159"/>
                <a:gd name="T82" fmla="*/ 8 w 82"/>
                <a:gd name="T83" fmla="*/ 9 h 159"/>
                <a:gd name="T84" fmla="*/ 41 w 82"/>
                <a:gd name="T85" fmla="*/ 9 h 159"/>
                <a:gd name="T86" fmla="*/ 41 w 82"/>
                <a:gd name="T87" fmla="*/ 0 h 159"/>
                <a:gd name="T88" fmla="*/ 0 w 82"/>
                <a:gd name="T89" fmla="*/ 0 h 159"/>
                <a:gd name="T90" fmla="*/ 0 w 82"/>
                <a:gd name="T91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2" h="159">
                  <a:moveTo>
                    <a:pt x="41" y="159"/>
                  </a:moveTo>
                  <a:cubicBezTo>
                    <a:pt x="82" y="159"/>
                    <a:pt x="82" y="159"/>
                    <a:pt x="82" y="159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9"/>
                    <a:pt x="41" y="89"/>
                    <a:pt x="41" y="89"/>
                  </a:cubicBezTo>
                  <a:cubicBezTo>
                    <a:pt x="41" y="89"/>
                    <a:pt x="41" y="89"/>
                    <a:pt x="41" y="89"/>
                  </a:cubicBezTo>
                  <a:cubicBezTo>
                    <a:pt x="46" y="89"/>
                    <a:pt x="51" y="94"/>
                    <a:pt x="51" y="99"/>
                  </a:cubicBezTo>
                  <a:cubicBezTo>
                    <a:pt x="51" y="105"/>
                    <a:pt x="46" y="109"/>
                    <a:pt x="41" y="109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41" y="124"/>
                    <a:pt x="41" y="124"/>
                    <a:pt x="41" y="124"/>
                  </a:cubicBezTo>
                  <a:cubicBezTo>
                    <a:pt x="41" y="124"/>
                    <a:pt x="41" y="124"/>
                    <a:pt x="41" y="124"/>
                  </a:cubicBezTo>
                  <a:cubicBezTo>
                    <a:pt x="46" y="124"/>
                    <a:pt x="51" y="129"/>
                    <a:pt x="51" y="134"/>
                  </a:cubicBezTo>
                  <a:cubicBezTo>
                    <a:pt x="51" y="140"/>
                    <a:pt x="46" y="145"/>
                    <a:pt x="41" y="145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145"/>
                    <a:pt x="41" y="145"/>
                    <a:pt x="41" y="145"/>
                  </a:cubicBezTo>
                  <a:lnTo>
                    <a:pt x="41" y="159"/>
                  </a:lnTo>
                  <a:close/>
                  <a:moveTo>
                    <a:pt x="0" y="159"/>
                  </a:moveTo>
                  <a:cubicBezTo>
                    <a:pt x="41" y="159"/>
                    <a:pt x="41" y="159"/>
                    <a:pt x="41" y="159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35" y="145"/>
                    <a:pt x="31" y="140"/>
                    <a:pt x="31" y="134"/>
                  </a:cubicBezTo>
                  <a:cubicBezTo>
                    <a:pt x="31" y="129"/>
                    <a:pt x="35" y="124"/>
                    <a:pt x="41" y="124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35" y="109"/>
                    <a:pt x="31" y="105"/>
                    <a:pt x="31" y="99"/>
                  </a:cubicBezTo>
                  <a:cubicBezTo>
                    <a:pt x="31" y="94"/>
                    <a:pt x="35" y="89"/>
                    <a:pt x="41" y="89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09" name="Freeform 94"/>
            <p:cNvSpPr/>
            <p:nvPr/>
          </p:nvSpPr>
          <p:spPr bwMode="auto">
            <a:xfrm>
              <a:off x="9374446" y="2661842"/>
              <a:ext cx="77107" cy="363369"/>
            </a:xfrm>
            <a:custGeom>
              <a:avLst/>
              <a:gdLst>
                <a:gd name="T0" fmla="*/ 80 w 80"/>
                <a:gd name="T1" fmla="*/ 355 h 377"/>
                <a:gd name="T2" fmla="*/ 80 w 80"/>
                <a:gd name="T3" fmla="*/ 64 h 377"/>
                <a:gd name="T4" fmla="*/ 0 w 80"/>
                <a:gd name="T5" fmla="*/ 0 h 377"/>
                <a:gd name="T6" fmla="*/ 0 w 80"/>
                <a:gd name="T7" fmla="*/ 377 h 377"/>
                <a:gd name="T8" fmla="*/ 80 w 80"/>
                <a:gd name="T9" fmla="*/ 355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77">
                  <a:moveTo>
                    <a:pt x="80" y="355"/>
                  </a:moveTo>
                  <a:lnTo>
                    <a:pt x="80" y="64"/>
                  </a:lnTo>
                  <a:lnTo>
                    <a:pt x="0" y="0"/>
                  </a:lnTo>
                  <a:lnTo>
                    <a:pt x="0" y="377"/>
                  </a:lnTo>
                  <a:lnTo>
                    <a:pt x="80" y="3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10" name="Rectangle 95"/>
            <p:cNvSpPr>
              <a:spLocks noChangeArrowheads="1"/>
            </p:cNvSpPr>
            <p:nvPr/>
          </p:nvSpPr>
          <p:spPr bwMode="auto">
            <a:xfrm>
              <a:off x="9200954" y="2691721"/>
              <a:ext cx="130119" cy="5012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11" name="Rectangle 96"/>
            <p:cNvSpPr>
              <a:spLocks noChangeArrowheads="1"/>
            </p:cNvSpPr>
            <p:nvPr/>
          </p:nvSpPr>
          <p:spPr bwMode="auto">
            <a:xfrm>
              <a:off x="9200954" y="2778467"/>
              <a:ext cx="130119" cy="481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 rot="20698236" flipH="1">
            <a:off x="10122510" y="9098485"/>
            <a:ext cx="620337" cy="827904"/>
            <a:chOff x="8474216" y="3760624"/>
            <a:chExt cx="348911" cy="465536"/>
          </a:xfrm>
          <a:solidFill>
            <a:schemeClr val="accent1"/>
          </a:solidFill>
        </p:grpSpPr>
        <p:sp>
          <p:nvSpPr>
            <p:cNvPr id="113" name="Freeform 379"/>
            <p:cNvSpPr/>
            <p:nvPr/>
          </p:nvSpPr>
          <p:spPr bwMode="auto">
            <a:xfrm>
              <a:off x="8629395" y="4034356"/>
              <a:ext cx="38554" cy="121444"/>
            </a:xfrm>
            <a:custGeom>
              <a:avLst/>
              <a:gdLst>
                <a:gd name="T0" fmla="*/ 17 w 17"/>
                <a:gd name="T1" fmla="*/ 53 h 53"/>
                <a:gd name="T2" fmla="*/ 17 w 17"/>
                <a:gd name="T3" fmla="*/ 0 h 53"/>
                <a:gd name="T4" fmla="*/ 9 w 17"/>
                <a:gd name="T5" fmla="*/ 0 h 53"/>
                <a:gd name="T6" fmla="*/ 0 w 17"/>
                <a:gd name="T7" fmla="*/ 0 h 53"/>
                <a:gd name="T8" fmla="*/ 0 w 17"/>
                <a:gd name="T9" fmla="*/ 53 h 53"/>
                <a:gd name="T10" fmla="*/ 9 w 17"/>
                <a:gd name="T11" fmla="*/ 52 h 53"/>
                <a:gd name="T12" fmla="*/ 17 w 17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3">
                  <a:moveTo>
                    <a:pt x="17" y="53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4" y="0"/>
                    <a:pt x="11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3" y="52"/>
                    <a:pt x="6" y="52"/>
                    <a:pt x="9" y="52"/>
                  </a:cubicBezTo>
                  <a:cubicBezTo>
                    <a:pt x="11" y="52"/>
                    <a:pt x="14" y="52"/>
                    <a:pt x="17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14" name="Freeform 380"/>
            <p:cNvSpPr/>
            <p:nvPr/>
          </p:nvSpPr>
          <p:spPr bwMode="auto">
            <a:xfrm>
              <a:off x="8474216" y="3760624"/>
              <a:ext cx="348911" cy="262165"/>
            </a:xfrm>
            <a:custGeom>
              <a:avLst/>
              <a:gdLst>
                <a:gd name="T0" fmla="*/ 153 w 153"/>
                <a:gd name="T1" fmla="*/ 38 h 115"/>
                <a:gd name="T2" fmla="*/ 143 w 153"/>
                <a:gd name="T3" fmla="*/ 0 h 115"/>
                <a:gd name="T4" fmla="*/ 110 w 153"/>
                <a:gd name="T5" fmla="*/ 18 h 115"/>
                <a:gd name="T6" fmla="*/ 77 w 153"/>
                <a:gd name="T7" fmla="*/ 0 h 115"/>
                <a:gd name="T8" fmla="*/ 43 w 153"/>
                <a:gd name="T9" fmla="*/ 18 h 115"/>
                <a:gd name="T10" fmla="*/ 10 w 153"/>
                <a:gd name="T11" fmla="*/ 0 h 115"/>
                <a:gd name="T12" fmla="*/ 0 w 153"/>
                <a:gd name="T13" fmla="*/ 38 h 115"/>
                <a:gd name="T14" fmla="*/ 68 w 153"/>
                <a:gd name="T15" fmla="*/ 114 h 115"/>
                <a:gd name="T16" fmla="*/ 77 w 153"/>
                <a:gd name="T17" fmla="*/ 115 h 115"/>
                <a:gd name="T18" fmla="*/ 85 w 153"/>
                <a:gd name="T19" fmla="*/ 114 h 115"/>
                <a:gd name="T20" fmla="*/ 153 w 153"/>
                <a:gd name="T21" fmla="*/ 3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3" h="115">
                  <a:moveTo>
                    <a:pt x="153" y="38"/>
                  </a:moveTo>
                  <a:cubicBezTo>
                    <a:pt x="153" y="24"/>
                    <a:pt x="150" y="11"/>
                    <a:pt x="143" y="0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11"/>
                    <a:pt x="0" y="24"/>
                    <a:pt x="0" y="38"/>
                  </a:cubicBezTo>
                  <a:cubicBezTo>
                    <a:pt x="0" y="77"/>
                    <a:pt x="30" y="110"/>
                    <a:pt x="68" y="114"/>
                  </a:cubicBezTo>
                  <a:cubicBezTo>
                    <a:pt x="71" y="114"/>
                    <a:pt x="74" y="115"/>
                    <a:pt x="77" y="115"/>
                  </a:cubicBezTo>
                  <a:cubicBezTo>
                    <a:pt x="79" y="115"/>
                    <a:pt x="82" y="114"/>
                    <a:pt x="85" y="114"/>
                  </a:cubicBezTo>
                  <a:cubicBezTo>
                    <a:pt x="123" y="110"/>
                    <a:pt x="153" y="77"/>
                    <a:pt x="153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15" name="Freeform 381"/>
            <p:cNvSpPr/>
            <p:nvPr/>
          </p:nvSpPr>
          <p:spPr bwMode="auto">
            <a:xfrm>
              <a:off x="8547469" y="4037247"/>
              <a:ext cx="72289" cy="72289"/>
            </a:xfrm>
            <a:custGeom>
              <a:avLst/>
              <a:gdLst>
                <a:gd name="T0" fmla="*/ 31 w 32"/>
                <a:gd name="T1" fmla="*/ 31 h 32"/>
                <a:gd name="T2" fmla="*/ 24 w 32"/>
                <a:gd name="T3" fmla="*/ 9 h 32"/>
                <a:gd name="T4" fmla="*/ 1 w 32"/>
                <a:gd name="T5" fmla="*/ 2 h 32"/>
                <a:gd name="T6" fmla="*/ 8 w 32"/>
                <a:gd name="T7" fmla="*/ 24 h 32"/>
                <a:gd name="T8" fmla="*/ 31 w 32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31"/>
                  </a:moveTo>
                  <a:cubicBezTo>
                    <a:pt x="32" y="23"/>
                    <a:pt x="30" y="15"/>
                    <a:pt x="24" y="9"/>
                  </a:cubicBezTo>
                  <a:cubicBezTo>
                    <a:pt x="18" y="3"/>
                    <a:pt x="9" y="0"/>
                    <a:pt x="1" y="2"/>
                  </a:cubicBezTo>
                  <a:cubicBezTo>
                    <a:pt x="0" y="10"/>
                    <a:pt x="2" y="18"/>
                    <a:pt x="8" y="24"/>
                  </a:cubicBezTo>
                  <a:cubicBezTo>
                    <a:pt x="14" y="30"/>
                    <a:pt x="23" y="32"/>
                    <a:pt x="31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16" name="Freeform 382"/>
            <p:cNvSpPr/>
            <p:nvPr/>
          </p:nvSpPr>
          <p:spPr bwMode="auto">
            <a:xfrm>
              <a:off x="8676624" y="4037247"/>
              <a:ext cx="73252" cy="72289"/>
            </a:xfrm>
            <a:custGeom>
              <a:avLst/>
              <a:gdLst>
                <a:gd name="T0" fmla="*/ 24 w 32"/>
                <a:gd name="T1" fmla="*/ 24 h 32"/>
                <a:gd name="T2" fmla="*/ 31 w 32"/>
                <a:gd name="T3" fmla="*/ 2 h 32"/>
                <a:gd name="T4" fmla="*/ 8 w 32"/>
                <a:gd name="T5" fmla="*/ 9 h 32"/>
                <a:gd name="T6" fmla="*/ 2 w 32"/>
                <a:gd name="T7" fmla="*/ 31 h 32"/>
                <a:gd name="T8" fmla="*/ 24 w 32"/>
                <a:gd name="T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24" y="24"/>
                  </a:moveTo>
                  <a:cubicBezTo>
                    <a:pt x="30" y="18"/>
                    <a:pt x="32" y="10"/>
                    <a:pt x="31" y="2"/>
                  </a:cubicBezTo>
                  <a:cubicBezTo>
                    <a:pt x="23" y="0"/>
                    <a:pt x="14" y="3"/>
                    <a:pt x="8" y="9"/>
                  </a:cubicBezTo>
                  <a:cubicBezTo>
                    <a:pt x="2" y="15"/>
                    <a:pt x="0" y="23"/>
                    <a:pt x="2" y="31"/>
                  </a:cubicBezTo>
                  <a:cubicBezTo>
                    <a:pt x="9" y="32"/>
                    <a:pt x="18" y="30"/>
                    <a:pt x="24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17" name="Freeform 383"/>
            <p:cNvSpPr/>
            <p:nvPr/>
          </p:nvSpPr>
          <p:spPr bwMode="auto">
            <a:xfrm>
              <a:off x="8547469" y="4166402"/>
              <a:ext cx="204335" cy="59758"/>
            </a:xfrm>
            <a:custGeom>
              <a:avLst/>
              <a:gdLst>
                <a:gd name="T0" fmla="*/ 53 w 90"/>
                <a:gd name="T1" fmla="*/ 0 h 26"/>
                <a:gd name="T2" fmla="*/ 45 w 90"/>
                <a:gd name="T3" fmla="*/ 0 h 26"/>
                <a:gd name="T4" fmla="*/ 36 w 90"/>
                <a:gd name="T5" fmla="*/ 0 h 26"/>
                <a:gd name="T6" fmla="*/ 0 w 90"/>
                <a:gd name="T7" fmla="*/ 26 h 26"/>
                <a:gd name="T8" fmla="*/ 90 w 90"/>
                <a:gd name="T9" fmla="*/ 26 h 26"/>
                <a:gd name="T10" fmla="*/ 53 w 90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26">
                  <a:moveTo>
                    <a:pt x="53" y="0"/>
                  </a:moveTo>
                  <a:cubicBezTo>
                    <a:pt x="50" y="0"/>
                    <a:pt x="47" y="0"/>
                    <a:pt x="45" y="0"/>
                  </a:cubicBezTo>
                  <a:cubicBezTo>
                    <a:pt x="42" y="0"/>
                    <a:pt x="39" y="0"/>
                    <a:pt x="36" y="0"/>
                  </a:cubicBezTo>
                  <a:cubicBezTo>
                    <a:pt x="15" y="2"/>
                    <a:pt x="0" y="13"/>
                    <a:pt x="0" y="26"/>
                  </a:cubicBezTo>
                  <a:cubicBezTo>
                    <a:pt x="90" y="26"/>
                    <a:pt x="90" y="26"/>
                    <a:pt x="90" y="26"/>
                  </a:cubicBezTo>
                  <a:cubicBezTo>
                    <a:pt x="90" y="13"/>
                    <a:pt x="74" y="2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 rot="20698236" flipH="1">
            <a:off x="4293024" y="8640087"/>
            <a:ext cx="299889" cy="371957"/>
            <a:chOff x="4550721" y="5649763"/>
            <a:chExt cx="168673" cy="209154"/>
          </a:xfrm>
          <a:solidFill>
            <a:schemeClr val="accent3"/>
          </a:solidFill>
        </p:grpSpPr>
        <p:sp>
          <p:nvSpPr>
            <p:cNvPr id="119" name="Freeform 234"/>
            <p:cNvSpPr/>
            <p:nvPr/>
          </p:nvSpPr>
          <p:spPr bwMode="auto">
            <a:xfrm>
              <a:off x="4550721" y="5653618"/>
              <a:ext cx="70361" cy="205299"/>
            </a:xfrm>
            <a:custGeom>
              <a:avLst/>
              <a:gdLst>
                <a:gd name="T0" fmla="*/ 4 w 31"/>
                <a:gd name="T1" fmla="*/ 10 h 90"/>
                <a:gd name="T2" fmla="*/ 1 w 31"/>
                <a:gd name="T3" fmla="*/ 21 h 90"/>
                <a:gd name="T4" fmla="*/ 3 w 31"/>
                <a:gd name="T5" fmla="*/ 31 h 90"/>
                <a:gd name="T6" fmla="*/ 11 w 31"/>
                <a:gd name="T7" fmla="*/ 41 h 90"/>
                <a:gd name="T8" fmla="*/ 11 w 31"/>
                <a:gd name="T9" fmla="*/ 90 h 90"/>
                <a:gd name="T10" fmla="*/ 20 w 31"/>
                <a:gd name="T11" fmla="*/ 90 h 90"/>
                <a:gd name="T12" fmla="*/ 20 w 31"/>
                <a:gd name="T13" fmla="*/ 41 h 90"/>
                <a:gd name="T14" fmla="*/ 29 w 31"/>
                <a:gd name="T15" fmla="*/ 31 h 90"/>
                <a:gd name="T16" fmla="*/ 31 w 31"/>
                <a:gd name="T17" fmla="*/ 21 h 90"/>
                <a:gd name="T18" fmla="*/ 28 w 31"/>
                <a:gd name="T19" fmla="*/ 10 h 90"/>
                <a:gd name="T20" fmla="*/ 21 w 31"/>
                <a:gd name="T21" fmla="*/ 0 h 90"/>
                <a:gd name="T22" fmla="*/ 23 w 31"/>
                <a:gd name="T23" fmla="*/ 21 h 90"/>
                <a:gd name="T24" fmla="*/ 20 w 31"/>
                <a:gd name="T25" fmla="*/ 21 h 90"/>
                <a:gd name="T26" fmla="*/ 18 w 31"/>
                <a:gd name="T27" fmla="*/ 0 h 90"/>
                <a:gd name="T28" fmla="*/ 16 w 31"/>
                <a:gd name="T29" fmla="*/ 0 h 90"/>
                <a:gd name="T30" fmla="*/ 14 w 31"/>
                <a:gd name="T31" fmla="*/ 0 h 90"/>
                <a:gd name="T32" fmla="*/ 11 w 31"/>
                <a:gd name="T33" fmla="*/ 21 h 90"/>
                <a:gd name="T34" fmla="*/ 8 w 31"/>
                <a:gd name="T35" fmla="*/ 21 h 90"/>
                <a:gd name="T36" fmla="*/ 11 w 31"/>
                <a:gd name="T37" fmla="*/ 0 h 90"/>
                <a:gd name="T38" fmla="*/ 4 w 31"/>
                <a:gd name="T39" fmla="*/ 1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90">
                  <a:moveTo>
                    <a:pt x="4" y="10"/>
                  </a:moveTo>
                  <a:cubicBezTo>
                    <a:pt x="3" y="14"/>
                    <a:pt x="1" y="18"/>
                    <a:pt x="1" y="21"/>
                  </a:cubicBezTo>
                  <a:cubicBezTo>
                    <a:pt x="0" y="25"/>
                    <a:pt x="1" y="28"/>
                    <a:pt x="3" y="31"/>
                  </a:cubicBezTo>
                  <a:cubicBezTo>
                    <a:pt x="5" y="34"/>
                    <a:pt x="8" y="39"/>
                    <a:pt x="11" y="41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20" y="90"/>
                    <a:pt x="20" y="90"/>
                    <a:pt x="20" y="90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4" y="39"/>
                    <a:pt x="27" y="34"/>
                    <a:pt x="29" y="31"/>
                  </a:cubicBezTo>
                  <a:cubicBezTo>
                    <a:pt x="31" y="28"/>
                    <a:pt x="31" y="25"/>
                    <a:pt x="31" y="21"/>
                  </a:cubicBezTo>
                  <a:cubicBezTo>
                    <a:pt x="31" y="18"/>
                    <a:pt x="29" y="14"/>
                    <a:pt x="28" y="10"/>
                  </a:cubicBezTo>
                  <a:cubicBezTo>
                    <a:pt x="27" y="7"/>
                    <a:pt x="25" y="0"/>
                    <a:pt x="21" y="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7" y="0"/>
                    <a:pt x="5" y="7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20" name="Freeform 235"/>
            <p:cNvSpPr/>
            <p:nvPr/>
          </p:nvSpPr>
          <p:spPr bwMode="auto">
            <a:xfrm>
              <a:off x="4644214" y="5649763"/>
              <a:ext cx="75180" cy="209154"/>
            </a:xfrm>
            <a:custGeom>
              <a:avLst/>
              <a:gdLst>
                <a:gd name="T0" fmla="*/ 21 w 33"/>
                <a:gd name="T1" fmla="*/ 92 h 92"/>
                <a:gd name="T2" fmla="*/ 21 w 33"/>
                <a:gd name="T3" fmla="*/ 44 h 92"/>
                <a:gd name="T4" fmla="*/ 33 w 33"/>
                <a:gd name="T5" fmla="*/ 24 h 92"/>
                <a:gd name="T6" fmla="*/ 17 w 33"/>
                <a:gd name="T7" fmla="*/ 0 h 92"/>
                <a:gd name="T8" fmla="*/ 0 w 33"/>
                <a:gd name="T9" fmla="*/ 24 h 92"/>
                <a:gd name="T10" fmla="*/ 12 w 33"/>
                <a:gd name="T11" fmla="*/ 44 h 92"/>
                <a:gd name="T12" fmla="*/ 12 w 33"/>
                <a:gd name="T13" fmla="*/ 92 h 92"/>
                <a:gd name="T14" fmla="*/ 21 w 33"/>
                <a:gd name="T1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92">
                  <a:moveTo>
                    <a:pt x="21" y="92"/>
                  </a:moveTo>
                  <a:cubicBezTo>
                    <a:pt x="21" y="44"/>
                    <a:pt x="21" y="44"/>
                    <a:pt x="21" y="44"/>
                  </a:cubicBezTo>
                  <a:cubicBezTo>
                    <a:pt x="28" y="41"/>
                    <a:pt x="33" y="34"/>
                    <a:pt x="33" y="24"/>
                  </a:cubicBezTo>
                  <a:cubicBezTo>
                    <a:pt x="33" y="13"/>
                    <a:pt x="26" y="0"/>
                    <a:pt x="17" y="0"/>
                  </a:cubicBezTo>
                  <a:cubicBezTo>
                    <a:pt x="7" y="0"/>
                    <a:pt x="0" y="13"/>
                    <a:pt x="0" y="24"/>
                  </a:cubicBezTo>
                  <a:cubicBezTo>
                    <a:pt x="0" y="33"/>
                    <a:pt x="5" y="41"/>
                    <a:pt x="12" y="44"/>
                  </a:cubicBezTo>
                  <a:cubicBezTo>
                    <a:pt x="12" y="92"/>
                    <a:pt x="12" y="92"/>
                    <a:pt x="12" y="92"/>
                  </a:cubicBezTo>
                  <a:lnTo>
                    <a:pt x="21" y="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 rot="20698236" flipH="1">
            <a:off x="8031283" y="6394129"/>
            <a:ext cx="730012" cy="771342"/>
            <a:chOff x="5540277" y="2968344"/>
            <a:chExt cx="410597" cy="433730"/>
          </a:xfrm>
          <a:solidFill>
            <a:schemeClr val="accent6"/>
          </a:solidFill>
        </p:grpSpPr>
        <p:sp>
          <p:nvSpPr>
            <p:cNvPr id="122" name="Freeform 305"/>
            <p:cNvSpPr>
              <a:spLocks noEditPoints="1"/>
            </p:cNvSpPr>
            <p:nvPr/>
          </p:nvSpPr>
          <p:spPr bwMode="auto">
            <a:xfrm>
              <a:off x="5540277" y="3148583"/>
              <a:ext cx="410597" cy="205299"/>
            </a:xfrm>
            <a:custGeom>
              <a:avLst/>
              <a:gdLst>
                <a:gd name="T0" fmla="*/ 154 w 180"/>
                <a:gd name="T1" fmla="*/ 63 h 90"/>
                <a:gd name="T2" fmla="*/ 180 w 180"/>
                <a:gd name="T3" fmla="*/ 32 h 90"/>
                <a:gd name="T4" fmla="*/ 154 w 180"/>
                <a:gd name="T5" fmla="*/ 1 h 90"/>
                <a:gd name="T6" fmla="*/ 154 w 180"/>
                <a:gd name="T7" fmla="*/ 15 h 90"/>
                <a:gd name="T8" fmla="*/ 166 w 180"/>
                <a:gd name="T9" fmla="*/ 32 h 90"/>
                <a:gd name="T10" fmla="*/ 154 w 180"/>
                <a:gd name="T11" fmla="*/ 49 h 90"/>
                <a:gd name="T12" fmla="*/ 154 w 180"/>
                <a:gd name="T13" fmla="*/ 63 h 90"/>
                <a:gd name="T14" fmla="*/ 76 w 180"/>
                <a:gd name="T15" fmla="*/ 90 h 90"/>
                <a:gd name="T16" fmla="*/ 135 w 180"/>
                <a:gd name="T17" fmla="*/ 61 h 90"/>
                <a:gd name="T18" fmla="*/ 148 w 180"/>
                <a:gd name="T19" fmla="*/ 64 h 90"/>
                <a:gd name="T20" fmla="*/ 154 w 180"/>
                <a:gd name="T21" fmla="*/ 63 h 90"/>
                <a:gd name="T22" fmla="*/ 154 w 180"/>
                <a:gd name="T23" fmla="*/ 49 h 90"/>
                <a:gd name="T24" fmla="*/ 148 w 180"/>
                <a:gd name="T25" fmla="*/ 50 h 90"/>
                <a:gd name="T26" fmla="*/ 143 w 180"/>
                <a:gd name="T27" fmla="*/ 49 h 90"/>
                <a:gd name="T28" fmla="*/ 151 w 180"/>
                <a:gd name="T29" fmla="*/ 14 h 90"/>
                <a:gd name="T30" fmla="*/ 151 w 180"/>
                <a:gd name="T31" fmla="*/ 14 h 90"/>
                <a:gd name="T32" fmla="*/ 151 w 180"/>
                <a:gd name="T33" fmla="*/ 14 h 90"/>
                <a:gd name="T34" fmla="*/ 154 w 180"/>
                <a:gd name="T35" fmla="*/ 15 h 90"/>
                <a:gd name="T36" fmla="*/ 154 w 180"/>
                <a:gd name="T37" fmla="*/ 1 h 90"/>
                <a:gd name="T38" fmla="*/ 150 w 180"/>
                <a:gd name="T39" fmla="*/ 0 h 90"/>
                <a:gd name="T40" fmla="*/ 150 w 180"/>
                <a:gd name="T41" fmla="*/ 0 h 90"/>
                <a:gd name="T42" fmla="*/ 1 w 180"/>
                <a:gd name="T43" fmla="*/ 0 h 90"/>
                <a:gd name="T44" fmla="*/ 0 w 180"/>
                <a:gd name="T45" fmla="*/ 14 h 90"/>
                <a:gd name="T46" fmla="*/ 76 w 180"/>
                <a:gd name="T4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0" h="90">
                  <a:moveTo>
                    <a:pt x="154" y="63"/>
                  </a:moveTo>
                  <a:cubicBezTo>
                    <a:pt x="169" y="60"/>
                    <a:pt x="180" y="48"/>
                    <a:pt x="180" y="32"/>
                  </a:cubicBezTo>
                  <a:cubicBezTo>
                    <a:pt x="180" y="17"/>
                    <a:pt x="169" y="4"/>
                    <a:pt x="154" y="1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61" y="18"/>
                    <a:pt x="166" y="24"/>
                    <a:pt x="166" y="32"/>
                  </a:cubicBezTo>
                  <a:cubicBezTo>
                    <a:pt x="166" y="40"/>
                    <a:pt x="161" y="46"/>
                    <a:pt x="154" y="49"/>
                  </a:cubicBezTo>
                  <a:lnTo>
                    <a:pt x="154" y="63"/>
                  </a:lnTo>
                  <a:close/>
                  <a:moveTo>
                    <a:pt x="76" y="90"/>
                  </a:moveTo>
                  <a:cubicBezTo>
                    <a:pt x="100" y="90"/>
                    <a:pt x="121" y="78"/>
                    <a:pt x="135" y="61"/>
                  </a:cubicBezTo>
                  <a:cubicBezTo>
                    <a:pt x="139" y="63"/>
                    <a:pt x="144" y="64"/>
                    <a:pt x="148" y="64"/>
                  </a:cubicBezTo>
                  <a:cubicBezTo>
                    <a:pt x="150" y="64"/>
                    <a:pt x="152" y="64"/>
                    <a:pt x="154" y="63"/>
                  </a:cubicBezTo>
                  <a:cubicBezTo>
                    <a:pt x="154" y="49"/>
                    <a:pt x="154" y="49"/>
                    <a:pt x="154" y="49"/>
                  </a:cubicBezTo>
                  <a:cubicBezTo>
                    <a:pt x="153" y="50"/>
                    <a:pt x="150" y="50"/>
                    <a:pt x="148" y="50"/>
                  </a:cubicBezTo>
                  <a:cubicBezTo>
                    <a:pt x="146" y="50"/>
                    <a:pt x="144" y="50"/>
                    <a:pt x="143" y="49"/>
                  </a:cubicBezTo>
                  <a:cubicBezTo>
                    <a:pt x="148" y="39"/>
                    <a:pt x="151" y="27"/>
                    <a:pt x="151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52" y="14"/>
                    <a:pt x="153" y="15"/>
                    <a:pt x="154" y="15"/>
                  </a:cubicBezTo>
                  <a:cubicBezTo>
                    <a:pt x="154" y="1"/>
                    <a:pt x="154" y="1"/>
                    <a:pt x="154" y="1"/>
                  </a:cubicBezTo>
                  <a:cubicBezTo>
                    <a:pt x="153" y="0"/>
                    <a:pt x="151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5"/>
                    <a:pt x="0" y="9"/>
                    <a:pt x="0" y="14"/>
                  </a:cubicBezTo>
                  <a:cubicBezTo>
                    <a:pt x="0" y="56"/>
                    <a:pt x="34" y="90"/>
                    <a:pt x="76" y="9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23" name="Rectangle 306"/>
            <p:cNvSpPr>
              <a:spLocks noChangeArrowheads="1"/>
            </p:cNvSpPr>
            <p:nvPr/>
          </p:nvSpPr>
          <p:spPr bwMode="auto">
            <a:xfrm>
              <a:off x="5540277" y="3372195"/>
              <a:ext cx="372044" cy="2987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24" name="Freeform 307"/>
            <p:cNvSpPr/>
            <p:nvPr/>
          </p:nvSpPr>
          <p:spPr bwMode="auto">
            <a:xfrm>
              <a:off x="5625095" y="2968344"/>
              <a:ext cx="68433" cy="168673"/>
            </a:xfrm>
            <a:custGeom>
              <a:avLst/>
              <a:gdLst>
                <a:gd name="T0" fmla="*/ 11 w 30"/>
                <a:gd name="T1" fmla="*/ 56 h 74"/>
                <a:gd name="T2" fmla="*/ 15 w 30"/>
                <a:gd name="T3" fmla="*/ 71 h 74"/>
                <a:gd name="T4" fmla="*/ 27 w 30"/>
                <a:gd name="T5" fmla="*/ 45 h 74"/>
                <a:gd name="T6" fmla="*/ 20 w 30"/>
                <a:gd name="T7" fmla="*/ 30 h 74"/>
                <a:gd name="T8" fmla="*/ 19 w 30"/>
                <a:gd name="T9" fmla="*/ 18 h 74"/>
                <a:gd name="T10" fmla="*/ 11 w 30"/>
                <a:gd name="T11" fmla="*/ 5 h 74"/>
                <a:gd name="T12" fmla="*/ 4 w 30"/>
                <a:gd name="T13" fmla="*/ 31 h 74"/>
                <a:gd name="T14" fmla="*/ 11 w 30"/>
                <a:gd name="T15" fmla="*/ 5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74">
                  <a:moveTo>
                    <a:pt x="11" y="56"/>
                  </a:moveTo>
                  <a:cubicBezTo>
                    <a:pt x="1" y="59"/>
                    <a:pt x="5" y="74"/>
                    <a:pt x="15" y="71"/>
                  </a:cubicBezTo>
                  <a:cubicBezTo>
                    <a:pt x="26" y="67"/>
                    <a:pt x="30" y="56"/>
                    <a:pt x="27" y="45"/>
                  </a:cubicBezTo>
                  <a:cubicBezTo>
                    <a:pt x="26" y="40"/>
                    <a:pt x="22" y="35"/>
                    <a:pt x="20" y="30"/>
                  </a:cubicBezTo>
                  <a:cubicBezTo>
                    <a:pt x="18" y="27"/>
                    <a:pt x="15" y="21"/>
                    <a:pt x="19" y="18"/>
                  </a:cubicBezTo>
                  <a:cubicBezTo>
                    <a:pt x="28" y="13"/>
                    <a:pt x="20" y="0"/>
                    <a:pt x="11" y="5"/>
                  </a:cubicBezTo>
                  <a:cubicBezTo>
                    <a:pt x="2" y="11"/>
                    <a:pt x="0" y="22"/>
                    <a:pt x="4" y="31"/>
                  </a:cubicBezTo>
                  <a:cubicBezTo>
                    <a:pt x="5" y="35"/>
                    <a:pt x="18" y="54"/>
                    <a:pt x="11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82" name="Freeform 308"/>
            <p:cNvSpPr/>
            <p:nvPr/>
          </p:nvSpPr>
          <p:spPr bwMode="auto">
            <a:xfrm>
              <a:off x="5722443" y="2968344"/>
              <a:ext cx="66505" cy="168673"/>
            </a:xfrm>
            <a:custGeom>
              <a:avLst/>
              <a:gdLst>
                <a:gd name="T0" fmla="*/ 10 w 29"/>
                <a:gd name="T1" fmla="*/ 56 h 74"/>
                <a:gd name="T2" fmla="*/ 14 w 29"/>
                <a:gd name="T3" fmla="*/ 71 h 74"/>
                <a:gd name="T4" fmla="*/ 26 w 29"/>
                <a:gd name="T5" fmla="*/ 45 h 74"/>
                <a:gd name="T6" fmla="*/ 19 w 29"/>
                <a:gd name="T7" fmla="*/ 30 h 74"/>
                <a:gd name="T8" fmla="*/ 19 w 29"/>
                <a:gd name="T9" fmla="*/ 18 h 74"/>
                <a:gd name="T10" fmla="*/ 11 w 29"/>
                <a:gd name="T11" fmla="*/ 5 h 74"/>
                <a:gd name="T12" fmla="*/ 3 w 29"/>
                <a:gd name="T13" fmla="*/ 31 h 74"/>
                <a:gd name="T14" fmla="*/ 10 w 29"/>
                <a:gd name="T15" fmla="*/ 5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74">
                  <a:moveTo>
                    <a:pt x="10" y="56"/>
                  </a:moveTo>
                  <a:cubicBezTo>
                    <a:pt x="1" y="59"/>
                    <a:pt x="5" y="74"/>
                    <a:pt x="14" y="71"/>
                  </a:cubicBezTo>
                  <a:cubicBezTo>
                    <a:pt x="25" y="67"/>
                    <a:pt x="29" y="56"/>
                    <a:pt x="26" y="45"/>
                  </a:cubicBezTo>
                  <a:cubicBezTo>
                    <a:pt x="25" y="40"/>
                    <a:pt x="22" y="35"/>
                    <a:pt x="19" y="30"/>
                  </a:cubicBezTo>
                  <a:cubicBezTo>
                    <a:pt x="18" y="27"/>
                    <a:pt x="15" y="21"/>
                    <a:pt x="19" y="18"/>
                  </a:cubicBezTo>
                  <a:cubicBezTo>
                    <a:pt x="27" y="13"/>
                    <a:pt x="19" y="0"/>
                    <a:pt x="11" y="5"/>
                  </a:cubicBezTo>
                  <a:cubicBezTo>
                    <a:pt x="2" y="11"/>
                    <a:pt x="0" y="22"/>
                    <a:pt x="3" y="31"/>
                  </a:cubicBezTo>
                  <a:cubicBezTo>
                    <a:pt x="4" y="35"/>
                    <a:pt x="17" y="54"/>
                    <a:pt x="10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183" name="Freeform 270"/>
          <p:cNvSpPr>
            <a:spLocks noEditPoints="1"/>
          </p:cNvSpPr>
          <p:nvPr/>
        </p:nvSpPr>
        <p:spPr bwMode="auto">
          <a:xfrm rot="20698236" flipH="1">
            <a:off x="5956622" y="9153610"/>
            <a:ext cx="498672" cy="558793"/>
          </a:xfrm>
          <a:custGeom>
            <a:avLst/>
            <a:gdLst>
              <a:gd name="T0" fmla="*/ 270 w 291"/>
              <a:gd name="T1" fmla="*/ 326 h 326"/>
              <a:gd name="T2" fmla="*/ 270 w 291"/>
              <a:gd name="T3" fmla="*/ 0 h 326"/>
              <a:gd name="T4" fmla="*/ 253 w 291"/>
              <a:gd name="T5" fmla="*/ 35 h 326"/>
              <a:gd name="T6" fmla="*/ 253 w 291"/>
              <a:gd name="T7" fmla="*/ 66 h 326"/>
              <a:gd name="T8" fmla="*/ 270 w 291"/>
              <a:gd name="T9" fmla="*/ 123 h 326"/>
              <a:gd name="T10" fmla="*/ 270 w 291"/>
              <a:gd name="T11" fmla="*/ 146 h 326"/>
              <a:gd name="T12" fmla="*/ 253 w 291"/>
              <a:gd name="T13" fmla="*/ 203 h 326"/>
              <a:gd name="T14" fmla="*/ 253 w 291"/>
              <a:gd name="T15" fmla="*/ 234 h 326"/>
              <a:gd name="T16" fmla="*/ 270 w 291"/>
              <a:gd name="T17" fmla="*/ 288 h 326"/>
              <a:gd name="T18" fmla="*/ 145 w 291"/>
              <a:gd name="T19" fmla="*/ 239 h 326"/>
              <a:gd name="T20" fmla="*/ 237 w 291"/>
              <a:gd name="T21" fmla="*/ 326 h 326"/>
              <a:gd name="T22" fmla="*/ 253 w 291"/>
              <a:gd name="T23" fmla="*/ 288 h 326"/>
              <a:gd name="T24" fmla="*/ 237 w 291"/>
              <a:gd name="T25" fmla="*/ 260 h 326"/>
              <a:gd name="T26" fmla="*/ 237 w 291"/>
              <a:gd name="T27" fmla="*/ 234 h 326"/>
              <a:gd name="T28" fmla="*/ 253 w 291"/>
              <a:gd name="T29" fmla="*/ 203 h 326"/>
              <a:gd name="T30" fmla="*/ 237 w 291"/>
              <a:gd name="T31" fmla="*/ 146 h 326"/>
              <a:gd name="T32" fmla="*/ 253 w 291"/>
              <a:gd name="T33" fmla="*/ 123 h 326"/>
              <a:gd name="T34" fmla="*/ 237 w 291"/>
              <a:gd name="T35" fmla="*/ 92 h 326"/>
              <a:gd name="T36" fmla="*/ 237 w 291"/>
              <a:gd name="T37" fmla="*/ 66 h 326"/>
              <a:gd name="T38" fmla="*/ 253 w 291"/>
              <a:gd name="T39" fmla="*/ 35 h 326"/>
              <a:gd name="T40" fmla="*/ 237 w 291"/>
              <a:gd name="T41" fmla="*/ 0 h 326"/>
              <a:gd name="T42" fmla="*/ 145 w 291"/>
              <a:gd name="T43" fmla="*/ 87 h 326"/>
              <a:gd name="T44" fmla="*/ 215 w 291"/>
              <a:gd name="T45" fmla="*/ 118 h 326"/>
              <a:gd name="T46" fmla="*/ 145 w 291"/>
              <a:gd name="T47" fmla="*/ 239 h 326"/>
              <a:gd name="T48" fmla="*/ 38 w 291"/>
              <a:gd name="T49" fmla="*/ 11 h 326"/>
              <a:gd name="T50" fmla="*/ 55 w 291"/>
              <a:gd name="T51" fmla="*/ 66 h 326"/>
              <a:gd name="T52" fmla="*/ 38 w 291"/>
              <a:gd name="T53" fmla="*/ 92 h 326"/>
              <a:gd name="T54" fmla="*/ 55 w 291"/>
              <a:gd name="T55" fmla="*/ 123 h 326"/>
              <a:gd name="T56" fmla="*/ 55 w 291"/>
              <a:gd name="T57" fmla="*/ 146 h 326"/>
              <a:gd name="T58" fmla="*/ 38 w 291"/>
              <a:gd name="T59" fmla="*/ 177 h 326"/>
              <a:gd name="T60" fmla="*/ 55 w 291"/>
              <a:gd name="T61" fmla="*/ 234 h 326"/>
              <a:gd name="T62" fmla="*/ 38 w 291"/>
              <a:gd name="T63" fmla="*/ 260 h 326"/>
              <a:gd name="T64" fmla="*/ 55 w 291"/>
              <a:gd name="T65" fmla="*/ 288 h 326"/>
              <a:gd name="T66" fmla="*/ 55 w 291"/>
              <a:gd name="T67" fmla="*/ 314 h 326"/>
              <a:gd name="T68" fmla="*/ 76 w 291"/>
              <a:gd name="T69" fmla="*/ 239 h 326"/>
              <a:gd name="T70" fmla="*/ 76 w 291"/>
              <a:gd name="T71" fmla="*/ 208 h 326"/>
              <a:gd name="T72" fmla="*/ 145 w 291"/>
              <a:gd name="T73" fmla="*/ 87 h 326"/>
              <a:gd name="T74" fmla="*/ 55 w 291"/>
              <a:gd name="T75" fmla="*/ 0 h 326"/>
              <a:gd name="T76" fmla="*/ 19 w 291"/>
              <a:gd name="T77" fmla="*/ 0 h 326"/>
              <a:gd name="T78" fmla="*/ 19 w 291"/>
              <a:gd name="T79" fmla="*/ 326 h 326"/>
              <a:gd name="T80" fmla="*/ 38 w 291"/>
              <a:gd name="T81" fmla="*/ 288 h 326"/>
              <a:gd name="T82" fmla="*/ 38 w 291"/>
              <a:gd name="T83" fmla="*/ 260 h 326"/>
              <a:gd name="T84" fmla="*/ 19 w 291"/>
              <a:gd name="T85" fmla="*/ 203 h 326"/>
              <a:gd name="T86" fmla="*/ 19 w 291"/>
              <a:gd name="T87" fmla="*/ 177 h 326"/>
              <a:gd name="T88" fmla="*/ 38 w 291"/>
              <a:gd name="T89" fmla="*/ 123 h 326"/>
              <a:gd name="T90" fmla="*/ 38 w 291"/>
              <a:gd name="T91" fmla="*/ 92 h 326"/>
              <a:gd name="T92" fmla="*/ 19 w 291"/>
              <a:gd name="T93" fmla="*/ 35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91" h="326">
                <a:moveTo>
                  <a:pt x="253" y="314"/>
                </a:moveTo>
                <a:lnTo>
                  <a:pt x="270" y="314"/>
                </a:lnTo>
                <a:lnTo>
                  <a:pt x="270" y="326"/>
                </a:lnTo>
                <a:lnTo>
                  <a:pt x="291" y="326"/>
                </a:lnTo>
                <a:lnTo>
                  <a:pt x="291" y="0"/>
                </a:lnTo>
                <a:lnTo>
                  <a:pt x="270" y="0"/>
                </a:lnTo>
                <a:lnTo>
                  <a:pt x="270" y="11"/>
                </a:lnTo>
                <a:lnTo>
                  <a:pt x="253" y="11"/>
                </a:lnTo>
                <a:lnTo>
                  <a:pt x="253" y="35"/>
                </a:lnTo>
                <a:lnTo>
                  <a:pt x="270" y="35"/>
                </a:lnTo>
                <a:lnTo>
                  <a:pt x="270" y="66"/>
                </a:lnTo>
                <a:lnTo>
                  <a:pt x="253" y="66"/>
                </a:lnTo>
                <a:lnTo>
                  <a:pt x="253" y="92"/>
                </a:lnTo>
                <a:lnTo>
                  <a:pt x="270" y="92"/>
                </a:lnTo>
                <a:lnTo>
                  <a:pt x="270" y="123"/>
                </a:lnTo>
                <a:lnTo>
                  <a:pt x="253" y="123"/>
                </a:lnTo>
                <a:lnTo>
                  <a:pt x="253" y="146"/>
                </a:lnTo>
                <a:lnTo>
                  <a:pt x="270" y="146"/>
                </a:lnTo>
                <a:lnTo>
                  <a:pt x="270" y="177"/>
                </a:lnTo>
                <a:lnTo>
                  <a:pt x="253" y="177"/>
                </a:lnTo>
                <a:lnTo>
                  <a:pt x="253" y="203"/>
                </a:lnTo>
                <a:lnTo>
                  <a:pt x="270" y="203"/>
                </a:lnTo>
                <a:lnTo>
                  <a:pt x="270" y="234"/>
                </a:lnTo>
                <a:lnTo>
                  <a:pt x="253" y="234"/>
                </a:lnTo>
                <a:lnTo>
                  <a:pt x="253" y="260"/>
                </a:lnTo>
                <a:lnTo>
                  <a:pt x="270" y="260"/>
                </a:lnTo>
                <a:lnTo>
                  <a:pt x="270" y="288"/>
                </a:lnTo>
                <a:lnTo>
                  <a:pt x="253" y="288"/>
                </a:lnTo>
                <a:lnTo>
                  <a:pt x="253" y="314"/>
                </a:lnTo>
                <a:close/>
                <a:moveTo>
                  <a:pt x="145" y="239"/>
                </a:moveTo>
                <a:lnTo>
                  <a:pt x="215" y="239"/>
                </a:lnTo>
                <a:lnTo>
                  <a:pt x="215" y="326"/>
                </a:lnTo>
                <a:lnTo>
                  <a:pt x="237" y="326"/>
                </a:lnTo>
                <a:lnTo>
                  <a:pt x="237" y="314"/>
                </a:lnTo>
                <a:lnTo>
                  <a:pt x="253" y="314"/>
                </a:lnTo>
                <a:lnTo>
                  <a:pt x="253" y="288"/>
                </a:lnTo>
                <a:lnTo>
                  <a:pt x="237" y="288"/>
                </a:lnTo>
                <a:lnTo>
                  <a:pt x="237" y="260"/>
                </a:lnTo>
                <a:lnTo>
                  <a:pt x="237" y="260"/>
                </a:lnTo>
                <a:lnTo>
                  <a:pt x="253" y="260"/>
                </a:lnTo>
                <a:lnTo>
                  <a:pt x="253" y="234"/>
                </a:lnTo>
                <a:lnTo>
                  <a:pt x="237" y="234"/>
                </a:lnTo>
                <a:lnTo>
                  <a:pt x="237" y="203"/>
                </a:lnTo>
                <a:lnTo>
                  <a:pt x="237" y="203"/>
                </a:lnTo>
                <a:lnTo>
                  <a:pt x="253" y="203"/>
                </a:lnTo>
                <a:lnTo>
                  <a:pt x="253" y="177"/>
                </a:lnTo>
                <a:lnTo>
                  <a:pt x="237" y="177"/>
                </a:lnTo>
                <a:lnTo>
                  <a:pt x="237" y="146"/>
                </a:lnTo>
                <a:lnTo>
                  <a:pt x="237" y="146"/>
                </a:lnTo>
                <a:lnTo>
                  <a:pt x="253" y="146"/>
                </a:lnTo>
                <a:lnTo>
                  <a:pt x="253" y="123"/>
                </a:lnTo>
                <a:lnTo>
                  <a:pt x="237" y="123"/>
                </a:lnTo>
                <a:lnTo>
                  <a:pt x="237" y="92"/>
                </a:lnTo>
                <a:lnTo>
                  <a:pt x="237" y="92"/>
                </a:lnTo>
                <a:lnTo>
                  <a:pt x="253" y="92"/>
                </a:lnTo>
                <a:lnTo>
                  <a:pt x="253" y="66"/>
                </a:lnTo>
                <a:lnTo>
                  <a:pt x="237" y="66"/>
                </a:lnTo>
                <a:lnTo>
                  <a:pt x="237" y="35"/>
                </a:lnTo>
                <a:lnTo>
                  <a:pt x="237" y="35"/>
                </a:lnTo>
                <a:lnTo>
                  <a:pt x="253" y="35"/>
                </a:lnTo>
                <a:lnTo>
                  <a:pt x="253" y="11"/>
                </a:lnTo>
                <a:lnTo>
                  <a:pt x="237" y="11"/>
                </a:lnTo>
                <a:lnTo>
                  <a:pt x="237" y="0"/>
                </a:lnTo>
                <a:lnTo>
                  <a:pt x="215" y="0"/>
                </a:lnTo>
                <a:lnTo>
                  <a:pt x="215" y="87"/>
                </a:lnTo>
                <a:lnTo>
                  <a:pt x="145" y="87"/>
                </a:lnTo>
                <a:lnTo>
                  <a:pt x="145" y="118"/>
                </a:lnTo>
                <a:lnTo>
                  <a:pt x="215" y="118"/>
                </a:lnTo>
                <a:lnTo>
                  <a:pt x="215" y="118"/>
                </a:lnTo>
                <a:lnTo>
                  <a:pt x="215" y="208"/>
                </a:lnTo>
                <a:lnTo>
                  <a:pt x="145" y="208"/>
                </a:lnTo>
                <a:lnTo>
                  <a:pt x="145" y="239"/>
                </a:lnTo>
                <a:close/>
                <a:moveTo>
                  <a:pt x="55" y="0"/>
                </a:moveTo>
                <a:lnTo>
                  <a:pt x="55" y="11"/>
                </a:lnTo>
                <a:lnTo>
                  <a:pt x="38" y="11"/>
                </a:lnTo>
                <a:lnTo>
                  <a:pt x="38" y="35"/>
                </a:lnTo>
                <a:lnTo>
                  <a:pt x="55" y="35"/>
                </a:lnTo>
                <a:lnTo>
                  <a:pt x="55" y="66"/>
                </a:lnTo>
                <a:lnTo>
                  <a:pt x="55" y="66"/>
                </a:lnTo>
                <a:lnTo>
                  <a:pt x="38" y="66"/>
                </a:lnTo>
                <a:lnTo>
                  <a:pt x="38" y="92"/>
                </a:lnTo>
                <a:lnTo>
                  <a:pt x="55" y="92"/>
                </a:lnTo>
                <a:lnTo>
                  <a:pt x="55" y="123"/>
                </a:lnTo>
                <a:lnTo>
                  <a:pt x="55" y="123"/>
                </a:lnTo>
                <a:lnTo>
                  <a:pt x="38" y="123"/>
                </a:lnTo>
                <a:lnTo>
                  <a:pt x="38" y="146"/>
                </a:lnTo>
                <a:lnTo>
                  <a:pt x="55" y="146"/>
                </a:lnTo>
                <a:lnTo>
                  <a:pt x="55" y="177"/>
                </a:lnTo>
                <a:lnTo>
                  <a:pt x="55" y="177"/>
                </a:lnTo>
                <a:lnTo>
                  <a:pt x="38" y="177"/>
                </a:lnTo>
                <a:lnTo>
                  <a:pt x="38" y="203"/>
                </a:lnTo>
                <a:lnTo>
                  <a:pt x="55" y="203"/>
                </a:lnTo>
                <a:lnTo>
                  <a:pt x="55" y="234"/>
                </a:lnTo>
                <a:lnTo>
                  <a:pt x="55" y="234"/>
                </a:lnTo>
                <a:lnTo>
                  <a:pt x="38" y="234"/>
                </a:lnTo>
                <a:lnTo>
                  <a:pt x="38" y="260"/>
                </a:lnTo>
                <a:lnTo>
                  <a:pt x="55" y="260"/>
                </a:lnTo>
                <a:lnTo>
                  <a:pt x="55" y="288"/>
                </a:lnTo>
                <a:lnTo>
                  <a:pt x="55" y="288"/>
                </a:lnTo>
                <a:lnTo>
                  <a:pt x="38" y="288"/>
                </a:lnTo>
                <a:lnTo>
                  <a:pt x="38" y="314"/>
                </a:lnTo>
                <a:lnTo>
                  <a:pt x="55" y="314"/>
                </a:lnTo>
                <a:lnTo>
                  <a:pt x="55" y="326"/>
                </a:lnTo>
                <a:lnTo>
                  <a:pt x="76" y="326"/>
                </a:lnTo>
                <a:lnTo>
                  <a:pt x="76" y="239"/>
                </a:lnTo>
                <a:lnTo>
                  <a:pt x="145" y="239"/>
                </a:lnTo>
                <a:lnTo>
                  <a:pt x="145" y="208"/>
                </a:lnTo>
                <a:lnTo>
                  <a:pt x="76" y="208"/>
                </a:lnTo>
                <a:lnTo>
                  <a:pt x="76" y="118"/>
                </a:lnTo>
                <a:lnTo>
                  <a:pt x="145" y="118"/>
                </a:lnTo>
                <a:lnTo>
                  <a:pt x="145" y="87"/>
                </a:lnTo>
                <a:lnTo>
                  <a:pt x="76" y="87"/>
                </a:lnTo>
                <a:lnTo>
                  <a:pt x="76" y="0"/>
                </a:lnTo>
                <a:lnTo>
                  <a:pt x="55" y="0"/>
                </a:lnTo>
                <a:close/>
                <a:moveTo>
                  <a:pt x="38" y="11"/>
                </a:moveTo>
                <a:lnTo>
                  <a:pt x="19" y="11"/>
                </a:lnTo>
                <a:lnTo>
                  <a:pt x="19" y="0"/>
                </a:lnTo>
                <a:lnTo>
                  <a:pt x="0" y="0"/>
                </a:lnTo>
                <a:lnTo>
                  <a:pt x="0" y="326"/>
                </a:lnTo>
                <a:lnTo>
                  <a:pt x="19" y="326"/>
                </a:lnTo>
                <a:lnTo>
                  <a:pt x="19" y="314"/>
                </a:lnTo>
                <a:lnTo>
                  <a:pt x="38" y="314"/>
                </a:lnTo>
                <a:lnTo>
                  <a:pt x="38" y="288"/>
                </a:lnTo>
                <a:lnTo>
                  <a:pt x="19" y="288"/>
                </a:lnTo>
                <a:lnTo>
                  <a:pt x="19" y="260"/>
                </a:lnTo>
                <a:lnTo>
                  <a:pt x="38" y="260"/>
                </a:lnTo>
                <a:lnTo>
                  <a:pt x="38" y="234"/>
                </a:lnTo>
                <a:lnTo>
                  <a:pt x="19" y="234"/>
                </a:lnTo>
                <a:lnTo>
                  <a:pt x="19" y="203"/>
                </a:lnTo>
                <a:lnTo>
                  <a:pt x="38" y="203"/>
                </a:lnTo>
                <a:lnTo>
                  <a:pt x="38" y="177"/>
                </a:lnTo>
                <a:lnTo>
                  <a:pt x="19" y="177"/>
                </a:lnTo>
                <a:lnTo>
                  <a:pt x="19" y="146"/>
                </a:lnTo>
                <a:lnTo>
                  <a:pt x="38" y="146"/>
                </a:lnTo>
                <a:lnTo>
                  <a:pt x="38" y="123"/>
                </a:lnTo>
                <a:lnTo>
                  <a:pt x="19" y="123"/>
                </a:lnTo>
                <a:lnTo>
                  <a:pt x="19" y="92"/>
                </a:lnTo>
                <a:lnTo>
                  <a:pt x="38" y="92"/>
                </a:lnTo>
                <a:lnTo>
                  <a:pt x="38" y="66"/>
                </a:lnTo>
                <a:lnTo>
                  <a:pt x="19" y="66"/>
                </a:lnTo>
                <a:lnTo>
                  <a:pt x="19" y="35"/>
                </a:lnTo>
                <a:lnTo>
                  <a:pt x="38" y="35"/>
                </a:lnTo>
                <a:lnTo>
                  <a:pt x="38" y="1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grpSp>
        <p:nvGrpSpPr>
          <p:cNvPr id="184" name="Group 183"/>
          <p:cNvGrpSpPr/>
          <p:nvPr/>
        </p:nvGrpSpPr>
        <p:grpSpPr>
          <a:xfrm rot="20698236" flipH="1">
            <a:off x="9185450" y="6666942"/>
            <a:ext cx="757431" cy="154269"/>
            <a:chOff x="4755709" y="2563530"/>
            <a:chExt cx="426019" cy="86746"/>
          </a:xfrm>
          <a:solidFill>
            <a:schemeClr val="accent2"/>
          </a:solidFill>
        </p:grpSpPr>
        <p:sp>
          <p:nvSpPr>
            <p:cNvPr id="185" name="Freeform 342"/>
            <p:cNvSpPr/>
            <p:nvPr/>
          </p:nvSpPr>
          <p:spPr bwMode="auto">
            <a:xfrm>
              <a:off x="4791370" y="2563530"/>
              <a:ext cx="66506" cy="43373"/>
            </a:xfrm>
            <a:custGeom>
              <a:avLst/>
              <a:gdLst>
                <a:gd name="T0" fmla="*/ 2 w 29"/>
                <a:gd name="T1" fmla="*/ 18 h 19"/>
                <a:gd name="T2" fmla="*/ 3 w 29"/>
                <a:gd name="T3" fmla="*/ 19 h 19"/>
                <a:gd name="T4" fmla="*/ 26 w 29"/>
                <a:gd name="T5" fmla="*/ 19 h 19"/>
                <a:gd name="T6" fmla="*/ 27 w 29"/>
                <a:gd name="T7" fmla="*/ 18 h 19"/>
                <a:gd name="T8" fmla="*/ 29 w 29"/>
                <a:gd name="T9" fmla="*/ 16 h 19"/>
                <a:gd name="T10" fmla="*/ 29 w 29"/>
                <a:gd name="T11" fmla="*/ 14 h 19"/>
                <a:gd name="T12" fmla="*/ 14 w 29"/>
                <a:gd name="T13" fmla="*/ 0 h 19"/>
                <a:gd name="T14" fmla="*/ 0 w 29"/>
                <a:gd name="T15" fmla="*/ 14 h 19"/>
                <a:gd name="T16" fmla="*/ 0 w 29"/>
                <a:gd name="T17" fmla="*/ 16 h 19"/>
                <a:gd name="T18" fmla="*/ 2 w 29"/>
                <a:gd name="T19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9">
                  <a:moveTo>
                    <a:pt x="2" y="18"/>
                  </a:moveTo>
                  <a:cubicBezTo>
                    <a:pt x="2" y="19"/>
                    <a:pt x="2" y="19"/>
                    <a:pt x="3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7" y="19"/>
                    <a:pt x="27" y="19"/>
                    <a:pt x="27" y="18"/>
                  </a:cubicBezTo>
                  <a:cubicBezTo>
                    <a:pt x="28" y="18"/>
                    <a:pt x="28" y="17"/>
                    <a:pt x="29" y="16"/>
                  </a:cubicBezTo>
                  <a:cubicBezTo>
                    <a:pt x="29" y="16"/>
                    <a:pt x="29" y="15"/>
                    <a:pt x="29" y="14"/>
                  </a:cubicBezTo>
                  <a:cubicBezTo>
                    <a:pt x="29" y="6"/>
                    <a:pt x="23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86" name="Freeform 343"/>
            <p:cNvSpPr/>
            <p:nvPr/>
          </p:nvSpPr>
          <p:spPr bwMode="auto">
            <a:xfrm>
              <a:off x="4934983" y="2563530"/>
              <a:ext cx="68433" cy="43373"/>
            </a:xfrm>
            <a:custGeom>
              <a:avLst/>
              <a:gdLst>
                <a:gd name="T0" fmla="*/ 2 w 30"/>
                <a:gd name="T1" fmla="*/ 18 h 19"/>
                <a:gd name="T2" fmla="*/ 3 w 30"/>
                <a:gd name="T3" fmla="*/ 19 h 19"/>
                <a:gd name="T4" fmla="*/ 27 w 30"/>
                <a:gd name="T5" fmla="*/ 19 h 19"/>
                <a:gd name="T6" fmla="*/ 27 w 30"/>
                <a:gd name="T7" fmla="*/ 18 h 19"/>
                <a:gd name="T8" fmla="*/ 30 w 30"/>
                <a:gd name="T9" fmla="*/ 16 h 19"/>
                <a:gd name="T10" fmla="*/ 30 w 30"/>
                <a:gd name="T11" fmla="*/ 14 h 19"/>
                <a:gd name="T12" fmla="*/ 15 w 30"/>
                <a:gd name="T13" fmla="*/ 0 h 19"/>
                <a:gd name="T14" fmla="*/ 0 w 30"/>
                <a:gd name="T15" fmla="*/ 14 h 19"/>
                <a:gd name="T16" fmla="*/ 0 w 30"/>
                <a:gd name="T17" fmla="*/ 16 h 19"/>
                <a:gd name="T18" fmla="*/ 2 w 30"/>
                <a:gd name="T19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19">
                  <a:moveTo>
                    <a:pt x="2" y="18"/>
                  </a:moveTo>
                  <a:cubicBezTo>
                    <a:pt x="2" y="19"/>
                    <a:pt x="3" y="19"/>
                    <a:pt x="3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8"/>
                  </a:cubicBezTo>
                  <a:cubicBezTo>
                    <a:pt x="28" y="18"/>
                    <a:pt x="29" y="17"/>
                    <a:pt x="30" y="16"/>
                  </a:cubicBezTo>
                  <a:cubicBezTo>
                    <a:pt x="30" y="16"/>
                    <a:pt x="30" y="15"/>
                    <a:pt x="30" y="14"/>
                  </a:cubicBez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5"/>
                    <a:pt x="0" y="16"/>
                    <a:pt x="0" y="16"/>
                  </a:cubicBezTo>
                  <a:cubicBezTo>
                    <a:pt x="1" y="17"/>
                    <a:pt x="2" y="18"/>
                    <a:pt x="2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87" name="Freeform 344"/>
            <p:cNvSpPr/>
            <p:nvPr/>
          </p:nvSpPr>
          <p:spPr bwMode="auto">
            <a:xfrm>
              <a:off x="5081488" y="2563530"/>
              <a:ext cx="68433" cy="43373"/>
            </a:xfrm>
            <a:custGeom>
              <a:avLst/>
              <a:gdLst>
                <a:gd name="T0" fmla="*/ 2 w 30"/>
                <a:gd name="T1" fmla="*/ 19 h 19"/>
                <a:gd name="T2" fmla="*/ 26 w 30"/>
                <a:gd name="T3" fmla="*/ 19 h 19"/>
                <a:gd name="T4" fmla="*/ 27 w 30"/>
                <a:gd name="T5" fmla="*/ 18 h 19"/>
                <a:gd name="T6" fmla="*/ 30 w 30"/>
                <a:gd name="T7" fmla="*/ 16 h 19"/>
                <a:gd name="T8" fmla="*/ 30 w 30"/>
                <a:gd name="T9" fmla="*/ 14 h 19"/>
                <a:gd name="T10" fmla="*/ 15 w 30"/>
                <a:gd name="T11" fmla="*/ 0 h 19"/>
                <a:gd name="T12" fmla="*/ 0 w 30"/>
                <a:gd name="T13" fmla="*/ 14 h 19"/>
                <a:gd name="T14" fmla="*/ 1 w 30"/>
                <a:gd name="T15" fmla="*/ 17 h 19"/>
                <a:gd name="T16" fmla="*/ 2 w 30"/>
                <a:gd name="T17" fmla="*/ 18 h 19"/>
                <a:gd name="T18" fmla="*/ 2 w 30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19">
                  <a:moveTo>
                    <a:pt x="2" y="19"/>
                  </a:move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7" y="19"/>
                    <a:pt x="27" y="18"/>
                  </a:cubicBezTo>
                  <a:cubicBezTo>
                    <a:pt x="28" y="17"/>
                    <a:pt x="29" y="16"/>
                    <a:pt x="30" y="16"/>
                  </a:cubicBezTo>
                  <a:cubicBezTo>
                    <a:pt x="30" y="15"/>
                    <a:pt x="30" y="15"/>
                    <a:pt x="30" y="14"/>
                  </a:cubicBez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" y="18"/>
                    <a:pt x="1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88" name="Freeform 345"/>
            <p:cNvSpPr/>
            <p:nvPr/>
          </p:nvSpPr>
          <p:spPr bwMode="auto">
            <a:xfrm>
              <a:off x="4755709" y="2604975"/>
              <a:ext cx="138793" cy="45301"/>
            </a:xfrm>
            <a:custGeom>
              <a:avLst/>
              <a:gdLst>
                <a:gd name="T0" fmla="*/ 9 w 61"/>
                <a:gd name="T1" fmla="*/ 0 h 20"/>
                <a:gd name="T2" fmla="*/ 4 w 61"/>
                <a:gd name="T3" fmla="*/ 2 h 20"/>
                <a:gd name="T4" fmla="*/ 3 w 61"/>
                <a:gd name="T5" fmla="*/ 13 h 20"/>
                <a:gd name="T6" fmla="*/ 19 w 61"/>
                <a:gd name="T7" fmla="*/ 20 h 20"/>
                <a:gd name="T8" fmla="*/ 42 w 61"/>
                <a:gd name="T9" fmla="*/ 20 h 20"/>
                <a:gd name="T10" fmla="*/ 58 w 61"/>
                <a:gd name="T11" fmla="*/ 13 h 20"/>
                <a:gd name="T12" fmla="*/ 57 w 61"/>
                <a:gd name="T13" fmla="*/ 2 h 20"/>
                <a:gd name="T14" fmla="*/ 52 w 61"/>
                <a:gd name="T15" fmla="*/ 0 h 20"/>
                <a:gd name="T16" fmla="*/ 46 w 61"/>
                <a:gd name="T17" fmla="*/ 3 h 20"/>
                <a:gd name="T18" fmla="*/ 43 w 61"/>
                <a:gd name="T19" fmla="*/ 5 h 20"/>
                <a:gd name="T20" fmla="*/ 42 w 61"/>
                <a:gd name="T21" fmla="*/ 5 h 20"/>
                <a:gd name="T22" fmla="*/ 19 w 61"/>
                <a:gd name="T23" fmla="*/ 5 h 20"/>
                <a:gd name="T24" fmla="*/ 18 w 61"/>
                <a:gd name="T25" fmla="*/ 5 h 20"/>
                <a:gd name="T26" fmla="*/ 15 w 61"/>
                <a:gd name="T27" fmla="*/ 3 h 20"/>
                <a:gd name="T28" fmla="*/ 9 w 61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20">
                  <a:moveTo>
                    <a:pt x="9" y="0"/>
                  </a:moveTo>
                  <a:cubicBezTo>
                    <a:pt x="7" y="0"/>
                    <a:pt x="5" y="1"/>
                    <a:pt x="4" y="2"/>
                  </a:cubicBezTo>
                  <a:cubicBezTo>
                    <a:pt x="1" y="5"/>
                    <a:pt x="0" y="10"/>
                    <a:pt x="3" y="13"/>
                  </a:cubicBezTo>
                  <a:cubicBezTo>
                    <a:pt x="7" y="18"/>
                    <a:pt x="13" y="20"/>
                    <a:pt x="19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8" y="20"/>
                    <a:pt x="54" y="18"/>
                    <a:pt x="58" y="13"/>
                  </a:cubicBezTo>
                  <a:cubicBezTo>
                    <a:pt x="61" y="10"/>
                    <a:pt x="60" y="5"/>
                    <a:pt x="57" y="2"/>
                  </a:cubicBezTo>
                  <a:cubicBezTo>
                    <a:pt x="56" y="1"/>
                    <a:pt x="54" y="0"/>
                    <a:pt x="52" y="0"/>
                  </a:cubicBezTo>
                  <a:cubicBezTo>
                    <a:pt x="50" y="0"/>
                    <a:pt x="48" y="1"/>
                    <a:pt x="46" y="3"/>
                  </a:cubicBezTo>
                  <a:cubicBezTo>
                    <a:pt x="45" y="4"/>
                    <a:pt x="44" y="5"/>
                    <a:pt x="43" y="5"/>
                  </a:cubicBezTo>
                  <a:cubicBezTo>
                    <a:pt x="43" y="5"/>
                    <a:pt x="42" y="5"/>
                    <a:pt x="42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5"/>
                    <a:pt x="16" y="4"/>
                    <a:pt x="15" y="3"/>
                  </a:cubicBezTo>
                  <a:cubicBezTo>
                    <a:pt x="13" y="1"/>
                    <a:pt x="11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89" name="Freeform 346"/>
            <p:cNvSpPr/>
            <p:nvPr/>
          </p:nvSpPr>
          <p:spPr bwMode="auto">
            <a:xfrm>
              <a:off x="4901249" y="2604975"/>
              <a:ext cx="136866" cy="45301"/>
            </a:xfrm>
            <a:custGeom>
              <a:avLst/>
              <a:gdLst>
                <a:gd name="T0" fmla="*/ 14 w 60"/>
                <a:gd name="T1" fmla="*/ 2 h 20"/>
                <a:gd name="T2" fmla="*/ 13 w 60"/>
                <a:gd name="T3" fmla="*/ 2 h 20"/>
                <a:gd name="T4" fmla="*/ 13 w 60"/>
                <a:gd name="T5" fmla="*/ 2 h 20"/>
                <a:gd name="T6" fmla="*/ 13 w 60"/>
                <a:gd name="T7" fmla="*/ 2 h 20"/>
                <a:gd name="T8" fmla="*/ 12 w 60"/>
                <a:gd name="T9" fmla="*/ 1 h 20"/>
                <a:gd name="T10" fmla="*/ 12 w 60"/>
                <a:gd name="T11" fmla="*/ 1 h 20"/>
                <a:gd name="T12" fmla="*/ 12 w 60"/>
                <a:gd name="T13" fmla="*/ 1 h 20"/>
                <a:gd name="T14" fmla="*/ 11 w 60"/>
                <a:gd name="T15" fmla="*/ 1 h 20"/>
                <a:gd name="T16" fmla="*/ 11 w 60"/>
                <a:gd name="T17" fmla="*/ 1 h 20"/>
                <a:gd name="T18" fmla="*/ 10 w 60"/>
                <a:gd name="T19" fmla="*/ 1 h 20"/>
                <a:gd name="T20" fmla="*/ 10 w 60"/>
                <a:gd name="T21" fmla="*/ 0 h 20"/>
                <a:gd name="T22" fmla="*/ 10 w 60"/>
                <a:gd name="T23" fmla="*/ 0 h 20"/>
                <a:gd name="T24" fmla="*/ 9 w 60"/>
                <a:gd name="T25" fmla="*/ 0 h 20"/>
                <a:gd name="T26" fmla="*/ 9 w 60"/>
                <a:gd name="T27" fmla="*/ 0 h 20"/>
                <a:gd name="T28" fmla="*/ 8 w 60"/>
                <a:gd name="T29" fmla="*/ 0 h 20"/>
                <a:gd name="T30" fmla="*/ 8 w 60"/>
                <a:gd name="T31" fmla="*/ 0 h 20"/>
                <a:gd name="T32" fmla="*/ 8 w 60"/>
                <a:gd name="T33" fmla="*/ 0 h 20"/>
                <a:gd name="T34" fmla="*/ 7 w 60"/>
                <a:gd name="T35" fmla="*/ 0 h 20"/>
                <a:gd name="T36" fmla="*/ 7 w 60"/>
                <a:gd name="T37" fmla="*/ 0 h 20"/>
                <a:gd name="T38" fmla="*/ 6 w 60"/>
                <a:gd name="T39" fmla="*/ 1 h 20"/>
                <a:gd name="T40" fmla="*/ 6 w 60"/>
                <a:gd name="T41" fmla="*/ 1 h 20"/>
                <a:gd name="T42" fmla="*/ 4 w 60"/>
                <a:gd name="T43" fmla="*/ 1 h 20"/>
                <a:gd name="T44" fmla="*/ 4 w 60"/>
                <a:gd name="T45" fmla="*/ 1 h 20"/>
                <a:gd name="T46" fmla="*/ 3 w 60"/>
                <a:gd name="T47" fmla="*/ 2 h 20"/>
                <a:gd name="T48" fmla="*/ 2 w 60"/>
                <a:gd name="T49" fmla="*/ 13 h 20"/>
                <a:gd name="T50" fmla="*/ 18 w 60"/>
                <a:gd name="T51" fmla="*/ 20 h 20"/>
                <a:gd name="T52" fmla="*/ 42 w 60"/>
                <a:gd name="T53" fmla="*/ 20 h 20"/>
                <a:gd name="T54" fmla="*/ 57 w 60"/>
                <a:gd name="T55" fmla="*/ 13 h 20"/>
                <a:gd name="T56" fmla="*/ 56 w 60"/>
                <a:gd name="T57" fmla="*/ 2 h 20"/>
                <a:gd name="T58" fmla="*/ 55 w 60"/>
                <a:gd name="T59" fmla="*/ 1 h 20"/>
                <a:gd name="T60" fmla="*/ 55 w 60"/>
                <a:gd name="T61" fmla="*/ 1 h 20"/>
                <a:gd name="T62" fmla="*/ 54 w 60"/>
                <a:gd name="T63" fmla="*/ 1 h 20"/>
                <a:gd name="T64" fmla="*/ 54 w 60"/>
                <a:gd name="T65" fmla="*/ 1 h 20"/>
                <a:gd name="T66" fmla="*/ 53 w 60"/>
                <a:gd name="T67" fmla="*/ 0 h 20"/>
                <a:gd name="T68" fmla="*/ 53 w 60"/>
                <a:gd name="T69" fmla="*/ 0 h 20"/>
                <a:gd name="T70" fmla="*/ 51 w 60"/>
                <a:gd name="T71" fmla="*/ 0 h 20"/>
                <a:gd name="T72" fmla="*/ 51 w 60"/>
                <a:gd name="T73" fmla="*/ 0 h 20"/>
                <a:gd name="T74" fmla="*/ 51 w 60"/>
                <a:gd name="T75" fmla="*/ 0 h 20"/>
                <a:gd name="T76" fmla="*/ 51 w 60"/>
                <a:gd name="T77" fmla="*/ 0 h 20"/>
                <a:gd name="T78" fmla="*/ 50 w 60"/>
                <a:gd name="T79" fmla="*/ 0 h 20"/>
                <a:gd name="T80" fmla="*/ 50 w 60"/>
                <a:gd name="T81" fmla="*/ 0 h 20"/>
                <a:gd name="T82" fmla="*/ 50 w 60"/>
                <a:gd name="T83" fmla="*/ 0 h 20"/>
                <a:gd name="T84" fmla="*/ 49 w 60"/>
                <a:gd name="T85" fmla="*/ 1 h 20"/>
                <a:gd name="T86" fmla="*/ 49 w 60"/>
                <a:gd name="T87" fmla="*/ 1 h 20"/>
                <a:gd name="T88" fmla="*/ 48 w 60"/>
                <a:gd name="T89" fmla="*/ 1 h 20"/>
                <a:gd name="T90" fmla="*/ 48 w 60"/>
                <a:gd name="T91" fmla="*/ 1 h 20"/>
                <a:gd name="T92" fmla="*/ 48 w 60"/>
                <a:gd name="T93" fmla="*/ 1 h 20"/>
                <a:gd name="T94" fmla="*/ 47 w 60"/>
                <a:gd name="T95" fmla="*/ 1 h 20"/>
                <a:gd name="T96" fmla="*/ 47 w 60"/>
                <a:gd name="T97" fmla="*/ 2 h 20"/>
                <a:gd name="T98" fmla="*/ 47 w 60"/>
                <a:gd name="T99" fmla="*/ 2 h 20"/>
                <a:gd name="T100" fmla="*/ 46 w 60"/>
                <a:gd name="T101" fmla="*/ 2 h 20"/>
                <a:gd name="T102" fmla="*/ 46 w 60"/>
                <a:gd name="T103" fmla="*/ 2 h 20"/>
                <a:gd name="T104" fmla="*/ 46 w 60"/>
                <a:gd name="T105" fmla="*/ 3 h 20"/>
                <a:gd name="T106" fmla="*/ 42 w 60"/>
                <a:gd name="T107" fmla="*/ 5 h 20"/>
                <a:gd name="T108" fmla="*/ 42 w 60"/>
                <a:gd name="T109" fmla="*/ 5 h 20"/>
                <a:gd name="T110" fmla="*/ 18 w 60"/>
                <a:gd name="T111" fmla="*/ 5 h 20"/>
                <a:gd name="T112" fmla="*/ 18 w 60"/>
                <a:gd name="T113" fmla="*/ 5 h 20"/>
                <a:gd name="T114" fmla="*/ 14 w 60"/>
                <a:gd name="T115" fmla="*/ 3 h 20"/>
                <a:gd name="T116" fmla="*/ 14 w 60"/>
                <a:gd name="T11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0" h="20">
                  <a:moveTo>
                    <a:pt x="14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0" y="5"/>
                    <a:pt x="0" y="10"/>
                    <a:pt x="2" y="13"/>
                  </a:cubicBezTo>
                  <a:cubicBezTo>
                    <a:pt x="6" y="18"/>
                    <a:pt x="12" y="20"/>
                    <a:pt x="18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8" y="20"/>
                    <a:pt x="53" y="18"/>
                    <a:pt x="57" y="13"/>
                  </a:cubicBezTo>
                  <a:cubicBezTo>
                    <a:pt x="60" y="10"/>
                    <a:pt x="60" y="5"/>
                    <a:pt x="56" y="2"/>
                  </a:cubicBezTo>
                  <a:cubicBezTo>
                    <a:pt x="56" y="2"/>
                    <a:pt x="56" y="2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4" y="1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1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2" y="0"/>
                    <a:pt x="52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1"/>
                    <a:pt x="49" y="1"/>
                    <a:pt x="48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7" y="1"/>
                    <a:pt x="47" y="1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6" y="2"/>
                    <a:pt x="46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5" y="4"/>
                    <a:pt x="43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6" y="5"/>
                    <a:pt x="15" y="4"/>
                    <a:pt x="14" y="3"/>
                  </a:cubicBezTo>
                  <a:cubicBezTo>
                    <a:pt x="14" y="3"/>
                    <a:pt x="14" y="3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90" name="Freeform 347"/>
            <p:cNvSpPr/>
            <p:nvPr/>
          </p:nvSpPr>
          <p:spPr bwMode="auto">
            <a:xfrm>
              <a:off x="5044862" y="2604975"/>
              <a:ext cx="136866" cy="45301"/>
            </a:xfrm>
            <a:custGeom>
              <a:avLst/>
              <a:gdLst>
                <a:gd name="T0" fmla="*/ 14 w 60"/>
                <a:gd name="T1" fmla="*/ 3 h 20"/>
                <a:gd name="T2" fmla="*/ 9 w 60"/>
                <a:gd name="T3" fmla="*/ 0 h 20"/>
                <a:gd name="T4" fmla="*/ 4 w 60"/>
                <a:gd name="T5" fmla="*/ 2 h 20"/>
                <a:gd name="T6" fmla="*/ 3 w 60"/>
                <a:gd name="T7" fmla="*/ 13 h 20"/>
                <a:gd name="T8" fmla="*/ 18 w 60"/>
                <a:gd name="T9" fmla="*/ 20 h 20"/>
                <a:gd name="T10" fmla="*/ 42 w 60"/>
                <a:gd name="T11" fmla="*/ 20 h 20"/>
                <a:gd name="T12" fmla="*/ 58 w 60"/>
                <a:gd name="T13" fmla="*/ 13 h 20"/>
                <a:gd name="T14" fmla="*/ 57 w 60"/>
                <a:gd name="T15" fmla="*/ 2 h 20"/>
                <a:gd name="T16" fmla="*/ 52 w 60"/>
                <a:gd name="T17" fmla="*/ 0 h 20"/>
                <a:gd name="T18" fmla="*/ 46 w 60"/>
                <a:gd name="T19" fmla="*/ 3 h 20"/>
                <a:gd name="T20" fmla="*/ 44 w 60"/>
                <a:gd name="T21" fmla="*/ 5 h 20"/>
                <a:gd name="T22" fmla="*/ 42 w 60"/>
                <a:gd name="T23" fmla="*/ 5 h 20"/>
                <a:gd name="T24" fmla="*/ 19 w 60"/>
                <a:gd name="T25" fmla="*/ 5 h 20"/>
                <a:gd name="T26" fmla="*/ 18 w 60"/>
                <a:gd name="T27" fmla="*/ 5 h 20"/>
                <a:gd name="T28" fmla="*/ 14 w 60"/>
                <a:gd name="T2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20">
                  <a:moveTo>
                    <a:pt x="14" y="3"/>
                  </a:moveTo>
                  <a:cubicBezTo>
                    <a:pt x="13" y="1"/>
                    <a:pt x="11" y="0"/>
                    <a:pt x="9" y="0"/>
                  </a:cubicBezTo>
                  <a:cubicBezTo>
                    <a:pt x="7" y="0"/>
                    <a:pt x="5" y="1"/>
                    <a:pt x="4" y="2"/>
                  </a:cubicBezTo>
                  <a:cubicBezTo>
                    <a:pt x="0" y="5"/>
                    <a:pt x="0" y="10"/>
                    <a:pt x="3" y="13"/>
                  </a:cubicBezTo>
                  <a:cubicBezTo>
                    <a:pt x="7" y="18"/>
                    <a:pt x="12" y="20"/>
                    <a:pt x="18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8" y="20"/>
                    <a:pt x="54" y="18"/>
                    <a:pt x="58" y="13"/>
                  </a:cubicBezTo>
                  <a:cubicBezTo>
                    <a:pt x="60" y="10"/>
                    <a:pt x="60" y="5"/>
                    <a:pt x="57" y="2"/>
                  </a:cubicBezTo>
                  <a:cubicBezTo>
                    <a:pt x="55" y="1"/>
                    <a:pt x="54" y="0"/>
                    <a:pt x="52" y="0"/>
                  </a:cubicBezTo>
                  <a:cubicBezTo>
                    <a:pt x="50" y="0"/>
                    <a:pt x="47" y="1"/>
                    <a:pt x="46" y="3"/>
                  </a:cubicBezTo>
                  <a:cubicBezTo>
                    <a:pt x="45" y="4"/>
                    <a:pt x="44" y="4"/>
                    <a:pt x="44" y="5"/>
                  </a:cubicBezTo>
                  <a:cubicBezTo>
                    <a:pt x="43" y="5"/>
                    <a:pt x="43" y="5"/>
                    <a:pt x="42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5"/>
                    <a:pt x="15" y="4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191" name="Freeform 296"/>
          <p:cNvSpPr>
            <a:spLocks noEditPoints="1"/>
          </p:cNvSpPr>
          <p:nvPr/>
        </p:nvSpPr>
        <p:spPr bwMode="auto">
          <a:xfrm rot="20698236" flipH="1">
            <a:off x="11182673" y="10610979"/>
            <a:ext cx="623766" cy="579363"/>
          </a:xfrm>
          <a:custGeom>
            <a:avLst/>
            <a:gdLst>
              <a:gd name="T0" fmla="*/ 138 w 154"/>
              <a:gd name="T1" fmla="*/ 23 h 143"/>
              <a:gd name="T2" fmla="*/ 115 w 154"/>
              <a:gd name="T3" fmla="*/ 0 h 143"/>
              <a:gd name="T4" fmla="*/ 77 w 154"/>
              <a:gd name="T5" fmla="*/ 0 h 143"/>
              <a:gd name="T6" fmla="*/ 77 w 154"/>
              <a:gd name="T7" fmla="*/ 18 h 143"/>
              <a:gd name="T8" fmla="*/ 115 w 154"/>
              <a:gd name="T9" fmla="*/ 18 h 143"/>
              <a:gd name="T10" fmla="*/ 120 w 154"/>
              <a:gd name="T11" fmla="*/ 23 h 143"/>
              <a:gd name="T12" fmla="*/ 120 w 154"/>
              <a:gd name="T13" fmla="*/ 61 h 143"/>
              <a:gd name="T14" fmla="*/ 77 w 154"/>
              <a:gd name="T15" fmla="*/ 61 h 143"/>
              <a:gd name="T16" fmla="*/ 77 w 154"/>
              <a:gd name="T17" fmla="*/ 79 h 143"/>
              <a:gd name="T18" fmla="*/ 77 w 154"/>
              <a:gd name="T19" fmla="*/ 79 h 143"/>
              <a:gd name="T20" fmla="*/ 91 w 154"/>
              <a:gd name="T21" fmla="*/ 93 h 143"/>
              <a:gd name="T22" fmla="*/ 85 w 154"/>
              <a:gd name="T23" fmla="*/ 104 h 143"/>
              <a:gd name="T24" fmla="*/ 83 w 154"/>
              <a:gd name="T25" fmla="*/ 105 h 143"/>
              <a:gd name="T26" fmla="*/ 83 w 154"/>
              <a:gd name="T27" fmla="*/ 122 h 143"/>
              <a:gd name="T28" fmla="*/ 83 w 154"/>
              <a:gd name="T29" fmla="*/ 126 h 143"/>
              <a:gd name="T30" fmla="*/ 83 w 154"/>
              <a:gd name="T31" fmla="*/ 126 h 143"/>
              <a:gd name="T32" fmla="*/ 77 w 154"/>
              <a:gd name="T33" fmla="*/ 126 h 143"/>
              <a:gd name="T34" fmla="*/ 77 w 154"/>
              <a:gd name="T35" fmla="*/ 143 h 143"/>
              <a:gd name="T36" fmla="*/ 154 w 154"/>
              <a:gd name="T37" fmla="*/ 143 h 143"/>
              <a:gd name="T38" fmla="*/ 154 w 154"/>
              <a:gd name="T39" fmla="*/ 61 h 143"/>
              <a:gd name="T40" fmla="*/ 138 w 154"/>
              <a:gd name="T41" fmla="*/ 61 h 143"/>
              <a:gd name="T42" fmla="*/ 138 w 154"/>
              <a:gd name="T43" fmla="*/ 23 h 143"/>
              <a:gd name="T44" fmla="*/ 77 w 154"/>
              <a:gd name="T45" fmla="*/ 0 h 143"/>
              <a:gd name="T46" fmla="*/ 39 w 154"/>
              <a:gd name="T47" fmla="*/ 0 h 143"/>
              <a:gd name="T48" fmla="*/ 16 w 154"/>
              <a:gd name="T49" fmla="*/ 23 h 143"/>
              <a:gd name="T50" fmla="*/ 16 w 154"/>
              <a:gd name="T51" fmla="*/ 61 h 143"/>
              <a:gd name="T52" fmla="*/ 0 w 154"/>
              <a:gd name="T53" fmla="*/ 61 h 143"/>
              <a:gd name="T54" fmla="*/ 0 w 154"/>
              <a:gd name="T55" fmla="*/ 143 h 143"/>
              <a:gd name="T56" fmla="*/ 77 w 154"/>
              <a:gd name="T57" fmla="*/ 143 h 143"/>
              <a:gd name="T58" fmla="*/ 77 w 154"/>
              <a:gd name="T59" fmla="*/ 126 h 143"/>
              <a:gd name="T60" fmla="*/ 71 w 154"/>
              <a:gd name="T61" fmla="*/ 126 h 143"/>
              <a:gd name="T62" fmla="*/ 71 w 154"/>
              <a:gd name="T63" fmla="*/ 122 h 143"/>
              <a:gd name="T64" fmla="*/ 71 w 154"/>
              <a:gd name="T65" fmla="*/ 105 h 143"/>
              <a:gd name="T66" fmla="*/ 69 w 154"/>
              <a:gd name="T67" fmla="*/ 104 h 143"/>
              <a:gd name="T68" fmla="*/ 63 w 154"/>
              <a:gd name="T69" fmla="*/ 93 h 143"/>
              <a:gd name="T70" fmla="*/ 77 w 154"/>
              <a:gd name="T71" fmla="*/ 79 h 143"/>
              <a:gd name="T72" fmla="*/ 77 w 154"/>
              <a:gd name="T73" fmla="*/ 61 h 143"/>
              <a:gd name="T74" fmla="*/ 34 w 154"/>
              <a:gd name="T75" fmla="*/ 61 h 143"/>
              <a:gd name="T76" fmla="*/ 34 w 154"/>
              <a:gd name="T77" fmla="*/ 61 h 143"/>
              <a:gd name="T78" fmla="*/ 34 w 154"/>
              <a:gd name="T79" fmla="*/ 23 h 143"/>
              <a:gd name="T80" fmla="*/ 39 w 154"/>
              <a:gd name="T81" fmla="*/ 18 h 143"/>
              <a:gd name="T82" fmla="*/ 77 w 154"/>
              <a:gd name="T83" fmla="*/ 18 h 143"/>
              <a:gd name="T84" fmla="*/ 77 w 154"/>
              <a:gd name="T85" fmla="*/ 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4" h="143">
                <a:moveTo>
                  <a:pt x="138" y="23"/>
                </a:moveTo>
                <a:cubicBezTo>
                  <a:pt x="138" y="10"/>
                  <a:pt x="128" y="0"/>
                  <a:pt x="115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77" y="18"/>
                  <a:pt x="77" y="18"/>
                  <a:pt x="77" y="18"/>
                </a:cubicBezTo>
                <a:cubicBezTo>
                  <a:pt x="115" y="18"/>
                  <a:pt x="115" y="18"/>
                  <a:pt x="115" y="18"/>
                </a:cubicBezTo>
                <a:cubicBezTo>
                  <a:pt x="118" y="18"/>
                  <a:pt x="120" y="20"/>
                  <a:pt x="120" y="23"/>
                </a:cubicBezTo>
                <a:cubicBezTo>
                  <a:pt x="120" y="61"/>
                  <a:pt x="120" y="61"/>
                  <a:pt x="120" y="61"/>
                </a:cubicBezTo>
                <a:cubicBezTo>
                  <a:pt x="77" y="61"/>
                  <a:pt x="77" y="61"/>
                  <a:pt x="77" y="61"/>
                </a:cubicBezTo>
                <a:cubicBezTo>
                  <a:pt x="77" y="79"/>
                  <a:pt x="77" y="79"/>
                  <a:pt x="77" y="79"/>
                </a:cubicBezTo>
                <a:cubicBezTo>
                  <a:pt x="77" y="79"/>
                  <a:pt x="77" y="79"/>
                  <a:pt x="77" y="79"/>
                </a:cubicBezTo>
                <a:cubicBezTo>
                  <a:pt x="85" y="79"/>
                  <a:pt x="91" y="85"/>
                  <a:pt x="91" y="93"/>
                </a:cubicBezTo>
                <a:cubicBezTo>
                  <a:pt x="91" y="97"/>
                  <a:pt x="89" y="102"/>
                  <a:pt x="85" y="104"/>
                </a:cubicBezTo>
                <a:cubicBezTo>
                  <a:pt x="85" y="105"/>
                  <a:pt x="84" y="105"/>
                  <a:pt x="83" y="105"/>
                </a:cubicBezTo>
                <a:cubicBezTo>
                  <a:pt x="83" y="122"/>
                  <a:pt x="83" y="122"/>
                  <a:pt x="83" y="122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77" y="126"/>
                  <a:pt x="77" y="126"/>
                  <a:pt x="77" y="126"/>
                </a:cubicBezTo>
                <a:cubicBezTo>
                  <a:pt x="77" y="143"/>
                  <a:pt x="77" y="143"/>
                  <a:pt x="77" y="143"/>
                </a:cubicBezTo>
                <a:cubicBezTo>
                  <a:pt x="154" y="143"/>
                  <a:pt x="154" y="143"/>
                  <a:pt x="154" y="143"/>
                </a:cubicBezTo>
                <a:cubicBezTo>
                  <a:pt x="154" y="61"/>
                  <a:pt x="154" y="61"/>
                  <a:pt x="154" y="61"/>
                </a:cubicBezTo>
                <a:cubicBezTo>
                  <a:pt x="138" y="61"/>
                  <a:pt x="138" y="61"/>
                  <a:pt x="138" y="61"/>
                </a:cubicBezTo>
                <a:lnTo>
                  <a:pt x="138" y="23"/>
                </a:lnTo>
                <a:close/>
                <a:moveTo>
                  <a:pt x="77" y="0"/>
                </a:moveTo>
                <a:cubicBezTo>
                  <a:pt x="39" y="0"/>
                  <a:pt x="39" y="0"/>
                  <a:pt x="39" y="0"/>
                </a:cubicBezTo>
                <a:cubicBezTo>
                  <a:pt x="26" y="0"/>
                  <a:pt x="16" y="10"/>
                  <a:pt x="16" y="23"/>
                </a:cubicBezTo>
                <a:cubicBezTo>
                  <a:pt x="16" y="61"/>
                  <a:pt x="16" y="61"/>
                  <a:pt x="16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143"/>
                  <a:pt x="0" y="143"/>
                  <a:pt x="0" y="143"/>
                </a:cubicBezTo>
                <a:cubicBezTo>
                  <a:pt x="77" y="143"/>
                  <a:pt x="77" y="143"/>
                  <a:pt x="77" y="143"/>
                </a:cubicBezTo>
                <a:cubicBezTo>
                  <a:pt x="77" y="126"/>
                  <a:pt x="77" y="126"/>
                  <a:pt x="77" y="126"/>
                </a:cubicBezTo>
                <a:cubicBezTo>
                  <a:pt x="71" y="126"/>
                  <a:pt x="71" y="126"/>
                  <a:pt x="71" y="126"/>
                </a:cubicBezTo>
                <a:cubicBezTo>
                  <a:pt x="71" y="122"/>
                  <a:pt x="71" y="122"/>
                  <a:pt x="71" y="122"/>
                </a:cubicBezTo>
                <a:cubicBezTo>
                  <a:pt x="71" y="105"/>
                  <a:pt x="71" y="105"/>
                  <a:pt x="71" y="105"/>
                </a:cubicBezTo>
                <a:cubicBezTo>
                  <a:pt x="70" y="105"/>
                  <a:pt x="70" y="105"/>
                  <a:pt x="69" y="104"/>
                </a:cubicBezTo>
                <a:cubicBezTo>
                  <a:pt x="66" y="102"/>
                  <a:pt x="63" y="97"/>
                  <a:pt x="63" y="93"/>
                </a:cubicBezTo>
                <a:cubicBezTo>
                  <a:pt x="63" y="85"/>
                  <a:pt x="69" y="79"/>
                  <a:pt x="77" y="79"/>
                </a:cubicBezTo>
                <a:cubicBezTo>
                  <a:pt x="77" y="61"/>
                  <a:pt x="77" y="61"/>
                  <a:pt x="77" y="61"/>
                </a:cubicBezTo>
                <a:cubicBezTo>
                  <a:pt x="34" y="61"/>
                  <a:pt x="34" y="61"/>
                  <a:pt x="34" y="61"/>
                </a:cubicBezTo>
                <a:cubicBezTo>
                  <a:pt x="34" y="61"/>
                  <a:pt x="34" y="61"/>
                  <a:pt x="34" y="61"/>
                </a:cubicBezTo>
                <a:cubicBezTo>
                  <a:pt x="34" y="23"/>
                  <a:pt x="34" y="23"/>
                  <a:pt x="34" y="23"/>
                </a:cubicBezTo>
                <a:cubicBezTo>
                  <a:pt x="34" y="20"/>
                  <a:pt x="36" y="18"/>
                  <a:pt x="39" y="18"/>
                </a:cubicBezTo>
                <a:cubicBezTo>
                  <a:pt x="77" y="18"/>
                  <a:pt x="77" y="18"/>
                  <a:pt x="77" y="18"/>
                </a:cubicBezTo>
                <a:lnTo>
                  <a:pt x="7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grpSp>
        <p:nvGrpSpPr>
          <p:cNvPr id="192" name="Group 191"/>
          <p:cNvGrpSpPr/>
          <p:nvPr/>
        </p:nvGrpSpPr>
        <p:grpSpPr>
          <a:xfrm rot="20698236" flipH="1">
            <a:off x="10223366" y="10351476"/>
            <a:ext cx="596347" cy="759343"/>
            <a:chOff x="10158051" y="2762082"/>
            <a:chExt cx="335417" cy="426983"/>
          </a:xfrm>
          <a:solidFill>
            <a:schemeClr val="accent4"/>
          </a:solidFill>
        </p:grpSpPr>
        <p:sp>
          <p:nvSpPr>
            <p:cNvPr id="193" name="Freeform 208"/>
            <p:cNvSpPr/>
            <p:nvPr/>
          </p:nvSpPr>
          <p:spPr bwMode="auto">
            <a:xfrm>
              <a:off x="10211062" y="2796780"/>
              <a:ext cx="282406" cy="392285"/>
            </a:xfrm>
            <a:custGeom>
              <a:avLst/>
              <a:gdLst>
                <a:gd name="T0" fmla="*/ 67 w 124"/>
                <a:gd name="T1" fmla="*/ 33 h 172"/>
                <a:gd name="T2" fmla="*/ 67 w 124"/>
                <a:gd name="T3" fmla="*/ 33 h 172"/>
                <a:gd name="T4" fmla="*/ 67 w 124"/>
                <a:gd name="T5" fmla="*/ 137 h 172"/>
                <a:gd name="T6" fmla="*/ 45 w 124"/>
                <a:gd name="T7" fmla="*/ 160 h 172"/>
                <a:gd name="T8" fmla="*/ 15 w 124"/>
                <a:gd name="T9" fmla="*/ 144 h 172"/>
                <a:gd name="T10" fmla="*/ 20 w 124"/>
                <a:gd name="T11" fmla="*/ 144 h 172"/>
                <a:gd name="T12" fmla="*/ 20 w 124"/>
                <a:gd name="T13" fmla="*/ 135 h 172"/>
                <a:gd name="T14" fmla="*/ 0 w 124"/>
                <a:gd name="T15" fmla="*/ 135 h 172"/>
                <a:gd name="T16" fmla="*/ 0 w 124"/>
                <a:gd name="T17" fmla="*/ 144 h 172"/>
                <a:gd name="T18" fmla="*/ 6 w 124"/>
                <a:gd name="T19" fmla="*/ 144 h 172"/>
                <a:gd name="T20" fmla="*/ 42 w 124"/>
                <a:gd name="T21" fmla="*/ 170 h 172"/>
                <a:gd name="T22" fmla="*/ 77 w 124"/>
                <a:gd name="T23" fmla="*/ 135 h 172"/>
                <a:gd name="T24" fmla="*/ 76 w 124"/>
                <a:gd name="T25" fmla="*/ 33 h 172"/>
                <a:gd name="T26" fmla="*/ 95 w 124"/>
                <a:gd name="T27" fmla="*/ 11 h 172"/>
                <a:gd name="T28" fmla="*/ 114 w 124"/>
                <a:gd name="T29" fmla="*/ 34 h 172"/>
                <a:gd name="T30" fmla="*/ 114 w 124"/>
                <a:gd name="T31" fmla="*/ 149 h 172"/>
                <a:gd name="T32" fmla="*/ 124 w 124"/>
                <a:gd name="T33" fmla="*/ 149 h 172"/>
                <a:gd name="T34" fmla="*/ 124 w 124"/>
                <a:gd name="T35" fmla="*/ 32 h 172"/>
                <a:gd name="T36" fmla="*/ 97 w 124"/>
                <a:gd name="T37" fmla="*/ 1 h 172"/>
                <a:gd name="T38" fmla="*/ 67 w 124"/>
                <a:gd name="T39" fmla="*/ 33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72">
                  <a:moveTo>
                    <a:pt x="67" y="33"/>
                  </a:moveTo>
                  <a:cubicBezTo>
                    <a:pt x="67" y="33"/>
                    <a:pt x="67" y="33"/>
                    <a:pt x="67" y="33"/>
                  </a:cubicBezTo>
                  <a:cubicBezTo>
                    <a:pt x="67" y="33"/>
                    <a:pt x="67" y="136"/>
                    <a:pt x="67" y="137"/>
                  </a:cubicBezTo>
                  <a:cubicBezTo>
                    <a:pt x="67" y="149"/>
                    <a:pt x="57" y="157"/>
                    <a:pt x="45" y="160"/>
                  </a:cubicBezTo>
                  <a:cubicBezTo>
                    <a:pt x="35" y="163"/>
                    <a:pt x="13" y="158"/>
                    <a:pt x="15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0" y="135"/>
                    <a:pt x="20" y="135"/>
                    <a:pt x="20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6" y="144"/>
                    <a:pt x="6" y="144"/>
                    <a:pt x="6" y="144"/>
                  </a:cubicBezTo>
                  <a:cubicBezTo>
                    <a:pt x="5" y="162"/>
                    <a:pt x="25" y="172"/>
                    <a:pt x="42" y="170"/>
                  </a:cubicBezTo>
                  <a:cubicBezTo>
                    <a:pt x="61" y="169"/>
                    <a:pt x="77" y="153"/>
                    <a:pt x="77" y="135"/>
                  </a:cubicBezTo>
                  <a:cubicBezTo>
                    <a:pt x="77" y="133"/>
                    <a:pt x="76" y="33"/>
                    <a:pt x="76" y="33"/>
                  </a:cubicBezTo>
                  <a:cubicBezTo>
                    <a:pt x="76" y="22"/>
                    <a:pt x="83" y="11"/>
                    <a:pt x="95" y="11"/>
                  </a:cubicBezTo>
                  <a:cubicBezTo>
                    <a:pt x="108" y="11"/>
                    <a:pt x="114" y="22"/>
                    <a:pt x="114" y="34"/>
                  </a:cubicBezTo>
                  <a:cubicBezTo>
                    <a:pt x="114" y="35"/>
                    <a:pt x="114" y="149"/>
                    <a:pt x="114" y="149"/>
                  </a:cubicBezTo>
                  <a:cubicBezTo>
                    <a:pt x="114" y="155"/>
                    <a:pt x="124" y="155"/>
                    <a:pt x="124" y="149"/>
                  </a:cubicBezTo>
                  <a:cubicBezTo>
                    <a:pt x="124" y="149"/>
                    <a:pt x="124" y="33"/>
                    <a:pt x="124" y="32"/>
                  </a:cubicBezTo>
                  <a:cubicBezTo>
                    <a:pt x="124" y="16"/>
                    <a:pt x="113" y="3"/>
                    <a:pt x="97" y="1"/>
                  </a:cubicBezTo>
                  <a:cubicBezTo>
                    <a:pt x="79" y="0"/>
                    <a:pt x="67" y="17"/>
                    <a:pt x="67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94" name="Freeform 209"/>
            <p:cNvSpPr/>
            <p:nvPr/>
          </p:nvSpPr>
          <p:spPr bwMode="auto">
            <a:xfrm>
              <a:off x="10174436" y="2890273"/>
              <a:ext cx="118553" cy="203371"/>
            </a:xfrm>
            <a:custGeom>
              <a:avLst/>
              <a:gdLst>
                <a:gd name="T0" fmla="*/ 16 w 52"/>
                <a:gd name="T1" fmla="*/ 89 h 89"/>
                <a:gd name="T2" fmla="*/ 36 w 52"/>
                <a:gd name="T3" fmla="*/ 89 h 89"/>
                <a:gd name="T4" fmla="*/ 43 w 52"/>
                <a:gd name="T5" fmla="*/ 89 h 89"/>
                <a:gd name="T6" fmla="*/ 52 w 52"/>
                <a:gd name="T7" fmla="*/ 0 h 89"/>
                <a:gd name="T8" fmla="*/ 26 w 52"/>
                <a:gd name="T9" fmla="*/ 7 h 89"/>
                <a:gd name="T10" fmla="*/ 0 w 52"/>
                <a:gd name="T11" fmla="*/ 0 h 89"/>
                <a:gd name="T12" fmla="*/ 9 w 52"/>
                <a:gd name="T13" fmla="*/ 89 h 89"/>
                <a:gd name="T14" fmla="*/ 16 w 52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89">
                  <a:moveTo>
                    <a:pt x="16" y="89"/>
                  </a:moveTo>
                  <a:cubicBezTo>
                    <a:pt x="36" y="89"/>
                    <a:pt x="36" y="89"/>
                    <a:pt x="36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5" y="5"/>
                    <a:pt x="36" y="7"/>
                    <a:pt x="26" y="7"/>
                  </a:cubicBezTo>
                  <a:cubicBezTo>
                    <a:pt x="16" y="7"/>
                    <a:pt x="7" y="5"/>
                    <a:pt x="0" y="0"/>
                  </a:cubicBezTo>
                  <a:cubicBezTo>
                    <a:pt x="9" y="89"/>
                    <a:pt x="9" y="89"/>
                    <a:pt x="9" y="89"/>
                  </a:cubicBezTo>
                  <a:lnTo>
                    <a:pt x="16" y="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95" name="Freeform 210"/>
            <p:cNvSpPr/>
            <p:nvPr/>
          </p:nvSpPr>
          <p:spPr bwMode="auto">
            <a:xfrm>
              <a:off x="10158051" y="2762082"/>
              <a:ext cx="150360" cy="134938"/>
            </a:xfrm>
            <a:custGeom>
              <a:avLst/>
              <a:gdLst>
                <a:gd name="T0" fmla="*/ 0 w 66"/>
                <a:gd name="T1" fmla="*/ 33 h 59"/>
                <a:gd name="T2" fmla="*/ 3 w 66"/>
                <a:gd name="T3" fmla="*/ 45 h 59"/>
                <a:gd name="T4" fmla="*/ 5 w 66"/>
                <a:gd name="T5" fmla="*/ 48 h 59"/>
                <a:gd name="T6" fmla="*/ 7 w 66"/>
                <a:gd name="T7" fmla="*/ 50 h 59"/>
                <a:gd name="T8" fmla="*/ 7 w 66"/>
                <a:gd name="T9" fmla="*/ 50 h 59"/>
                <a:gd name="T10" fmla="*/ 7 w 66"/>
                <a:gd name="T11" fmla="*/ 51 h 59"/>
                <a:gd name="T12" fmla="*/ 32 w 66"/>
                <a:gd name="T13" fmla="*/ 59 h 59"/>
                <a:gd name="T14" fmla="*/ 33 w 66"/>
                <a:gd name="T15" fmla="*/ 59 h 59"/>
                <a:gd name="T16" fmla="*/ 34 w 66"/>
                <a:gd name="T17" fmla="*/ 59 h 59"/>
                <a:gd name="T18" fmla="*/ 59 w 66"/>
                <a:gd name="T19" fmla="*/ 51 h 59"/>
                <a:gd name="T20" fmla="*/ 59 w 66"/>
                <a:gd name="T21" fmla="*/ 50 h 59"/>
                <a:gd name="T22" fmla="*/ 59 w 66"/>
                <a:gd name="T23" fmla="*/ 50 h 59"/>
                <a:gd name="T24" fmla="*/ 61 w 66"/>
                <a:gd name="T25" fmla="*/ 48 h 59"/>
                <a:gd name="T26" fmla="*/ 63 w 66"/>
                <a:gd name="T27" fmla="*/ 45 h 59"/>
                <a:gd name="T28" fmla="*/ 66 w 66"/>
                <a:gd name="T29" fmla="*/ 33 h 59"/>
                <a:gd name="T30" fmla="*/ 33 w 66"/>
                <a:gd name="T31" fmla="*/ 0 h 59"/>
                <a:gd name="T32" fmla="*/ 0 w 66"/>
                <a:gd name="T33" fmla="*/ 3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59">
                  <a:moveTo>
                    <a:pt x="0" y="33"/>
                  </a:moveTo>
                  <a:cubicBezTo>
                    <a:pt x="0" y="38"/>
                    <a:pt x="1" y="42"/>
                    <a:pt x="3" y="45"/>
                  </a:cubicBezTo>
                  <a:cubicBezTo>
                    <a:pt x="4" y="46"/>
                    <a:pt x="4" y="47"/>
                    <a:pt x="5" y="48"/>
                  </a:cubicBezTo>
                  <a:cubicBezTo>
                    <a:pt x="5" y="49"/>
                    <a:pt x="6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1"/>
                  </a:cubicBezTo>
                  <a:cubicBezTo>
                    <a:pt x="15" y="56"/>
                    <a:pt x="23" y="58"/>
                    <a:pt x="32" y="59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3" y="59"/>
                    <a:pt x="34" y="59"/>
                  </a:cubicBezTo>
                  <a:cubicBezTo>
                    <a:pt x="43" y="58"/>
                    <a:pt x="51" y="56"/>
                    <a:pt x="59" y="51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60" y="50"/>
                    <a:pt x="60" y="49"/>
                    <a:pt x="61" y="48"/>
                  </a:cubicBezTo>
                  <a:cubicBezTo>
                    <a:pt x="62" y="47"/>
                    <a:pt x="62" y="46"/>
                    <a:pt x="63" y="45"/>
                  </a:cubicBezTo>
                  <a:cubicBezTo>
                    <a:pt x="65" y="42"/>
                    <a:pt x="66" y="38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196" name="Group 195"/>
          <p:cNvGrpSpPr/>
          <p:nvPr/>
        </p:nvGrpSpPr>
        <p:grpSpPr>
          <a:xfrm rot="20698236" flipH="1">
            <a:off x="6667622" y="9187768"/>
            <a:ext cx="733437" cy="738771"/>
            <a:chOff x="4741252" y="2711962"/>
            <a:chExt cx="412524" cy="415416"/>
          </a:xfrm>
          <a:solidFill>
            <a:schemeClr val="accent4"/>
          </a:solidFill>
        </p:grpSpPr>
        <p:sp>
          <p:nvSpPr>
            <p:cNvPr id="197" name="Oval 54"/>
            <p:cNvSpPr>
              <a:spLocks noChangeArrowheads="1"/>
            </p:cNvSpPr>
            <p:nvPr/>
          </p:nvSpPr>
          <p:spPr bwMode="auto">
            <a:xfrm>
              <a:off x="4809684" y="2780395"/>
              <a:ext cx="275659" cy="27662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98" name="Rectangle 55"/>
            <p:cNvSpPr>
              <a:spLocks noChangeArrowheads="1"/>
            </p:cNvSpPr>
            <p:nvPr/>
          </p:nvSpPr>
          <p:spPr bwMode="auto">
            <a:xfrm>
              <a:off x="4930165" y="2711962"/>
              <a:ext cx="33735" cy="5012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199" name="Rectangle 56"/>
            <p:cNvSpPr>
              <a:spLocks noChangeArrowheads="1"/>
            </p:cNvSpPr>
            <p:nvPr/>
          </p:nvSpPr>
          <p:spPr bwMode="auto">
            <a:xfrm>
              <a:off x="5105584" y="2901839"/>
              <a:ext cx="48192" cy="3662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00" name="Rectangle 57"/>
            <p:cNvSpPr>
              <a:spLocks noChangeArrowheads="1"/>
            </p:cNvSpPr>
            <p:nvPr/>
          </p:nvSpPr>
          <p:spPr bwMode="auto">
            <a:xfrm>
              <a:off x="4930165" y="3077258"/>
              <a:ext cx="33735" cy="5012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01" name="Rectangle 58"/>
            <p:cNvSpPr>
              <a:spLocks noChangeArrowheads="1"/>
            </p:cNvSpPr>
            <p:nvPr/>
          </p:nvSpPr>
          <p:spPr bwMode="auto">
            <a:xfrm>
              <a:off x="4741252" y="2901839"/>
              <a:ext cx="47229" cy="3662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02" name="Freeform 59"/>
            <p:cNvSpPr/>
            <p:nvPr/>
          </p:nvSpPr>
          <p:spPr bwMode="auto">
            <a:xfrm>
              <a:off x="5046790" y="2760154"/>
              <a:ext cx="58795" cy="59758"/>
            </a:xfrm>
            <a:custGeom>
              <a:avLst/>
              <a:gdLst>
                <a:gd name="T0" fmla="*/ 61 w 61"/>
                <a:gd name="T1" fmla="*/ 26 h 62"/>
                <a:gd name="T2" fmla="*/ 26 w 61"/>
                <a:gd name="T3" fmla="*/ 62 h 62"/>
                <a:gd name="T4" fmla="*/ 0 w 61"/>
                <a:gd name="T5" fmla="*/ 38 h 62"/>
                <a:gd name="T6" fmla="*/ 35 w 61"/>
                <a:gd name="T7" fmla="*/ 0 h 62"/>
                <a:gd name="T8" fmla="*/ 61 w 61"/>
                <a:gd name="T9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2">
                  <a:moveTo>
                    <a:pt x="61" y="26"/>
                  </a:moveTo>
                  <a:lnTo>
                    <a:pt x="26" y="62"/>
                  </a:lnTo>
                  <a:lnTo>
                    <a:pt x="0" y="38"/>
                  </a:lnTo>
                  <a:lnTo>
                    <a:pt x="35" y="0"/>
                  </a:lnTo>
                  <a:lnTo>
                    <a:pt x="61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03" name="Freeform 60"/>
            <p:cNvSpPr/>
            <p:nvPr/>
          </p:nvSpPr>
          <p:spPr bwMode="auto">
            <a:xfrm>
              <a:off x="5046790" y="3018464"/>
              <a:ext cx="58795" cy="58795"/>
            </a:xfrm>
            <a:custGeom>
              <a:avLst/>
              <a:gdLst>
                <a:gd name="T0" fmla="*/ 26 w 61"/>
                <a:gd name="T1" fmla="*/ 0 h 61"/>
                <a:gd name="T2" fmla="*/ 61 w 61"/>
                <a:gd name="T3" fmla="*/ 37 h 61"/>
                <a:gd name="T4" fmla="*/ 35 w 61"/>
                <a:gd name="T5" fmla="*/ 61 h 61"/>
                <a:gd name="T6" fmla="*/ 0 w 61"/>
                <a:gd name="T7" fmla="*/ 26 h 61"/>
                <a:gd name="T8" fmla="*/ 26 w 6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1">
                  <a:moveTo>
                    <a:pt x="26" y="0"/>
                  </a:moveTo>
                  <a:lnTo>
                    <a:pt x="61" y="37"/>
                  </a:lnTo>
                  <a:lnTo>
                    <a:pt x="35" y="61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04" name="Freeform 61"/>
            <p:cNvSpPr/>
            <p:nvPr/>
          </p:nvSpPr>
          <p:spPr bwMode="auto">
            <a:xfrm>
              <a:off x="4788480" y="3018464"/>
              <a:ext cx="59758" cy="58795"/>
            </a:xfrm>
            <a:custGeom>
              <a:avLst/>
              <a:gdLst>
                <a:gd name="T0" fmla="*/ 36 w 62"/>
                <a:gd name="T1" fmla="*/ 0 h 61"/>
                <a:gd name="T2" fmla="*/ 62 w 62"/>
                <a:gd name="T3" fmla="*/ 26 h 61"/>
                <a:gd name="T4" fmla="*/ 26 w 62"/>
                <a:gd name="T5" fmla="*/ 61 h 61"/>
                <a:gd name="T6" fmla="*/ 0 w 62"/>
                <a:gd name="T7" fmla="*/ 37 h 61"/>
                <a:gd name="T8" fmla="*/ 36 w 62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1">
                  <a:moveTo>
                    <a:pt x="36" y="0"/>
                  </a:moveTo>
                  <a:lnTo>
                    <a:pt x="62" y="26"/>
                  </a:lnTo>
                  <a:lnTo>
                    <a:pt x="26" y="61"/>
                  </a:lnTo>
                  <a:lnTo>
                    <a:pt x="0" y="37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05" name="Freeform 62"/>
            <p:cNvSpPr/>
            <p:nvPr/>
          </p:nvSpPr>
          <p:spPr bwMode="auto">
            <a:xfrm>
              <a:off x="4788480" y="2760154"/>
              <a:ext cx="59758" cy="59758"/>
            </a:xfrm>
            <a:custGeom>
              <a:avLst/>
              <a:gdLst>
                <a:gd name="T0" fmla="*/ 62 w 62"/>
                <a:gd name="T1" fmla="*/ 38 h 62"/>
                <a:gd name="T2" fmla="*/ 36 w 62"/>
                <a:gd name="T3" fmla="*/ 62 h 62"/>
                <a:gd name="T4" fmla="*/ 0 w 62"/>
                <a:gd name="T5" fmla="*/ 26 h 62"/>
                <a:gd name="T6" fmla="*/ 26 w 62"/>
                <a:gd name="T7" fmla="*/ 0 h 62"/>
                <a:gd name="T8" fmla="*/ 62 w 62"/>
                <a:gd name="T9" fmla="*/ 3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2">
                  <a:moveTo>
                    <a:pt x="62" y="38"/>
                  </a:moveTo>
                  <a:lnTo>
                    <a:pt x="36" y="62"/>
                  </a:lnTo>
                  <a:lnTo>
                    <a:pt x="0" y="26"/>
                  </a:lnTo>
                  <a:lnTo>
                    <a:pt x="26" y="0"/>
                  </a:lnTo>
                  <a:lnTo>
                    <a:pt x="62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06" name="Freeform 63"/>
            <p:cNvSpPr/>
            <p:nvPr/>
          </p:nvSpPr>
          <p:spPr bwMode="auto">
            <a:xfrm>
              <a:off x="4991851" y="2721600"/>
              <a:ext cx="50120" cy="58795"/>
            </a:xfrm>
            <a:custGeom>
              <a:avLst/>
              <a:gdLst>
                <a:gd name="T0" fmla="*/ 52 w 52"/>
                <a:gd name="T1" fmla="*/ 14 h 61"/>
                <a:gd name="T2" fmla="*/ 33 w 52"/>
                <a:gd name="T3" fmla="*/ 61 h 61"/>
                <a:gd name="T4" fmla="*/ 0 w 52"/>
                <a:gd name="T5" fmla="*/ 47 h 61"/>
                <a:gd name="T6" fmla="*/ 19 w 52"/>
                <a:gd name="T7" fmla="*/ 0 h 61"/>
                <a:gd name="T8" fmla="*/ 52 w 52"/>
                <a:gd name="T9" fmla="*/ 1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1">
                  <a:moveTo>
                    <a:pt x="52" y="14"/>
                  </a:moveTo>
                  <a:lnTo>
                    <a:pt x="33" y="61"/>
                  </a:lnTo>
                  <a:lnTo>
                    <a:pt x="0" y="47"/>
                  </a:lnTo>
                  <a:lnTo>
                    <a:pt x="19" y="0"/>
                  </a:lnTo>
                  <a:lnTo>
                    <a:pt x="52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07" name="Freeform 64"/>
            <p:cNvSpPr/>
            <p:nvPr/>
          </p:nvSpPr>
          <p:spPr bwMode="auto">
            <a:xfrm>
              <a:off x="5087271" y="2963525"/>
              <a:ext cx="56867" cy="50120"/>
            </a:xfrm>
            <a:custGeom>
              <a:avLst/>
              <a:gdLst>
                <a:gd name="T0" fmla="*/ 12 w 59"/>
                <a:gd name="T1" fmla="*/ 0 h 52"/>
                <a:gd name="T2" fmla="*/ 59 w 59"/>
                <a:gd name="T3" fmla="*/ 19 h 52"/>
                <a:gd name="T4" fmla="*/ 47 w 59"/>
                <a:gd name="T5" fmla="*/ 52 h 52"/>
                <a:gd name="T6" fmla="*/ 0 w 59"/>
                <a:gd name="T7" fmla="*/ 33 h 52"/>
                <a:gd name="T8" fmla="*/ 12 w 59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2">
                  <a:moveTo>
                    <a:pt x="12" y="0"/>
                  </a:moveTo>
                  <a:lnTo>
                    <a:pt x="59" y="19"/>
                  </a:lnTo>
                  <a:lnTo>
                    <a:pt x="47" y="52"/>
                  </a:lnTo>
                  <a:lnTo>
                    <a:pt x="0" y="33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08" name="Freeform 65"/>
            <p:cNvSpPr/>
            <p:nvPr/>
          </p:nvSpPr>
          <p:spPr bwMode="auto">
            <a:xfrm>
              <a:off x="4853057" y="3058946"/>
              <a:ext cx="50120" cy="59758"/>
            </a:xfrm>
            <a:custGeom>
              <a:avLst/>
              <a:gdLst>
                <a:gd name="T0" fmla="*/ 52 w 52"/>
                <a:gd name="T1" fmla="*/ 14 h 62"/>
                <a:gd name="T2" fmla="*/ 33 w 52"/>
                <a:gd name="T3" fmla="*/ 62 h 62"/>
                <a:gd name="T4" fmla="*/ 0 w 52"/>
                <a:gd name="T5" fmla="*/ 47 h 62"/>
                <a:gd name="T6" fmla="*/ 18 w 52"/>
                <a:gd name="T7" fmla="*/ 0 h 62"/>
                <a:gd name="T8" fmla="*/ 52 w 52"/>
                <a:gd name="T9" fmla="*/ 1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2">
                  <a:moveTo>
                    <a:pt x="52" y="14"/>
                  </a:moveTo>
                  <a:lnTo>
                    <a:pt x="33" y="62"/>
                  </a:lnTo>
                  <a:lnTo>
                    <a:pt x="0" y="47"/>
                  </a:lnTo>
                  <a:lnTo>
                    <a:pt x="18" y="0"/>
                  </a:lnTo>
                  <a:lnTo>
                    <a:pt x="52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09" name="Freeform 66"/>
            <p:cNvSpPr/>
            <p:nvPr/>
          </p:nvSpPr>
          <p:spPr bwMode="auto">
            <a:xfrm>
              <a:off x="4749926" y="2823768"/>
              <a:ext cx="59758" cy="53012"/>
            </a:xfrm>
            <a:custGeom>
              <a:avLst/>
              <a:gdLst>
                <a:gd name="T0" fmla="*/ 47 w 62"/>
                <a:gd name="T1" fmla="*/ 55 h 55"/>
                <a:gd name="T2" fmla="*/ 0 w 62"/>
                <a:gd name="T3" fmla="*/ 36 h 55"/>
                <a:gd name="T4" fmla="*/ 14 w 62"/>
                <a:gd name="T5" fmla="*/ 0 h 55"/>
                <a:gd name="T6" fmla="*/ 62 w 62"/>
                <a:gd name="T7" fmla="*/ 22 h 55"/>
                <a:gd name="T8" fmla="*/ 47 w 62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5">
                  <a:moveTo>
                    <a:pt x="47" y="55"/>
                  </a:moveTo>
                  <a:lnTo>
                    <a:pt x="0" y="36"/>
                  </a:lnTo>
                  <a:lnTo>
                    <a:pt x="14" y="0"/>
                  </a:lnTo>
                  <a:lnTo>
                    <a:pt x="62" y="22"/>
                  </a:lnTo>
                  <a:lnTo>
                    <a:pt x="47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10" name="Freeform 67"/>
            <p:cNvSpPr/>
            <p:nvPr/>
          </p:nvSpPr>
          <p:spPr bwMode="auto">
            <a:xfrm>
              <a:off x="5085343" y="2823768"/>
              <a:ext cx="58795" cy="50120"/>
            </a:xfrm>
            <a:custGeom>
              <a:avLst/>
              <a:gdLst>
                <a:gd name="T0" fmla="*/ 0 w 61"/>
                <a:gd name="T1" fmla="*/ 19 h 52"/>
                <a:gd name="T2" fmla="*/ 47 w 61"/>
                <a:gd name="T3" fmla="*/ 0 h 52"/>
                <a:gd name="T4" fmla="*/ 61 w 61"/>
                <a:gd name="T5" fmla="*/ 34 h 52"/>
                <a:gd name="T6" fmla="*/ 14 w 61"/>
                <a:gd name="T7" fmla="*/ 52 h 52"/>
                <a:gd name="T8" fmla="*/ 0 w 61"/>
                <a:gd name="T9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52">
                  <a:moveTo>
                    <a:pt x="0" y="19"/>
                  </a:moveTo>
                  <a:lnTo>
                    <a:pt x="47" y="0"/>
                  </a:lnTo>
                  <a:lnTo>
                    <a:pt x="61" y="34"/>
                  </a:lnTo>
                  <a:lnTo>
                    <a:pt x="14" y="52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11" name="Freeform 68"/>
            <p:cNvSpPr/>
            <p:nvPr/>
          </p:nvSpPr>
          <p:spPr bwMode="auto">
            <a:xfrm>
              <a:off x="4991851" y="3058946"/>
              <a:ext cx="52048" cy="56867"/>
            </a:xfrm>
            <a:custGeom>
              <a:avLst/>
              <a:gdLst>
                <a:gd name="T0" fmla="*/ 54 w 54"/>
                <a:gd name="T1" fmla="*/ 47 h 59"/>
                <a:gd name="T2" fmla="*/ 21 w 54"/>
                <a:gd name="T3" fmla="*/ 59 h 59"/>
                <a:gd name="T4" fmla="*/ 0 w 54"/>
                <a:gd name="T5" fmla="*/ 14 h 59"/>
                <a:gd name="T6" fmla="*/ 33 w 54"/>
                <a:gd name="T7" fmla="*/ 0 h 59"/>
                <a:gd name="T8" fmla="*/ 54 w 54"/>
                <a:gd name="T9" fmla="*/ 4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9">
                  <a:moveTo>
                    <a:pt x="54" y="47"/>
                  </a:moveTo>
                  <a:lnTo>
                    <a:pt x="21" y="59"/>
                  </a:lnTo>
                  <a:lnTo>
                    <a:pt x="0" y="14"/>
                  </a:lnTo>
                  <a:lnTo>
                    <a:pt x="33" y="0"/>
                  </a:lnTo>
                  <a:lnTo>
                    <a:pt x="54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12" name="Freeform 69"/>
            <p:cNvSpPr/>
            <p:nvPr/>
          </p:nvSpPr>
          <p:spPr bwMode="auto">
            <a:xfrm>
              <a:off x="4749926" y="2963525"/>
              <a:ext cx="59758" cy="52048"/>
            </a:xfrm>
            <a:custGeom>
              <a:avLst/>
              <a:gdLst>
                <a:gd name="T0" fmla="*/ 62 w 62"/>
                <a:gd name="T1" fmla="*/ 35 h 54"/>
                <a:gd name="T2" fmla="*/ 14 w 62"/>
                <a:gd name="T3" fmla="*/ 54 h 54"/>
                <a:gd name="T4" fmla="*/ 0 w 62"/>
                <a:gd name="T5" fmla="*/ 21 h 54"/>
                <a:gd name="T6" fmla="*/ 47 w 62"/>
                <a:gd name="T7" fmla="*/ 0 h 54"/>
                <a:gd name="T8" fmla="*/ 62 w 62"/>
                <a:gd name="T9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4">
                  <a:moveTo>
                    <a:pt x="62" y="35"/>
                  </a:moveTo>
                  <a:lnTo>
                    <a:pt x="14" y="54"/>
                  </a:lnTo>
                  <a:lnTo>
                    <a:pt x="0" y="21"/>
                  </a:lnTo>
                  <a:lnTo>
                    <a:pt x="47" y="0"/>
                  </a:lnTo>
                  <a:lnTo>
                    <a:pt x="62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13" name="Freeform 70"/>
            <p:cNvSpPr/>
            <p:nvPr/>
          </p:nvSpPr>
          <p:spPr bwMode="auto">
            <a:xfrm>
              <a:off x="4853057" y="2721600"/>
              <a:ext cx="50120" cy="58795"/>
            </a:xfrm>
            <a:custGeom>
              <a:avLst/>
              <a:gdLst>
                <a:gd name="T0" fmla="*/ 52 w 52"/>
                <a:gd name="T1" fmla="*/ 47 h 61"/>
                <a:gd name="T2" fmla="*/ 18 w 52"/>
                <a:gd name="T3" fmla="*/ 61 h 61"/>
                <a:gd name="T4" fmla="*/ 0 w 52"/>
                <a:gd name="T5" fmla="*/ 14 h 61"/>
                <a:gd name="T6" fmla="*/ 33 w 52"/>
                <a:gd name="T7" fmla="*/ 0 h 61"/>
                <a:gd name="T8" fmla="*/ 52 w 52"/>
                <a:gd name="T9" fmla="*/ 4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1">
                  <a:moveTo>
                    <a:pt x="52" y="47"/>
                  </a:moveTo>
                  <a:lnTo>
                    <a:pt x="18" y="61"/>
                  </a:lnTo>
                  <a:lnTo>
                    <a:pt x="0" y="14"/>
                  </a:lnTo>
                  <a:lnTo>
                    <a:pt x="33" y="0"/>
                  </a:lnTo>
                  <a:lnTo>
                    <a:pt x="52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214" name="Group 213"/>
          <p:cNvGrpSpPr/>
          <p:nvPr/>
        </p:nvGrpSpPr>
        <p:grpSpPr>
          <a:xfrm rot="20698236" flipH="1">
            <a:off x="9355644" y="7464317"/>
            <a:ext cx="551794" cy="725060"/>
            <a:chOff x="5121005" y="3587132"/>
            <a:chExt cx="310358" cy="407706"/>
          </a:xfrm>
          <a:solidFill>
            <a:schemeClr val="accent6"/>
          </a:solidFill>
        </p:grpSpPr>
        <p:sp>
          <p:nvSpPr>
            <p:cNvPr id="215" name="Freeform 302"/>
            <p:cNvSpPr/>
            <p:nvPr/>
          </p:nvSpPr>
          <p:spPr bwMode="auto">
            <a:xfrm>
              <a:off x="5121005" y="3587132"/>
              <a:ext cx="310358" cy="332526"/>
            </a:xfrm>
            <a:custGeom>
              <a:avLst/>
              <a:gdLst>
                <a:gd name="T0" fmla="*/ 112 w 136"/>
                <a:gd name="T1" fmla="*/ 100 h 146"/>
                <a:gd name="T2" fmla="*/ 122 w 136"/>
                <a:gd name="T3" fmla="*/ 95 h 146"/>
                <a:gd name="T4" fmla="*/ 134 w 136"/>
                <a:gd name="T5" fmla="*/ 90 h 146"/>
                <a:gd name="T6" fmla="*/ 136 w 136"/>
                <a:gd name="T7" fmla="*/ 73 h 146"/>
                <a:gd name="T8" fmla="*/ 132 w 136"/>
                <a:gd name="T9" fmla="*/ 43 h 146"/>
                <a:gd name="T10" fmla="*/ 101 w 136"/>
                <a:gd name="T11" fmla="*/ 69 h 146"/>
                <a:gd name="T12" fmla="*/ 91 w 136"/>
                <a:gd name="T13" fmla="*/ 79 h 146"/>
                <a:gd name="T14" fmla="*/ 92 w 136"/>
                <a:gd name="T15" fmla="*/ 68 h 146"/>
                <a:gd name="T16" fmla="*/ 102 w 136"/>
                <a:gd name="T17" fmla="*/ 48 h 146"/>
                <a:gd name="T18" fmla="*/ 93 w 136"/>
                <a:gd name="T19" fmla="*/ 29 h 146"/>
                <a:gd name="T20" fmla="*/ 68 w 136"/>
                <a:gd name="T21" fmla="*/ 0 h 146"/>
                <a:gd name="T22" fmla="*/ 68 w 136"/>
                <a:gd name="T23" fmla="*/ 0 h 146"/>
                <a:gd name="T24" fmla="*/ 68 w 136"/>
                <a:gd name="T25" fmla="*/ 0 h 146"/>
                <a:gd name="T26" fmla="*/ 68 w 136"/>
                <a:gd name="T27" fmla="*/ 0 h 146"/>
                <a:gd name="T28" fmla="*/ 68 w 136"/>
                <a:gd name="T29" fmla="*/ 0 h 146"/>
                <a:gd name="T30" fmla="*/ 43 w 136"/>
                <a:gd name="T31" fmla="*/ 29 h 146"/>
                <a:gd name="T32" fmla="*/ 34 w 136"/>
                <a:gd name="T33" fmla="*/ 48 h 146"/>
                <a:gd name="T34" fmla="*/ 44 w 136"/>
                <a:gd name="T35" fmla="*/ 68 h 146"/>
                <a:gd name="T36" fmla="*/ 45 w 136"/>
                <a:gd name="T37" fmla="*/ 79 h 146"/>
                <a:gd name="T38" fmla="*/ 35 w 136"/>
                <a:gd name="T39" fmla="*/ 69 h 146"/>
                <a:gd name="T40" fmla="*/ 4 w 136"/>
                <a:gd name="T41" fmla="*/ 43 h 146"/>
                <a:gd name="T42" fmla="*/ 0 w 136"/>
                <a:gd name="T43" fmla="*/ 73 h 146"/>
                <a:gd name="T44" fmla="*/ 2 w 136"/>
                <a:gd name="T45" fmla="*/ 90 h 146"/>
                <a:gd name="T46" fmla="*/ 14 w 136"/>
                <a:gd name="T47" fmla="*/ 95 h 146"/>
                <a:gd name="T48" fmla="*/ 24 w 136"/>
                <a:gd name="T49" fmla="*/ 100 h 146"/>
                <a:gd name="T50" fmla="*/ 22 w 136"/>
                <a:gd name="T51" fmla="*/ 107 h 146"/>
                <a:gd name="T52" fmla="*/ 0 w 136"/>
                <a:gd name="T53" fmla="*/ 100 h 146"/>
                <a:gd name="T54" fmla="*/ 31 w 136"/>
                <a:gd name="T55" fmla="*/ 143 h 146"/>
                <a:gd name="T56" fmla="*/ 46 w 136"/>
                <a:gd name="T57" fmla="*/ 140 h 146"/>
                <a:gd name="T58" fmla="*/ 60 w 136"/>
                <a:gd name="T59" fmla="*/ 131 h 146"/>
                <a:gd name="T60" fmla="*/ 65 w 136"/>
                <a:gd name="T61" fmla="*/ 129 h 146"/>
                <a:gd name="T62" fmla="*/ 65 w 136"/>
                <a:gd name="T63" fmla="*/ 123 h 146"/>
                <a:gd name="T64" fmla="*/ 68 w 136"/>
                <a:gd name="T65" fmla="*/ 65 h 146"/>
                <a:gd name="T66" fmla="*/ 71 w 136"/>
                <a:gd name="T67" fmla="*/ 123 h 146"/>
                <a:gd name="T68" fmla="*/ 71 w 136"/>
                <a:gd name="T69" fmla="*/ 129 h 146"/>
                <a:gd name="T70" fmla="*/ 76 w 136"/>
                <a:gd name="T71" fmla="*/ 131 h 146"/>
                <a:gd name="T72" fmla="*/ 90 w 136"/>
                <a:gd name="T73" fmla="*/ 140 h 146"/>
                <a:gd name="T74" fmla="*/ 105 w 136"/>
                <a:gd name="T75" fmla="*/ 143 h 146"/>
                <a:gd name="T76" fmla="*/ 136 w 136"/>
                <a:gd name="T77" fmla="*/ 100 h 146"/>
                <a:gd name="T78" fmla="*/ 114 w 136"/>
                <a:gd name="T79" fmla="*/ 107 h 146"/>
                <a:gd name="T80" fmla="*/ 112 w 136"/>
                <a:gd name="T81" fmla="*/ 10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6" h="146">
                  <a:moveTo>
                    <a:pt x="112" y="100"/>
                  </a:moveTo>
                  <a:cubicBezTo>
                    <a:pt x="115" y="97"/>
                    <a:pt x="119" y="96"/>
                    <a:pt x="122" y="95"/>
                  </a:cubicBezTo>
                  <a:cubicBezTo>
                    <a:pt x="126" y="94"/>
                    <a:pt x="130" y="93"/>
                    <a:pt x="134" y="90"/>
                  </a:cubicBezTo>
                  <a:cubicBezTo>
                    <a:pt x="135" y="85"/>
                    <a:pt x="136" y="79"/>
                    <a:pt x="136" y="73"/>
                  </a:cubicBezTo>
                  <a:cubicBezTo>
                    <a:pt x="134" y="63"/>
                    <a:pt x="132" y="53"/>
                    <a:pt x="132" y="43"/>
                  </a:cubicBezTo>
                  <a:cubicBezTo>
                    <a:pt x="120" y="50"/>
                    <a:pt x="105" y="54"/>
                    <a:pt x="101" y="69"/>
                  </a:cubicBezTo>
                  <a:cubicBezTo>
                    <a:pt x="101" y="72"/>
                    <a:pt x="96" y="82"/>
                    <a:pt x="91" y="79"/>
                  </a:cubicBezTo>
                  <a:cubicBezTo>
                    <a:pt x="87" y="76"/>
                    <a:pt x="90" y="71"/>
                    <a:pt x="92" y="68"/>
                  </a:cubicBezTo>
                  <a:cubicBezTo>
                    <a:pt x="96" y="61"/>
                    <a:pt x="102" y="56"/>
                    <a:pt x="102" y="48"/>
                  </a:cubicBezTo>
                  <a:cubicBezTo>
                    <a:pt x="102" y="41"/>
                    <a:pt x="97" y="34"/>
                    <a:pt x="93" y="29"/>
                  </a:cubicBezTo>
                  <a:cubicBezTo>
                    <a:pt x="85" y="19"/>
                    <a:pt x="75" y="11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1" y="11"/>
                    <a:pt x="51" y="19"/>
                    <a:pt x="43" y="29"/>
                  </a:cubicBezTo>
                  <a:cubicBezTo>
                    <a:pt x="39" y="34"/>
                    <a:pt x="34" y="41"/>
                    <a:pt x="34" y="48"/>
                  </a:cubicBezTo>
                  <a:cubicBezTo>
                    <a:pt x="34" y="56"/>
                    <a:pt x="40" y="61"/>
                    <a:pt x="44" y="68"/>
                  </a:cubicBezTo>
                  <a:cubicBezTo>
                    <a:pt x="46" y="71"/>
                    <a:pt x="49" y="76"/>
                    <a:pt x="45" y="79"/>
                  </a:cubicBezTo>
                  <a:cubicBezTo>
                    <a:pt x="40" y="82"/>
                    <a:pt x="35" y="72"/>
                    <a:pt x="35" y="69"/>
                  </a:cubicBezTo>
                  <a:cubicBezTo>
                    <a:pt x="31" y="54"/>
                    <a:pt x="16" y="50"/>
                    <a:pt x="4" y="43"/>
                  </a:cubicBezTo>
                  <a:cubicBezTo>
                    <a:pt x="4" y="53"/>
                    <a:pt x="2" y="63"/>
                    <a:pt x="0" y="73"/>
                  </a:cubicBezTo>
                  <a:cubicBezTo>
                    <a:pt x="0" y="79"/>
                    <a:pt x="1" y="85"/>
                    <a:pt x="2" y="90"/>
                  </a:cubicBezTo>
                  <a:cubicBezTo>
                    <a:pt x="6" y="93"/>
                    <a:pt x="10" y="94"/>
                    <a:pt x="14" y="95"/>
                  </a:cubicBezTo>
                  <a:cubicBezTo>
                    <a:pt x="17" y="96"/>
                    <a:pt x="21" y="97"/>
                    <a:pt x="24" y="100"/>
                  </a:cubicBezTo>
                  <a:cubicBezTo>
                    <a:pt x="27" y="102"/>
                    <a:pt x="27" y="108"/>
                    <a:pt x="22" y="107"/>
                  </a:cubicBezTo>
                  <a:cubicBezTo>
                    <a:pt x="14" y="106"/>
                    <a:pt x="8" y="99"/>
                    <a:pt x="0" y="100"/>
                  </a:cubicBezTo>
                  <a:cubicBezTo>
                    <a:pt x="4" y="118"/>
                    <a:pt x="13" y="135"/>
                    <a:pt x="31" y="143"/>
                  </a:cubicBezTo>
                  <a:cubicBezTo>
                    <a:pt x="38" y="146"/>
                    <a:pt x="40" y="144"/>
                    <a:pt x="46" y="140"/>
                  </a:cubicBezTo>
                  <a:cubicBezTo>
                    <a:pt x="51" y="136"/>
                    <a:pt x="54" y="133"/>
                    <a:pt x="60" y="131"/>
                  </a:cubicBezTo>
                  <a:cubicBezTo>
                    <a:pt x="62" y="131"/>
                    <a:pt x="64" y="132"/>
                    <a:pt x="65" y="129"/>
                  </a:cubicBezTo>
                  <a:cubicBezTo>
                    <a:pt x="65" y="127"/>
                    <a:pt x="65" y="125"/>
                    <a:pt x="65" y="123"/>
                  </a:cubicBezTo>
                  <a:cubicBezTo>
                    <a:pt x="66" y="100"/>
                    <a:pt x="67" y="87"/>
                    <a:pt x="68" y="65"/>
                  </a:cubicBezTo>
                  <a:cubicBezTo>
                    <a:pt x="69" y="87"/>
                    <a:pt x="70" y="100"/>
                    <a:pt x="71" y="123"/>
                  </a:cubicBezTo>
                  <a:cubicBezTo>
                    <a:pt x="71" y="125"/>
                    <a:pt x="71" y="127"/>
                    <a:pt x="71" y="129"/>
                  </a:cubicBezTo>
                  <a:cubicBezTo>
                    <a:pt x="72" y="132"/>
                    <a:pt x="74" y="131"/>
                    <a:pt x="76" y="131"/>
                  </a:cubicBezTo>
                  <a:cubicBezTo>
                    <a:pt x="82" y="133"/>
                    <a:pt x="85" y="136"/>
                    <a:pt x="90" y="140"/>
                  </a:cubicBezTo>
                  <a:cubicBezTo>
                    <a:pt x="96" y="144"/>
                    <a:pt x="98" y="146"/>
                    <a:pt x="105" y="143"/>
                  </a:cubicBezTo>
                  <a:cubicBezTo>
                    <a:pt x="123" y="135"/>
                    <a:pt x="132" y="118"/>
                    <a:pt x="136" y="100"/>
                  </a:cubicBezTo>
                  <a:cubicBezTo>
                    <a:pt x="128" y="99"/>
                    <a:pt x="122" y="106"/>
                    <a:pt x="114" y="107"/>
                  </a:cubicBezTo>
                  <a:cubicBezTo>
                    <a:pt x="109" y="108"/>
                    <a:pt x="109" y="102"/>
                    <a:pt x="112" y="1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16" name="Rectangle 303"/>
            <p:cNvSpPr>
              <a:spLocks noChangeArrowheads="1"/>
            </p:cNvSpPr>
            <p:nvPr/>
          </p:nvSpPr>
          <p:spPr bwMode="auto">
            <a:xfrm>
              <a:off x="5264617" y="3894598"/>
              <a:ext cx="23132" cy="10024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217" name="Group 216"/>
          <p:cNvGrpSpPr/>
          <p:nvPr/>
        </p:nvGrpSpPr>
        <p:grpSpPr>
          <a:xfrm rot="20698236" flipH="1">
            <a:off x="7762774" y="10163779"/>
            <a:ext cx="320452" cy="721632"/>
            <a:chOff x="6208220" y="4979886"/>
            <a:chExt cx="180239" cy="405778"/>
          </a:xfrm>
          <a:solidFill>
            <a:schemeClr val="accent4"/>
          </a:solidFill>
        </p:grpSpPr>
        <p:sp>
          <p:nvSpPr>
            <p:cNvPr id="218" name="Oval 281"/>
            <p:cNvSpPr>
              <a:spLocks noChangeArrowheads="1"/>
            </p:cNvSpPr>
            <p:nvPr/>
          </p:nvSpPr>
          <p:spPr bwMode="auto">
            <a:xfrm>
              <a:off x="6258340" y="5308557"/>
              <a:ext cx="36626" cy="3662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19" name="Oval 282"/>
            <p:cNvSpPr>
              <a:spLocks noChangeArrowheads="1"/>
            </p:cNvSpPr>
            <p:nvPr/>
          </p:nvSpPr>
          <p:spPr bwMode="auto">
            <a:xfrm>
              <a:off x="6294966" y="5271931"/>
              <a:ext cx="26988" cy="269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20" name="Oval 283"/>
            <p:cNvSpPr>
              <a:spLocks noChangeArrowheads="1"/>
            </p:cNvSpPr>
            <p:nvPr/>
          </p:nvSpPr>
          <p:spPr bwMode="auto">
            <a:xfrm>
              <a:off x="6267979" y="5221811"/>
              <a:ext cx="18313" cy="2024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21" name="Oval 284"/>
            <p:cNvSpPr>
              <a:spLocks noChangeArrowheads="1"/>
            </p:cNvSpPr>
            <p:nvPr/>
          </p:nvSpPr>
          <p:spPr bwMode="auto">
            <a:xfrm>
              <a:off x="6258340" y="5141811"/>
              <a:ext cx="36626" cy="3662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22" name="Freeform 285"/>
            <p:cNvSpPr>
              <a:spLocks noEditPoints="1"/>
            </p:cNvSpPr>
            <p:nvPr/>
          </p:nvSpPr>
          <p:spPr bwMode="auto">
            <a:xfrm>
              <a:off x="6208220" y="4979886"/>
              <a:ext cx="180239" cy="405778"/>
            </a:xfrm>
            <a:custGeom>
              <a:avLst/>
              <a:gdLst>
                <a:gd name="T0" fmla="*/ 43 w 79"/>
                <a:gd name="T1" fmla="*/ 9 h 178"/>
                <a:gd name="T2" fmla="*/ 41 w 79"/>
                <a:gd name="T3" fmla="*/ 15 h 178"/>
                <a:gd name="T4" fmla="*/ 41 w 79"/>
                <a:gd name="T5" fmla="*/ 27 h 178"/>
                <a:gd name="T6" fmla="*/ 38 w 79"/>
                <a:gd name="T7" fmla="*/ 27 h 178"/>
                <a:gd name="T8" fmla="*/ 38 w 79"/>
                <a:gd name="T9" fmla="*/ 58 h 178"/>
                <a:gd name="T10" fmla="*/ 41 w 79"/>
                <a:gd name="T11" fmla="*/ 58 h 178"/>
                <a:gd name="T12" fmla="*/ 41 w 79"/>
                <a:gd name="T13" fmla="*/ 82 h 178"/>
                <a:gd name="T14" fmla="*/ 41 w 79"/>
                <a:gd name="T15" fmla="*/ 93 h 178"/>
                <a:gd name="T16" fmla="*/ 48 w 79"/>
                <a:gd name="T17" fmla="*/ 100 h 178"/>
                <a:gd name="T18" fmla="*/ 50 w 79"/>
                <a:gd name="T19" fmla="*/ 100 h 178"/>
                <a:gd name="T20" fmla="*/ 55 w 79"/>
                <a:gd name="T21" fmla="*/ 93 h 178"/>
                <a:gd name="T22" fmla="*/ 55 w 79"/>
                <a:gd name="T23" fmla="*/ 58 h 178"/>
                <a:gd name="T24" fmla="*/ 60 w 79"/>
                <a:gd name="T25" fmla="*/ 58 h 178"/>
                <a:gd name="T26" fmla="*/ 60 w 79"/>
                <a:gd name="T27" fmla="*/ 58 h 178"/>
                <a:gd name="T28" fmla="*/ 60 w 79"/>
                <a:gd name="T29" fmla="*/ 162 h 178"/>
                <a:gd name="T30" fmla="*/ 38 w 79"/>
                <a:gd name="T31" fmla="*/ 162 h 178"/>
                <a:gd name="T32" fmla="*/ 38 w 79"/>
                <a:gd name="T33" fmla="*/ 178 h 178"/>
                <a:gd name="T34" fmla="*/ 75 w 79"/>
                <a:gd name="T35" fmla="*/ 178 h 178"/>
                <a:gd name="T36" fmla="*/ 75 w 79"/>
                <a:gd name="T37" fmla="*/ 27 h 178"/>
                <a:gd name="T38" fmla="*/ 55 w 79"/>
                <a:gd name="T39" fmla="*/ 27 h 178"/>
                <a:gd name="T40" fmla="*/ 55 w 79"/>
                <a:gd name="T41" fmla="*/ 19 h 178"/>
                <a:gd name="T42" fmla="*/ 73 w 79"/>
                <a:gd name="T43" fmla="*/ 15 h 178"/>
                <a:gd name="T44" fmla="*/ 79 w 79"/>
                <a:gd name="T45" fmla="*/ 6 h 178"/>
                <a:gd name="T46" fmla="*/ 70 w 79"/>
                <a:gd name="T47" fmla="*/ 1 h 178"/>
                <a:gd name="T48" fmla="*/ 48 w 79"/>
                <a:gd name="T49" fmla="*/ 6 h 178"/>
                <a:gd name="T50" fmla="*/ 43 w 79"/>
                <a:gd name="T51" fmla="*/ 9 h 178"/>
                <a:gd name="T52" fmla="*/ 38 w 79"/>
                <a:gd name="T53" fmla="*/ 27 h 178"/>
                <a:gd name="T54" fmla="*/ 0 w 79"/>
                <a:gd name="T55" fmla="*/ 27 h 178"/>
                <a:gd name="T56" fmla="*/ 0 w 79"/>
                <a:gd name="T57" fmla="*/ 178 h 178"/>
                <a:gd name="T58" fmla="*/ 38 w 79"/>
                <a:gd name="T59" fmla="*/ 178 h 178"/>
                <a:gd name="T60" fmla="*/ 38 w 79"/>
                <a:gd name="T61" fmla="*/ 162 h 178"/>
                <a:gd name="T62" fmla="*/ 16 w 79"/>
                <a:gd name="T63" fmla="*/ 162 h 178"/>
                <a:gd name="T64" fmla="*/ 16 w 79"/>
                <a:gd name="T65" fmla="*/ 58 h 178"/>
                <a:gd name="T66" fmla="*/ 38 w 79"/>
                <a:gd name="T67" fmla="*/ 58 h 178"/>
                <a:gd name="T68" fmla="*/ 38 w 79"/>
                <a:gd name="T69" fmla="*/ 2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9" h="178">
                  <a:moveTo>
                    <a:pt x="43" y="9"/>
                  </a:moveTo>
                  <a:cubicBezTo>
                    <a:pt x="41" y="11"/>
                    <a:pt x="41" y="13"/>
                    <a:pt x="41" y="15"/>
                  </a:cubicBezTo>
                  <a:cubicBezTo>
                    <a:pt x="41" y="16"/>
                    <a:pt x="41" y="20"/>
                    <a:pt x="41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41" y="71"/>
                    <a:pt x="41" y="81"/>
                    <a:pt x="41" y="82"/>
                  </a:cubicBezTo>
                  <a:cubicBezTo>
                    <a:pt x="41" y="84"/>
                    <a:pt x="41" y="93"/>
                    <a:pt x="41" y="93"/>
                  </a:cubicBezTo>
                  <a:cubicBezTo>
                    <a:pt x="41" y="97"/>
                    <a:pt x="44" y="100"/>
                    <a:pt x="48" y="100"/>
                  </a:cubicBezTo>
                  <a:cubicBezTo>
                    <a:pt x="49" y="100"/>
                    <a:pt x="49" y="100"/>
                    <a:pt x="50" y="100"/>
                  </a:cubicBezTo>
                  <a:cubicBezTo>
                    <a:pt x="53" y="99"/>
                    <a:pt x="55" y="96"/>
                    <a:pt x="55" y="93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60" y="162"/>
                    <a:pt x="60" y="162"/>
                    <a:pt x="60" y="162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75" y="178"/>
                    <a:pt x="75" y="178"/>
                    <a:pt x="75" y="178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7" y="14"/>
                    <a:pt x="79" y="10"/>
                    <a:pt x="79" y="6"/>
                  </a:cubicBezTo>
                  <a:cubicBezTo>
                    <a:pt x="78" y="3"/>
                    <a:pt x="74" y="0"/>
                    <a:pt x="70" y="1"/>
                  </a:cubicBezTo>
                  <a:cubicBezTo>
                    <a:pt x="69" y="2"/>
                    <a:pt x="50" y="6"/>
                    <a:pt x="48" y="6"/>
                  </a:cubicBezTo>
                  <a:cubicBezTo>
                    <a:pt x="46" y="7"/>
                    <a:pt x="44" y="7"/>
                    <a:pt x="43" y="9"/>
                  </a:cubicBezTo>
                  <a:close/>
                  <a:moveTo>
                    <a:pt x="38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38" y="58"/>
                    <a:pt x="38" y="58"/>
                    <a:pt x="38" y="58"/>
                  </a:cubicBezTo>
                  <a:lnTo>
                    <a:pt x="38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223" name="Freeform 360"/>
          <p:cNvSpPr/>
          <p:nvPr/>
        </p:nvSpPr>
        <p:spPr bwMode="auto">
          <a:xfrm rot="20698236" flipH="1">
            <a:off x="7650993" y="9296623"/>
            <a:ext cx="446733" cy="458843"/>
          </a:xfrm>
          <a:custGeom>
            <a:avLst/>
            <a:gdLst>
              <a:gd name="T0" fmla="*/ 14 w 63"/>
              <a:gd name="T1" fmla="*/ 59 h 65"/>
              <a:gd name="T2" fmla="*/ 31 w 63"/>
              <a:gd name="T3" fmla="*/ 65 h 65"/>
              <a:gd name="T4" fmla="*/ 63 w 63"/>
              <a:gd name="T5" fmla="*/ 33 h 65"/>
              <a:gd name="T6" fmla="*/ 31 w 63"/>
              <a:gd name="T7" fmla="*/ 0 h 65"/>
              <a:gd name="T8" fmla="*/ 0 w 63"/>
              <a:gd name="T9" fmla="*/ 28 h 65"/>
              <a:gd name="T10" fmla="*/ 31 w 63"/>
              <a:gd name="T11" fmla="*/ 28 h 65"/>
              <a:gd name="T12" fmla="*/ 42 w 63"/>
              <a:gd name="T13" fmla="*/ 28 h 65"/>
              <a:gd name="T14" fmla="*/ 35 w 63"/>
              <a:gd name="T15" fmla="*/ 36 h 65"/>
              <a:gd name="T16" fmla="*/ 14 w 63"/>
              <a:gd name="T17" fmla="*/ 59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" h="65">
                <a:moveTo>
                  <a:pt x="14" y="59"/>
                </a:moveTo>
                <a:cubicBezTo>
                  <a:pt x="19" y="63"/>
                  <a:pt x="25" y="65"/>
                  <a:pt x="31" y="65"/>
                </a:cubicBezTo>
                <a:cubicBezTo>
                  <a:pt x="49" y="65"/>
                  <a:pt x="63" y="50"/>
                  <a:pt x="63" y="33"/>
                </a:cubicBezTo>
                <a:cubicBezTo>
                  <a:pt x="63" y="15"/>
                  <a:pt x="49" y="0"/>
                  <a:pt x="31" y="0"/>
                </a:cubicBezTo>
                <a:cubicBezTo>
                  <a:pt x="15" y="0"/>
                  <a:pt x="2" y="12"/>
                  <a:pt x="0" y="28"/>
                </a:cubicBezTo>
                <a:cubicBezTo>
                  <a:pt x="31" y="28"/>
                  <a:pt x="31" y="28"/>
                  <a:pt x="3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35" y="36"/>
                  <a:pt x="35" y="36"/>
                  <a:pt x="35" y="36"/>
                </a:cubicBezTo>
                <a:lnTo>
                  <a:pt x="14" y="5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grpSp>
        <p:nvGrpSpPr>
          <p:cNvPr id="224" name="Group 223"/>
          <p:cNvGrpSpPr/>
          <p:nvPr/>
        </p:nvGrpSpPr>
        <p:grpSpPr>
          <a:xfrm rot="20698236" flipH="1">
            <a:off x="6478182" y="8293773"/>
            <a:ext cx="570644" cy="539940"/>
            <a:chOff x="4928237" y="4003512"/>
            <a:chExt cx="320960" cy="303612"/>
          </a:xfrm>
          <a:solidFill>
            <a:schemeClr val="accent2"/>
          </a:solidFill>
        </p:grpSpPr>
        <p:sp>
          <p:nvSpPr>
            <p:cNvPr id="225" name="Freeform 116"/>
            <p:cNvSpPr/>
            <p:nvPr/>
          </p:nvSpPr>
          <p:spPr bwMode="auto">
            <a:xfrm>
              <a:off x="4928237" y="4230980"/>
              <a:ext cx="320960" cy="76144"/>
            </a:xfrm>
            <a:custGeom>
              <a:avLst/>
              <a:gdLst>
                <a:gd name="T0" fmla="*/ 302 w 333"/>
                <a:gd name="T1" fmla="*/ 48 h 79"/>
                <a:gd name="T2" fmla="*/ 30 w 333"/>
                <a:gd name="T3" fmla="*/ 48 h 79"/>
                <a:gd name="T4" fmla="*/ 30 w 333"/>
                <a:gd name="T5" fmla="*/ 0 h 79"/>
                <a:gd name="T6" fmla="*/ 0 w 333"/>
                <a:gd name="T7" fmla="*/ 0 h 79"/>
                <a:gd name="T8" fmla="*/ 0 w 333"/>
                <a:gd name="T9" fmla="*/ 79 h 79"/>
                <a:gd name="T10" fmla="*/ 333 w 333"/>
                <a:gd name="T11" fmla="*/ 79 h 79"/>
                <a:gd name="T12" fmla="*/ 333 w 333"/>
                <a:gd name="T13" fmla="*/ 0 h 79"/>
                <a:gd name="T14" fmla="*/ 302 w 333"/>
                <a:gd name="T15" fmla="*/ 0 h 79"/>
                <a:gd name="T16" fmla="*/ 302 w 333"/>
                <a:gd name="T17" fmla="*/ 4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3" h="79">
                  <a:moveTo>
                    <a:pt x="302" y="48"/>
                  </a:moveTo>
                  <a:lnTo>
                    <a:pt x="30" y="4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79"/>
                  </a:lnTo>
                  <a:lnTo>
                    <a:pt x="333" y="79"/>
                  </a:lnTo>
                  <a:lnTo>
                    <a:pt x="333" y="0"/>
                  </a:lnTo>
                  <a:lnTo>
                    <a:pt x="302" y="0"/>
                  </a:lnTo>
                  <a:lnTo>
                    <a:pt x="302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26" name="Freeform 117"/>
            <p:cNvSpPr/>
            <p:nvPr/>
          </p:nvSpPr>
          <p:spPr bwMode="auto">
            <a:xfrm>
              <a:off x="4973537" y="4003512"/>
              <a:ext cx="237105" cy="252527"/>
            </a:xfrm>
            <a:custGeom>
              <a:avLst/>
              <a:gdLst>
                <a:gd name="T0" fmla="*/ 42 w 246"/>
                <a:gd name="T1" fmla="*/ 151 h 262"/>
                <a:gd name="T2" fmla="*/ 42 w 246"/>
                <a:gd name="T3" fmla="*/ 262 h 262"/>
                <a:gd name="T4" fmla="*/ 203 w 246"/>
                <a:gd name="T5" fmla="*/ 262 h 262"/>
                <a:gd name="T6" fmla="*/ 203 w 246"/>
                <a:gd name="T7" fmla="*/ 151 h 262"/>
                <a:gd name="T8" fmla="*/ 246 w 246"/>
                <a:gd name="T9" fmla="*/ 151 h 262"/>
                <a:gd name="T10" fmla="*/ 123 w 246"/>
                <a:gd name="T11" fmla="*/ 0 h 262"/>
                <a:gd name="T12" fmla="*/ 0 w 246"/>
                <a:gd name="T13" fmla="*/ 151 h 262"/>
                <a:gd name="T14" fmla="*/ 42 w 246"/>
                <a:gd name="T15" fmla="*/ 151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6" h="262">
                  <a:moveTo>
                    <a:pt x="42" y="151"/>
                  </a:moveTo>
                  <a:lnTo>
                    <a:pt x="42" y="262"/>
                  </a:lnTo>
                  <a:lnTo>
                    <a:pt x="203" y="262"/>
                  </a:lnTo>
                  <a:lnTo>
                    <a:pt x="203" y="151"/>
                  </a:lnTo>
                  <a:lnTo>
                    <a:pt x="246" y="151"/>
                  </a:lnTo>
                  <a:lnTo>
                    <a:pt x="123" y="0"/>
                  </a:lnTo>
                  <a:lnTo>
                    <a:pt x="0" y="151"/>
                  </a:lnTo>
                  <a:lnTo>
                    <a:pt x="42" y="1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227" name="Group 226"/>
          <p:cNvGrpSpPr/>
          <p:nvPr/>
        </p:nvGrpSpPr>
        <p:grpSpPr>
          <a:xfrm rot="20698236" flipH="1">
            <a:off x="8275857" y="9227729"/>
            <a:ext cx="656328" cy="673638"/>
            <a:chOff x="5820755" y="5323978"/>
            <a:chExt cx="369153" cy="378791"/>
          </a:xfrm>
          <a:solidFill>
            <a:schemeClr val="accent2"/>
          </a:solidFill>
        </p:grpSpPr>
        <p:sp>
          <p:nvSpPr>
            <p:cNvPr id="228" name="Freeform 294"/>
            <p:cNvSpPr/>
            <p:nvPr/>
          </p:nvSpPr>
          <p:spPr bwMode="auto">
            <a:xfrm>
              <a:off x="5820755" y="5323978"/>
              <a:ext cx="339273" cy="346984"/>
            </a:xfrm>
            <a:custGeom>
              <a:avLst/>
              <a:gdLst>
                <a:gd name="T0" fmla="*/ 146 w 149"/>
                <a:gd name="T1" fmla="*/ 107 h 152"/>
                <a:gd name="T2" fmla="*/ 116 w 149"/>
                <a:gd name="T3" fmla="*/ 77 h 152"/>
                <a:gd name="T4" fmla="*/ 112 w 149"/>
                <a:gd name="T5" fmla="*/ 72 h 152"/>
                <a:gd name="T6" fmla="*/ 82 w 149"/>
                <a:gd name="T7" fmla="*/ 38 h 152"/>
                <a:gd name="T8" fmla="*/ 70 w 149"/>
                <a:gd name="T9" fmla="*/ 9 h 152"/>
                <a:gd name="T10" fmla="*/ 54 w 149"/>
                <a:gd name="T11" fmla="*/ 8 h 152"/>
                <a:gd name="T12" fmla="*/ 48 w 149"/>
                <a:gd name="T13" fmla="*/ 21 h 152"/>
                <a:gd name="T14" fmla="*/ 57 w 149"/>
                <a:gd name="T15" fmla="*/ 43 h 152"/>
                <a:gd name="T16" fmla="*/ 58 w 149"/>
                <a:gd name="T17" fmla="*/ 58 h 152"/>
                <a:gd name="T18" fmla="*/ 14 w 149"/>
                <a:gd name="T19" fmla="*/ 58 h 152"/>
                <a:gd name="T20" fmla="*/ 3 w 149"/>
                <a:gd name="T21" fmla="*/ 73 h 152"/>
                <a:gd name="T22" fmla="*/ 26 w 149"/>
                <a:gd name="T23" fmla="*/ 136 h 152"/>
                <a:gd name="T24" fmla="*/ 35 w 149"/>
                <a:gd name="T25" fmla="*/ 142 h 152"/>
                <a:gd name="T26" fmla="*/ 89 w 149"/>
                <a:gd name="T27" fmla="*/ 142 h 152"/>
                <a:gd name="T28" fmla="*/ 100 w 149"/>
                <a:gd name="T29" fmla="*/ 147 h 152"/>
                <a:gd name="T30" fmla="*/ 103 w 149"/>
                <a:gd name="T31" fmla="*/ 150 h 152"/>
                <a:gd name="T32" fmla="*/ 113 w 149"/>
                <a:gd name="T33" fmla="*/ 150 h 152"/>
                <a:gd name="T34" fmla="*/ 146 w 149"/>
                <a:gd name="T35" fmla="*/ 116 h 152"/>
                <a:gd name="T36" fmla="*/ 146 w 149"/>
                <a:gd name="T37" fmla="*/ 10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9" h="152">
                  <a:moveTo>
                    <a:pt x="146" y="107"/>
                  </a:moveTo>
                  <a:cubicBezTo>
                    <a:pt x="116" y="77"/>
                    <a:pt x="116" y="77"/>
                    <a:pt x="116" y="77"/>
                  </a:cubicBezTo>
                  <a:cubicBezTo>
                    <a:pt x="114" y="75"/>
                    <a:pt x="112" y="72"/>
                    <a:pt x="112" y="72"/>
                  </a:cubicBezTo>
                  <a:cubicBezTo>
                    <a:pt x="112" y="72"/>
                    <a:pt x="100" y="50"/>
                    <a:pt x="82" y="38"/>
                  </a:cubicBezTo>
                  <a:cubicBezTo>
                    <a:pt x="65" y="27"/>
                    <a:pt x="70" y="19"/>
                    <a:pt x="70" y="9"/>
                  </a:cubicBezTo>
                  <a:cubicBezTo>
                    <a:pt x="70" y="2"/>
                    <a:pt x="60" y="0"/>
                    <a:pt x="54" y="8"/>
                  </a:cubicBezTo>
                  <a:cubicBezTo>
                    <a:pt x="51" y="11"/>
                    <a:pt x="49" y="17"/>
                    <a:pt x="48" y="21"/>
                  </a:cubicBezTo>
                  <a:cubicBezTo>
                    <a:pt x="47" y="32"/>
                    <a:pt x="55" y="39"/>
                    <a:pt x="57" y="43"/>
                  </a:cubicBezTo>
                  <a:cubicBezTo>
                    <a:pt x="59" y="46"/>
                    <a:pt x="60" y="51"/>
                    <a:pt x="58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5" y="58"/>
                    <a:pt x="0" y="65"/>
                    <a:pt x="3" y="73"/>
                  </a:cubicBezTo>
                  <a:cubicBezTo>
                    <a:pt x="26" y="136"/>
                    <a:pt x="26" y="136"/>
                    <a:pt x="26" y="136"/>
                  </a:cubicBezTo>
                  <a:cubicBezTo>
                    <a:pt x="27" y="139"/>
                    <a:pt x="31" y="142"/>
                    <a:pt x="35" y="142"/>
                  </a:cubicBezTo>
                  <a:cubicBezTo>
                    <a:pt x="89" y="142"/>
                    <a:pt x="89" y="142"/>
                    <a:pt x="89" y="142"/>
                  </a:cubicBezTo>
                  <a:cubicBezTo>
                    <a:pt x="92" y="142"/>
                    <a:pt x="98" y="144"/>
                    <a:pt x="100" y="147"/>
                  </a:cubicBezTo>
                  <a:cubicBezTo>
                    <a:pt x="103" y="150"/>
                    <a:pt x="103" y="150"/>
                    <a:pt x="103" y="150"/>
                  </a:cubicBezTo>
                  <a:cubicBezTo>
                    <a:pt x="106" y="152"/>
                    <a:pt x="110" y="152"/>
                    <a:pt x="113" y="150"/>
                  </a:cubicBezTo>
                  <a:cubicBezTo>
                    <a:pt x="146" y="116"/>
                    <a:pt x="146" y="116"/>
                    <a:pt x="146" y="116"/>
                  </a:cubicBezTo>
                  <a:cubicBezTo>
                    <a:pt x="149" y="114"/>
                    <a:pt x="149" y="109"/>
                    <a:pt x="146" y="1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29" name="Freeform 295"/>
            <p:cNvSpPr/>
            <p:nvPr/>
          </p:nvSpPr>
          <p:spPr bwMode="auto">
            <a:xfrm>
              <a:off x="6080993" y="5593854"/>
              <a:ext cx="108915" cy="108915"/>
            </a:xfrm>
            <a:custGeom>
              <a:avLst/>
              <a:gdLst>
                <a:gd name="T0" fmla="*/ 21 w 113"/>
                <a:gd name="T1" fmla="*/ 113 h 113"/>
                <a:gd name="T2" fmla="*/ 0 w 113"/>
                <a:gd name="T3" fmla="*/ 92 h 113"/>
                <a:gd name="T4" fmla="*/ 92 w 113"/>
                <a:gd name="T5" fmla="*/ 0 h 113"/>
                <a:gd name="T6" fmla="*/ 113 w 113"/>
                <a:gd name="T7" fmla="*/ 21 h 113"/>
                <a:gd name="T8" fmla="*/ 21 w 113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21" y="113"/>
                  </a:moveTo>
                  <a:lnTo>
                    <a:pt x="0" y="92"/>
                  </a:lnTo>
                  <a:lnTo>
                    <a:pt x="92" y="0"/>
                  </a:lnTo>
                  <a:lnTo>
                    <a:pt x="113" y="21"/>
                  </a:lnTo>
                  <a:lnTo>
                    <a:pt x="21" y="1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230" name="Group 229"/>
          <p:cNvGrpSpPr/>
          <p:nvPr/>
        </p:nvGrpSpPr>
        <p:grpSpPr>
          <a:xfrm rot="20698236" flipH="1">
            <a:off x="9363032" y="10376633"/>
            <a:ext cx="457543" cy="383958"/>
            <a:chOff x="9404326" y="3554361"/>
            <a:chExt cx="257346" cy="215902"/>
          </a:xfrm>
          <a:solidFill>
            <a:schemeClr val="accent6"/>
          </a:solidFill>
        </p:grpSpPr>
        <p:sp>
          <p:nvSpPr>
            <p:cNvPr id="231" name="Freeform 229"/>
            <p:cNvSpPr>
              <a:spLocks noEditPoints="1"/>
            </p:cNvSpPr>
            <p:nvPr/>
          </p:nvSpPr>
          <p:spPr bwMode="auto">
            <a:xfrm>
              <a:off x="9404326" y="3649782"/>
              <a:ext cx="257346" cy="120481"/>
            </a:xfrm>
            <a:custGeom>
              <a:avLst/>
              <a:gdLst>
                <a:gd name="T0" fmla="*/ 238 w 267"/>
                <a:gd name="T1" fmla="*/ 0 h 125"/>
                <a:gd name="T2" fmla="*/ 238 w 267"/>
                <a:gd name="T3" fmla="*/ 40 h 125"/>
                <a:gd name="T4" fmla="*/ 238 w 267"/>
                <a:gd name="T5" fmla="*/ 40 h 125"/>
                <a:gd name="T6" fmla="*/ 238 w 267"/>
                <a:gd name="T7" fmla="*/ 17 h 125"/>
                <a:gd name="T8" fmla="*/ 231 w 267"/>
                <a:gd name="T9" fmla="*/ 52 h 125"/>
                <a:gd name="T10" fmla="*/ 219 w 267"/>
                <a:gd name="T11" fmla="*/ 90 h 125"/>
                <a:gd name="T12" fmla="*/ 219 w 267"/>
                <a:gd name="T13" fmla="*/ 114 h 125"/>
                <a:gd name="T14" fmla="*/ 219 w 267"/>
                <a:gd name="T15" fmla="*/ 114 h 125"/>
                <a:gd name="T16" fmla="*/ 219 w 267"/>
                <a:gd name="T17" fmla="*/ 0 h 125"/>
                <a:gd name="T18" fmla="*/ 215 w 267"/>
                <a:gd name="T19" fmla="*/ 40 h 125"/>
                <a:gd name="T20" fmla="*/ 219 w 267"/>
                <a:gd name="T21" fmla="*/ 76 h 125"/>
                <a:gd name="T22" fmla="*/ 219 w 267"/>
                <a:gd name="T23" fmla="*/ 0 h 125"/>
                <a:gd name="T24" fmla="*/ 184 w 267"/>
                <a:gd name="T25" fmla="*/ 114 h 125"/>
                <a:gd name="T26" fmla="*/ 184 w 267"/>
                <a:gd name="T27" fmla="*/ 0 h 125"/>
                <a:gd name="T28" fmla="*/ 184 w 267"/>
                <a:gd name="T29" fmla="*/ 76 h 125"/>
                <a:gd name="T30" fmla="*/ 191 w 267"/>
                <a:gd name="T31" fmla="*/ 40 h 125"/>
                <a:gd name="T32" fmla="*/ 203 w 267"/>
                <a:gd name="T33" fmla="*/ 0 h 125"/>
                <a:gd name="T34" fmla="*/ 167 w 267"/>
                <a:gd name="T35" fmla="*/ 114 h 125"/>
                <a:gd name="T36" fmla="*/ 167 w 267"/>
                <a:gd name="T37" fmla="*/ 0 h 125"/>
                <a:gd name="T38" fmla="*/ 167 w 267"/>
                <a:gd name="T39" fmla="*/ 40 h 125"/>
                <a:gd name="T40" fmla="*/ 172 w 267"/>
                <a:gd name="T41" fmla="*/ 76 h 125"/>
                <a:gd name="T42" fmla="*/ 184 w 267"/>
                <a:gd name="T43" fmla="*/ 0 h 125"/>
                <a:gd name="T44" fmla="*/ 149 w 267"/>
                <a:gd name="T45" fmla="*/ 114 h 125"/>
                <a:gd name="T46" fmla="*/ 149 w 267"/>
                <a:gd name="T47" fmla="*/ 0 h 125"/>
                <a:gd name="T48" fmla="*/ 149 w 267"/>
                <a:gd name="T49" fmla="*/ 76 h 125"/>
                <a:gd name="T50" fmla="*/ 156 w 267"/>
                <a:gd name="T51" fmla="*/ 40 h 125"/>
                <a:gd name="T52" fmla="*/ 167 w 267"/>
                <a:gd name="T53" fmla="*/ 0 h 125"/>
                <a:gd name="T54" fmla="*/ 132 w 267"/>
                <a:gd name="T55" fmla="*/ 114 h 125"/>
                <a:gd name="T56" fmla="*/ 132 w 267"/>
                <a:gd name="T57" fmla="*/ 0 h 125"/>
                <a:gd name="T58" fmla="*/ 132 w 267"/>
                <a:gd name="T59" fmla="*/ 40 h 125"/>
                <a:gd name="T60" fmla="*/ 139 w 267"/>
                <a:gd name="T61" fmla="*/ 76 h 125"/>
                <a:gd name="T62" fmla="*/ 149 w 267"/>
                <a:gd name="T63" fmla="*/ 0 h 125"/>
                <a:gd name="T64" fmla="*/ 115 w 267"/>
                <a:gd name="T65" fmla="*/ 114 h 125"/>
                <a:gd name="T66" fmla="*/ 115 w 267"/>
                <a:gd name="T67" fmla="*/ 0 h 125"/>
                <a:gd name="T68" fmla="*/ 115 w 267"/>
                <a:gd name="T69" fmla="*/ 76 h 125"/>
                <a:gd name="T70" fmla="*/ 120 w 267"/>
                <a:gd name="T71" fmla="*/ 40 h 125"/>
                <a:gd name="T72" fmla="*/ 132 w 267"/>
                <a:gd name="T73" fmla="*/ 0 h 125"/>
                <a:gd name="T74" fmla="*/ 97 w 267"/>
                <a:gd name="T75" fmla="*/ 114 h 125"/>
                <a:gd name="T76" fmla="*/ 97 w 267"/>
                <a:gd name="T77" fmla="*/ 0 h 125"/>
                <a:gd name="T78" fmla="*/ 97 w 267"/>
                <a:gd name="T79" fmla="*/ 40 h 125"/>
                <a:gd name="T80" fmla="*/ 104 w 267"/>
                <a:gd name="T81" fmla="*/ 76 h 125"/>
                <a:gd name="T82" fmla="*/ 115 w 267"/>
                <a:gd name="T83" fmla="*/ 0 h 125"/>
                <a:gd name="T84" fmla="*/ 80 w 267"/>
                <a:gd name="T85" fmla="*/ 114 h 125"/>
                <a:gd name="T86" fmla="*/ 80 w 267"/>
                <a:gd name="T87" fmla="*/ 0 h 125"/>
                <a:gd name="T88" fmla="*/ 80 w 267"/>
                <a:gd name="T89" fmla="*/ 76 h 125"/>
                <a:gd name="T90" fmla="*/ 85 w 267"/>
                <a:gd name="T91" fmla="*/ 40 h 125"/>
                <a:gd name="T92" fmla="*/ 97 w 267"/>
                <a:gd name="T93" fmla="*/ 0 h 125"/>
                <a:gd name="T94" fmla="*/ 61 w 267"/>
                <a:gd name="T95" fmla="*/ 114 h 125"/>
                <a:gd name="T96" fmla="*/ 61 w 267"/>
                <a:gd name="T97" fmla="*/ 0 h 125"/>
                <a:gd name="T98" fmla="*/ 61 w 267"/>
                <a:gd name="T99" fmla="*/ 40 h 125"/>
                <a:gd name="T100" fmla="*/ 68 w 267"/>
                <a:gd name="T101" fmla="*/ 76 h 125"/>
                <a:gd name="T102" fmla="*/ 80 w 267"/>
                <a:gd name="T103" fmla="*/ 0 h 125"/>
                <a:gd name="T104" fmla="*/ 45 w 267"/>
                <a:gd name="T105" fmla="*/ 114 h 125"/>
                <a:gd name="T106" fmla="*/ 45 w 267"/>
                <a:gd name="T107" fmla="*/ 0 h 125"/>
                <a:gd name="T108" fmla="*/ 45 w 267"/>
                <a:gd name="T109" fmla="*/ 76 h 125"/>
                <a:gd name="T110" fmla="*/ 49 w 267"/>
                <a:gd name="T111" fmla="*/ 40 h 125"/>
                <a:gd name="T112" fmla="*/ 61 w 267"/>
                <a:gd name="T113" fmla="*/ 0 h 125"/>
                <a:gd name="T114" fmla="*/ 45 w 267"/>
                <a:gd name="T115" fmla="*/ 90 h 125"/>
                <a:gd name="T116" fmla="*/ 33 w 267"/>
                <a:gd name="T117" fmla="*/ 52 h 125"/>
                <a:gd name="T118" fmla="*/ 26 w 267"/>
                <a:gd name="T119" fmla="*/ 17 h 125"/>
                <a:gd name="T120" fmla="*/ 26 w 267"/>
                <a:gd name="T121" fmla="*/ 125 h 125"/>
                <a:gd name="T122" fmla="*/ 14 w 267"/>
                <a:gd name="T123" fmla="*/ 40 h 125"/>
                <a:gd name="T124" fmla="*/ 26 w 267"/>
                <a:gd name="T12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7" h="125">
                  <a:moveTo>
                    <a:pt x="238" y="125"/>
                  </a:moveTo>
                  <a:lnTo>
                    <a:pt x="267" y="125"/>
                  </a:lnTo>
                  <a:lnTo>
                    <a:pt x="267" y="0"/>
                  </a:lnTo>
                  <a:lnTo>
                    <a:pt x="238" y="0"/>
                  </a:lnTo>
                  <a:lnTo>
                    <a:pt x="238" y="17"/>
                  </a:lnTo>
                  <a:lnTo>
                    <a:pt x="250" y="17"/>
                  </a:lnTo>
                  <a:lnTo>
                    <a:pt x="250" y="40"/>
                  </a:lnTo>
                  <a:lnTo>
                    <a:pt x="238" y="40"/>
                  </a:lnTo>
                  <a:lnTo>
                    <a:pt x="238" y="125"/>
                  </a:lnTo>
                  <a:close/>
                  <a:moveTo>
                    <a:pt x="219" y="125"/>
                  </a:moveTo>
                  <a:lnTo>
                    <a:pt x="238" y="125"/>
                  </a:lnTo>
                  <a:lnTo>
                    <a:pt x="238" y="40"/>
                  </a:lnTo>
                  <a:lnTo>
                    <a:pt x="227" y="40"/>
                  </a:lnTo>
                  <a:lnTo>
                    <a:pt x="227" y="17"/>
                  </a:lnTo>
                  <a:lnTo>
                    <a:pt x="227" y="17"/>
                  </a:lnTo>
                  <a:lnTo>
                    <a:pt x="238" y="17"/>
                  </a:lnTo>
                  <a:lnTo>
                    <a:pt x="238" y="0"/>
                  </a:lnTo>
                  <a:lnTo>
                    <a:pt x="219" y="0"/>
                  </a:lnTo>
                  <a:lnTo>
                    <a:pt x="219" y="52"/>
                  </a:lnTo>
                  <a:lnTo>
                    <a:pt x="231" y="52"/>
                  </a:lnTo>
                  <a:lnTo>
                    <a:pt x="231" y="76"/>
                  </a:lnTo>
                  <a:lnTo>
                    <a:pt x="231" y="76"/>
                  </a:lnTo>
                  <a:lnTo>
                    <a:pt x="219" y="76"/>
                  </a:lnTo>
                  <a:lnTo>
                    <a:pt x="219" y="90"/>
                  </a:lnTo>
                  <a:lnTo>
                    <a:pt x="219" y="90"/>
                  </a:lnTo>
                  <a:lnTo>
                    <a:pt x="219" y="114"/>
                  </a:lnTo>
                  <a:lnTo>
                    <a:pt x="219" y="114"/>
                  </a:lnTo>
                  <a:lnTo>
                    <a:pt x="219" y="114"/>
                  </a:lnTo>
                  <a:lnTo>
                    <a:pt x="219" y="125"/>
                  </a:lnTo>
                  <a:close/>
                  <a:moveTo>
                    <a:pt x="203" y="125"/>
                  </a:moveTo>
                  <a:lnTo>
                    <a:pt x="219" y="125"/>
                  </a:lnTo>
                  <a:lnTo>
                    <a:pt x="219" y="114"/>
                  </a:lnTo>
                  <a:lnTo>
                    <a:pt x="203" y="114"/>
                  </a:lnTo>
                  <a:lnTo>
                    <a:pt x="203" y="125"/>
                  </a:lnTo>
                  <a:lnTo>
                    <a:pt x="203" y="125"/>
                  </a:lnTo>
                  <a:close/>
                  <a:moveTo>
                    <a:pt x="219" y="0"/>
                  </a:moveTo>
                  <a:lnTo>
                    <a:pt x="203" y="0"/>
                  </a:lnTo>
                  <a:lnTo>
                    <a:pt x="203" y="17"/>
                  </a:lnTo>
                  <a:lnTo>
                    <a:pt x="215" y="17"/>
                  </a:lnTo>
                  <a:lnTo>
                    <a:pt x="215" y="40"/>
                  </a:lnTo>
                  <a:lnTo>
                    <a:pt x="203" y="40"/>
                  </a:lnTo>
                  <a:lnTo>
                    <a:pt x="203" y="90"/>
                  </a:lnTo>
                  <a:lnTo>
                    <a:pt x="219" y="90"/>
                  </a:lnTo>
                  <a:lnTo>
                    <a:pt x="219" y="76"/>
                  </a:lnTo>
                  <a:lnTo>
                    <a:pt x="208" y="76"/>
                  </a:lnTo>
                  <a:lnTo>
                    <a:pt x="208" y="52"/>
                  </a:lnTo>
                  <a:lnTo>
                    <a:pt x="219" y="52"/>
                  </a:lnTo>
                  <a:lnTo>
                    <a:pt x="219" y="0"/>
                  </a:lnTo>
                  <a:close/>
                  <a:moveTo>
                    <a:pt x="184" y="125"/>
                  </a:moveTo>
                  <a:lnTo>
                    <a:pt x="203" y="125"/>
                  </a:lnTo>
                  <a:lnTo>
                    <a:pt x="203" y="114"/>
                  </a:lnTo>
                  <a:lnTo>
                    <a:pt x="184" y="114"/>
                  </a:lnTo>
                  <a:lnTo>
                    <a:pt x="184" y="125"/>
                  </a:lnTo>
                  <a:lnTo>
                    <a:pt x="184" y="125"/>
                  </a:lnTo>
                  <a:close/>
                  <a:moveTo>
                    <a:pt x="203" y="0"/>
                  </a:moveTo>
                  <a:lnTo>
                    <a:pt x="184" y="0"/>
                  </a:lnTo>
                  <a:lnTo>
                    <a:pt x="184" y="52"/>
                  </a:lnTo>
                  <a:lnTo>
                    <a:pt x="196" y="52"/>
                  </a:lnTo>
                  <a:lnTo>
                    <a:pt x="196" y="76"/>
                  </a:lnTo>
                  <a:lnTo>
                    <a:pt x="184" y="76"/>
                  </a:lnTo>
                  <a:lnTo>
                    <a:pt x="184" y="90"/>
                  </a:lnTo>
                  <a:lnTo>
                    <a:pt x="203" y="90"/>
                  </a:lnTo>
                  <a:lnTo>
                    <a:pt x="203" y="40"/>
                  </a:lnTo>
                  <a:lnTo>
                    <a:pt x="191" y="40"/>
                  </a:lnTo>
                  <a:lnTo>
                    <a:pt x="191" y="17"/>
                  </a:lnTo>
                  <a:lnTo>
                    <a:pt x="191" y="17"/>
                  </a:lnTo>
                  <a:lnTo>
                    <a:pt x="203" y="17"/>
                  </a:lnTo>
                  <a:lnTo>
                    <a:pt x="203" y="0"/>
                  </a:lnTo>
                  <a:close/>
                  <a:moveTo>
                    <a:pt x="167" y="125"/>
                  </a:moveTo>
                  <a:lnTo>
                    <a:pt x="184" y="125"/>
                  </a:lnTo>
                  <a:lnTo>
                    <a:pt x="184" y="114"/>
                  </a:lnTo>
                  <a:lnTo>
                    <a:pt x="167" y="114"/>
                  </a:lnTo>
                  <a:lnTo>
                    <a:pt x="167" y="125"/>
                  </a:lnTo>
                  <a:lnTo>
                    <a:pt x="167" y="125"/>
                  </a:lnTo>
                  <a:close/>
                  <a:moveTo>
                    <a:pt x="184" y="0"/>
                  </a:moveTo>
                  <a:lnTo>
                    <a:pt x="167" y="0"/>
                  </a:lnTo>
                  <a:lnTo>
                    <a:pt x="167" y="17"/>
                  </a:lnTo>
                  <a:lnTo>
                    <a:pt x="179" y="17"/>
                  </a:lnTo>
                  <a:lnTo>
                    <a:pt x="179" y="40"/>
                  </a:lnTo>
                  <a:lnTo>
                    <a:pt x="167" y="40"/>
                  </a:lnTo>
                  <a:lnTo>
                    <a:pt x="167" y="90"/>
                  </a:lnTo>
                  <a:lnTo>
                    <a:pt x="184" y="90"/>
                  </a:lnTo>
                  <a:lnTo>
                    <a:pt x="184" y="76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72" y="52"/>
                  </a:lnTo>
                  <a:lnTo>
                    <a:pt x="184" y="52"/>
                  </a:lnTo>
                  <a:lnTo>
                    <a:pt x="184" y="0"/>
                  </a:lnTo>
                  <a:close/>
                  <a:moveTo>
                    <a:pt x="149" y="125"/>
                  </a:moveTo>
                  <a:lnTo>
                    <a:pt x="167" y="125"/>
                  </a:lnTo>
                  <a:lnTo>
                    <a:pt x="167" y="114"/>
                  </a:lnTo>
                  <a:lnTo>
                    <a:pt x="149" y="114"/>
                  </a:lnTo>
                  <a:lnTo>
                    <a:pt x="149" y="125"/>
                  </a:lnTo>
                  <a:lnTo>
                    <a:pt x="149" y="125"/>
                  </a:lnTo>
                  <a:close/>
                  <a:moveTo>
                    <a:pt x="167" y="0"/>
                  </a:moveTo>
                  <a:lnTo>
                    <a:pt x="149" y="0"/>
                  </a:lnTo>
                  <a:lnTo>
                    <a:pt x="149" y="52"/>
                  </a:lnTo>
                  <a:lnTo>
                    <a:pt x="160" y="52"/>
                  </a:lnTo>
                  <a:lnTo>
                    <a:pt x="160" y="76"/>
                  </a:lnTo>
                  <a:lnTo>
                    <a:pt x="149" y="76"/>
                  </a:lnTo>
                  <a:lnTo>
                    <a:pt x="149" y="90"/>
                  </a:lnTo>
                  <a:lnTo>
                    <a:pt x="167" y="90"/>
                  </a:lnTo>
                  <a:lnTo>
                    <a:pt x="167" y="40"/>
                  </a:lnTo>
                  <a:lnTo>
                    <a:pt x="156" y="40"/>
                  </a:lnTo>
                  <a:lnTo>
                    <a:pt x="156" y="17"/>
                  </a:lnTo>
                  <a:lnTo>
                    <a:pt x="156" y="17"/>
                  </a:lnTo>
                  <a:lnTo>
                    <a:pt x="167" y="17"/>
                  </a:lnTo>
                  <a:lnTo>
                    <a:pt x="167" y="0"/>
                  </a:lnTo>
                  <a:close/>
                  <a:moveTo>
                    <a:pt x="132" y="125"/>
                  </a:moveTo>
                  <a:lnTo>
                    <a:pt x="149" y="125"/>
                  </a:lnTo>
                  <a:lnTo>
                    <a:pt x="149" y="114"/>
                  </a:lnTo>
                  <a:lnTo>
                    <a:pt x="132" y="114"/>
                  </a:lnTo>
                  <a:lnTo>
                    <a:pt x="132" y="125"/>
                  </a:lnTo>
                  <a:lnTo>
                    <a:pt x="132" y="125"/>
                  </a:lnTo>
                  <a:close/>
                  <a:moveTo>
                    <a:pt x="149" y="0"/>
                  </a:moveTo>
                  <a:lnTo>
                    <a:pt x="132" y="0"/>
                  </a:lnTo>
                  <a:lnTo>
                    <a:pt x="132" y="17"/>
                  </a:lnTo>
                  <a:lnTo>
                    <a:pt x="144" y="17"/>
                  </a:lnTo>
                  <a:lnTo>
                    <a:pt x="144" y="40"/>
                  </a:lnTo>
                  <a:lnTo>
                    <a:pt x="132" y="40"/>
                  </a:lnTo>
                  <a:lnTo>
                    <a:pt x="132" y="90"/>
                  </a:lnTo>
                  <a:lnTo>
                    <a:pt x="149" y="90"/>
                  </a:lnTo>
                  <a:lnTo>
                    <a:pt x="149" y="76"/>
                  </a:lnTo>
                  <a:lnTo>
                    <a:pt x="139" y="76"/>
                  </a:lnTo>
                  <a:lnTo>
                    <a:pt x="139" y="76"/>
                  </a:lnTo>
                  <a:lnTo>
                    <a:pt x="139" y="52"/>
                  </a:lnTo>
                  <a:lnTo>
                    <a:pt x="149" y="52"/>
                  </a:lnTo>
                  <a:lnTo>
                    <a:pt x="149" y="0"/>
                  </a:lnTo>
                  <a:close/>
                  <a:moveTo>
                    <a:pt x="115" y="125"/>
                  </a:moveTo>
                  <a:lnTo>
                    <a:pt x="132" y="125"/>
                  </a:lnTo>
                  <a:lnTo>
                    <a:pt x="132" y="114"/>
                  </a:lnTo>
                  <a:lnTo>
                    <a:pt x="115" y="114"/>
                  </a:lnTo>
                  <a:lnTo>
                    <a:pt x="115" y="125"/>
                  </a:lnTo>
                  <a:lnTo>
                    <a:pt x="115" y="125"/>
                  </a:lnTo>
                  <a:close/>
                  <a:moveTo>
                    <a:pt x="132" y="0"/>
                  </a:moveTo>
                  <a:lnTo>
                    <a:pt x="115" y="0"/>
                  </a:lnTo>
                  <a:lnTo>
                    <a:pt x="115" y="52"/>
                  </a:lnTo>
                  <a:lnTo>
                    <a:pt x="127" y="52"/>
                  </a:lnTo>
                  <a:lnTo>
                    <a:pt x="127" y="76"/>
                  </a:lnTo>
                  <a:lnTo>
                    <a:pt x="115" y="76"/>
                  </a:lnTo>
                  <a:lnTo>
                    <a:pt x="115" y="90"/>
                  </a:lnTo>
                  <a:lnTo>
                    <a:pt x="132" y="90"/>
                  </a:lnTo>
                  <a:lnTo>
                    <a:pt x="132" y="40"/>
                  </a:lnTo>
                  <a:lnTo>
                    <a:pt x="120" y="40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32" y="17"/>
                  </a:lnTo>
                  <a:lnTo>
                    <a:pt x="132" y="0"/>
                  </a:lnTo>
                  <a:close/>
                  <a:moveTo>
                    <a:pt x="97" y="125"/>
                  </a:moveTo>
                  <a:lnTo>
                    <a:pt x="115" y="125"/>
                  </a:lnTo>
                  <a:lnTo>
                    <a:pt x="115" y="114"/>
                  </a:lnTo>
                  <a:lnTo>
                    <a:pt x="97" y="114"/>
                  </a:lnTo>
                  <a:lnTo>
                    <a:pt x="97" y="125"/>
                  </a:lnTo>
                  <a:lnTo>
                    <a:pt x="97" y="125"/>
                  </a:lnTo>
                  <a:close/>
                  <a:moveTo>
                    <a:pt x="115" y="0"/>
                  </a:moveTo>
                  <a:lnTo>
                    <a:pt x="97" y="0"/>
                  </a:lnTo>
                  <a:lnTo>
                    <a:pt x="97" y="17"/>
                  </a:lnTo>
                  <a:lnTo>
                    <a:pt x="108" y="17"/>
                  </a:lnTo>
                  <a:lnTo>
                    <a:pt x="108" y="40"/>
                  </a:lnTo>
                  <a:lnTo>
                    <a:pt x="97" y="40"/>
                  </a:lnTo>
                  <a:lnTo>
                    <a:pt x="97" y="90"/>
                  </a:lnTo>
                  <a:lnTo>
                    <a:pt x="115" y="90"/>
                  </a:lnTo>
                  <a:lnTo>
                    <a:pt x="115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52"/>
                  </a:lnTo>
                  <a:lnTo>
                    <a:pt x="115" y="52"/>
                  </a:lnTo>
                  <a:lnTo>
                    <a:pt x="115" y="0"/>
                  </a:lnTo>
                  <a:close/>
                  <a:moveTo>
                    <a:pt x="80" y="125"/>
                  </a:moveTo>
                  <a:lnTo>
                    <a:pt x="97" y="125"/>
                  </a:lnTo>
                  <a:lnTo>
                    <a:pt x="97" y="114"/>
                  </a:lnTo>
                  <a:lnTo>
                    <a:pt x="80" y="114"/>
                  </a:lnTo>
                  <a:lnTo>
                    <a:pt x="80" y="125"/>
                  </a:lnTo>
                  <a:lnTo>
                    <a:pt x="80" y="125"/>
                  </a:lnTo>
                  <a:close/>
                  <a:moveTo>
                    <a:pt x="97" y="0"/>
                  </a:moveTo>
                  <a:lnTo>
                    <a:pt x="80" y="0"/>
                  </a:lnTo>
                  <a:lnTo>
                    <a:pt x="80" y="52"/>
                  </a:lnTo>
                  <a:lnTo>
                    <a:pt x="92" y="52"/>
                  </a:lnTo>
                  <a:lnTo>
                    <a:pt x="92" y="76"/>
                  </a:lnTo>
                  <a:lnTo>
                    <a:pt x="80" y="76"/>
                  </a:lnTo>
                  <a:lnTo>
                    <a:pt x="80" y="90"/>
                  </a:lnTo>
                  <a:lnTo>
                    <a:pt x="97" y="90"/>
                  </a:lnTo>
                  <a:lnTo>
                    <a:pt x="97" y="40"/>
                  </a:lnTo>
                  <a:lnTo>
                    <a:pt x="85" y="40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97" y="17"/>
                  </a:lnTo>
                  <a:lnTo>
                    <a:pt x="97" y="0"/>
                  </a:lnTo>
                  <a:close/>
                  <a:moveTo>
                    <a:pt x="61" y="125"/>
                  </a:moveTo>
                  <a:lnTo>
                    <a:pt x="80" y="125"/>
                  </a:lnTo>
                  <a:lnTo>
                    <a:pt x="80" y="114"/>
                  </a:lnTo>
                  <a:lnTo>
                    <a:pt x="61" y="114"/>
                  </a:lnTo>
                  <a:lnTo>
                    <a:pt x="61" y="125"/>
                  </a:lnTo>
                  <a:lnTo>
                    <a:pt x="61" y="125"/>
                  </a:lnTo>
                  <a:close/>
                  <a:moveTo>
                    <a:pt x="80" y="0"/>
                  </a:moveTo>
                  <a:lnTo>
                    <a:pt x="61" y="0"/>
                  </a:lnTo>
                  <a:lnTo>
                    <a:pt x="61" y="17"/>
                  </a:lnTo>
                  <a:lnTo>
                    <a:pt x="73" y="17"/>
                  </a:lnTo>
                  <a:lnTo>
                    <a:pt x="73" y="40"/>
                  </a:lnTo>
                  <a:lnTo>
                    <a:pt x="61" y="40"/>
                  </a:lnTo>
                  <a:lnTo>
                    <a:pt x="61" y="90"/>
                  </a:lnTo>
                  <a:lnTo>
                    <a:pt x="80" y="90"/>
                  </a:lnTo>
                  <a:lnTo>
                    <a:pt x="80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52"/>
                  </a:lnTo>
                  <a:lnTo>
                    <a:pt x="80" y="52"/>
                  </a:lnTo>
                  <a:lnTo>
                    <a:pt x="80" y="0"/>
                  </a:lnTo>
                  <a:close/>
                  <a:moveTo>
                    <a:pt x="45" y="125"/>
                  </a:moveTo>
                  <a:lnTo>
                    <a:pt x="61" y="125"/>
                  </a:lnTo>
                  <a:lnTo>
                    <a:pt x="61" y="114"/>
                  </a:lnTo>
                  <a:lnTo>
                    <a:pt x="45" y="114"/>
                  </a:lnTo>
                  <a:lnTo>
                    <a:pt x="45" y="125"/>
                  </a:lnTo>
                  <a:lnTo>
                    <a:pt x="45" y="125"/>
                  </a:lnTo>
                  <a:close/>
                  <a:moveTo>
                    <a:pt x="61" y="0"/>
                  </a:moveTo>
                  <a:lnTo>
                    <a:pt x="45" y="0"/>
                  </a:lnTo>
                  <a:lnTo>
                    <a:pt x="45" y="52"/>
                  </a:lnTo>
                  <a:lnTo>
                    <a:pt x="56" y="52"/>
                  </a:lnTo>
                  <a:lnTo>
                    <a:pt x="56" y="76"/>
                  </a:lnTo>
                  <a:lnTo>
                    <a:pt x="45" y="76"/>
                  </a:lnTo>
                  <a:lnTo>
                    <a:pt x="45" y="90"/>
                  </a:lnTo>
                  <a:lnTo>
                    <a:pt x="61" y="90"/>
                  </a:lnTo>
                  <a:lnTo>
                    <a:pt x="61" y="40"/>
                  </a:lnTo>
                  <a:lnTo>
                    <a:pt x="49" y="40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61" y="17"/>
                  </a:lnTo>
                  <a:lnTo>
                    <a:pt x="61" y="0"/>
                  </a:lnTo>
                  <a:close/>
                  <a:moveTo>
                    <a:pt x="26" y="125"/>
                  </a:moveTo>
                  <a:lnTo>
                    <a:pt x="45" y="125"/>
                  </a:lnTo>
                  <a:lnTo>
                    <a:pt x="45" y="114"/>
                  </a:lnTo>
                  <a:lnTo>
                    <a:pt x="45" y="90"/>
                  </a:lnTo>
                  <a:lnTo>
                    <a:pt x="45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52"/>
                  </a:lnTo>
                  <a:lnTo>
                    <a:pt x="45" y="52"/>
                  </a:lnTo>
                  <a:lnTo>
                    <a:pt x="45" y="0"/>
                  </a:lnTo>
                  <a:lnTo>
                    <a:pt x="26" y="0"/>
                  </a:lnTo>
                  <a:lnTo>
                    <a:pt x="26" y="17"/>
                  </a:lnTo>
                  <a:lnTo>
                    <a:pt x="37" y="17"/>
                  </a:lnTo>
                  <a:lnTo>
                    <a:pt x="37" y="40"/>
                  </a:lnTo>
                  <a:lnTo>
                    <a:pt x="26" y="40"/>
                  </a:lnTo>
                  <a:lnTo>
                    <a:pt x="26" y="125"/>
                  </a:lnTo>
                  <a:close/>
                  <a:moveTo>
                    <a:pt x="0" y="125"/>
                  </a:moveTo>
                  <a:lnTo>
                    <a:pt x="26" y="125"/>
                  </a:lnTo>
                  <a:lnTo>
                    <a:pt x="26" y="40"/>
                  </a:lnTo>
                  <a:lnTo>
                    <a:pt x="14" y="40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26" y="17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32" name="Freeform 230"/>
            <p:cNvSpPr/>
            <p:nvPr/>
          </p:nvSpPr>
          <p:spPr bwMode="auto">
            <a:xfrm>
              <a:off x="9451554" y="3594843"/>
              <a:ext cx="148432" cy="36626"/>
            </a:xfrm>
            <a:custGeom>
              <a:avLst/>
              <a:gdLst>
                <a:gd name="T0" fmla="*/ 0 w 65"/>
                <a:gd name="T1" fmla="*/ 8 h 16"/>
                <a:gd name="T2" fmla="*/ 4 w 65"/>
                <a:gd name="T3" fmla="*/ 16 h 16"/>
                <a:gd name="T4" fmla="*/ 33 w 65"/>
                <a:gd name="T5" fmla="*/ 9 h 16"/>
                <a:gd name="T6" fmla="*/ 61 w 65"/>
                <a:gd name="T7" fmla="*/ 16 h 16"/>
                <a:gd name="T8" fmla="*/ 65 w 65"/>
                <a:gd name="T9" fmla="*/ 8 h 16"/>
                <a:gd name="T10" fmla="*/ 33 w 65"/>
                <a:gd name="T11" fmla="*/ 0 h 16"/>
                <a:gd name="T12" fmla="*/ 0 w 65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6">
                  <a:moveTo>
                    <a:pt x="0" y="8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12" y="11"/>
                    <a:pt x="22" y="9"/>
                    <a:pt x="33" y="9"/>
                  </a:cubicBezTo>
                  <a:cubicBezTo>
                    <a:pt x="43" y="9"/>
                    <a:pt x="53" y="11"/>
                    <a:pt x="61" y="16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56" y="3"/>
                    <a:pt x="44" y="0"/>
                    <a:pt x="33" y="0"/>
                  </a:cubicBezTo>
                  <a:cubicBezTo>
                    <a:pt x="21" y="0"/>
                    <a:pt x="9" y="3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33" name="Freeform 231"/>
            <p:cNvSpPr/>
            <p:nvPr/>
          </p:nvSpPr>
          <p:spPr bwMode="auto">
            <a:xfrm>
              <a:off x="9426494" y="3554361"/>
              <a:ext cx="198552" cy="43373"/>
            </a:xfrm>
            <a:custGeom>
              <a:avLst/>
              <a:gdLst>
                <a:gd name="T0" fmla="*/ 87 w 87"/>
                <a:gd name="T1" fmla="*/ 11 h 19"/>
                <a:gd name="T2" fmla="*/ 44 w 87"/>
                <a:gd name="T3" fmla="*/ 0 h 19"/>
                <a:gd name="T4" fmla="*/ 0 w 87"/>
                <a:gd name="T5" fmla="*/ 11 h 19"/>
                <a:gd name="T6" fmla="*/ 4 w 87"/>
                <a:gd name="T7" fmla="*/ 19 h 19"/>
                <a:gd name="T8" fmla="*/ 44 w 87"/>
                <a:gd name="T9" fmla="*/ 9 h 19"/>
                <a:gd name="T10" fmla="*/ 83 w 87"/>
                <a:gd name="T11" fmla="*/ 19 h 19"/>
                <a:gd name="T12" fmla="*/ 87 w 87"/>
                <a:gd name="T13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9">
                  <a:moveTo>
                    <a:pt x="87" y="11"/>
                  </a:moveTo>
                  <a:cubicBezTo>
                    <a:pt x="75" y="4"/>
                    <a:pt x="59" y="0"/>
                    <a:pt x="44" y="0"/>
                  </a:cubicBezTo>
                  <a:cubicBezTo>
                    <a:pt x="28" y="0"/>
                    <a:pt x="12" y="4"/>
                    <a:pt x="0" y="11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15" y="13"/>
                    <a:pt x="29" y="9"/>
                    <a:pt x="44" y="9"/>
                  </a:cubicBezTo>
                  <a:cubicBezTo>
                    <a:pt x="58" y="9"/>
                    <a:pt x="72" y="13"/>
                    <a:pt x="83" y="19"/>
                  </a:cubicBezTo>
                  <a:lnTo>
                    <a:pt x="87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234" name="Group 233"/>
          <p:cNvGrpSpPr/>
          <p:nvPr/>
        </p:nvGrpSpPr>
        <p:grpSpPr>
          <a:xfrm rot="20698236" flipH="1">
            <a:off x="8443402" y="10677388"/>
            <a:ext cx="676888" cy="632500"/>
            <a:chOff x="9759020" y="3499422"/>
            <a:chExt cx="380718" cy="355659"/>
          </a:xfrm>
          <a:solidFill>
            <a:schemeClr val="accent5"/>
          </a:solidFill>
        </p:grpSpPr>
        <p:sp>
          <p:nvSpPr>
            <p:cNvPr id="235" name="Freeform 113"/>
            <p:cNvSpPr/>
            <p:nvPr/>
          </p:nvSpPr>
          <p:spPr bwMode="auto">
            <a:xfrm>
              <a:off x="10032751" y="3499422"/>
              <a:ext cx="38554" cy="36626"/>
            </a:xfrm>
            <a:custGeom>
              <a:avLst/>
              <a:gdLst>
                <a:gd name="T0" fmla="*/ 0 w 17"/>
                <a:gd name="T1" fmla="*/ 9 h 16"/>
                <a:gd name="T2" fmla="*/ 3 w 17"/>
                <a:gd name="T3" fmla="*/ 11 h 16"/>
                <a:gd name="T4" fmla="*/ 12 w 17"/>
                <a:gd name="T5" fmla="*/ 16 h 16"/>
                <a:gd name="T6" fmla="*/ 17 w 17"/>
                <a:gd name="T7" fmla="*/ 7 h 16"/>
                <a:gd name="T8" fmla="*/ 5 w 17"/>
                <a:gd name="T9" fmla="*/ 0 h 16"/>
                <a:gd name="T10" fmla="*/ 0 w 17"/>
                <a:gd name="T11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6">
                  <a:moveTo>
                    <a:pt x="0" y="9"/>
                  </a:moveTo>
                  <a:cubicBezTo>
                    <a:pt x="1" y="10"/>
                    <a:pt x="2" y="10"/>
                    <a:pt x="3" y="11"/>
                  </a:cubicBezTo>
                  <a:cubicBezTo>
                    <a:pt x="6" y="12"/>
                    <a:pt x="9" y="14"/>
                    <a:pt x="12" y="1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36" name="Freeform 114"/>
            <p:cNvSpPr/>
            <p:nvPr/>
          </p:nvSpPr>
          <p:spPr bwMode="auto">
            <a:xfrm>
              <a:off x="9759020" y="3711468"/>
              <a:ext cx="196624" cy="143613"/>
            </a:xfrm>
            <a:custGeom>
              <a:avLst/>
              <a:gdLst>
                <a:gd name="T0" fmla="*/ 22 w 86"/>
                <a:gd name="T1" fmla="*/ 60 h 63"/>
                <a:gd name="T2" fmla="*/ 38 w 86"/>
                <a:gd name="T3" fmla="*/ 63 h 63"/>
                <a:gd name="T4" fmla="*/ 48 w 86"/>
                <a:gd name="T5" fmla="*/ 62 h 63"/>
                <a:gd name="T6" fmla="*/ 67 w 86"/>
                <a:gd name="T7" fmla="*/ 46 h 63"/>
                <a:gd name="T8" fmla="*/ 86 w 86"/>
                <a:gd name="T9" fmla="*/ 9 h 63"/>
                <a:gd name="T10" fmla="*/ 79 w 86"/>
                <a:gd name="T11" fmla="*/ 1 h 63"/>
                <a:gd name="T12" fmla="*/ 76 w 86"/>
                <a:gd name="T13" fmla="*/ 0 h 63"/>
                <a:gd name="T14" fmla="*/ 55 w 86"/>
                <a:gd name="T15" fmla="*/ 39 h 63"/>
                <a:gd name="T16" fmla="*/ 29 w 86"/>
                <a:gd name="T17" fmla="*/ 47 h 63"/>
                <a:gd name="T18" fmla="*/ 21 w 86"/>
                <a:gd name="T19" fmla="*/ 22 h 63"/>
                <a:gd name="T20" fmla="*/ 9 w 86"/>
                <a:gd name="T21" fmla="*/ 15 h 63"/>
                <a:gd name="T22" fmla="*/ 22 w 86"/>
                <a:gd name="T23" fmla="*/ 6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6" h="63">
                  <a:moveTo>
                    <a:pt x="22" y="60"/>
                  </a:moveTo>
                  <a:cubicBezTo>
                    <a:pt x="27" y="62"/>
                    <a:pt x="33" y="63"/>
                    <a:pt x="38" y="63"/>
                  </a:cubicBezTo>
                  <a:cubicBezTo>
                    <a:pt x="41" y="63"/>
                    <a:pt x="44" y="63"/>
                    <a:pt x="48" y="62"/>
                  </a:cubicBezTo>
                  <a:cubicBezTo>
                    <a:pt x="56" y="59"/>
                    <a:pt x="63" y="54"/>
                    <a:pt x="67" y="46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5" y="6"/>
                    <a:pt x="82" y="3"/>
                    <a:pt x="79" y="1"/>
                  </a:cubicBezTo>
                  <a:cubicBezTo>
                    <a:pt x="78" y="1"/>
                    <a:pt x="77" y="0"/>
                    <a:pt x="76" y="0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0" y="49"/>
                    <a:pt x="38" y="52"/>
                    <a:pt x="29" y="47"/>
                  </a:cubicBezTo>
                  <a:cubicBezTo>
                    <a:pt x="20" y="42"/>
                    <a:pt x="16" y="31"/>
                    <a:pt x="21" y="2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31"/>
                    <a:pt x="6" y="51"/>
                    <a:pt x="22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37" name="Freeform 115"/>
            <p:cNvSpPr/>
            <p:nvPr/>
          </p:nvSpPr>
          <p:spPr bwMode="auto">
            <a:xfrm>
              <a:off x="9798537" y="3514843"/>
              <a:ext cx="341201" cy="288190"/>
            </a:xfrm>
            <a:custGeom>
              <a:avLst/>
              <a:gdLst>
                <a:gd name="T0" fmla="*/ 113 w 150"/>
                <a:gd name="T1" fmla="*/ 13 h 126"/>
                <a:gd name="T2" fmla="*/ 104 w 150"/>
                <a:gd name="T3" fmla="*/ 8 h 126"/>
                <a:gd name="T4" fmla="*/ 101 w 150"/>
                <a:gd name="T5" fmla="*/ 6 h 126"/>
                <a:gd name="T6" fmla="*/ 71 w 150"/>
                <a:gd name="T7" fmla="*/ 0 h 126"/>
                <a:gd name="T8" fmla="*/ 9 w 150"/>
                <a:gd name="T9" fmla="*/ 37 h 126"/>
                <a:gd name="T10" fmla="*/ 1 w 150"/>
                <a:gd name="T11" fmla="*/ 63 h 126"/>
                <a:gd name="T12" fmla="*/ 0 w 150"/>
                <a:gd name="T13" fmla="*/ 68 h 126"/>
                <a:gd name="T14" fmla="*/ 1 w 150"/>
                <a:gd name="T15" fmla="*/ 70 h 126"/>
                <a:gd name="T16" fmla="*/ 3 w 150"/>
                <a:gd name="T17" fmla="*/ 69 h 126"/>
                <a:gd name="T18" fmla="*/ 7 w 150"/>
                <a:gd name="T19" fmla="*/ 66 h 126"/>
                <a:gd name="T20" fmla="*/ 19 w 150"/>
                <a:gd name="T21" fmla="*/ 62 h 126"/>
                <a:gd name="T22" fmla="*/ 28 w 150"/>
                <a:gd name="T23" fmla="*/ 64 h 126"/>
                <a:gd name="T24" fmla="*/ 39 w 150"/>
                <a:gd name="T25" fmla="*/ 83 h 126"/>
                <a:gd name="T26" fmla="*/ 39 w 150"/>
                <a:gd name="T27" fmla="*/ 87 h 126"/>
                <a:gd name="T28" fmla="*/ 42 w 150"/>
                <a:gd name="T29" fmla="*/ 85 h 126"/>
                <a:gd name="T30" fmla="*/ 54 w 150"/>
                <a:gd name="T31" fmla="*/ 81 h 126"/>
                <a:gd name="T32" fmla="*/ 61 w 150"/>
                <a:gd name="T33" fmla="*/ 82 h 126"/>
                <a:gd name="T34" fmla="*/ 64 w 150"/>
                <a:gd name="T35" fmla="*/ 83 h 126"/>
                <a:gd name="T36" fmla="*/ 72 w 150"/>
                <a:gd name="T37" fmla="*/ 90 h 126"/>
                <a:gd name="T38" fmla="*/ 75 w 150"/>
                <a:gd name="T39" fmla="*/ 102 h 126"/>
                <a:gd name="T40" fmla="*/ 75 w 150"/>
                <a:gd name="T41" fmla="*/ 106 h 126"/>
                <a:gd name="T42" fmla="*/ 79 w 150"/>
                <a:gd name="T43" fmla="*/ 104 h 126"/>
                <a:gd name="T44" fmla="*/ 91 w 150"/>
                <a:gd name="T45" fmla="*/ 100 h 126"/>
                <a:gd name="T46" fmla="*/ 100 w 150"/>
                <a:gd name="T47" fmla="*/ 102 h 126"/>
                <a:gd name="T48" fmla="*/ 111 w 150"/>
                <a:gd name="T49" fmla="*/ 121 h 126"/>
                <a:gd name="T50" fmla="*/ 113 w 150"/>
                <a:gd name="T51" fmla="*/ 126 h 126"/>
                <a:gd name="T52" fmla="*/ 116 w 150"/>
                <a:gd name="T53" fmla="*/ 124 h 126"/>
                <a:gd name="T54" fmla="*/ 133 w 150"/>
                <a:gd name="T55" fmla="*/ 103 h 126"/>
                <a:gd name="T56" fmla="*/ 113 w 150"/>
                <a:gd name="T57" fmla="*/ 1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0" h="126">
                  <a:moveTo>
                    <a:pt x="113" y="13"/>
                  </a:moveTo>
                  <a:cubicBezTo>
                    <a:pt x="110" y="11"/>
                    <a:pt x="107" y="9"/>
                    <a:pt x="104" y="8"/>
                  </a:cubicBezTo>
                  <a:cubicBezTo>
                    <a:pt x="103" y="7"/>
                    <a:pt x="102" y="7"/>
                    <a:pt x="101" y="6"/>
                  </a:cubicBezTo>
                  <a:cubicBezTo>
                    <a:pt x="91" y="2"/>
                    <a:pt x="81" y="0"/>
                    <a:pt x="71" y="0"/>
                  </a:cubicBezTo>
                  <a:cubicBezTo>
                    <a:pt x="46" y="0"/>
                    <a:pt x="21" y="13"/>
                    <a:pt x="9" y="37"/>
                  </a:cubicBezTo>
                  <a:cubicBezTo>
                    <a:pt x="4" y="46"/>
                    <a:pt x="2" y="54"/>
                    <a:pt x="1" y="63"/>
                  </a:cubicBezTo>
                  <a:cubicBezTo>
                    <a:pt x="1" y="65"/>
                    <a:pt x="1" y="67"/>
                    <a:pt x="0" y="68"/>
                  </a:cubicBezTo>
                  <a:cubicBezTo>
                    <a:pt x="0" y="69"/>
                    <a:pt x="1" y="70"/>
                    <a:pt x="1" y="70"/>
                  </a:cubicBezTo>
                  <a:cubicBezTo>
                    <a:pt x="2" y="70"/>
                    <a:pt x="2" y="70"/>
                    <a:pt x="3" y="69"/>
                  </a:cubicBezTo>
                  <a:cubicBezTo>
                    <a:pt x="4" y="68"/>
                    <a:pt x="5" y="67"/>
                    <a:pt x="7" y="66"/>
                  </a:cubicBezTo>
                  <a:cubicBezTo>
                    <a:pt x="10" y="63"/>
                    <a:pt x="14" y="62"/>
                    <a:pt x="19" y="62"/>
                  </a:cubicBezTo>
                  <a:cubicBezTo>
                    <a:pt x="22" y="62"/>
                    <a:pt x="25" y="62"/>
                    <a:pt x="28" y="64"/>
                  </a:cubicBezTo>
                  <a:cubicBezTo>
                    <a:pt x="35" y="68"/>
                    <a:pt x="39" y="75"/>
                    <a:pt x="39" y="83"/>
                  </a:cubicBezTo>
                  <a:cubicBezTo>
                    <a:pt x="38" y="85"/>
                    <a:pt x="38" y="87"/>
                    <a:pt x="39" y="87"/>
                  </a:cubicBezTo>
                  <a:cubicBezTo>
                    <a:pt x="39" y="87"/>
                    <a:pt x="40" y="86"/>
                    <a:pt x="42" y="85"/>
                  </a:cubicBezTo>
                  <a:cubicBezTo>
                    <a:pt x="46" y="82"/>
                    <a:pt x="50" y="81"/>
                    <a:pt x="54" y="81"/>
                  </a:cubicBezTo>
                  <a:cubicBezTo>
                    <a:pt x="56" y="81"/>
                    <a:pt x="59" y="81"/>
                    <a:pt x="61" y="82"/>
                  </a:cubicBezTo>
                  <a:cubicBezTo>
                    <a:pt x="62" y="82"/>
                    <a:pt x="63" y="83"/>
                    <a:pt x="64" y="83"/>
                  </a:cubicBezTo>
                  <a:cubicBezTo>
                    <a:pt x="67" y="85"/>
                    <a:pt x="70" y="87"/>
                    <a:pt x="72" y="90"/>
                  </a:cubicBezTo>
                  <a:cubicBezTo>
                    <a:pt x="74" y="94"/>
                    <a:pt x="75" y="98"/>
                    <a:pt x="75" y="102"/>
                  </a:cubicBezTo>
                  <a:cubicBezTo>
                    <a:pt x="75" y="105"/>
                    <a:pt x="75" y="106"/>
                    <a:pt x="75" y="106"/>
                  </a:cubicBezTo>
                  <a:cubicBezTo>
                    <a:pt x="76" y="106"/>
                    <a:pt x="77" y="105"/>
                    <a:pt x="79" y="104"/>
                  </a:cubicBezTo>
                  <a:cubicBezTo>
                    <a:pt x="82" y="101"/>
                    <a:pt x="86" y="100"/>
                    <a:pt x="91" y="100"/>
                  </a:cubicBezTo>
                  <a:cubicBezTo>
                    <a:pt x="94" y="100"/>
                    <a:pt x="97" y="101"/>
                    <a:pt x="100" y="102"/>
                  </a:cubicBezTo>
                  <a:cubicBezTo>
                    <a:pt x="107" y="106"/>
                    <a:pt x="111" y="113"/>
                    <a:pt x="111" y="121"/>
                  </a:cubicBezTo>
                  <a:cubicBezTo>
                    <a:pt x="111" y="124"/>
                    <a:pt x="111" y="126"/>
                    <a:pt x="113" y="126"/>
                  </a:cubicBezTo>
                  <a:cubicBezTo>
                    <a:pt x="114" y="126"/>
                    <a:pt x="115" y="126"/>
                    <a:pt x="116" y="124"/>
                  </a:cubicBezTo>
                  <a:cubicBezTo>
                    <a:pt x="123" y="119"/>
                    <a:pt x="129" y="112"/>
                    <a:pt x="133" y="103"/>
                  </a:cubicBezTo>
                  <a:cubicBezTo>
                    <a:pt x="150" y="72"/>
                    <a:pt x="140" y="34"/>
                    <a:pt x="113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238" name="Freeform 323"/>
          <p:cNvSpPr>
            <a:spLocks noEditPoints="1"/>
          </p:cNvSpPr>
          <p:nvPr/>
        </p:nvSpPr>
        <p:spPr bwMode="auto">
          <a:xfrm rot="20698236" flipH="1">
            <a:off x="9076410" y="9312126"/>
            <a:ext cx="656325" cy="807338"/>
          </a:xfrm>
          <a:custGeom>
            <a:avLst/>
            <a:gdLst>
              <a:gd name="T0" fmla="*/ 113 w 162"/>
              <a:gd name="T1" fmla="*/ 183 h 199"/>
              <a:gd name="T2" fmla="*/ 162 w 162"/>
              <a:gd name="T3" fmla="*/ 199 h 199"/>
              <a:gd name="T4" fmla="*/ 113 w 162"/>
              <a:gd name="T5" fmla="*/ 114 h 199"/>
              <a:gd name="T6" fmla="*/ 102 w 162"/>
              <a:gd name="T7" fmla="*/ 97 h 199"/>
              <a:gd name="T8" fmla="*/ 93 w 162"/>
              <a:gd name="T9" fmla="*/ 138 h 199"/>
              <a:gd name="T10" fmla="*/ 97 w 162"/>
              <a:gd name="T11" fmla="*/ 151 h 199"/>
              <a:gd name="T12" fmla="*/ 93 w 162"/>
              <a:gd name="T13" fmla="*/ 147 h 199"/>
              <a:gd name="T14" fmla="*/ 100 w 162"/>
              <a:gd name="T15" fmla="*/ 169 h 199"/>
              <a:gd name="T16" fmla="*/ 93 w 162"/>
              <a:gd name="T17" fmla="*/ 183 h 199"/>
              <a:gd name="T18" fmla="*/ 93 w 162"/>
              <a:gd name="T19" fmla="*/ 183 h 199"/>
              <a:gd name="T20" fmla="*/ 81 w 162"/>
              <a:gd name="T21" fmla="*/ 169 h 199"/>
              <a:gd name="T22" fmla="*/ 93 w 162"/>
              <a:gd name="T23" fmla="*/ 53 h 199"/>
              <a:gd name="T24" fmla="*/ 86 w 162"/>
              <a:gd name="T25" fmla="*/ 30 h 199"/>
              <a:gd name="T26" fmla="*/ 81 w 162"/>
              <a:gd name="T27" fmla="*/ 59 h 199"/>
              <a:gd name="T28" fmla="*/ 81 w 162"/>
              <a:gd name="T29" fmla="*/ 97 h 199"/>
              <a:gd name="T30" fmla="*/ 88 w 162"/>
              <a:gd name="T31" fmla="*/ 114 h 199"/>
              <a:gd name="T32" fmla="*/ 81 w 162"/>
              <a:gd name="T33" fmla="*/ 135 h 199"/>
              <a:gd name="T34" fmla="*/ 93 w 162"/>
              <a:gd name="T35" fmla="*/ 161 h 199"/>
              <a:gd name="T36" fmla="*/ 88 w 162"/>
              <a:gd name="T37" fmla="*/ 142 h 199"/>
              <a:gd name="T38" fmla="*/ 93 w 162"/>
              <a:gd name="T39" fmla="*/ 53 h 199"/>
              <a:gd name="T40" fmla="*/ 81 w 162"/>
              <a:gd name="T41" fmla="*/ 183 h 199"/>
              <a:gd name="T42" fmla="*/ 81 w 162"/>
              <a:gd name="T43" fmla="*/ 169 h 199"/>
              <a:gd name="T44" fmla="*/ 81 w 162"/>
              <a:gd name="T45" fmla="*/ 169 h 199"/>
              <a:gd name="T46" fmla="*/ 69 w 162"/>
              <a:gd name="T47" fmla="*/ 183 h 199"/>
              <a:gd name="T48" fmla="*/ 81 w 162"/>
              <a:gd name="T49" fmla="*/ 0 h 199"/>
              <a:gd name="T50" fmla="*/ 73 w 162"/>
              <a:gd name="T51" fmla="*/ 30 h 199"/>
              <a:gd name="T52" fmla="*/ 69 w 162"/>
              <a:gd name="T53" fmla="*/ 138 h 199"/>
              <a:gd name="T54" fmla="*/ 69 w 162"/>
              <a:gd name="T55" fmla="*/ 147 h 199"/>
              <a:gd name="T56" fmla="*/ 81 w 162"/>
              <a:gd name="T57" fmla="*/ 150 h 199"/>
              <a:gd name="T58" fmla="*/ 81 w 162"/>
              <a:gd name="T59" fmla="*/ 135 h 199"/>
              <a:gd name="T60" fmla="*/ 71 w 162"/>
              <a:gd name="T61" fmla="*/ 125 h 199"/>
              <a:gd name="T62" fmla="*/ 81 w 162"/>
              <a:gd name="T63" fmla="*/ 114 h 199"/>
              <a:gd name="T64" fmla="*/ 81 w 162"/>
              <a:gd name="T65" fmla="*/ 114 h 199"/>
              <a:gd name="T66" fmla="*/ 81 w 162"/>
              <a:gd name="T67" fmla="*/ 97 h 199"/>
              <a:gd name="T68" fmla="*/ 81 w 162"/>
              <a:gd name="T69" fmla="*/ 59 h 199"/>
              <a:gd name="T70" fmla="*/ 81 w 162"/>
              <a:gd name="T71" fmla="*/ 59 h 199"/>
              <a:gd name="T72" fmla="*/ 0 w 162"/>
              <a:gd name="T73" fmla="*/ 199 h 199"/>
              <a:gd name="T74" fmla="*/ 49 w 162"/>
              <a:gd name="T75" fmla="*/ 183 h 199"/>
              <a:gd name="T76" fmla="*/ 69 w 162"/>
              <a:gd name="T77" fmla="*/ 169 h 199"/>
              <a:gd name="T78" fmla="*/ 69 w 162"/>
              <a:gd name="T79" fmla="*/ 161 h 199"/>
              <a:gd name="T80" fmla="*/ 65 w 162"/>
              <a:gd name="T81" fmla="*/ 151 h 199"/>
              <a:gd name="T82" fmla="*/ 69 w 162"/>
              <a:gd name="T83" fmla="*/ 137 h 199"/>
              <a:gd name="T84" fmla="*/ 69 w 162"/>
              <a:gd name="T85" fmla="*/ 53 h 199"/>
              <a:gd name="T86" fmla="*/ 49 w 162"/>
              <a:gd name="T87" fmla="*/ 97 h 199"/>
              <a:gd name="T88" fmla="*/ 55 w 162"/>
              <a:gd name="T89" fmla="*/ 114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62" h="199">
                <a:moveTo>
                  <a:pt x="93" y="183"/>
                </a:moveTo>
                <a:cubicBezTo>
                  <a:pt x="113" y="183"/>
                  <a:pt x="113" y="183"/>
                  <a:pt x="113" y="183"/>
                </a:cubicBezTo>
                <a:cubicBezTo>
                  <a:pt x="129" y="199"/>
                  <a:pt x="129" y="199"/>
                  <a:pt x="129" y="199"/>
                </a:cubicBezTo>
                <a:cubicBezTo>
                  <a:pt x="162" y="199"/>
                  <a:pt x="162" y="199"/>
                  <a:pt x="162" y="199"/>
                </a:cubicBezTo>
                <a:cubicBezTo>
                  <a:pt x="136" y="185"/>
                  <a:pt x="119" y="149"/>
                  <a:pt x="107" y="114"/>
                </a:cubicBezTo>
                <a:cubicBezTo>
                  <a:pt x="113" y="114"/>
                  <a:pt x="113" y="114"/>
                  <a:pt x="113" y="114"/>
                </a:cubicBezTo>
                <a:cubicBezTo>
                  <a:pt x="113" y="97"/>
                  <a:pt x="113" y="97"/>
                  <a:pt x="113" y="97"/>
                </a:cubicBezTo>
                <a:cubicBezTo>
                  <a:pt x="102" y="97"/>
                  <a:pt x="102" y="97"/>
                  <a:pt x="102" y="97"/>
                </a:cubicBezTo>
                <a:cubicBezTo>
                  <a:pt x="98" y="80"/>
                  <a:pt x="95" y="65"/>
                  <a:pt x="93" y="53"/>
                </a:cubicBezTo>
                <a:cubicBezTo>
                  <a:pt x="93" y="138"/>
                  <a:pt x="93" y="138"/>
                  <a:pt x="93" y="138"/>
                </a:cubicBezTo>
                <a:cubicBezTo>
                  <a:pt x="93" y="137"/>
                  <a:pt x="93" y="137"/>
                  <a:pt x="93" y="137"/>
                </a:cubicBezTo>
                <a:cubicBezTo>
                  <a:pt x="94" y="142"/>
                  <a:pt x="96" y="146"/>
                  <a:pt x="97" y="151"/>
                </a:cubicBezTo>
                <a:cubicBezTo>
                  <a:pt x="97" y="151"/>
                  <a:pt x="97" y="151"/>
                  <a:pt x="97" y="151"/>
                </a:cubicBezTo>
                <a:cubicBezTo>
                  <a:pt x="93" y="147"/>
                  <a:pt x="93" y="147"/>
                  <a:pt x="93" y="147"/>
                </a:cubicBezTo>
                <a:cubicBezTo>
                  <a:pt x="93" y="161"/>
                  <a:pt x="93" y="161"/>
                  <a:pt x="93" y="161"/>
                </a:cubicBezTo>
                <a:cubicBezTo>
                  <a:pt x="100" y="169"/>
                  <a:pt x="100" y="169"/>
                  <a:pt x="100" y="169"/>
                </a:cubicBezTo>
                <a:cubicBezTo>
                  <a:pt x="93" y="169"/>
                  <a:pt x="93" y="169"/>
                  <a:pt x="93" y="169"/>
                </a:cubicBezTo>
                <a:lnTo>
                  <a:pt x="93" y="183"/>
                </a:lnTo>
                <a:close/>
                <a:moveTo>
                  <a:pt x="81" y="183"/>
                </a:moveTo>
                <a:cubicBezTo>
                  <a:pt x="93" y="183"/>
                  <a:pt x="93" y="183"/>
                  <a:pt x="93" y="183"/>
                </a:cubicBezTo>
                <a:cubicBezTo>
                  <a:pt x="93" y="169"/>
                  <a:pt x="93" y="169"/>
                  <a:pt x="93" y="169"/>
                </a:cubicBezTo>
                <a:cubicBezTo>
                  <a:pt x="81" y="169"/>
                  <a:pt x="81" y="169"/>
                  <a:pt x="81" y="169"/>
                </a:cubicBezTo>
                <a:cubicBezTo>
                  <a:pt x="81" y="183"/>
                  <a:pt x="81" y="183"/>
                  <a:pt x="81" y="183"/>
                </a:cubicBezTo>
                <a:close/>
                <a:moveTo>
                  <a:pt x="93" y="53"/>
                </a:moveTo>
                <a:cubicBezTo>
                  <a:pt x="90" y="39"/>
                  <a:pt x="89" y="30"/>
                  <a:pt x="89" y="30"/>
                </a:cubicBezTo>
                <a:cubicBezTo>
                  <a:pt x="86" y="30"/>
                  <a:pt x="86" y="30"/>
                  <a:pt x="86" y="30"/>
                </a:cubicBezTo>
                <a:cubicBezTo>
                  <a:pt x="81" y="0"/>
                  <a:pt x="81" y="0"/>
                  <a:pt x="81" y="0"/>
                </a:cubicBezTo>
                <a:cubicBezTo>
                  <a:pt x="81" y="59"/>
                  <a:pt x="81" y="59"/>
                  <a:pt x="81" y="59"/>
                </a:cubicBezTo>
                <a:cubicBezTo>
                  <a:pt x="81" y="61"/>
                  <a:pt x="83" y="88"/>
                  <a:pt x="84" y="97"/>
                </a:cubicBezTo>
                <a:cubicBezTo>
                  <a:pt x="81" y="97"/>
                  <a:pt x="81" y="97"/>
                  <a:pt x="81" y="97"/>
                </a:cubicBezTo>
                <a:cubicBezTo>
                  <a:pt x="81" y="114"/>
                  <a:pt x="81" y="114"/>
                  <a:pt x="81" y="114"/>
                </a:cubicBezTo>
                <a:cubicBezTo>
                  <a:pt x="88" y="114"/>
                  <a:pt x="88" y="114"/>
                  <a:pt x="88" y="114"/>
                </a:cubicBezTo>
                <a:cubicBezTo>
                  <a:pt x="88" y="114"/>
                  <a:pt x="89" y="118"/>
                  <a:pt x="91" y="125"/>
                </a:cubicBezTo>
                <a:cubicBezTo>
                  <a:pt x="81" y="135"/>
                  <a:pt x="81" y="135"/>
                  <a:pt x="81" y="135"/>
                </a:cubicBezTo>
                <a:cubicBezTo>
                  <a:pt x="81" y="150"/>
                  <a:pt x="81" y="150"/>
                  <a:pt x="81" y="150"/>
                </a:cubicBezTo>
                <a:cubicBezTo>
                  <a:pt x="93" y="161"/>
                  <a:pt x="93" y="161"/>
                  <a:pt x="93" y="161"/>
                </a:cubicBezTo>
                <a:cubicBezTo>
                  <a:pt x="93" y="147"/>
                  <a:pt x="93" y="147"/>
                  <a:pt x="93" y="147"/>
                </a:cubicBezTo>
                <a:cubicBezTo>
                  <a:pt x="88" y="142"/>
                  <a:pt x="88" y="142"/>
                  <a:pt x="88" y="142"/>
                </a:cubicBezTo>
                <a:cubicBezTo>
                  <a:pt x="93" y="138"/>
                  <a:pt x="93" y="138"/>
                  <a:pt x="93" y="138"/>
                </a:cubicBezTo>
                <a:lnTo>
                  <a:pt x="93" y="53"/>
                </a:lnTo>
                <a:close/>
                <a:moveTo>
                  <a:pt x="69" y="183"/>
                </a:moveTo>
                <a:cubicBezTo>
                  <a:pt x="81" y="183"/>
                  <a:pt x="81" y="183"/>
                  <a:pt x="81" y="183"/>
                </a:cubicBezTo>
                <a:cubicBezTo>
                  <a:pt x="81" y="183"/>
                  <a:pt x="81" y="183"/>
                  <a:pt x="81" y="183"/>
                </a:cubicBezTo>
                <a:cubicBezTo>
                  <a:pt x="81" y="169"/>
                  <a:pt x="81" y="169"/>
                  <a:pt x="81" y="169"/>
                </a:cubicBezTo>
                <a:cubicBezTo>
                  <a:pt x="81" y="169"/>
                  <a:pt x="81" y="169"/>
                  <a:pt x="81" y="169"/>
                </a:cubicBezTo>
                <a:cubicBezTo>
                  <a:pt x="81" y="169"/>
                  <a:pt x="81" y="169"/>
                  <a:pt x="81" y="169"/>
                </a:cubicBezTo>
                <a:cubicBezTo>
                  <a:pt x="69" y="169"/>
                  <a:pt x="69" y="169"/>
                  <a:pt x="69" y="169"/>
                </a:cubicBezTo>
                <a:cubicBezTo>
                  <a:pt x="69" y="183"/>
                  <a:pt x="69" y="183"/>
                  <a:pt x="69" y="183"/>
                </a:cubicBezTo>
                <a:close/>
                <a:moveTo>
                  <a:pt x="81" y="0"/>
                </a:moveTo>
                <a:cubicBezTo>
                  <a:pt x="81" y="0"/>
                  <a:pt x="81" y="0"/>
                  <a:pt x="81" y="0"/>
                </a:cubicBezTo>
                <a:cubicBezTo>
                  <a:pt x="76" y="30"/>
                  <a:pt x="76" y="30"/>
                  <a:pt x="76" y="30"/>
                </a:cubicBezTo>
                <a:cubicBezTo>
                  <a:pt x="73" y="30"/>
                  <a:pt x="73" y="30"/>
                  <a:pt x="73" y="30"/>
                </a:cubicBezTo>
                <a:cubicBezTo>
                  <a:pt x="73" y="30"/>
                  <a:pt x="72" y="39"/>
                  <a:pt x="69" y="53"/>
                </a:cubicBezTo>
                <a:cubicBezTo>
                  <a:pt x="69" y="138"/>
                  <a:pt x="69" y="138"/>
                  <a:pt x="69" y="138"/>
                </a:cubicBezTo>
                <a:cubicBezTo>
                  <a:pt x="74" y="142"/>
                  <a:pt x="74" y="142"/>
                  <a:pt x="74" y="142"/>
                </a:cubicBezTo>
                <a:cubicBezTo>
                  <a:pt x="69" y="147"/>
                  <a:pt x="69" y="147"/>
                  <a:pt x="69" y="147"/>
                </a:cubicBezTo>
                <a:cubicBezTo>
                  <a:pt x="69" y="161"/>
                  <a:pt x="69" y="161"/>
                  <a:pt x="69" y="161"/>
                </a:cubicBezTo>
                <a:cubicBezTo>
                  <a:pt x="81" y="150"/>
                  <a:pt x="81" y="150"/>
                  <a:pt x="81" y="150"/>
                </a:cubicBezTo>
                <a:cubicBezTo>
                  <a:pt x="81" y="150"/>
                  <a:pt x="81" y="150"/>
                  <a:pt x="81" y="150"/>
                </a:cubicBezTo>
                <a:cubicBezTo>
                  <a:pt x="81" y="135"/>
                  <a:pt x="81" y="135"/>
                  <a:pt x="81" y="135"/>
                </a:cubicBezTo>
                <a:cubicBezTo>
                  <a:pt x="81" y="135"/>
                  <a:pt x="81" y="135"/>
                  <a:pt x="81" y="135"/>
                </a:cubicBezTo>
                <a:cubicBezTo>
                  <a:pt x="71" y="125"/>
                  <a:pt x="71" y="125"/>
                  <a:pt x="71" y="125"/>
                </a:cubicBezTo>
                <a:cubicBezTo>
                  <a:pt x="73" y="118"/>
                  <a:pt x="73" y="114"/>
                  <a:pt x="73" y="114"/>
                </a:cubicBezTo>
                <a:cubicBezTo>
                  <a:pt x="81" y="114"/>
                  <a:pt x="81" y="114"/>
                  <a:pt x="81" y="114"/>
                </a:cubicBezTo>
                <a:cubicBezTo>
                  <a:pt x="81" y="114"/>
                  <a:pt x="81" y="114"/>
                  <a:pt x="81" y="114"/>
                </a:cubicBezTo>
                <a:cubicBezTo>
                  <a:pt x="81" y="114"/>
                  <a:pt x="81" y="114"/>
                  <a:pt x="81" y="114"/>
                </a:cubicBezTo>
                <a:cubicBezTo>
                  <a:pt x="81" y="97"/>
                  <a:pt x="81" y="97"/>
                  <a:pt x="81" y="97"/>
                </a:cubicBezTo>
                <a:cubicBezTo>
                  <a:pt x="81" y="97"/>
                  <a:pt x="81" y="97"/>
                  <a:pt x="81" y="97"/>
                </a:cubicBezTo>
                <a:cubicBezTo>
                  <a:pt x="78" y="97"/>
                  <a:pt x="78" y="97"/>
                  <a:pt x="78" y="97"/>
                </a:cubicBezTo>
                <a:cubicBezTo>
                  <a:pt x="79" y="88"/>
                  <a:pt x="81" y="59"/>
                  <a:pt x="81" y="59"/>
                </a:cubicBezTo>
                <a:cubicBezTo>
                  <a:pt x="81" y="59"/>
                  <a:pt x="81" y="59"/>
                  <a:pt x="81" y="59"/>
                </a:cubicBezTo>
                <a:cubicBezTo>
                  <a:pt x="81" y="59"/>
                  <a:pt x="81" y="59"/>
                  <a:pt x="81" y="59"/>
                </a:cubicBezTo>
                <a:lnTo>
                  <a:pt x="81" y="0"/>
                </a:lnTo>
                <a:close/>
                <a:moveTo>
                  <a:pt x="0" y="199"/>
                </a:moveTo>
                <a:cubicBezTo>
                  <a:pt x="32" y="199"/>
                  <a:pt x="32" y="199"/>
                  <a:pt x="32" y="199"/>
                </a:cubicBezTo>
                <a:cubicBezTo>
                  <a:pt x="49" y="183"/>
                  <a:pt x="49" y="183"/>
                  <a:pt x="49" y="183"/>
                </a:cubicBezTo>
                <a:cubicBezTo>
                  <a:pt x="69" y="183"/>
                  <a:pt x="69" y="183"/>
                  <a:pt x="69" y="183"/>
                </a:cubicBezTo>
                <a:cubicBezTo>
                  <a:pt x="69" y="169"/>
                  <a:pt x="69" y="169"/>
                  <a:pt x="69" y="169"/>
                </a:cubicBezTo>
                <a:cubicBezTo>
                  <a:pt x="62" y="169"/>
                  <a:pt x="62" y="169"/>
                  <a:pt x="62" y="169"/>
                </a:cubicBezTo>
                <a:cubicBezTo>
                  <a:pt x="69" y="161"/>
                  <a:pt x="69" y="161"/>
                  <a:pt x="69" y="161"/>
                </a:cubicBezTo>
                <a:cubicBezTo>
                  <a:pt x="69" y="147"/>
                  <a:pt x="69" y="147"/>
                  <a:pt x="69" y="147"/>
                </a:cubicBezTo>
                <a:cubicBezTo>
                  <a:pt x="65" y="151"/>
                  <a:pt x="65" y="151"/>
                  <a:pt x="65" y="151"/>
                </a:cubicBezTo>
                <a:cubicBezTo>
                  <a:pt x="66" y="146"/>
                  <a:pt x="67" y="142"/>
                  <a:pt x="69" y="137"/>
                </a:cubicBezTo>
                <a:cubicBezTo>
                  <a:pt x="69" y="137"/>
                  <a:pt x="69" y="137"/>
                  <a:pt x="69" y="137"/>
                </a:cubicBezTo>
                <a:cubicBezTo>
                  <a:pt x="69" y="138"/>
                  <a:pt x="69" y="138"/>
                  <a:pt x="69" y="138"/>
                </a:cubicBezTo>
                <a:cubicBezTo>
                  <a:pt x="69" y="53"/>
                  <a:pt x="69" y="53"/>
                  <a:pt x="69" y="53"/>
                </a:cubicBezTo>
                <a:cubicBezTo>
                  <a:pt x="67" y="65"/>
                  <a:pt x="64" y="80"/>
                  <a:pt x="59" y="97"/>
                </a:cubicBezTo>
                <a:cubicBezTo>
                  <a:pt x="49" y="97"/>
                  <a:pt x="49" y="97"/>
                  <a:pt x="49" y="97"/>
                </a:cubicBezTo>
                <a:cubicBezTo>
                  <a:pt x="49" y="114"/>
                  <a:pt x="49" y="114"/>
                  <a:pt x="49" y="114"/>
                </a:cubicBezTo>
                <a:cubicBezTo>
                  <a:pt x="55" y="114"/>
                  <a:pt x="55" y="114"/>
                  <a:pt x="55" y="114"/>
                </a:cubicBezTo>
                <a:cubicBezTo>
                  <a:pt x="43" y="149"/>
                  <a:pt x="26" y="185"/>
                  <a:pt x="0" y="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grpSp>
        <p:nvGrpSpPr>
          <p:cNvPr id="239" name="Group 238"/>
          <p:cNvGrpSpPr/>
          <p:nvPr/>
        </p:nvGrpSpPr>
        <p:grpSpPr>
          <a:xfrm rot="18037799" flipH="1">
            <a:off x="7534987" y="5059244"/>
            <a:ext cx="550134" cy="700133"/>
            <a:chOff x="10158051" y="2762082"/>
            <a:chExt cx="335417" cy="426983"/>
          </a:xfrm>
          <a:solidFill>
            <a:schemeClr val="accent5"/>
          </a:solidFill>
        </p:grpSpPr>
        <p:sp>
          <p:nvSpPr>
            <p:cNvPr id="240" name="Freeform 208"/>
            <p:cNvSpPr/>
            <p:nvPr/>
          </p:nvSpPr>
          <p:spPr bwMode="auto">
            <a:xfrm>
              <a:off x="10211062" y="2796780"/>
              <a:ext cx="282406" cy="392285"/>
            </a:xfrm>
            <a:custGeom>
              <a:avLst/>
              <a:gdLst>
                <a:gd name="T0" fmla="*/ 67 w 124"/>
                <a:gd name="T1" fmla="*/ 33 h 172"/>
                <a:gd name="T2" fmla="*/ 67 w 124"/>
                <a:gd name="T3" fmla="*/ 33 h 172"/>
                <a:gd name="T4" fmla="*/ 67 w 124"/>
                <a:gd name="T5" fmla="*/ 137 h 172"/>
                <a:gd name="T6" fmla="*/ 45 w 124"/>
                <a:gd name="T7" fmla="*/ 160 h 172"/>
                <a:gd name="T8" fmla="*/ 15 w 124"/>
                <a:gd name="T9" fmla="*/ 144 h 172"/>
                <a:gd name="T10" fmla="*/ 20 w 124"/>
                <a:gd name="T11" fmla="*/ 144 h 172"/>
                <a:gd name="T12" fmla="*/ 20 w 124"/>
                <a:gd name="T13" fmla="*/ 135 h 172"/>
                <a:gd name="T14" fmla="*/ 0 w 124"/>
                <a:gd name="T15" fmla="*/ 135 h 172"/>
                <a:gd name="T16" fmla="*/ 0 w 124"/>
                <a:gd name="T17" fmla="*/ 144 h 172"/>
                <a:gd name="T18" fmla="*/ 6 w 124"/>
                <a:gd name="T19" fmla="*/ 144 h 172"/>
                <a:gd name="T20" fmla="*/ 42 w 124"/>
                <a:gd name="T21" fmla="*/ 170 h 172"/>
                <a:gd name="T22" fmla="*/ 77 w 124"/>
                <a:gd name="T23" fmla="*/ 135 h 172"/>
                <a:gd name="T24" fmla="*/ 76 w 124"/>
                <a:gd name="T25" fmla="*/ 33 h 172"/>
                <a:gd name="T26" fmla="*/ 95 w 124"/>
                <a:gd name="T27" fmla="*/ 11 h 172"/>
                <a:gd name="T28" fmla="*/ 114 w 124"/>
                <a:gd name="T29" fmla="*/ 34 h 172"/>
                <a:gd name="T30" fmla="*/ 114 w 124"/>
                <a:gd name="T31" fmla="*/ 149 h 172"/>
                <a:gd name="T32" fmla="*/ 124 w 124"/>
                <a:gd name="T33" fmla="*/ 149 h 172"/>
                <a:gd name="T34" fmla="*/ 124 w 124"/>
                <a:gd name="T35" fmla="*/ 32 h 172"/>
                <a:gd name="T36" fmla="*/ 97 w 124"/>
                <a:gd name="T37" fmla="*/ 1 h 172"/>
                <a:gd name="T38" fmla="*/ 67 w 124"/>
                <a:gd name="T39" fmla="*/ 33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72">
                  <a:moveTo>
                    <a:pt x="67" y="33"/>
                  </a:moveTo>
                  <a:cubicBezTo>
                    <a:pt x="67" y="33"/>
                    <a:pt x="67" y="33"/>
                    <a:pt x="67" y="33"/>
                  </a:cubicBezTo>
                  <a:cubicBezTo>
                    <a:pt x="67" y="33"/>
                    <a:pt x="67" y="136"/>
                    <a:pt x="67" y="137"/>
                  </a:cubicBezTo>
                  <a:cubicBezTo>
                    <a:pt x="67" y="149"/>
                    <a:pt x="57" y="157"/>
                    <a:pt x="45" y="160"/>
                  </a:cubicBezTo>
                  <a:cubicBezTo>
                    <a:pt x="35" y="163"/>
                    <a:pt x="13" y="158"/>
                    <a:pt x="15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0" y="135"/>
                    <a:pt x="20" y="135"/>
                    <a:pt x="20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6" y="144"/>
                    <a:pt x="6" y="144"/>
                    <a:pt x="6" y="144"/>
                  </a:cubicBezTo>
                  <a:cubicBezTo>
                    <a:pt x="5" y="162"/>
                    <a:pt x="25" y="172"/>
                    <a:pt x="42" y="170"/>
                  </a:cubicBezTo>
                  <a:cubicBezTo>
                    <a:pt x="61" y="169"/>
                    <a:pt x="77" y="153"/>
                    <a:pt x="77" y="135"/>
                  </a:cubicBezTo>
                  <a:cubicBezTo>
                    <a:pt x="77" y="133"/>
                    <a:pt x="76" y="33"/>
                    <a:pt x="76" y="33"/>
                  </a:cubicBezTo>
                  <a:cubicBezTo>
                    <a:pt x="76" y="22"/>
                    <a:pt x="83" y="11"/>
                    <a:pt x="95" y="11"/>
                  </a:cubicBezTo>
                  <a:cubicBezTo>
                    <a:pt x="108" y="11"/>
                    <a:pt x="114" y="22"/>
                    <a:pt x="114" y="34"/>
                  </a:cubicBezTo>
                  <a:cubicBezTo>
                    <a:pt x="114" y="35"/>
                    <a:pt x="114" y="149"/>
                    <a:pt x="114" y="149"/>
                  </a:cubicBezTo>
                  <a:cubicBezTo>
                    <a:pt x="114" y="155"/>
                    <a:pt x="124" y="155"/>
                    <a:pt x="124" y="149"/>
                  </a:cubicBezTo>
                  <a:cubicBezTo>
                    <a:pt x="124" y="149"/>
                    <a:pt x="124" y="33"/>
                    <a:pt x="124" y="32"/>
                  </a:cubicBezTo>
                  <a:cubicBezTo>
                    <a:pt x="124" y="16"/>
                    <a:pt x="113" y="3"/>
                    <a:pt x="97" y="1"/>
                  </a:cubicBezTo>
                  <a:cubicBezTo>
                    <a:pt x="79" y="0"/>
                    <a:pt x="67" y="17"/>
                    <a:pt x="67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41" name="Freeform 209"/>
            <p:cNvSpPr/>
            <p:nvPr/>
          </p:nvSpPr>
          <p:spPr bwMode="auto">
            <a:xfrm>
              <a:off x="10174436" y="2890273"/>
              <a:ext cx="118553" cy="203371"/>
            </a:xfrm>
            <a:custGeom>
              <a:avLst/>
              <a:gdLst>
                <a:gd name="T0" fmla="*/ 16 w 52"/>
                <a:gd name="T1" fmla="*/ 89 h 89"/>
                <a:gd name="T2" fmla="*/ 36 w 52"/>
                <a:gd name="T3" fmla="*/ 89 h 89"/>
                <a:gd name="T4" fmla="*/ 43 w 52"/>
                <a:gd name="T5" fmla="*/ 89 h 89"/>
                <a:gd name="T6" fmla="*/ 52 w 52"/>
                <a:gd name="T7" fmla="*/ 0 h 89"/>
                <a:gd name="T8" fmla="*/ 26 w 52"/>
                <a:gd name="T9" fmla="*/ 7 h 89"/>
                <a:gd name="T10" fmla="*/ 0 w 52"/>
                <a:gd name="T11" fmla="*/ 0 h 89"/>
                <a:gd name="T12" fmla="*/ 9 w 52"/>
                <a:gd name="T13" fmla="*/ 89 h 89"/>
                <a:gd name="T14" fmla="*/ 16 w 52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89">
                  <a:moveTo>
                    <a:pt x="16" y="89"/>
                  </a:moveTo>
                  <a:cubicBezTo>
                    <a:pt x="36" y="89"/>
                    <a:pt x="36" y="89"/>
                    <a:pt x="36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5" y="5"/>
                    <a:pt x="36" y="7"/>
                    <a:pt x="26" y="7"/>
                  </a:cubicBezTo>
                  <a:cubicBezTo>
                    <a:pt x="16" y="7"/>
                    <a:pt x="7" y="5"/>
                    <a:pt x="0" y="0"/>
                  </a:cubicBezTo>
                  <a:cubicBezTo>
                    <a:pt x="9" y="89"/>
                    <a:pt x="9" y="89"/>
                    <a:pt x="9" y="89"/>
                  </a:cubicBezTo>
                  <a:lnTo>
                    <a:pt x="16" y="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42" name="Freeform 210"/>
            <p:cNvSpPr/>
            <p:nvPr/>
          </p:nvSpPr>
          <p:spPr bwMode="auto">
            <a:xfrm>
              <a:off x="10158051" y="2762082"/>
              <a:ext cx="150360" cy="134938"/>
            </a:xfrm>
            <a:custGeom>
              <a:avLst/>
              <a:gdLst>
                <a:gd name="T0" fmla="*/ 0 w 66"/>
                <a:gd name="T1" fmla="*/ 33 h 59"/>
                <a:gd name="T2" fmla="*/ 3 w 66"/>
                <a:gd name="T3" fmla="*/ 45 h 59"/>
                <a:gd name="T4" fmla="*/ 5 w 66"/>
                <a:gd name="T5" fmla="*/ 48 h 59"/>
                <a:gd name="T6" fmla="*/ 7 w 66"/>
                <a:gd name="T7" fmla="*/ 50 h 59"/>
                <a:gd name="T8" fmla="*/ 7 w 66"/>
                <a:gd name="T9" fmla="*/ 50 h 59"/>
                <a:gd name="T10" fmla="*/ 7 w 66"/>
                <a:gd name="T11" fmla="*/ 51 h 59"/>
                <a:gd name="T12" fmla="*/ 32 w 66"/>
                <a:gd name="T13" fmla="*/ 59 h 59"/>
                <a:gd name="T14" fmla="*/ 33 w 66"/>
                <a:gd name="T15" fmla="*/ 59 h 59"/>
                <a:gd name="T16" fmla="*/ 34 w 66"/>
                <a:gd name="T17" fmla="*/ 59 h 59"/>
                <a:gd name="T18" fmla="*/ 59 w 66"/>
                <a:gd name="T19" fmla="*/ 51 h 59"/>
                <a:gd name="T20" fmla="*/ 59 w 66"/>
                <a:gd name="T21" fmla="*/ 50 h 59"/>
                <a:gd name="T22" fmla="*/ 59 w 66"/>
                <a:gd name="T23" fmla="*/ 50 h 59"/>
                <a:gd name="T24" fmla="*/ 61 w 66"/>
                <a:gd name="T25" fmla="*/ 48 h 59"/>
                <a:gd name="T26" fmla="*/ 63 w 66"/>
                <a:gd name="T27" fmla="*/ 45 h 59"/>
                <a:gd name="T28" fmla="*/ 66 w 66"/>
                <a:gd name="T29" fmla="*/ 33 h 59"/>
                <a:gd name="T30" fmla="*/ 33 w 66"/>
                <a:gd name="T31" fmla="*/ 0 h 59"/>
                <a:gd name="T32" fmla="*/ 0 w 66"/>
                <a:gd name="T33" fmla="*/ 3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59">
                  <a:moveTo>
                    <a:pt x="0" y="33"/>
                  </a:moveTo>
                  <a:cubicBezTo>
                    <a:pt x="0" y="38"/>
                    <a:pt x="1" y="42"/>
                    <a:pt x="3" y="45"/>
                  </a:cubicBezTo>
                  <a:cubicBezTo>
                    <a:pt x="4" y="46"/>
                    <a:pt x="4" y="47"/>
                    <a:pt x="5" y="48"/>
                  </a:cubicBezTo>
                  <a:cubicBezTo>
                    <a:pt x="5" y="49"/>
                    <a:pt x="6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1"/>
                  </a:cubicBezTo>
                  <a:cubicBezTo>
                    <a:pt x="15" y="56"/>
                    <a:pt x="23" y="58"/>
                    <a:pt x="32" y="59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3" y="59"/>
                    <a:pt x="34" y="59"/>
                  </a:cubicBezTo>
                  <a:cubicBezTo>
                    <a:pt x="43" y="58"/>
                    <a:pt x="51" y="56"/>
                    <a:pt x="59" y="51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60" y="50"/>
                    <a:pt x="60" y="49"/>
                    <a:pt x="61" y="48"/>
                  </a:cubicBezTo>
                  <a:cubicBezTo>
                    <a:pt x="62" y="47"/>
                    <a:pt x="62" y="46"/>
                    <a:pt x="63" y="45"/>
                  </a:cubicBezTo>
                  <a:cubicBezTo>
                    <a:pt x="65" y="42"/>
                    <a:pt x="66" y="38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243" name="Group 242"/>
          <p:cNvGrpSpPr/>
          <p:nvPr/>
        </p:nvGrpSpPr>
        <p:grpSpPr>
          <a:xfrm rot="18037799" flipH="1">
            <a:off x="9183601" y="4823498"/>
            <a:ext cx="422085" cy="354019"/>
            <a:chOff x="9404326" y="3554361"/>
            <a:chExt cx="257346" cy="215902"/>
          </a:xfrm>
          <a:solidFill>
            <a:schemeClr val="accent5"/>
          </a:solidFill>
        </p:grpSpPr>
        <p:sp>
          <p:nvSpPr>
            <p:cNvPr id="244" name="Freeform 229"/>
            <p:cNvSpPr>
              <a:spLocks noEditPoints="1"/>
            </p:cNvSpPr>
            <p:nvPr/>
          </p:nvSpPr>
          <p:spPr bwMode="auto">
            <a:xfrm>
              <a:off x="9404326" y="3649782"/>
              <a:ext cx="257346" cy="120481"/>
            </a:xfrm>
            <a:custGeom>
              <a:avLst/>
              <a:gdLst>
                <a:gd name="T0" fmla="*/ 238 w 267"/>
                <a:gd name="T1" fmla="*/ 0 h 125"/>
                <a:gd name="T2" fmla="*/ 238 w 267"/>
                <a:gd name="T3" fmla="*/ 40 h 125"/>
                <a:gd name="T4" fmla="*/ 238 w 267"/>
                <a:gd name="T5" fmla="*/ 40 h 125"/>
                <a:gd name="T6" fmla="*/ 238 w 267"/>
                <a:gd name="T7" fmla="*/ 17 h 125"/>
                <a:gd name="T8" fmla="*/ 231 w 267"/>
                <a:gd name="T9" fmla="*/ 52 h 125"/>
                <a:gd name="T10" fmla="*/ 219 w 267"/>
                <a:gd name="T11" fmla="*/ 90 h 125"/>
                <a:gd name="T12" fmla="*/ 219 w 267"/>
                <a:gd name="T13" fmla="*/ 114 h 125"/>
                <a:gd name="T14" fmla="*/ 219 w 267"/>
                <a:gd name="T15" fmla="*/ 114 h 125"/>
                <a:gd name="T16" fmla="*/ 219 w 267"/>
                <a:gd name="T17" fmla="*/ 0 h 125"/>
                <a:gd name="T18" fmla="*/ 215 w 267"/>
                <a:gd name="T19" fmla="*/ 40 h 125"/>
                <a:gd name="T20" fmla="*/ 219 w 267"/>
                <a:gd name="T21" fmla="*/ 76 h 125"/>
                <a:gd name="T22" fmla="*/ 219 w 267"/>
                <a:gd name="T23" fmla="*/ 0 h 125"/>
                <a:gd name="T24" fmla="*/ 184 w 267"/>
                <a:gd name="T25" fmla="*/ 114 h 125"/>
                <a:gd name="T26" fmla="*/ 184 w 267"/>
                <a:gd name="T27" fmla="*/ 0 h 125"/>
                <a:gd name="T28" fmla="*/ 184 w 267"/>
                <a:gd name="T29" fmla="*/ 76 h 125"/>
                <a:gd name="T30" fmla="*/ 191 w 267"/>
                <a:gd name="T31" fmla="*/ 40 h 125"/>
                <a:gd name="T32" fmla="*/ 203 w 267"/>
                <a:gd name="T33" fmla="*/ 0 h 125"/>
                <a:gd name="T34" fmla="*/ 167 w 267"/>
                <a:gd name="T35" fmla="*/ 114 h 125"/>
                <a:gd name="T36" fmla="*/ 167 w 267"/>
                <a:gd name="T37" fmla="*/ 0 h 125"/>
                <a:gd name="T38" fmla="*/ 167 w 267"/>
                <a:gd name="T39" fmla="*/ 40 h 125"/>
                <a:gd name="T40" fmla="*/ 172 w 267"/>
                <a:gd name="T41" fmla="*/ 76 h 125"/>
                <a:gd name="T42" fmla="*/ 184 w 267"/>
                <a:gd name="T43" fmla="*/ 0 h 125"/>
                <a:gd name="T44" fmla="*/ 149 w 267"/>
                <a:gd name="T45" fmla="*/ 114 h 125"/>
                <a:gd name="T46" fmla="*/ 149 w 267"/>
                <a:gd name="T47" fmla="*/ 0 h 125"/>
                <a:gd name="T48" fmla="*/ 149 w 267"/>
                <a:gd name="T49" fmla="*/ 76 h 125"/>
                <a:gd name="T50" fmla="*/ 156 w 267"/>
                <a:gd name="T51" fmla="*/ 40 h 125"/>
                <a:gd name="T52" fmla="*/ 167 w 267"/>
                <a:gd name="T53" fmla="*/ 0 h 125"/>
                <a:gd name="T54" fmla="*/ 132 w 267"/>
                <a:gd name="T55" fmla="*/ 114 h 125"/>
                <a:gd name="T56" fmla="*/ 132 w 267"/>
                <a:gd name="T57" fmla="*/ 0 h 125"/>
                <a:gd name="T58" fmla="*/ 132 w 267"/>
                <a:gd name="T59" fmla="*/ 40 h 125"/>
                <a:gd name="T60" fmla="*/ 139 w 267"/>
                <a:gd name="T61" fmla="*/ 76 h 125"/>
                <a:gd name="T62" fmla="*/ 149 w 267"/>
                <a:gd name="T63" fmla="*/ 0 h 125"/>
                <a:gd name="T64" fmla="*/ 115 w 267"/>
                <a:gd name="T65" fmla="*/ 114 h 125"/>
                <a:gd name="T66" fmla="*/ 115 w 267"/>
                <a:gd name="T67" fmla="*/ 0 h 125"/>
                <a:gd name="T68" fmla="*/ 115 w 267"/>
                <a:gd name="T69" fmla="*/ 76 h 125"/>
                <a:gd name="T70" fmla="*/ 120 w 267"/>
                <a:gd name="T71" fmla="*/ 40 h 125"/>
                <a:gd name="T72" fmla="*/ 132 w 267"/>
                <a:gd name="T73" fmla="*/ 0 h 125"/>
                <a:gd name="T74" fmla="*/ 97 w 267"/>
                <a:gd name="T75" fmla="*/ 114 h 125"/>
                <a:gd name="T76" fmla="*/ 97 w 267"/>
                <a:gd name="T77" fmla="*/ 0 h 125"/>
                <a:gd name="T78" fmla="*/ 97 w 267"/>
                <a:gd name="T79" fmla="*/ 40 h 125"/>
                <a:gd name="T80" fmla="*/ 104 w 267"/>
                <a:gd name="T81" fmla="*/ 76 h 125"/>
                <a:gd name="T82" fmla="*/ 115 w 267"/>
                <a:gd name="T83" fmla="*/ 0 h 125"/>
                <a:gd name="T84" fmla="*/ 80 w 267"/>
                <a:gd name="T85" fmla="*/ 114 h 125"/>
                <a:gd name="T86" fmla="*/ 80 w 267"/>
                <a:gd name="T87" fmla="*/ 0 h 125"/>
                <a:gd name="T88" fmla="*/ 80 w 267"/>
                <a:gd name="T89" fmla="*/ 76 h 125"/>
                <a:gd name="T90" fmla="*/ 85 w 267"/>
                <a:gd name="T91" fmla="*/ 40 h 125"/>
                <a:gd name="T92" fmla="*/ 97 w 267"/>
                <a:gd name="T93" fmla="*/ 0 h 125"/>
                <a:gd name="T94" fmla="*/ 61 w 267"/>
                <a:gd name="T95" fmla="*/ 114 h 125"/>
                <a:gd name="T96" fmla="*/ 61 w 267"/>
                <a:gd name="T97" fmla="*/ 0 h 125"/>
                <a:gd name="T98" fmla="*/ 61 w 267"/>
                <a:gd name="T99" fmla="*/ 40 h 125"/>
                <a:gd name="T100" fmla="*/ 68 w 267"/>
                <a:gd name="T101" fmla="*/ 76 h 125"/>
                <a:gd name="T102" fmla="*/ 80 w 267"/>
                <a:gd name="T103" fmla="*/ 0 h 125"/>
                <a:gd name="T104" fmla="*/ 45 w 267"/>
                <a:gd name="T105" fmla="*/ 114 h 125"/>
                <a:gd name="T106" fmla="*/ 45 w 267"/>
                <a:gd name="T107" fmla="*/ 0 h 125"/>
                <a:gd name="T108" fmla="*/ 45 w 267"/>
                <a:gd name="T109" fmla="*/ 76 h 125"/>
                <a:gd name="T110" fmla="*/ 49 w 267"/>
                <a:gd name="T111" fmla="*/ 40 h 125"/>
                <a:gd name="T112" fmla="*/ 61 w 267"/>
                <a:gd name="T113" fmla="*/ 0 h 125"/>
                <a:gd name="T114" fmla="*/ 45 w 267"/>
                <a:gd name="T115" fmla="*/ 90 h 125"/>
                <a:gd name="T116" fmla="*/ 33 w 267"/>
                <a:gd name="T117" fmla="*/ 52 h 125"/>
                <a:gd name="T118" fmla="*/ 26 w 267"/>
                <a:gd name="T119" fmla="*/ 17 h 125"/>
                <a:gd name="T120" fmla="*/ 26 w 267"/>
                <a:gd name="T121" fmla="*/ 125 h 125"/>
                <a:gd name="T122" fmla="*/ 14 w 267"/>
                <a:gd name="T123" fmla="*/ 40 h 125"/>
                <a:gd name="T124" fmla="*/ 26 w 267"/>
                <a:gd name="T12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7" h="125">
                  <a:moveTo>
                    <a:pt x="238" y="125"/>
                  </a:moveTo>
                  <a:lnTo>
                    <a:pt x="267" y="125"/>
                  </a:lnTo>
                  <a:lnTo>
                    <a:pt x="267" y="0"/>
                  </a:lnTo>
                  <a:lnTo>
                    <a:pt x="238" y="0"/>
                  </a:lnTo>
                  <a:lnTo>
                    <a:pt x="238" y="17"/>
                  </a:lnTo>
                  <a:lnTo>
                    <a:pt x="250" y="17"/>
                  </a:lnTo>
                  <a:lnTo>
                    <a:pt x="250" y="40"/>
                  </a:lnTo>
                  <a:lnTo>
                    <a:pt x="238" y="40"/>
                  </a:lnTo>
                  <a:lnTo>
                    <a:pt x="238" y="125"/>
                  </a:lnTo>
                  <a:close/>
                  <a:moveTo>
                    <a:pt x="219" y="125"/>
                  </a:moveTo>
                  <a:lnTo>
                    <a:pt x="238" y="125"/>
                  </a:lnTo>
                  <a:lnTo>
                    <a:pt x="238" y="40"/>
                  </a:lnTo>
                  <a:lnTo>
                    <a:pt x="227" y="40"/>
                  </a:lnTo>
                  <a:lnTo>
                    <a:pt x="227" y="17"/>
                  </a:lnTo>
                  <a:lnTo>
                    <a:pt x="227" y="17"/>
                  </a:lnTo>
                  <a:lnTo>
                    <a:pt x="238" y="17"/>
                  </a:lnTo>
                  <a:lnTo>
                    <a:pt x="238" y="0"/>
                  </a:lnTo>
                  <a:lnTo>
                    <a:pt x="219" y="0"/>
                  </a:lnTo>
                  <a:lnTo>
                    <a:pt x="219" y="52"/>
                  </a:lnTo>
                  <a:lnTo>
                    <a:pt x="231" y="52"/>
                  </a:lnTo>
                  <a:lnTo>
                    <a:pt x="231" y="76"/>
                  </a:lnTo>
                  <a:lnTo>
                    <a:pt x="231" y="76"/>
                  </a:lnTo>
                  <a:lnTo>
                    <a:pt x="219" y="76"/>
                  </a:lnTo>
                  <a:lnTo>
                    <a:pt x="219" y="90"/>
                  </a:lnTo>
                  <a:lnTo>
                    <a:pt x="219" y="90"/>
                  </a:lnTo>
                  <a:lnTo>
                    <a:pt x="219" y="114"/>
                  </a:lnTo>
                  <a:lnTo>
                    <a:pt x="219" y="114"/>
                  </a:lnTo>
                  <a:lnTo>
                    <a:pt x="219" y="114"/>
                  </a:lnTo>
                  <a:lnTo>
                    <a:pt x="219" y="125"/>
                  </a:lnTo>
                  <a:close/>
                  <a:moveTo>
                    <a:pt x="203" y="125"/>
                  </a:moveTo>
                  <a:lnTo>
                    <a:pt x="219" y="125"/>
                  </a:lnTo>
                  <a:lnTo>
                    <a:pt x="219" y="114"/>
                  </a:lnTo>
                  <a:lnTo>
                    <a:pt x="203" y="114"/>
                  </a:lnTo>
                  <a:lnTo>
                    <a:pt x="203" y="125"/>
                  </a:lnTo>
                  <a:lnTo>
                    <a:pt x="203" y="125"/>
                  </a:lnTo>
                  <a:close/>
                  <a:moveTo>
                    <a:pt x="219" y="0"/>
                  </a:moveTo>
                  <a:lnTo>
                    <a:pt x="203" y="0"/>
                  </a:lnTo>
                  <a:lnTo>
                    <a:pt x="203" y="17"/>
                  </a:lnTo>
                  <a:lnTo>
                    <a:pt x="215" y="17"/>
                  </a:lnTo>
                  <a:lnTo>
                    <a:pt x="215" y="40"/>
                  </a:lnTo>
                  <a:lnTo>
                    <a:pt x="203" y="40"/>
                  </a:lnTo>
                  <a:lnTo>
                    <a:pt x="203" y="90"/>
                  </a:lnTo>
                  <a:lnTo>
                    <a:pt x="219" y="90"/>
                  </a:lnTo>
                  <a:lnTo>
                    <a:pt x="219" y="76"/>
                  </a:lnTo>
                  <a:lnTo>
                    <a:pt x="208" y="76"/>
                  </a:lnTo>
                  <a:lnTo>
                    <a:pt x="208" y="52"/>
                  </a:lnTo>
                  <a:lnTo>
                    <a:pt x="219" y="52"/>
                  </a:lnTo>
                  <a:lnTo>
                    <a:pt x="219" y="0"/>
                  </a:lnTo>
                  <a:close/>
                  <a:moveTo>
                    <a:pt x="184" y="125"/>
                  </a:moveTo>
                  <a:lnTo>
                    <a:pt x="203" y="125"/>
                  </a:lnTo>
                  <a:lnTo>
                    <a:pt x="203" y="114"/>
                  </a:lnTo>
                  <a:lnTo>
                    <a:pt x="184" y="114"/>
                  </a:lnTo>
                  <a:lnTo>
                    <a:pt x="184" y="125"/>
                  </a:lnTo>
                  <a:lnTo>
                    <a:pt x="184" y="125"/>
                  </a:lnTo>
                  <a:close/>
                  <a:moveTo>
                    <a:pt x="203" y="0"/>
                  </a:moveTo>
                  <a:lnTo>
                    <a:pt x="184" y="0"/>
                  </a:lnTo>
                  <a:lnTo>
                    <a:pt x="184" y="52"/>
                  </a:lnTo>
                  <a:lnTo>
                    <a:pt x="196" y="52"/>
                  </a:lnTo>
                  <a:lnTo>
                    <a:pt x="196" y="76"/>
                  </a:lnTo>
                  <a:lnTo>
                    <a:pt x="184" y="76"/>
                  </a:lnTo>
                  <a:lnTo>
                    <a:pt x="184" y="90"/>
                  </a:lnTo>
                  <a:lnTo>
                    <a:pt x="203" y="90"/>
                  </a:lnTo>
                  <a:lnTo>
                    <a:pt x="203" y="40"/>
                  </a:lnTo>
                  <a:lnTo>
                    <a:pt x="191" y="40"/>
                  </a:lnTo>
                  <a:lnTo>
                    <a:pt x="191" y="17"/>
                  </a:lnTo>
                  <a:lnTo>
                    <a:pt x="191" y="17"/>
                  </a:lnTo>
                  <a:lnTo>
                    <a:pt x="203" y="17"/>
                  </a:lnTo>
                  <a:lnTo>
                    <a:pt x="203" y="0"/>
                  </a:lnTo>
                  <a:close/>
                  <a:moveTo>
                    <a:pt x="167" y="125"/>
                  </a:moveTo>
                  <a:lnTo>
                    <a:pt x="184" y="125"/>
                  </a:lnTo>
                  <a:lnTo>
                    <a:pt x="184" y="114"/>
                  </a:lnTo>
                  <a:lnTo>
                    <a:pt x="167" y="114"/>
                  </a:lnTo>
                  <a:lnTo>
                    <a:pt x="167" y="125"/>
                  </a:lnTo>
                  <a:lnTo>
                    <a:pt x="167" y="125"/>
                  </a:lnTo>
                  <a:close/>
                  <a:moveTo>
                    <a:pt x="184" y="0"/>
                  </a:moveTo>
                  <a:lnTo>
                    <a:pt x="167" y="0"/>
                  </a:lnTo>
                  <a:lnTo>
                    <a:pt x="167" y="17"/>
                  </a:lnTo>
                  <a:lnTo>
                    <a:pt x="179" y="17"/>
                  </a:lnTo>
                  <a:lnTo>
                    <a:pt x="179" y="40"/>
                  </a:lnTo>
                  <a:lnTo>
                    <a:pt x="167" y="40"/>
                  </a:lnTo>
                  <a:lnTo>
                    <a:pt x="167" y="90"/>
                  </a:lnTo>
                  <a:lnTo>
                    <a:pt x="184" y="90"/>
                  </a:lnTo>
                  <a:lnTo>
                    <a:pt x="184" y="76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72" y="52"/>
                  </a:lnTo>
                  <a:lnTo>
                    <a:pt x="184" y="52"/>
                  </a:lnTo>
                  <a:lnTo>
                    <a:pt x="184" y="0"/>
                  </a:lnTo>
                  <a:close/>
                  <a:moveTo>
                    <a:pt x="149" y="125"/>
                  </a:moveTo>
                  <a:lnTo>
                    <a:pt x="167" y="125"/>
                  </a:lnTo>
                  <a:lnTo>
                    <a:pt x="167" y="114"/>
                  </a:lnTo>
                  <a:lnTo>
                    <a:pt x="149" y="114"/>
                  </a:lnTo>
                  <a:lnTo>
                    <a:pt x="149" y="125"/>
                  </a:lnTo>
                  <a:lnTo>
                    <a:pt x="149" y="125"/>
                  </a:lnTo>
                  <a:close/>
                  <a:moveTo>
                    <a:pt x="167" y="0"/>
                  </a:moveTo>
                  <a:lnTo>
                    <a:pt x="149" y="0"/>
                  </a:lnTo>
                  <a:lnTo>
                    <a:pt x="149" y="52"/>
                  </a:lnTo>
                  <a:lnTo>
                    <a:pt x="160" y="52"/>
                  </a:lnTo>
                  <a:lnTo>
                    <a:pt x="160" y="76"/>
                  </a:lnTo>
                  <a:lnTo>
                    <a:pt x="149" y="76"/>
                  </a:lnTo>
                  <a:lnTo>
                    <a:pt x="149" y="90"/>
                  </a:lnTo>
                  <a:lnTo>
                    <a:pt x="167" y="90"/>
                  </a:lnTo>
                  <a:lnTo>
                    <a:pt x="167" y="40"/>
                  </a:lnTo>
                  <a:lnTo>
                    <a:pt x="156" y="40"/>
                  </a:lnTo>
                  <a:lnTo>
                    <a:pt x="156" y="17"/>
                  </a:lnTo>
                  <a:lnTo>
                    <a:pt x="156" y="17"/>
                  </a:lnTo>
                  <a:lnTo>
                    <a:pt x="167" y="17"/>
                  </a:lnTo>
                  <a:lnTo>
                    <a:pt x="167" y="0"/>
                  </a:lnTo>
                  <a:close/>
                  <a:moveTo>
                    <a:pt x="132" y="125"/>
                  </a:moveTo>
                  <a:lnTo>
                    <a:pt x="149" y="125"/>
                  </a:lnTo>
                  <a:lnTo>
                    <a:pt x="149" y="114"/>
                  </a:lnTo>
                  <a:lnTo>
                    <a:pt x="132" y="114"/>
                  </a:lnTo>
                  <a:lnTo>
                    <a:pt x="132" y="125"/>
                  </a:lnTo>
                  <a:lnTo>
                    <a:pt x="132" y="125"/>
                  </a:lnTo>
                  <a:close/>
                  <a:moveTo>
                    <a:pt x="149" y="0"/>
                  </a:moveTo>
                  <a:lnTo>
                    <a:pt x="132" y="0"/>
                  </a:lnTo>
                  <a:lnTo>
                    <a:pt x="132" y="17"/>
                  </a:lnTo>
                  <a:lnTo>
                    <a:pt x="144" y="17"/>
                  </a:lnTo>
                  <a:lnTo>
                    <a:pt x="144" y="40"/>
                  </a:lnTo>
                  <a:lnTo>
                    <a:pt x="132" y="40"/>
                  </a:lnTo>
                  <a:lnTo>
                    <a:pt x="132" y="90"/>
                  </a:lnTo>
                  <a:lnTo>
                    <a:pt x="149" y="90"/>
                  </a:lnTo>
                  <a:lnTo>
                    <a:pt x="149" y="76"/>
                  </a:lnTo>
                  <a:lnTo>
                    <a:pt x="139" y="76"/>
                  </a:lnTo>
                  <a:lnTo>
                    <a:pt x="139" y="76"/>
                  </a:lnTo>
                  <a:lnTo>
                    <a:pt x="139" y="52"/>
                  </a:lnTo>
                  <a:lnTo>
                    <a:pt x="149" y="52"/>
                  </a:lnTo>
                  <a:lnTo>
                    <a:pt x="149" y="0"/>
                  </a:lnTo>
                  <a:close/>
                  <a:moveTo>
                    <a:pt x="115" y="125"/>
                  </a:moveTo>
                  <a:lnTo>
                    <a:pt x="132" y="125"/>
                  </a:lnTo>
                  <a:lnTo>
                    <a:pt x="132" y="114"/>
                  </a:lnTo>
                  <a:lnTo>
                    <a:pt x="115" y="114"/>
                  </a:lnTo>
                  <a:lnTo>
                    <a:pt x="115" y="125"/>
                  </a:lnTo>
                  <a:lnTo>
                    <a:pt x="115" y="125"/>
                  </a:lnTo>
                  <a:close/>
                  <a:moveTo>
                    <a:pt x="132" y="0"/>
                  </a:moveTo>
                  <a:lnTo>
                    <a:pt x="115" y="0"/>
                  </a:lnTo>
                  <a:lnTo>
                    <a:pt x="115" y="52"/>
                  </a:lnTo>
                  <a:lnTo>
                    <a:pt x="127" y="52"/>
                  </a:lnTo>
                  <a:lnTo>
                    <a:pt x="127" y="76"/>
                  </a:lnTo>
                  <a:lnTo>
                    <a:pt x="115" y="76"/>
                  </a:lnTo>
                  <a:lnTo>
                    <a:pt x="115" y="90"/>
                  </a:lnTo>
                  <a:lnTo>
                    <a:pt x="132" y="90"/>
                  </a:lnTo>
                  <a:lnTo>
                    <a:pt x="132" y="40"/>
                  </a:lnTo>
                  <a:lnTo>
                    <a:pt x="120" y="40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32" y="17"/>
                  </a:lnTo>
                  <a:lnTo>
                    <a:pt x="132" y="0"/>
                  </a:lnTo>
                  <a:close/>
                  <a:moveTo>
                    <a:pt x="97" y="125"/>
                  </a:moveTo>
                  <a:lnTo>
                    <a:pt x="115" y="125"/>
                  </a:lnTo>
                  <a:lnTo>
                    <a:pt x="115" y="114"/>
                  </a:lnTo>
                  <a:lnTo>
                    <a:pt x="97" y="114"/>
                  </a:lnTo>
                  <a:lnTo>
                    <a:pt x="97" y="125"/>
                  </a:lnTo>
                  <a:lnTo>
                    <a:pt x="97" y="125"/>
                  </a:lnTo>
                  <a:close/>
                  <a:moveTo>
                    <a:pt x="115" y="0"/>
                  </a:moveTo>
                  <a:lnTo>
                    <a:pt x="97" y="0"/>
                  </a:lnTo>
                  <a:lnTo>
                    <a:pt x="97" y="17"/>
                  </a:lnTo>
                  <a:lnTo>
                    <a:pt x="108" y="17"/>
                  </a:lnTo>
                  <a:lnTo>
                    <a:pt x="108" y="40"/>
                  </a:lnTo>
                  <a:lnTo>
                    <a:pt x="97" y="40"/>
                  </a:lnTo>
                  <a:lnTo>
                    <a:pt x="97" y="90"/>
                  </a:lnTo>
                  <a:lnTo>
                    <a:pt x="115" y="90"/>
                  </a:lnTo>
                  <a:lnTo>
                    <a:pt x="115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52"/>
                  </a:lnTo>
                  <a:lnTo>
                    <a:pt x="115" y="52"/>
                  </a:lnTo>
                  <a:lnTo>
                    <a:pt x="115" y="0"/>
                  </a:lnTo>
                  <a:close/>
                  <a:moveTo>
                    <a:pt x="80" y="125"/>
                  </a:moveTo>
                  <a:lnTo>
                    <a:pt x="97" y="125"/>
                  </a:lnTo>
                  <a:lnTo>
                    <a:pt x="97" y="114"/>
                  </a:lnTo>
                  <a:lnTo>
                    <a:pt x="80" y="114"/>
                  </a:lnTo>
                  <a:lnTo>
                    <a:pt x="80" y="125"/>
                  </a:lnTo>
                  <a:lnTo>
                    <a:pt x="80" y="125"/>
                  </a:lnTo>
                  <a:close/>
                  <a:moveTo>
                    <a:pt x="97" y="0"/>
                  </a:moveTo>
                  <a:lnTo>
                    <a:pt x="80" y="0"/>
                  </a:lnTo>
                  <a:lnTo>
                    <a:pt x="80" y="52"/>
                  </a:lnTo>
                  <a:lnTo>
                    <a:pt x="92" y="52"/>
                  </a:lnTo>
                  <a:lnTo>
                    <a:pt x="92" y="76"/>
                  </a:lnTo>
                  <a:lnTo>
                    <a:pt x="80" y="76"/>
                  </a:lnTo>
                  <a:lnTo>
                    <a:pt x="80" y="90"/>
                  </a:lnTo>
                  <a:lnTo>
                    <a:pt x="97" y="90"/>
                  </a:lnTo>
                  <a:lnTo>
                    <a:pt x="97" y="40"/>
                  </a:lnTo>
                  <a:lnTo>
                    <a:pt x="85" y="40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97" y="17"/>
                  </a:lnTo>
                  <a:lnTo>
                    <a:pt x="97" y="0"/>
                  </a:lnTo>
                  <a:close/>
                  <a:moveTo>
                    <a:pt x="61" y="125"/>
                  </a:moveTo>
                  <a:lnTo>
                    <a:pt x="80" y="125"/>
                  </a:lnTo>
                  <a:lnTo>
                    <a:pt x="80" y="114"/>
                  </a:lnTo>
                  <a:lnTo>
                    <a:pt x="61" y="114"/>
                  </a:lnTo>
                  <a:lnTo>
                    <a:pt x="61" y="125"/>
                  </a:lnTo>
                  <a:lnTo>
                    <a:pt x="61" y="125"/>
                  </a:lnTo>
                  <a:close/>
                  <a:moveTo>
                    <a:pt x="80" y="0"/>
                  </a:moveTo>
                  <a:lnTo>
                    <a:pt x="61" y="0"/>
                  </a:lnTo>
                  <a:lnTo>
                    <a:pt x="61" y="17"/>
                  </a:lnTo>
                  <a:lnTo>
                    <a:pt x="73" y="17"/>
                  </a:lnTo>
                  <a:lnTo>
                    <a:pt x="73" y="40"/>
                  </a:lnTo>
                  <a:lnTo>
                    <a:pt x="61" y="40"/>
                  </a:lnTo>
                  <a:lnTo>
                    <a:pt x="61" y="90"/>
                  </a:lnTo>
                  <a:lnTo>
                    <a:pt x="80" y="90"/>
                  </a:lnTo>
                  <a:lnTo>
                    <a:pt x="80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52"/>
                  </a:lnTo>
                  <a:lnTo>
                    <a:pt x="80" y="52"/>
                  </a:lnTo>
                  <a:lnTo>
                    <a:pt x="80" y="0"/>
                  </a:lnTo>
                  <a:close/>
                  <a:moveTo>
                    <a:pt x="45" y="125"/>
                  </a:moveTo>
                  <a:lnTo>
                    <a:pt x="61" y="125"/>
                  </a:lnTo>
                  <a:lnTo>
                    <a:pt x="61" y="114"/>
                  </a:lnTo>
                  <a:lnTo>
                    <a:pt x="45" y="114"/>
                  </a:lnTo>
                  <a:lnTo>
                    <a:pt x="45" y="125"/>
                  </a:lnTo>
                  <a:lnTo>
                    <a:pt x="45" y="125"/>
                  </a:lnTo>
                  <a:close/>
                  <a:moveTo>
                    <a:pt x="61" y="0"/>
                  </a:moveTo>
                  <a:lnTo>
                    <a:pt x="45" y="0"/>
                  </a:lnTo>
                  <a:lnTo>
                    <a:pt x="45" y="52"/>
                  </a:lnTo>
                  <a:lnTo>
                    <a:pt x="56" y="52"/>
                  </a:lnTo>
                  <a:lnTo>
                    <a:pt x="56" y="76"/>
                  </a:lnTo>
                  <a:lnTo>
                    <a:pt x="45" y="76"/>
                  </a:lnTo>
                  <a:lnTo>
                    <a:pt x="45" y="90"/>
                  </a:lnTo>
                  <a:lnTo>
                    <a:pt x="61" y="90"/>
                  </a:lnTo>
                  <a:lnTo>
                    <a:pt x="61" y="40"/>
                  </a:lnTo>
                  <a:lnTo>
                    <a:pt x="49" y="40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61" y="17"/>
                  </a:lnTo>
                  <a:lnTo>
                    <a:pt x="61" y="0"/>
                  </a:lnTo>
                  <a:close/>
                  <a:moveTo>
                    <a:pt x="26" y="125"/>
                  </a:moveTo>
                  <a:lnTo>
                    <a:pt x="45" y="125"/>
                  </a:lnTo>
                  <a:lnTo>
                    <a:pt x="45" y="114"/>
                  </a:lnTo>
                  <a:lnTo>
                    <a:pt x="45" y="90"/>
                  </a:lnTo>
                  <a:lnTo>
                    <a:pt x="45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52"/>
                  </a:lnTo>
                  <a:lnTo>
                    <a:pt x="45" y="52"/>
                  </a:lnTo>
                  <a:lnTo>
                    <a:pt x="45" y="0"/>
                  </a:lnTo>
                  <a:lnTo>
                    <a:pt x="26" y="0"/>
                  </a:lnTo>
                  <a:lnTo>
                    <a:pt x="26" y="17"/>
                  </a:lnTo>
                  <a:lnTo>
                    <a:pt x="37" y="17"/>
                  </a:lnTo>
                  <a:lnTo>
                    <a:pt x="37" y="40"/>
                  </a:lnTo>
                  <a:lnTo>
                    <a:pt x="26" y="40"/>
                  </a:lnTo>
                  <a:lnTo>
                    <a:pt x="26" y="125"/>
                  </a:lnTo>
                  <a:close/>
                  <a:moveTo>
                    <a:pt x="0" y="125"/>
                  </a:moveTo>
                  <a:lnTo>
                    <a:pt x="26" y="125"/>
                  </a:lnTo>
                  <a:lnTo>
                    <a:pt x="26" y="40"/>
                  </a:lnTo>
                  <a:lnTo>
                    <a:pt x="14" y="40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26" y="17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45" name="Freeform 230"/>
            <p:cNvSpPr/>
            <p:nvPr/>
          </p:nvSpPr>
          <p:spPr bwMode="auto">
            <a:xfrm>
              <a:off x="9451554" y="3594843"/>
              <a:ext cx="148432" cy="36626"/>
            </a:xfrm>
            <a:custGeom>
              <a:avLst/>
              <a:gdLst>
                <a:gd name="T0" fmla="*/ 0 w 65"/>
                <a:gd name="T1" fmla="*/ 8 h 16"/>
                <a:gd name="T2" fmla="*/ 4 w 65"/>
                <a:gd name="T3" fmla="*/ 16 h 16"/>
                <a:gd name="T4" fmla="*/ 33 w 65"/>
                <a:gd name="T5" fmla="*/ 9 h 16"/>
                <a:gd name="T6" fmla="*/ 61 w 65"/>
                <a:gd name="T7" fmla="*/ 16 h 16"/>
                <a:gd name="T8" fmla="*/ 65 w 65"/>
                <a:gd name="T9" fmla="*/ 8 h 16"/>
                <a:gd name="T10" fmla="*/ 33 w 65"/>
                <a:gd name="T11" fmla="*/ 0 h 16"/>
                <a:gd name="T12" fmla="*/ 0 w 65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6">
                  <a:moveTo>
                    <a:pt x="0" y="8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12" y="11"/>
                    <a:pt x="22" y="9"/>
                    <a:pt x="33" y="9"/>
                  </a:cubicBezTo>
                  <a:cubicBezTo>
                    <a:pt x="43" y="9"/>
                    <a:pt x="53" y="11"/>
                    <a:pt x="61" y="16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56" y="3"/>
                    <a:pt x="44" y="0"/>
                    <a:pt x="33" y="0"/>
                  </a:cubicBezTo>
                  <a:cubicBezTo>
                    <a:pt x="21" y="0"/>
                    <a:pt x="9" y="3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46" name="Freeform 231"/>
            <p:cNvSpPr/>
            <p:nvPr/>
          </p:nvSpPr>
          <p:spPr bwMode="auto">
            <a:xfrm>
              <a:off x="9426494" y="3554361"/>
              <a:ext cx="198552" cy="43373"/>
            </a:xfrm>
            <a:custGeom>
              <a:avLst/>
              <a:gdLst>
                <a:gd name="T0" fmla="*/ 87 w 87"/>
                <a:gd name="T1" fmla="*/ 11 h 19"/>
                <a:gd name="T2" fmla="*/ 44 w 87"/>
                <a:gd name="T3" fmla="*/ 0 h 19"/>
                <a:gd name="T4" fmla="*/ 0 w 87"/>
                <a:gd name="T5" fmla="*/ 11 h 19"/>
                <a:gd name="T6" fmla="*/ 4 w 87"/>
                <a:gd name="T7" fmla="*/ 19 h 19"/>
                <a:gd name="T8" fmla="*/ 44 w 87"/>
                <a:gd name="T9" fmla="*/ 9 h 19"/>
                <a:gd name="T10" fmla="*/ 83 w 87"/>
                <a:gd name="T11" fmla="*/ 19 h 19"/>
                <a:gd name="T12" fmla="*/ 87 w 87"/>
                <a:gd name="T13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9">
                  <a:moveTo>
                    <a:pt x="87" y="11"/>
                  </a:moveTo>
                  <a:cubicBezTo>
                    <a:pt x="75" y="4"/>
                    <a:pt x="59" y="0"/>
                    <a:pt x="44" y="0"/>
                  </a:cubicBezTo>
                  <a:cubicBezTo>
                    <a:pt x="28" y="0"/>
                    <a:pt x="12" y="4"/>
                    <a:pt x="0" y="11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15" y="13"/>
                    <a:pt x="29" y="9"/>
                    <a:pt x="44" y="9"/>
                  </a:cubicBezTo>
                  <a:cubicBezTo>
                    <a:pt x="58" y="9"/>
                    <a:pt x="72" y="13"/>
                    <a:pt x="83" y="19"/>
                  </a:cubicBezTo>
                  <a:lnTo>
                    <a:pt x="87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247" name="Group 246"/>
          <p:cNvGrpSpPr/>
          <p:nvPr/>
        </p:nvGrpSpPr>
        <p:grpSpPr>
          <a:xfrm rot="18037799" flipH="1">
            <a:off x="6196587" y="5891888"/>
            <a:ext cx="613367" cy="537346"/>
            <a:chOff x="9733960" y="3089789"/>
            <a:chExt cx="373971" cy="327706"/>
          </a:xfrm>
          <a:solidFill>
            <a:schemeClr val="accent5"/>
          </a:solidFill>
        </p:grpSpPr>
        <p:sp>
          <p:nvSpPr>
            <p:cNvPr id="248" name="Freeform 297"/>
            <p:cNvSpPr/>
            <p:nvPr/>
          </p:nvSpPr>
          <p:spPr bwMode="auto">
            <a:xfrm>
              <a:off x="9733960" y="3105210"/>
              <a:ext cx="373971" cy="312285"/>
            </a:xfrm>
            <a:custGeom>
              <a:avLst/>
              <a:gdLst>
                <a:gd name="T0" fmla="*/ 109 w 164"/>
                <a:gd name="T1" fmla="*/ 0 h 137"/>
                <a:gd name="T2" fmla="*/ 58 w 164"/>
                <a:gd name="T3" fmla="*/ 0 h 137"/>
                <a:gd name="T4" fmla="*/ 0 w 164"/>
                <a:gd name="T5" fmla="*/ 48 h 137"/>
                <a:gd name="T6" fmla="*/ 16 w 164"/>
                <a:gd name="T7" fmla="*/ 71 h 137"/>
                <a:gd name="T8" fmla="*/ 37 w 164"/>
                <a:gd name="T9" fmla="*/ 50 h 137"/>
                <a:gd name="T10" fmla="*/ 36 w 164"/>
                <a:gd name="T11" fmla="*/ 137 h 137"/>
                <a:gd name="T12" fmla="*/ 82 w 164"/>
                <a:gd name="T13" fmla="*/ 137 h 137"/>
                <a:gd name="T14" fmla="*/ 127 w 164"/>
                <a:gd name="T15" fmla="*/ 137 h 137"/>
                <a:gd name="T16" fmla="*/ 127 w 164"/>
                <a:gd name="T17" fmla="*/ 50 h 137"/>
                <a:gd name="T18" fmla="*/ 148 w 164"/>
                <a:gd name="T19" fmla="*/ 71 h 137"/>
                <a:gd name="T20" fmla="*/ 164 w 164"/>
                <a:gd name="T21" fmla="*/ 48 h 137"/>
                <a:gd name="T22" fmla="*/ 109 w 164"/>
                <a:gd name="T23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137">
                  <a:moveTo>
                    <a:pt x="109" y="0"/>
                  </a:moveTo>
                  <a:cubicBezTo>
                    <a:pt x="101" y="14"/>
                    <a:pt x="67" y="14"/>
                    <a:pt x="58" y="0"/>
                  </a:cubicBezTo>
                  <a:cubicBezTo>
                    <a:pt x="58" y="0"/>
                    <a:pt x="8" y="28"/>
                    <a:pt x="0" y="48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71"/>
                    <a:pt x="30" y="56"/>
                    <a:pt x="37" y="50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82" y="137"/>
                    <a:pt x="82" y="137"/>
                    <a:pt x="82" y="137"/>
                  </a:cubicBezTo>
                  <a:cubicBezTo>
                    <a:pt x="127" y="137"/>
                    <a:pt x="127" y="137"/>
                    <a:pt x="127" y="137"/>
                  </a:cubicBezTo>
                  <a:cubicBezTo>
                    <a:pt x="127" y="50"/>
                    <a:pt x="127" y="50"/>
                    <a:pt x="127" y="50"/>
                  </a:cubicBezTo>
                  <a:cubicBezTo>
                    <a:pt x="134" y="56"/>
                    <a:pt x="148" y="71"/>
                    <a:pt x="148" y="71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55" y="28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49" name="Freeform 298"/>
            <p:cNvSpPr/>
            <p:nvPr/>
          </p:nvSpPr>
          <p:spPr bwMode="auto">
            <a:xfrm>
              <a:off x="9873717" y="3089789"/>
              <a:ext cx="104095" cy="29879"/>
            </a:xfrm>
            <a:custGeom>
              <a:avLst/>
              <a:gdLst>
                <a:gd name="T0" fmla="*/ 23 w 46"/>
                <a:gd name="T1" fmla="*/ 13 h 13"/>
                <a:gd name="T2" fmla="*/ 45 w 46"/>
                <a:gd name="T3" fmla="*/ 4 h 13"/>
                <a:gd name="T4" fmla="*/ 44 w 46"/>
                <a:gd name="T5" fmla="*/ 1 h 13"/>
                <a:gd name="T6" fmla="*/ 41 w 46"/>
                <a:gd name="T7" fmla="*/ 2 h 13"/>
                <a:gd name="T8" fmla="*/ 23 w 46"/>
                <a:gd name="T9" fmla="*/ 9 h 13"/>
                <a:gd name="T10" fmla="*/ 4 w 46"/>
                <a:gd name="T11" fmla="*/ 2 h 13"/>
                <a:gd name="T12" fmla="*/ 1 w 46"/>
                <a:gd name="T13" fmla="*/ 1 h 13"/>
                <a:gd name="T14" fmla="*/ 0 w 46"/>
                <a:gd name="T15" fmla="*/ 4 h 13"/>
                <a:gd name="T16" fmla="*/ 23 w 46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13">
                  <a:moveTo>
                    <a:pt x="23" y="13"/>
                  </a:moveTo>
                  <a:cubicBezTo>
                    <a:pt x="33" y="13"/>
                    <a:pt x="42" y="10"/>
                    <a:pt x="45" y="4"/>
                  </a:cubicBezTo>
                  <a:cubicBezTo>
                    <a:pt x="46" y="3"/>
                    <a:pt x="45" y="1"/>
                    <a:pt x="44" y="1"/>
                  </a:cubicBezTo>
                  <a:cubicBezTo>
                    <a:pt x="43" y="0"/>
                    <a:pt x="41" y="1"/>
                    <a:pt x="41" y="2"/>
                  </a:cubicBezTo>
                  <a:cubicBezTo>
                    <a:pt x="39" y="5"/>
                    <a:pt x="32" y="9"/>
                    <a:pt x="23" y="9"/>
                  </a:cubicBezTo>
                  <a:cubicBezTo>
                    <a:pt x="13" y="9"/>
                    <a:pt x="6" y="5"/>
                    <a:pt x="4" y="2"/>
                  </a:cubicBezTo>
                  <a:cubicBezTo>
                    <a:pt x="4" y="1"/>
                    <a:pt x="2" y="0"/>
                    <a:pt x="1" y="1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3" y="10"/>
                    <a:pt x="12" y="13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250" name="Group 249"/>
          <p:cNvGrpSpPr/>
          <p:nvPr/>
        </p:nvGrpSpPr>
        <p:grpSpPr>
          <a:xfrm rot="18037799" flipH="1">
            <a:off x="7000058" y="6354374"/>
            <a:ext cx="548554" cy="553151"/>
            <a:chOff x="8961921" y="3628577"/>
            <a:chExt cx="334454" cy="337345"/>
          </a:xfrm>
          <a:solidFill>
            <a:schemeClr val="accent2"/>
          </a:solidFill>
        </p:grpSpPr>
        <p:sp>
          <p:nvSpPr>
            <p:cNvPr id="251" name="Freeform 326"/>
            <p:cNvSpPr>
              <a:spLocks noEditPoints="1"/>
            </p:cNvSpPr>
            <p:nvPr/>
          </p:nvSpPr>
          <p:spPr bwMode="auto">
            <a:xfrm>
              <a:off x="8961921" y="3628577"/>
              <a:ext cx="161926" cy="337345"/>
            </a:xfrm>
            <a:custGeom>
              <a:avLst/>
              <a:gdLst>
                <a:gd name="T0" fmla="*/ 36 w 71"/>
                <a:gd name="T1" fmla="*/ 127 h 148"/>
                <a:gd name="T2" fmla="*/ 71 w 71"/>
                <a:gd name="T3" fmla="*/ 143 h 148"/>
                <a:gd name="T4" fmla="*/ 69 w 71"/>
                <a:gd name="T5" fmla="*/ 15 h 148"/>
                <a:gd name="T6" fmla="*/ 36 w 71"/>
                <a:gd name="T7" fmla="*/ 0 h 148"/>
                <a:gd name="T8" fmla="*/ 36 w 71"/>
                <a:gd name="T9" fmla="*/ 20 h 148"/>
                <a:gd name="T10" fmla="*/ 61 w 71"/>
                <a:gd name="T11" fmla="*/ 27 h 148"/>
                <a:gd name="T12" fmla="*/ 58 w 71"/>
                <a:gd name="T13" fmla="*/ 28 h 148"/>
                <a:gd name="T14" fmla="*/ 36 w 71"/>
                <a:gd name="T15" fmla="*/ 24 h 148"/>
                <a:gd name="T16" fmla="*/ 36 w 71"/>
                <a:gd name="T17" fmla="*/ 40 h 148"/>
                <a:gd name="T18" fmla="*/ 60 w 71"/>
                <a:gd name="T19" fmla="*/ 44 h 148"/>
                <a:gd name="T20" fmla="*/ 59 w 71"/>
                <a:gd name="T21" fmla="*/ 48 h 148"/>
                <a:gd name="T22" fmla="*/ 53 w 71"/>
                <a:gd name="T23" fmla="*/ 46 h 148"/>
                <a:gd name="T24" fmla="*/ 36 w 71"/>
                <a:gd name="T25" fmla="*/ 44 h 148"/>
                <a:gd name="T26" fmla="*/ 36 w 71"/>
                <a:gd name="T27" fmla="*/ 60 h 148"/>
                <a:gd name="T28" fmla="*/ 61 w 71"/>
                <a:gd name="T29" fmla="*/ 67 h 148"/>
                <a:gd name="T30" fmla="*/ 58 w 71"/>
                <a:gd name="T31" fmla="*/ 68 h 148"/>
                <a:gd name="T32" fmla="*/ 36 w 71"/>
                <a:gd name="T33" fmla="*/ 64 h 148"/>
                <a:gd name="T34" fmla="*/ 36 w 71"/>
                <a:gd name="T35" fmla="*/ 127 h 148"/>
                <a:gd name="T36" fmla="*/ 36 w 71"/>
                <a:gd name="T37" fmla="*/ 127 h 148"/>
                <a:gd name="T38" fmla="*/ 18 w 71"/>
                <a:gd name="T39" fmla="*/ 66 h 148"/>
                <a:gd name="T40" fmla="*/ 11 w 71"/>
                <a:gd name="T41" fmla="*/ 67 h 148"/>
                <a:gd name="T42" fmla="*/ 12 w 71"/>
                <a:gd name="T43" fmla="*/ 64 h 148"/>
                <a:gd name="T44" fmla="*/ 36 w 71"/>
                <a:gd name="T45" fmla="*/ 44 h 148"/>
                <a:gd name="T46" fmla="*/ 13 w 71"/>
                <a:gd name="T47" fmla="*/ 48 h 148"/>
                <a:gd name="T48" fmla="*/ 12 w 71"/>
                <a:gd name="T49" fmla="*/ 44 h 148"/>
                <a:gd name="T50" fmla="*/ 36 w 71"/>
                <a:gd name="T51" fmla="*/ 40 h 148"/>
                <a:gd name="T52" fmla="*/ 18 w 71"/>
                <a:gd name="T53" fmla="*/ 26 h 148"/>
                <a:gd name="T54" fmla="*/ 11 w 71"/>
                <a:gd name="T55" fmla="*/ 27 h 148"/>
                <a:gd name="T56" fmla="*/ 12 w 71"/>
                <a:gd name="T57" fmla="*/ 24 h 148"/>
                <a:gd name="T58" fmla="*/ 36 w 71"/>
                <a:gd name="T59" fmla="*/ 0 h 148"/>
                <a:gd name="T60" fmla="*/ 1 w 71"/>
                <a:gd name="T61" fmla="*/ 32 h 148"/>
                <a:gd name="T62" fmla="*/ 2 w 71"/>
                <a:gd name="T63" fmla="*/ 14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148">
                  <a:moveTo>
                    <a:pt x="36" y="127"/>
                  </a:moveTo>
                  <a:cubicBezTo>
                    <a:pt x="36" y="127"/>
                    <a:pt x="36" y="127"/>
                    <a:pt x="36" y="127"/>
                  </a:cubicBezTo>
                  <a:cubicBezTo>
                    <a:pt x="52" y="127"/>
                    <a:pt x="66" y="131"/>
                    <a:pt x="70" y="143"/>
                  </a:cubicBezTo>
                  <a:cubicBezTo>
                    <a:pt x="71" y="148"/>
                    <a:pt x="71" y="148"/>
                    <a:pt x="71" y="143"/>
                  </a:cubicBezTo>
                  <a:cubicBezTo>
                    <a:pt x="71" y="120"/>
                    <a:pt x="71" y="55"/>
                    <a:pt x="71" y="32"/>
                  </a:cubicBezTo>
                  <a:cubicBezTo>
                    <a:pt x="71" y="27"/>
                    <a:pt x="71" y="20"/>
                    <a:pt x="69" y="15"/>
                  </a:cubicBezTo>
                  <a:cubicBezTo>
                    <a:pt x="65" y="3"/>
                    <a:pt x="52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46" y="20"/>
                    <a:pt x="54" y="21"/>
                    <a:pt x="60" y="24"/>
                  </a:cubicBezTo>
                  <a:cubicBezTo>
                    <a:pt x="61" y="25"/>
                    <a:pt x="61" y="26"/>
                    <a:pt x="61" y="27"/>
                  </a:cubicBezTo>
                  <a:cubicBezTo>
                    <a:pt x="60" y="28"/>
                    <a:pt x="60" y="28"/>
                    <a:pt x="59" y="28"/>
                  </a:cubicBezTo>
                  <a:cubicBezTo>
                    <a:pt x="59" y="28"/>
                    <a:pt x="58" y="28"/>
                    <a:pt x="58" y="28"/>
                  </a:cubicBezTo>
                  <a:cubicBezTo>
                    <a:pt x="57" y="27"/>
                    <a:pt x="55" y="26"/>
                    <a:pt x="53" y="26"/>
                  </a:cubicBezTo>
                  <a:cubicBezTo>
                    <a:pt x="49" y="25"/>
                    <a:pt x="43" y="24"/>
                    <a:pt x="36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46" y="40"/>
                    <a:pt x="54" y="41"/>
                    <a:pt x="60" y="44"/>
                  </a:cubicBezTo>
                  <a:cubicBezTo>
                    <a:pt x="61" y="45"/>
                    <a:pt x="61" y="46"/>
                    <a:pt x="61" y="47"/>
                  </a:cubicBezTo>
                  <a:cubicBezTo>
                    <a:pt x="60" y="47"/>
                    <a:pt x="60" y="48"/>
                    <a:pt x="59" y="48"/>
                  </a:cubicBezTo>
                  <a:cubicBezTo>
                    <a:pt x="59" y="48"/>
                    <a:pt x="58" y="48"/>
                    <a:pt x="58" y="48"/>
                  </a:cubicBezTo>
                  <a:cubicBezTo>
                    <a:pt x="57" y="47"/>
                    <a:pt x="55" y="46"/>
                    <a:pt x="53" y="46"/>
                  </a:cubicBezTo>
                  <a:cubicBezTo>
                    <a:pt x="49" y="44"/>
                    <a:pt x="43" y="44"/>
                    <a:pt x="36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46" y="60"/>
                    <a:pt x="54" y="61"/>
                    <a:pt x="60" y="64"/>
                  </a:cubicBezTo>
                  <a:cubicBezTo>
                    <a:pt x="61" y="64"/>
                    <a:pt x="61" y="66"/>
                    <a:pt x="61" y="67"/>
                  </a:cubicBezTo>
                  <a:cubicBezTo>
                    <a:pt x="60" y="67"/>
                    <a:pt x="60" y="68"/>
                    <a:pt x="59" y="68"/>
                  </a:cubicBezTo>
                  <a:cubicBezTo>
                    <a:pt x="59" y="68"/>
                    <a:pt x="58" y="68"/>
                    <a:pt x="58" y="68"/>
                  </a:cubicBezTo>
                  <a:cubicBezTo>
                    <a:pt x="57" y="67"/>
                    <a:pt x="55" y="66"/>
                    <a:pt x="53" y="66"/>
                  </a:cubicBezTo>
                  <a:cubicBezTo>
                    <a:pt x="49" y="64"/>
                    <a:pt x="43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lnTo>
                    <a:pt x="36" y="127"/>
                  </a:lnTo>
                  <a:close/>
                  <a:moveTo>
                    <a:pt x="2" y="143"/>
                  </a:moveTo>
                  <a:cubicBezTo>
                    <a:pt x="6" y="131"/>
                    <a:pt x="19" y="127"/>
                    <a:pt x="36" y="127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29" y="64"/>
                    <a:pt x="23" y="64"/>
                    <a:pt x="18" y="66"/>
                  </a:cubicBezTo>
                  <a:cubicBezTo>
                    <a:pt x="16" y="66"/>
                    <a:pt x="15" y="67"/>
                    <a:pt x="13" y="68"/>
                  </a:cubicBezTo>
                  <a:cubicBezTo>
                    <a:pt x="12" y="68"/>
                    <a:pt x="11" y="68"/>
                    <a:pt x="11" y="67"/>
                  </a:cubicBezTo>
                  <a:cubicBezTo>
                    <a:pt x="10" y="66"/>
                    <a:pt x="11" y="64"/>
                    <a:pt x="12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8" y="61"/>
                    <a:pt x="25" y="60"/>
                    <a:pt x="36" y="60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29" y="44"/>
                    <a:pt x="23" y="44"/>
                    <a:pt x="18" y="46"/>
                  </a:cubicBezTo>
                  <a:cubicBezTo>
                    <a:pt x="16" y="46"/>
                    <a:pt x="15" y="47"/>
                    <a:pt x="13" y="48"/>
                  </a:cubicBezTo>
                  <a:cubicBezTo>
                    <a:pt x="12" y="48"/>
                    <a:pt x="11" y="48"/>
                    <a:pt x="11" y="47"/>
                  </a:cubicBezTo>
                  <a:cubicBezTo>
                    <a:pt x="10" y="46"/>
                    <a:pt x="11" y="45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8" y="41"/>
                    <a:pt x="25" y="40"/>
                    <a:pt x="36" y="4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9" y="24"/>
                    <a:pt x="23" y="25"/>
                    <a:pt x="18" y="26"/>
                  </a:cubicBezTo>
                  <a:cubicBezTo>
                    <a:pt x="16" y="26"/>
                    <a:pt x="15" y="27"/>
                    <a:pt x="13" y="28"/>
                  </a:cubicBezTo>
                  <a:cubicBezTo>
                    <a:pt x="12" y="28"/>
                    <a:pt x="11" y="28"/>
                    <a:pt x="11" y="27"/>
                  </a:cubicBezTo>
                  <a:cubicBezTo>
                    <a:pt x="10" y="26"/>
                    <a:pt x="11" y="25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8" y="21"/>
                    <a:pt x="25" y="20"/>
                    <a:pt x="36" y="2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0" y="0"/>
                    <a:pt x="6" y="3"/>
                    <a:pt x="2" y="15"/>
                  </a:cubicBezTo>
                  <a:cubicBezTo>
                    <a:pt x="1" y="20"/>
                    <a:pt x="1" y="27"/>
                    <a:pt x="1" y="32"/>
                  </a:cubicBezTo>
                  <a:cubicBezTo>
                    <a:pt x="1" y="55"/>
                    <a:pt x="1" y="120"/>
                    <a:pt x="1" y="143"/>
                  </a:cubicBezTo>
                  <a:cubicBezTo>
                    <a:pt x="1" y="148"/>
                    <a:pt x="0" y="148"/>
                    <a:pt x="2" y="1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52" name="Freeform 327"/>
            <p:cNvSpPr>
              <a:spLocks noEditPoints="1"/>
            </p:cNvSpPr>
            <p:nvPr/>
          </p:nvSpPr>
          <p:spPr bwMode="auto">
            <a:xfrm>
              <a:off x="9137341" y="3628577"/>
              <a:ext cx="159034" cy="337345"/>
            </a:xfrm>
            <a:custGeom>
              <a:avLst/>
              <a:gdLst>
                <a:gd name="T0" fmla="*/ 70 w 70"/>
                <a:gd name="T1" fmla="*/ 143 h 148"/>
                <a:gd name="T2" fmla="*/ 69 w 70"/>
                <a:gd name="T3" fmla="*/ 15 h 148"/>
                <a:gd name="T4" fmla="*/ 35 w 70"/>
                <a:gd name="T5" fmla="*/ 20 h 148"/>
                <a:gd name="T6" fmla="*/ 60 w 70"/>
                <a:gd name="T7" fmla="*/ 27 h 148"/>
                <a:gd name="T8" fmla="*/ 58 w 70"/>
                <a:gd name="T9" fmla="*/ 28 h 148"/>
                <a:gd name="T10" fmla="*/ 53 w 70"/>
                <a:gd name="T11" fmla="*/ 26 h 148"/>
                <a:gd name="T12" fmla="*/ 35 w 70"/>
                <a:gd name="T13" fmla="*/ 40 h 148"/>
                <a:gd name="T14" fmla="*/ 60 w 70"/>
                <a:gd name="T15" fmla="*/ 47 h 148"/>
                <a:gd name="T16" fmla="*/ 58 w 70"/>
                <a:gd name="T17" fmla="*/ 48 h 148"/>
                <a:gd name="T18" fmla="*/ 53 w 70"/>
                <a:gd name="T19" fmla="*/ 46 h 148"/>
                <a:gd name="T20" fmla="*/ 35 w 70"/>
                <a:gd name="T21" fmla="*/ 60 h 148"/>
                <a:gd name="T22" fmla="*/ 60 w 70"/>
                <a:gd name="T23" fmla="*/ 67 h 148"/>
                <a:gd name="T24" fmla="*/ 58 w 70"/>
                <a:gd name="T25" fmla="*/ 68 h 148"/>
                <a:gd name="T26" fmla="*/ 53 w 70"/>
                <a:gd name="T27" fmla="*/ 66 h 148"/>
                <a:gd name="T28" fmla="*/ 35 w 70"/>
                <a:gd name="T29" fmla="*/ 127 h 148"/>
                <a:gd name="T30" fmla="*/ 69 w 70"/>
                <a:gd name="T31" fmla="*/ 143 h 148"/>
                <a:gd name="T32" fmla="*/ 35 w 70"/>
                <a:gd name="T33" fmla="*/ 0 h 148"/>
                <a:gd name="T34" fmla="*/ 0 w 70"/>
                <a:gd name="T35" fmla="*/ 32 h 148"/>
                <a:gd name="T36" fmla="*/ 1 w 70"/>
                <a:gd name="T37" fmla="*/ 143 h 148"/>
                <a:gd name="T38" fmla="*/ 35 w 70"/>
                <a:gd name="T39" fmla="*/ 64 h 148"/>
                <a:gd name="T40" fmla="*/ 18 w 70"/>
                <a:gd name="T41" fmla="*/ 66 h 148"/>
                <a:gd name="T42" fmla="*/ 10 w 70"/>
                <a:gd name="T43" fmla="*/ 67 h 148"/>
                <a:gd name="T44" fmla="*/ 35 w 70"/>
                <a:gd name="T45" fmla="*/ 60 h 148"/>
                <a:gd name="T46" fmla="*/ 35 w 70"/>
                <a:gd name="T47" fmla="*/ 44 h 148"/>
                <a:gd name="T48" fmla="*/ 18 w 70"/>
                <a:gd name="T49" fmla="*/ 46 h 148"/>
                <a:gd name="T50" fmla="*/ 10 w 70"/>
                <a:gd name="T51" fmla="*/ 47 h 148"/>
                <a:gd name="T52" fmla="*/ 35 w 70"/>
                <a:gd name="T53" fmla="*/ 40 h 148"/>
                <a:gd name="T54" fmla="*/ 35 w 70"/>
                <a:gd name="T55" fmla="*/ 24 h 148"/>
                <a:gd name="T56" fmla="*/ 18 w 70"/>
                <a:gd name="T57" fmla="*/ 26 h 148"/>
                <a:gd name="T58" fmla="*/ 10 w 70"/>
                <a:gd name="T59" fmla="*/ 27 h 148"/>
                <a:gd name="T60" fmla="*/ 35 w 70"/>
                <a:gd name="T61" fmla="*/ 20 h 148"/>
                <a:gd name="T62" fmla="*/ 35 w 70"/>
                <a:gd name="T63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" h="148">
                  <a:moveTo>
                    <a:pt x="69" y="143"/>
                  </a:moveTo>
                  <a:cubicBezTo>
                    <a:pt x="70" y="148"/>
                    <a:pt x="70" y="148"/>
                    <a:pt x="70" y="143"/>
                  </a:cubicBezTo>
                  <a:cubicBezTo>
                    <a:pt x="70" y="120"/>
                    <a:pt x="70" y="55"/>
                    <a:pt x="70" y="32"/>
                  </a:cubicBezTo>
                  <a:cubicBezTo>
                    <a:pt x="70" y="27"/>
                    <a:pt x="70" y="20"/>
                    <a:pt x="69" y="15"/>
                  </a:cubicBezTo>
                  <a:cubicBezTo>
                    <a:pt x="65" y="3"/>
                    <a:pt x="51" y="0"/>
                    <a:pt x="35" y="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46" y="20"/>
                    <a:pt x="53" y="21"/>
                    <a:pt x="59" y="24"/>
                  </a:cubicBezTo>
                  <a:cubicBezTo>
                    <a:pt x="60" y="25"/>
                    <a:pt x="61" y="26"/>
                    <a:pt x="60" y="27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60" y="28"/>
                    <a:pt x="59" y="28"/>
                    <a:pt x="58" y="28"/>
                  </a:cubicBezTo>
                  <a:cubicBezTo>
                    <a:pt x="58" y="28"/>
                    <a:pt x="58" y="28"/>
                    <a:pt x="57" y="28"/>
                  </a:cubicBezTo>
                  <a:cubicBezTo>
                    <a:pt x="56" y="27"/>
                    <a:pt x="54" y="26"/>
                    <a:pt x="53" y="26"/>
                  </a:cubicBezTo>
                  <a:cubicBezTo>
                    <a:pt x="48" y="25"/>
                    <a:pt x="42" y="24"/>
                    <a:pt x="35" y="24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46" y="40"/>
                    <a:pt x="53" y="41"/>
                    <a:pt x="59" y="44"/>
                  </a:cubicBezTo>
                  <a:cubicBezTo>
                    <a:pt x="60" y="45"/>
                    <a:pt x="61" y="46"/>
                    <a:pt x="60" y="47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60" y="47"/>
                    <a:pt x="59" y="48"/>
                    <a:pt x="58" y="48"/>
                  </a:cubicBezTo>
                  <a:cubicBezTo>
                    <a:pt x="58" y="48"/>
                    <a:pt x="58" y="48"/>
                    <a:pt x="57" y="48"/>
                  </a:cubicBezTo>
                  <a:cubicBezTo>
                    <a:pt x="56" y="47"/>
                    <a:pt x="54" y="46"/>
                    <a:pt x="53" y="46"/>
                  </a:cubicBezTo>
                  <a:cubicBezTo>
                    <a:pt x="48" y="44"/>
                    <a:pt x="42" y="44"/>
                    <a:pt x="35" y="44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46" y="60"/>
                    <a:pt x="53" y="61"/>
                    <a:pt x="59" y="64"/>
                  </a:cubicBezTo>
                  <a:cubicBezTo>
                    <a:pt x="60" y="64"/>
                    <a:pt x="61" y="66"/>
                    <a:pt x="60" y="67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60" y="67"/>
                    <a:pt x="59" y="68"/>
                    <a:pt x="58" y="68"/>
                  </a:cubicBezTo>
                  <a:cubicBezTo>
                    <a:pt x="58" y="68"/>
                    <a:pt x="58" y="68"/>
                    <a:pt x="57" y="68"/>
                  </a:cubicBezTo>
                  <a:cubicBezTo>
                    <a:pt x="56" y="67"/>
                    <a:pt x="54" y="66"/>
                    <a:pt x="53" y="66"/>
                  </a:cubicBezTo>
                  <a:cubicBezTo>
                    <a:pt x="48" y="64"/>
                    <a:pt x="42" y="64"/>
                    <a:pt x="35" y="64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52" y="127"/>
                    <a:pt x="65" y="131"/>
                    <a:pt x="69" y="143"/>
                  </a:cubicBezTo>
                  <a:close/>
                  <a:moveTo>
                    <a:pt x="35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9" y="0"/>
                    <a:pt x="6" y="3"/>
                    <a:pt x="2" y="15"/>
                  </a:cubicBezTo>
                  <a:cubicBezTo>
                    <a:pt x="0" y="20"/>
                    <a:pt x="0" y="27"/>
                    <a:pt x="0" y="32"/>
                  </a:cubicBezTo>
                  <a:cubicBezTo>
                    <a:pt x="0" y="55"/>
                    <a:pt x="0" y="120"/>
                    <a:pt x="0" y="143"/>
                  </a:cubicBezTo>
                  <a:cubicBezTo>
                    <a:pt x="0" y="148"/>
                    <a:pt x="0" y="148"/>
                    <a:pt x="1" y="143"/>
                  </a:cubicBezTo>
                  <a:cubicBezTo>
                    <a:pt x="5" y="131"/>
                    <a:pt x="19" y="127"/>
                    <a:pt x="35" y="127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28" y="64"/>
                    <a:pt x="22" y="64"/>
                    <a:pt x="18" y="66"/>
                  </a:cubicBezTo>
                  <a:cubicBezTo>
                    <a:pt x="16" y="66"/>
                    <a:pt x="14" y="67"/>
                    <a:pt x="13" y="68"/>
                  </a:cubicBezTo>
                  <a:cubicBezTo>
                    <a:pt x="12" y="68"/>
                    <a:pt x="11" y="68"/>
                    <a:pt x="10" y="67"/>
                  </a:cubicBezTo>
                  <a:cubicBezTo>
                    <a:pt x="10" y="66"/>
                    <a:pt x="10" y="64"/>
                    <a:pt x="11" y="64"/>
                  </a:cubicBezTo>
                  <a:cubicBezTo>
                    <a:pt x="17" y="61"/>
                    <a:pt x="2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28" y="44"/>
                    <a:pt x="22" y="44"/>
                    <a:pt x="18" y="46"/>
                  </a:cubicBezTo>
                  <a:cubicBezTo>
                    <a:pt x="16" y="46"/>
                    <a:pt x="14" y="47"/>
                    <a:pt x="13" y="48"/>
                  </a:cubicBezTo>
                  <a:cubicBezTo>
                    <a:pt x="12" y="48"/>
                    <a:pt x="11" y="48"/>
                    <a:pt x="10" y="47"/>
                  </a:cubicBezTo>
                  <a:cubicBezTo>
                    <a:pt x="10" y="46"/>
                    <a:pt x="10" y="45"/>
                    <a:pt x="11" y="44"/>
                  </a:cubicBezTo>
                  <a:cubicBezTo>
                    <a:pt x="17" y="41"/>
                    <a:pt x="25" y="40"/>
                    <a:pt x="35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28" y="24"/>
                    <a:pt x="22" y="25"/>
                    <a:pt x="18" y="26"/>
                  </a:cubicBezTo>
                  <a:cubicBezTo>
                    <a:pt x="16" y="26"/>
                    <a:pt x="14" y="27"/>
                    <a:pt x="13" y="28"/>
                  </a:cubicBezTo>
                  <a:cubicBezTo>
                    <a:pt x="12" y="28"/>
                    <a:pt x="11" y="28"/>
                    <a:pt x="10" y="27"/>
                  </a:cubicBezTo>
                  <a:cubicBezTo>
                    <a:pt x="10" y="26"/>
                    <a:pt x="10" y="25"/>
                    <a:pt x="11" y="24"/>
                  </a:cubicBezTo>
                  <a:cubicBezTo>
                    <a:pt x="17" y="21"/>
                    <a:pt x="2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lnTo>
                    <a:pt x="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253" name="Group 252"/>
          <p:cNvGrpSpPr/>
          <p:nvPr/>
        </p:nvGrpSpPr>
        <p:grpSpPr>
          <a:xfrm rot="18037799" flipH="1">
            <a:off x="8199617" y="7420711"/>
            <a:ext cx="586493" cy="698552"/>
            <a:chOff x="8053017" y="4018934"/>
            <a:chExt cx="357586" cy="426019"/>
          </a:xfrm>
          <a:solidFill>
            <a:schemeClr val="accent1"/>
          </a:solidFill>
        </p:grpSpPr>
        <p:sp>
          <p:nvSpPr>
            <p:cNvPr id="254" name="Freeform 377"/>
            <p:cNvSpPr/>
            <p:nvPr/>
          </p:nvSpPr>
          <p:spPr bwMode="auto">
            <a:xfrm>
              <a:off x="8128196" y="4251220"/>
              <a:ext cx="129155" cy="193733"/>
            </a:xfrm>
            <a:custGeom>
              <a:avLst/>
              <a:gdLst>
                <a:gd name="T0" fmla="*/ 134 w 134"/>
                <a:gd name="T1" fmla="*/ 38 h 201"/>
                <a:gd name="T2" fmla="*/ 101 w 134"/>
                <a:gd name="T3" fmla="*/ 38 h 201"/>
                <a:gd name="T4" fmla="*/ 120 w 134"/>
                <a:gd name="T5" fmla="*/ 0 h 201"/>
                <a:gd name="T6" fmla="*/ 75 w 134"/>
                <a:gd name="T7" fmla="*/ 0 h 201"/>
                <a:gd name="T8" fmla="*/ 71 w 134"/>
                <a:gd name="T9" fmla="*/ 0 h 201"/>
                <a:gd name="T10" fmla="*/ 52 w 134"/>
                <a:gd name="T11" fmla="*/ 0 h 201"/>
                <a:gd name="T12" fmla="*/ 9 w 134"/>
                <a:gd name="T13" fmla="*/ 85 h 201"/>
                <a:gd name="T14" fmla="*/ 47 w 134"/>
                <a:gd name="T15" fmla="*/ 85 h 201"/>
                <a:gd name="T16" fmla="*/ 0 w 134"/>
                <a:gd name="T17" fmla="*/ 201 h 201"/>
                <a:gd name="T18" fmla="*/ 134 w 134"/>
                <a:gd name="T19" fmla="*/ 3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201">
                  <a:moveTo>
                    <a:pt x="134" y="38"/>
                  </a:moveTo>
                  <a:lnTo>
                    <a:pt x="101" y="38"/>
                  </a:lnTo>
                  <a:lnTo>
                    <a:pt x="120" y="0"/>
                  </a:lnTo>
                  <a:lnTo>
                    <a:pt x="75" y="0"/>
                  </a:lnTo>
                  <a:lnTo>
                    <a:pt x="71" y="0"/>
                  </a:lnTo>
                  <a:lnTo>
                    <a:pt x="52" y="0"/>
                  </a:lnTo>
                  <a:lnTo>
                    <a:pt x="9" y="85"/>
                  </a:lnTo>
                  <a:lnTo>
                    <a:pt x="47" y="85"/>
                  </a:lnTo>
                  <a:lnTo>
                    <a:pt x="0" y="201"/>
                  </a:lnTo>
                  <a:lnTo>
                    <a:pt x="134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55" name="Freeform 378"/>
            <p:cNvSpPr/>
            <p:nvPr/>
          </p:nvSpPr>
          <p:spPr bwMode="auto">
            <a:xfrm>
              <a:off x="8053017" y="4018934"/>
              <a:ext cx="357586" cy="220720"/>
            </a:xfrm>
            <a:custGeom>
              <a:avLst/>
              <a:gdLst>
                <a:gd name="T0" fmla="*/ 0 w 157"/>
                <a:gd name="T1" fmla="*/ 80 h 97"/>
                <a:gd name="T2" fmla="*/ 17 w 157"/>
                <a:gd name="T3" fmla="*/ 97 h 97"/>
                <a:gd name="T4" fmla="*/ 57 w 157"/>
                <a:gd name="T5" fmla="*/ 97 h 97"/>
                <a:gd name="T6" fmla="*/ 63 w 157"/>
                <a:gd name="T7" fmla="*/ 97 h 97"/>
                <a:gd name="T8" fmla="*/ 65 w 157"/>
                <a:gd name="T9" fmla="*/ 97 h 97"/>
                <a:gd name="T10" fmla="*/ 86 w 157"/>
                <a:gd name="T11" fmla="*/ 97 h 97"/>
                <a:gd name="T12" fmla="*/ 129 w 157"/>
                <a:gd name="T13" fmla="*/ 97 h 97"/>
                <a:gd name="T14" fmla="*/ 157 w 157"/>
                <a:gd name="T15" fmla="*/ 69 h 97"/>
                <a:gd name="T16" fmla="*/ 129 w 157"/>
                <a:gd name="T17" fmla="*/ 41 h 97"/>
                <a:gd name="T18" fmla="*/ 111 w 157"/>
                <a:gd name="T19" fmla="*/ 48 h 97"/>
                <a:gd name="T20" fmla="*/ 63 w 157"/>
                <a:gd name="T21" fmla="*/ 0 h 97"/>
                <a:gd name="T22" fmla="*/ 15 w 157"/>
                <a:gd name="T23" fmla="*/ 49 h 97"/>
                <a:gd name="T24" fmla="*/ 17 w 157"/>
                <a:gd name="T25" fmla="*/ 63 h 97"/>
                <a:gd name="T26" fmla="*/ 0 w 157"/>
                <a:gd name="T27" fmla="*/ 8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97">
                  <a:moveTo>
                    <a:pt x="0" y="80"/>
                  </a:moveTo>
                  <a:cubicBezTo>
                    <a:pt x="0" y="89"/>
                    <a:pt x="8" y="97"/>
                    <a:pt x="17" y="97"/>
                  </a:cubicBezTo>
                  <a:cubicBezTo>
                    <a:pt x="57" y="97"/>
                    <a:pt x="57" y="97"/>
                    <a:pt x="57" y="97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6" y="97"/>
                    <a:pt x="86" y="97"/>
                    <a:pt x="86" y="97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45" y="97"/>
                    <a:pt x="157" y="84"/>
                    <a:pt x="157" y="69"/>
                  </a:cubicBezTo>
                  <a:cubicBezTo>
                    <a:pt x="157" y="54"/>
                    <a:pt x="145" y="41"/>
                    <a:pt x="129" y="41"/>
                  </a:cubicBezTo>
                  <a:cubicBezTo>
                    <a:pt x="122" y="41"/>
                    <a:pt x="116" y="44"/>
                    <a:pt x="111" y="48"/>
                  </a:cubicBezTo>
                  <a:cubicBezTo>
                    <a:pt x="111" y="21"/>
                    <a:pt x="89" y="0"/>
                    <a:pt x="63" y="0"/>
                  </a:cubicBezTo>
                  <a:cubicBezTo>
                    <a:pt x="36" y="0"/>
                    <a:pt x="15" y="22"/>
                    <a:pt x="15" y="49"/>
                  </a:cubicBezTo>
                  <a:cubicBezTo>
                    <a:pt x="15" y="54"/>
                    <a:pt x="15" y="58"/>
                    <a:pt x="17" y="63"/>
                  </a:cubicBezTo>
                  <a:cubicBezTo>
                    <a:pt x="8" y="63"/>
                    <a:pt x="0" y="70"/>
                    <a:pt x="0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256" name="Group 255"/>
          <p:cNvGrpSpPr/>
          <p:nvPr/>
        </p:nvGrpSpPr>
        <p:grpSpPr>
          <a:xfrm rot="18037799" flipH="1">
            <a:off x="7545826" y="8256986"/>
            <a:ext cx="572265" cy="763349"/>
            <a:chOff x="8474216" y="3760624"/>
            <a:chExt cx="348911" cy="465536"/>
          </a:xfrm>
          <a:solidFill>
            <a:schemeClr val="accent6"/>
          </a:solidFill>
        </p:grpSpPr>
        <p:sp>
          <p:nvSpPr>
            <p:cNvPr id="257" name="Freeform 379"/>
            <p:cNvSpPr/>
            <p:nvPr/>
          </p:nvSpPr>
          <p:spPr bwMode="auto">
            <a:xfrm>
              <a:off x="8629395" y="4034356"/>
              <a:ext cx="38554" cy="121444"/>
            </a:xfrm>
            <a:custGeom>
              <a:avLst/>
              <a:gdLst>
                <a:gd name="T0" fmla="*/ 17 w 17"/>
                <a:gd name="T1" fmla="*/ 53 h 53"/>
                <a:gd name="T2" fmla="*/ 17 w 17"/>
                <a:gd name="T3" fmla="*/ 0 h 53"/>
                <a:gd name="T4" fmla="*/ 9 w 17"/>
                <a:gd name="T5" fmla="*/ 0 h 53"/>
                <a:gd name="T6" fmla="*/ 0 w 17"/>
                <a:gd name="T7" fmla="*/ 0 h 53"/>
                <a:gd name="T8" fmla="*/ 0 w 17"/>
                <a:gd name="T9" fmla="*/ 53 h 53"/>
                <a:gd name="T10" fmla="*/ 9 w 17"/>
                <a:gd name="T11" fmla="*/ 52 h 53"/>
                <a:gd name="T12" fmla="*/ 17 w 17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3">
                  <a:moveTo>
                    <a:pt x="17" y="53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4" y="0"/>
                    <a:pt x="11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3" y="52"/>
                    <a:pt x="6" y="52"/>
                    <a:pt x="9" y="52"/>
                  </a:cubicBezTo>
                  <a:cubicBezTo>
                    <a:pt x="11" y="52"/>
                    <a:pt x="14" y="52"/>
                    <a:pt x="17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58" name="Freeform 380"/>
            <p:cNvSpPr/>
            <p:nvPr/>
          </p:nvSpPr>
          <p:spPr bwMode="auto">
            <a:xfrm>
              <a:off x="8474216" y="3760624"/>
              <a:ext cx="348911" cy="262165"/>
            </a:xfrm>
            <a:custGeom>
              <a:avLst/>
              <a:gdLst>
                <a:gd name="T0" fmla="*/ 153 w 153"/>
                <a:gd name="T1" fmla="*/ 38 h 115"/>
                <a:gd name="T2" fmla="*/ 143 w 153"/>
                <a:gd name="T3" fmla="*/ 0 h 115"/>
                <a:gd name="T4" fmla="*/ 110 w 153"/>
                <a:gd name="T5" fmla="*/ 18 h 115"/>
                <a:gd name="T6" fmla="*/ 77 w 153"/>
                <a:gd name="T7" fmla="*/ 0 h 115"/>
                <a:gd name="T8" fmla="*/ 43 w 153"/>
                <a:gd name="T9" fmla="*/ 18 h 115"/>
                <a:gd name="T10" fmla="*/ 10 w 153"/>
                <a:gd name="T11" fmla="*/ 0 h 115"/>
                <a:gd name="T12" fmla="*/ 0 w 153"/>
                <a:gd name="T13" fmla="*/ 38 h 115"/>
                <a:gd name="T14" fmla="*/ 68 w 153"/>
                <a:gd name="T15" fmla="*/ 114 h 115"/>
                <a:gd name="T16" fmla="*/ 77 w 153"/>
                <a:gd name="T17" fmla="*/ 115 h 115"/>
                <a:gd name="T18" fmla="*/ 85 w 153"/>
                <a:gd name="T19" fmla="*/ 114 h 115"/>
                <a:gd name="T20" fmla="*/ 153 w 153"/>
                <a:gd name="T21" fmla="*/ 3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3" h="115">
                  <a:moveTo>
                    <a:pt x="153" y="38"/>
                  </a:moveTo>
                  <a:cubicBezTo>
                    <a:pt x="153" y="24"/>
                    <a:pt x="150" y="11"/>
                    <a:pt x="143" y="0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11"/>
                    <a:pt x="0" y="24"/>
                    <a:pt x="0" y="38"/>
                  </a:cubicBezTo>
                  <a:cubicBezTo>
                    <a:pt x="0" y="77"/>
                    <a:pt x="30" y="110"/>
                    <a:pt x="68" y="114"/>
                  </a:cubicBezTo>
                  <a:cubicBezTo>
                    <a:pt x="71" y="114"/>
                    <a:pt x="74" y="115"/>
                    <a:pt x="77" y="115"/>
                  </a:cubicBezTo>
                  <a:cubicBezTo>
                    <a:pt x="79" y="115"/>
                    <a:pt x="82" y="114"/>
                    <a:pt x="85" y="114"/>
                  </a:cubicBezTo>
                  <a:cubicBezTo>
                    <a:pt x="123" y="110"/>
                    <a:pt x="153" y="77"/>
                    <a:pt x="153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59" name="Freeform 381"/>
            <p:cNvSpPr/>
            <p:nvPr/>
          </p:nvSpPr>
          <p:spPr bwMode="auto">
            <a:xfrm>
              <a:off x="8547469" y="4037247"/>
              <a:ext cx="72289" cy="72289"/>
            </a:xfrm>
            <a:custGeom>
              <a:avLst/>
              <a:gdLst>
                <a:gd name="T0" fmla="*/ 31 w 32"/>
                <a:gd name="T1" fmla="*/ 31 h 32"/>
                <a:gd name="T2" fmla="*/ 24 w 32"/>
                <a:gd name="T3" fmla="*/ 9 h 32"/>
                <a:gd name="T4" fmla="*/ 1 w 32"/>
                <a:gd name="T5" fmla="*/ 2 h 32"/>
                <a:gd name="T6" fmla="*/ 8 w 32"/>
                <a:gd name="T7" fmla="*/ 24 h 32"/>
                <a:gd name="T8" fmla="*/ 31 w 32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31"/>
                  </a:moveTo>
                  <a:cubicBezTo>
                    <a:pt x="32" y="23"/>
                    <a:pt x="30" y="15"/>
                    <a:pt x="24" y="9"/>
                  </a:cubicBezTo>
                  <a:cubicBezTo>
                    <a:pt x="18" y="3"/>
                    <a:pt x="9" y="0"/>
                    <a:pt x="1" y="2"/>
                  </a:cubicBezTo>
                  <a:cubicBezTo>
                    <a:pt x="0" y="10"/>
                    <a:pt x="2" y="18"/>
                    <a:pt x="8" y="24"/>
                  </a:cubicBezTo>
                  <a:cubicBezTo>
                    <a:pt x="14" y="30"/>
                    <a:pt x="23" y="32"/>
                    <a:pt x="31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60" name="Freeform 382"/>
            <p:cNvSpPr/>
            <p:nvPr/>
          </p:nvSpPr>
          <p:spPr bwMode="auto">
            <a:xfrm>
              <a:off x="8676624" y="4037247"/>
              <a:ext cx="73252" cy="72289"/>
            </a:xfrm>
            <a:custGeom>
              <a:avLst/>
              <a:gdLst>
                <a:gd name="T0" fmla="*/ 24 w 32"/>
                <a:gd name="T1" fmla="*/ 24 h 32"/>
                <a:gd name="T2" fmla="*/ 31 w 32"/>
                <a:gd name="T3" fmla="*/ 2 h 32"/>
                <a:gd name="T4" fmla="*/ 8 w 32"/>
                <a:gd name="T5" fmla="*/ 9 h 32"/>
                <a:gd name="T6" fmla="*/ 2 w 32"/>
                <a:gd name="T7" fmla="*/ 31 h 32"/>
                <a:gd name="T8" fmla="*/ 24 w 32"/>
                <a:gd name="T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24" y="24"/>
                  </a:moveTo>
                  <a:cubicBezTo>
                    <a:pt x="30" y="18"/>
                    <a:pt x="32" y="10"/>
                    <a:pt x="31" y="2"/>
                  </a:cubicBezTo>
                  <a:cubicBezTo>
                    <a:pt x="23" y="0"/>
                    <a:pt x="14" y="3"/>
                    <a:pt x="8" y="9"/>
                  </a:cubicBezTo>
                  <a:cubicBezTo>
                    <a:pt x="2" y="15"/>
                    <a:pt x="0" y="23"/>
                    <a:pt x="2" y="31"/>
                  </a:cubicBezTo>
                  <a:cubicBezTo>
                    <a:pt x="9" y="32"/>
                    <a:pt x="18" y="30"/>
                    <a:pt x="24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61" name="Freeform 383"/>
            <p:cNvSpPr/>
            <p:nvPr/>
          </p:nvSpPr>
          <p:spPr bwMode="auto">
            <a:xfrm>
              <a:off x="8547469" y="4166402"/>
              <a:ext cx="204335" cy="59758"/>
            </a:xfrm>
            <a:custGeom>
              <a:avLst/>
              <a:gdLst>
                <a:gd name="T0" fmla="*/ 53 w 90"/>
                <a:gd name="T1" fmla="*/ 0 h 26"/>
                <a:gd name="T2" fmla="*/ 45 w 90"/>
                <a:gd name="T3" fmla="*/ 0 h 26"/>
                <a:gd name="T4" fmla="*/ 36 w 90"/>
                <a:gd name="T5" fmla="*/ 0 h 26"/>
                <a:gd name="T6" fmla="*/ 0 w 90"/>
                <a:gd name="T7" fmla="*/ 26 h 26"/>
                <a:gd name="T8" fmla="*/ 90 w 90"/>
                <a:gd name="T9" fmla="*/ 26 h 26"/>
                <a:gd name="T10" fmla="*/ 53 w 90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26">
                  <a:moveTo>
                    <a:pt x="53" y="0"/>
                  </a:moveTo>
                  <a:cubicBezTo>
                    <a:pt x="50" y="0"/>
                    <a:pt x="47" y="0"/>
                    <a:pt x="45" y="0"/>
                  </a:cubicBezTo>
                  <a:cubicBezTo>
                    <a:pt x="42" y="0"/>
                    <a:pt x="39" y="0"/>
                    <a:pt x="36" y="0"/>
                  </a:cubicBezTo>
                  <a:cubicBezTo>
                    <a:pt x="15" y="2"/>
                    <a:pt x="0" y="13"/>
                    <a:pt x="0" y="26"/>
                  </a:cubicBezTo>
                  <a:cubicBezTo>
                    <a:pt x="90" y="26"/>
                    <a:pt x="90" y="26"/>
                    <a:pt x="90" y="26"/>
                  </a:cubicBezTo>
                  <a:cubicBezTo>
                    <a:pt x="90" y="13"/>
                    <a:pt x="74" y="2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 rot="21306954">
            <a:off x="8435568" y="5378854"/>
            <a:ext cx="555525" cy="533589"/>
            <a:chOff x="10551138" y="8421732"/>
            <a:chExt cx="631263" cy="606337"/>
          </a:xfrm>
          <a:solidFill>
            <a:schemeClr val="accent3"/>
          </a:solidFill>
        </p:grpSpPr>
        <p:sp>
          <p:nvSpPr>
            <p:cNvPr id="148" name="Freeform 299"/>
            <p:cNvSpPr>
              <a:spLocks noChangeArrowheads="1"/>
            </p:cNvSpPr>
            <p:nvPr/>
          </p:nvSpPr>
          <p:spPr bwMode="auto">
            <a:xfrm>
              <a:off x="10735084" y="8509543"/>
              <a:ext cx="271735" cy="271808"/>
            </a:xfrm>
            <a:custGeom>
              <a:avLst/>
              <a:gdLst>
                <a:gd name="T0" fmla="*/ 136 w 286"/>
                <a:gd name="T1" fmla="*/ 285 h 286"/>
                <a:gd name="T2" fmla="*/ 136 w 286"/>
                <a:gd name="T3" fmla="*/ 285 h 286"/>
                <a:gd name="T4" fmla="*/ 285 w 286"/>
                <a:gd name="T5" fmla="*/ 149 h 286"/>
                <a:gd name="T6" fmla="*/ 136 w 286"/>
                <a:gd name="T7" fmla="*/ 0 h 286"/>
                <a:gd name="T8" fmla="*/ 0 w 286"/>
                <a:gd name="T9" fmla="*/ 149 h 286"/>
                <a:gd name="T10" fmla="*/ 136 w 286"/>
                <a:gd name="T11" fmla="*/ 285 h 286"/>
                <a:gd name="T12" fmla="*/ 136 w 286"/>
                <a:gd name="T13" fmla="*/ 68 h 286"/>
                <a:gd name="T14" fmla="*/ 136 w 286"/>
                <a:gd name="T15" fmla="*/ 68 h 286"/>
                <a:gd name="T16" fmla="*/ 217 w 286"/>
                <a:gd name="T17" fmla="*/ 149 h 286"/>
                <a:gd name="T18" fmla="*/ 136 w 286"/>
                <a:gd name="T19" fmla="*/ 217 h 286"/>
                <a:gd name="T20" fmla="*/ 68 w 286"/>
                <a:gd name="T21" fmla="*/ 149 h 286"/>
                <a:gd name="T22" fmla="*/ 136 w 286"/>
                <a:gd name="T23" fmla="*/ 68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286">
                  <a:moveTo>
                    <a:pt x="136" y="285"/>
                  </a:moveTo>
                  <a:lnTo>
                    <a:pt x="136" y="285"/>
                  </a:lnTo>
                  <a:cubicBezTo>
                    <a:pt x="217" y="285"/>
                    <a:pt x="285" y="217"/>
                    <a:pt x="285" y="149"/>
                  </a:cubicBezTo>
                  <a:cubicBezTo>
                    <a:pt x="285" y="68"/>
                    <a:pt x="217" y="0"/>
                    <a:pt x="136" y="0"/>
                  </a:cubicBezTo>
                  <a:cubicBezTo>
                    <a:pt x="68" y="0"/>
                    <a:pt x="0" y="68"/>
                    <a:pt x="0" y="149"/>
                  </a:cubicBezTo>
                  <a:cubicBezTo>
                    <a:pt x="0" y="217"/>
                    <a:pt x="68" y="285"/>
                    <a:pt x="136" y="285"/>
                  </a:cubicBezTo>
                  <a:close/>
                  <a:moveTo>
                    <a:pt x="136" y="68"/>
                  </a:moveTo>
                  <a:lnTo>
                    <a:pt x="136" y="68"/>
                  </a:lnTo>
                  <a:cubicBezTo>
                    <a:pt x="176" y="68"/>
                    <a:pt x="217" y="108"/>
                    <a:pt x="217" y="149"/>
                  </a:cubicBezTo>
                  <a:cubicBezTo>
                    <a:pt x="217" y="189"/>
                    <a:pt x="176" y="217"/>
                    <a:pt x="136" y="217"/>
                  </a:cubicBezTo>
                  <a:cubicBezTo>
                    <a:pt x="96" y="217"/>
                    <a:pt x="68" y="189"/>
                    <a:pt x="68" y="149"/>
                  </a:cubicBezTo>
                  <a:cubicBezTo>
                    <a:pt x="68" y="108"/>
                    <a:pt x="96" y="68"/>
                    <a:pt x="136" y="6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9" name="Freeform 300"/>
            <p:cNvSpPr>
              <a:spLocks noChangeArrowheads="1"/>
            </p:cNvSpPr>
            <p:nvPr/>
          </p:nvSpPr>
          <p:spPr bwMode="auto">
            <a:xfrm>
              <a:off x="10822875" y="8601540"/>
              <a:ext cx="91972" cy="91996"/>
            </a:xfrm>
            <a:custGeom>
              <a:avLst/>
              <a:gdLst>
                <a:gd name="T0" fmla="*/ 40 w 95"/>
                <a:gd name="T1" fmla="*/ 94 h 95"/>
                <a:gd name="T2" fmla="*/ 40 w 95"/>
                <a:gd name="T3" fmla="*/ 94 h 95"/>
                <a:gd name="T4" fmla="*/ 94 w 95"/>
                <a:gd name="T5" fmla="*/ 54 h 95"/>
                <a:gd name="T6" fmla="*/ 40 w 95"/>
                <a:gd name="T7" fmla="*/ 0 h 95"/>
                <a:gd name="T8" fmla="*/ 0 w 95"/>
                <a:gd name="T9" fmla="*/ 54 h 95"/>
                <a:gd name="T10" fmla="*/ 40 w 95"/>
                <a:gd name="T11" fmla="*/ 9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95">
                  <a:moveTo>
                    <a:pt x="40" y="94"/>
                  </a:moveTo>
                  <a:lnTo>
                    <a:pt x="40" y="94"/>
                  </a:lnTo>
                  <a:cubicBezTo>
                    <a:pt x="67" y="94"/>
                    <a:pt x="94" y="81"/>
                    <a:pt x="94" y="54"/>
                  </a:cubicBezTo>
                  <a:cubicBezTo>
                    <a:pt x="94" y="27"/>
                    <a:pt x="67" y="0"/>
                    <a:pt x="40" y="0"/>
                  </a:cubicBezTo>
                  <a:cubicBezTo>
                    <a:pt x="12" y="0"/>
                    <a:pt x="0" y="27"/>
                    <a:pt x="0" y="54"/>
                  </a:cubicBezTo>
                  <a:cubicBezTo>
                    <a:pt x="0" y="81"/>
                    <a:pt x="12" y="94"/>
                    <a:pt x="40" y="9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50" name="Freeform 301"/>
            <p:cNvSpPr>
              <a:spLocks noChangeArrowheads="1"/>
            </p:cNvSpPr>
            <p:nvPr/>
          </p:nvSpPr>
          <p:spPr bwMode="auto">
            <a:xfrm>
              <a:off x="10551138" y="8421732"/>
              <a:ext cx="631263" cy="606337"/>
            </a:xfrm>
            <a:custGeom>
              <a:avLst/>
              <a:gdLst>
                <a:gd name="T0" fmla="*/ 653 w 668"/>
                <a:gd name="T1" fmla="*/ 612 h 641"/>
                <a:gd name="T2" fmla="*/ 653 w 668"/>
                <a:gd name="T3" fmla="*/ 612 h 641"/>
                <a:gd name="T4" fmla="*/ 518 w 668"/>
                <a:gd name="T5" fmla="*/ 409 h 641"/>
                <a:gd name="T6" fmla="*/ 518 w 668"/>
                <a:gd name="T7" fmla="*/ 409 h 641"/>
                <a:gd name="T8" fmla="*/ 585 w 668"/>
                <a:gd name="T9" fmla="*/ 245 h 641"/>
                <a:gd name="T10" fmla="*/ 327 w 668"/>
                <a:gd name="T11" fmla="*/ 0 h 641"/>
                <a:gd name="T12" fmla="*/ 82 w 668"/>
                <a:gd name="T13" fmla="*/ 245 h 641"/>
                <a:gd name="T14" fmla="*/ 150 w 668"/>
                <a:gd name="T15" fmla="*/ 409 h 641"/>
                <a:gd name="T16" fmla="*/ 150 w 668"/>
                <a:gd name="T17" fmla="*/ 409 h 641"/>
                <a:gd name="T18" fmla="*/ 14 w 668"/>
                <a:gd name="T19" fmla="*/ 612 h 641"/>
                <a:gd name="T20" fmla="*/ 14 w 668"/>
                <a:gd name="T21" fmla="*/ 640 h 641"/>
                <a:gd name="T22" fmla="*/ 28 w 668"/>
                <a:gd name="T23" fmla="*/ 640 h 641"/>
                <a:gd name="T24" fmla="*/ 40 w 668"/>
                <a:gd name="T25" fmla="*/ 626 h 641"/>
                <a:gd name="T26" fmla="*/ 82 w 668"/>
                <a:gd name="T27" fmla="*/ 572 h 641"/>
                <a:gd name="T28" fmla="*/ 585 w 668"/>
                <a:gd name="T29" fmla="*/ 572 h 641"/>
                <a:gd name="T30" fmla="*/ 627 w 668"/>
                <a:gd name="T31" fmla="*/ 626 h 641"/>
                <a:gd name="T32" fmla="*/ 639 w 668"/>
                <a:gd name="T33" fmla="*/ 640 h 641"/>
                <a:gd name="T34" fmla="*/ 653 w 668"/>
                <a:gd name="T35" fmla="*/ 640 h 641"/>
                <a:gd name="T36" fmla="*/ 653 w 668"/>
                <a:gd name="T37" fmla="*/ 612 h 641"/>
                <a:gd name="T38" fmla="*/ 327 w 668"/>
                <a:gd name="T39" fmla="*/ 68 h 641"/>
                <a:gd name="T40" fmla="*/ 327 w 668"/>
                <a:gd name="T41" fmla="*/ 68 h 641"/>
                <a:gd name="T42" fmla="*/ 504 w 668"/>
                <a:gd name="T43" fmla="*/ 245 h 641"/>
                <a:gd name="T44" fmla="*/ 327 w 668"/>
                <a:gd name="T45" fmla="*/ 409 h 641"/>
                <a:gd name="T46" fmla="*/ 163 w 668"/>
                <a:gd name="T47" fmla="*/ 245 h 641"/>
                <a:gd name="T48" fmla="*/ 327 w 668"/>
                <a:gd name="T49" fmla="*/ 68 h 641"/>
                <a:gd name="T50" fmla="*/ 108 w 668"/>
                <a:gd name="T51" fmla="*/ 530 h 641"/>
                <a:gd name="T52" fmla="*/ 108 w 668"/>
                <a:gd name="T53" fmla="*/ 530 h 641"/>
                <a:gd name="T54" fmla="*/ 177 w 668"/>
                <a:gd name="T55" fmla="*/ 435 h 641"/>
                <a:gd name="T56" fmla="*/ 177 w 668"/>
                <a:gd name="T57" fmla="*/ 422 h 641"/>
                <a:gd name="T58" fmla="*/ 327 w 668"/>
                <a:gd name="T59" fmla="*/ 476 h 641"/>
                <a:gd name="T60" fmla="*/ 490 w 668"/>
                <a:gd name="T61" fmla="*/ 422 h 641"/>
                <a:gd name="T62" fmla="*/ 490 w 668"/>
                <a:gd name="T63" fmla="*/ 435 h 641"/>
                <a:gd name="T64" fmla="*/ 558 w 668"/>
                <a:gd name="T65" fmla="*/ 530 h 641"/>
                <a:gd name="T66" fmla="*/ 108 w 668"/>
                <a:gd name="T67" fmla="*/ 530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8" h="641">
                  <a:moveTo>
                    <a:pt x="653" y="612"/>
                  </a:moveTo>
                  <a:lnTo>
                    <a:pt x="653" y="612"/>
                  </a:lnTo>
                  <a:cubicBezTo>
                    <a:pt x="518" y="409"/>
                    <a:pt x="518" y="409"/>
                    <a:pt x="518" y="409"/>
                  </a:cubicBezTo>
                  <a:lnTo>
                    <a:pt x="518" y="409"/>
                  </a:lnTo>
                  <a:cubicBezTo>
                    <a:pt x="558" y="353"/>
                    <a:pt x="585" y="299"/>
                    <a:pt x="585" y="245"/>
                  </a:cubicBezTo>
                  <a:cubicBezTo>
                    <a:pt x="585" y="108"/>
                    <a:pt x="462" y="0"/>
                    <a:pt x="327" y="0"/>
                  </a:cubicBezTo>
                  <a:cubicBezTo>
                    <a:pt x="191" y="0"/>
                    <a:pt x="82" y="108"/>
                    <a:pt x="82" y="245"/>
                  </a:cubicBezTo>
                  <a:cubicBezTo>
                    <a:pt x="82" y="299"/>
                    <a:pt x="108" y="353"/>
                    <a:pt x="150" y="409"/>
                  </a:cubicBezTo>
                  <a:lnTo>
                    <a:pt x="150" y="409"/>
                  </a:lnTo>
                  <a:cubicBezTo>
                    <a:pt x="14" y="612"/>
                    <a:pt x="14" y="612"/>
                    <a:pt x="14" y="612"/>
                  </a:cubicBezTo>
                  <a:cubicBezTo>
                    <a:pt x="0" y="612"/>
                    <a:pt x="0" y="626"/>
                    <a:pt x="14" y="640"/>
                  </a:cubicBezTo>
                  <a:lnTo>
                    <a:pt x="28" y="640"/>
                  </a:lnTo>
                  <a:cubicBezTo>
                    <a:pt x="28" y="640"/>
                    <a:pt x="40" y="640"/>
                    <a:pt x="40" y="626"/>
                  </a:cubicBezTo>
                  <a:cubicBezTo>
                    <a:pt x="82" y="572"/>
                    <a:pt x="82" y="572"/>
                    <a:pt x="82" y="572"/>
                  </a:cubicBezTo>
                  <a:cubicBezTo>
                    <a:pt x="585" y="572"/>
                    <a:pt x="585" y="572"/>
                    <a:pt x="585" y="572"/>
                  </a:cubicBezTo>
                  <a:cubicBezTo>
                    <a:pt x="627" y="626"/>
                    <a:pt x="627" y="626"/>
                    <a:pt x="627" y="626"/>
                  </a:cubicBezTo>
                  <a:cubicBezTo>
                    <a:pt x="627" y="640"/>
                    <a:pt x="639" y="640"/>
                    <a:pt x="639" y="640"/>
                  </a:cubicBezTo>
                  <a:lnTo>
                    <a:pt x="653" y="640"/>
                  </a:lnTo>
                  <a:cubicBezTo>
                    <a:pt x="653" y="626"/>
                    <a:pt x="667" y="612"/>
                    <a:pt x="653" y="612"/>
                  </a:cubicBezTo>
                  <a:close/>
                  <a:moveTo>
                    <a:pt x="327" y="68"/>
                  </a:moveTo>
                  <a:lnTo>
                    <a:pt x="327" y="68"/>
                  </a:lnTo>
                  <a:cubicBezTo>
                    <a:pt x="422" y="68"/>
                    <a:pt x="504" y="150"/>
                    <a:pt x="504" y="245"/>
                  </a:cubicBezTo>
                  <a:cubicBezTo>
                    <a:pt x="504" y="327"/>
                    <a:pt x="422" y="409"/>
                    <a:pt x="327" y="409"/>
                  </a:cubicBezTo>
                  <a:cubicBezTo>
                    <a:pt x="231" y="409"/>
                    <a:pt x="163" y="327"/>
                    <a:pt x="163" y="245"/>
                  </a:cubicBezTo>
                  <a:cubicBezTo>
                    <a:pt x="163" y="150"/>
                    <a:pt x="231" y="68"/>
                    <a:pt x="327" y="68"/>
                  </a:cubicBezTo>
                  <a:close/>
                  <a:moveTo>
                    <a:pt x="108" y="530"/>
                  </a:moveTo>
                  <a:lnTo>
                    <a:pt x="108" y="530"/>
                  </a:lnTo>
                  <a:cubicBezTo>
                    <a:pt x="177" y="435"/>
                    <a:pt x="177" y="435"/>
                    <a:pt x="177" y="435"/>
                  </a:cubicBezTo>
                  <a:cubicBezTo>
                    <a:pt x="177" y="422"/>
                    <a:pt x="177" y="422"/>
                    <a:pt x="177" y="422"/>
                  </a:cubicBezTo>
                  <a:cubicBezTo>
                    <a:pt x="217" y="463"/>
                    <a:pt x="273" y="476"/>
                    <a:pt x="327" y="476"/>
                  </a:cubicBezTo>
                  <a:cubicBezTo>
                    <a:pt x="395" y="476"/>
                    <a:pt x="450" y="463"/>
                    <a:pt x="490" y="422"/>
                  </a:cubicBezTo>
                  <a:cubicBezTo>
                    <a:pt x="490" y="422"/>
                    <a:pt x="490" y="422"/>
                    <a:pt x="490" y="435"/>
                  </a:cubicBezTo>
                  <a:cubicBezTo>
                    <a:pt x="558" y="530"/>
                    <a:pt x="558" y="530"/>
                    <a:pt x="558" y="530"/>
                  </a:cubicBezTo>
                  <a:lnTo>
                    <a:pt x="108" y="53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 rot="21306954">
            <a:off x="4696244" y="7006993"/>
            <a:ext cx="537132" cy="544632"/>
            <a:chOff x="5208382" y="3554291"/>
            <a:chExt cx="610363" cy="618885"/>
          </a:xfrm>
          <a:solidFill>
            <a:schemeClr val="accent1"/>
          </a:solidFill>
        </p:grpSpPr>
        <p:sp>
          <p:nvSpPr>
            <p:cNvPr id="152" name="Freeform 798"/>
            <p:cNvSpPr>
              <a:spLocks noChangeArrowheads="1"/>
            </p:cNvSpPr>
            <p:nvPr/>
          </p:nvSpPr>
          <p:spPr bwMode="auto">
            <a:xfrm>
              <a:off x="5634801" y="3554291"/>
              <a:ext cx="91972" cy="91996"/>
            </a:xfrm>
            <a:custGeom>
              <a:avLst/>
              <a:gdLst>
                <a:gd name="T0" fmla="*/ 14 w 97"/>
                <a:gd name="T1" fmla="*/ 96 h 97"/>
                <a:gd name="T2" fmla="*/ 14 w 97"/>
                <a:gd name="T3" fmla="*/ 96 h 97"/>
                <a:gd name="T4" fmla="*/ 28 w 97"/>
                <a:gd name="T5" fmla="*/ 96 h 97"/>
                <a:gd name="T6" fmla="*/ 96 w 97"/>
                <a:gd name="T7" fmla="*/ 28 h 97"/>
                <a:gd name="T8" fmla="*/ 96 w 97"/>
                <a:gd name="T9" fmla="*/ 14 h 97"/>
                <a:gd name="T10" fmla="*/ 68 w 97"/>
                <a:gd name="T11" fmla="*/ 14 h 97"/>
                <a:gd name="T12" fmla="*/ 0 w 97"/>
                <a:gd name="T13" fmla="*/ 82 h 97"/>
                <a:gd name="T14" fmla="*/ 0 w 97"/>
                <a:gd name="T15" fmla="*/ 96 h 97"/>
                <a:gd name="T16" fmla="*/ 14 w 97"/>
                <a:gd name="T17" fmla="*/ 9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97">
                  <a:moveTo>
                    <a:pt x="14" y="96"/>
                  </a:moveTo>
                  <a:lnTo>
                    <a:pt x="14" y="96"/>
                  </a:lnTo>
                  <a:lnTo>
                    <a:pt x="28" y="96"/>
                  </a:lnTo>
                  <a:cubicBezTo>
                    <a:pt x="96" y="28"/>
                    <a:pt x="96" y="28"/>
                    <a:pt x="96" y="28"/>
                  </a:cubicBezTo>
                  <a:lnTo>
                    <a:pt x="96" y="14"/>
                  </a:lnTo>
                  <a:cubicBezTo>
                    <a:pt x="82" y="0"/>
                    <a:pt x="82" y="0"/>
                    <a:pt x="68" y="14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0" y="96"/>
                  </a:lnTo>
                  <a:cubicBezTo>
                    <a:pt x="14" y="96"/>
                    <a:pt x="14" y="96"/>
                    <a:pt x="14" y="9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53" name="Freeform 799"/>
            <p:cNvSpPr>
              <a:spLocks noChangeArrowheads="1"/>
            </p:cNvSpPr>
            <p:nvPr/>
          </p:nvSpPr>
          <p:spPr bwMode="auto">
            <a:xfrm>
              <a:off x="5726773" y="3642102"/>
              <a:ext cx="91972" cy="104543"/>
            </a:xfrm>
            <a:custGeom>
              <a:avLst/>
              <a:gdLst>
                <a:gd name="T0" fmla="*/ 95 w 96"/>
                <a:gd name="T1" fmla="*/ 14 h 110"/>
                <a:gd name="T2" fmla="*/ 95 w 96"/>
                <a:gd name="T3" fmla="*/ 14 h 110"/>
                <a:gd name="T4" fmla="*/ 82 w 96"/>
                <a:gd name="T5" fmla="*/ 14 h 110"/>
                <a:gd name="T6" fmla="*/ 14 w 96"/>
                <a:gd name="T7" fmla="*/ 81 h 110"/>
                <a:gd name="T8" fmla="*/ 14 w 96"/>
                <a:gd name="T9" fmla="*/ 95 h 110"/>
                <a:gd name="T10" fmla="*/ 14 w 96"/>
                <a:gd name="T11" fmla="*/ 109 h 110"/>
                <a:gd name="T12" fmla="*/ 28 w 96"/>
                <a:gd name="T13" fmla="*/ 95 h 110"/>
                <a:gd name="T14" fmla="*/ 95 w 96"/>
                <a:gd name="T15" fmla="*/ 27 h 110"/>
                <a:gd name="T16" fmla="*/ 95 w 96"/>
                <a:gd name="T17" fmla="*/ 1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110">
                  <a:moveTo>
                    <a:pt x="95" y="14"/>
                  </a:moveTo>
                  <a:lnTo>
                    <a:pt x="95" y="14"/>
                  </a:lnTo>
                  <a:cubicBezTo>
                    <a:pt x="95" y="0"/>
                    <a:pt x="82" y="0"/>
                    <a:pt x="82" y="14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0" y="81"/>
                    <a:pt x="0" y="95"/>
                    <a:pt x="14" y="95"/>
                  </a:cubicBezTo>
                  <a:lnTo>
                    <a:pt x="14" y="109"/>
                  </a:lnTo>
                  <a:cubicBezTo>
                    <a:pt x="28" y="109"/>
                    <a:pt x="28" y="95"/>
                    <a:pt x="28" y="95"/>
                  </a:cubicBezTo>
                  <a:cubicBezTo>
                    <a:pt x="95" y="27"/>
                    <a:pt x="95" y="27"/>
                    <a:pt x="95" y="27"/>
                  </a:cubicBezTo>
                  <a:lnTo>
                    <a:pt x="95" y="14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54" name="Freeform 800"/>
            <p:cNvSpPr>
              <a:spLocks noChangeArrowheads="1"/>
            </p:cNvSpPr>
            <p:nvPr/>
          </p:nvSpPr>
          <p:spPr bwMode="auto">
            <a:xfrm>
              <a:off x="5208382" y="3591925"/>
              <a:ext cx="581097" cy="581251"/>
            </a:xfrm>
            <a:custGeom>
              <a:avLst/>
              <a:gdLst>
                <a:gd name="T0" fmla="*/ 572 w 613"/>
                <a:gd name="T1" fmla="*/ 257 h 612"/>
                <a:gd name="T2" fmla="*/ 504 w 613"/>
                <a:gd name="T3" fmla="*/ 135 h 612"/>
                <a:gd name="T4" fmla="*/ 558 w 613"/>
                <a:gd name="T5" fmla="*/ 40 h 612"/>
                <a:gd name="T6" fmla="*/ 462 w 613"/>
                <a:gd name="T7" fmla="*/ 108 h 612"/>
                <a:gd name="T8" fmla="*/ 476 w 613"/>
                <a:gd name="T9" fmla="*/ 122 h 612"/>
                <a:gd name="T10" fmla="*/ 476 w 613"/>
                <a:gd name="T11" fmla="*/ 122 h 612"/>
                <a:gd name="T12" fmla="*/ 490 w 613"/>
                <a:gd name="T13" fmla="*/ 122 h 612"/>
                <a:gd name="T14" fmla="*/ 490 w 613"/>
                <a:gd name="T15" fmla="*/ 135 h 612"/>
                <a:gd name="T16" fmla="*/ 504 w 613"/>
                <a:gd name="T17" fmla="*/ 135 h 612"/>
                <a:gd name="T18" fmla="*/ 435 w 613"/>
                <a:gd name="T19" fmla="*/ 203 h 612"/>
                <a:gd name="T20" fmla="*/ 422 w 613"/>
                <a:gd name="T21" fmla="*/ 203 h 612"/>
                <a:gd name="T22" fmla="*/ 435 w 613"/>
                <a:gd name="T23" fmla="*/ 313 h 612"/>
                <a:gd name="T24" fmla="*/ 176 w 613"/>
                <a:gd name="T25" fmla="*/ 313 h 612"/>
                <a:gd name="T26" fmla="*/ 381 w 613"/>
                <a:gd name="T27" fmla="*/ 203 h 612"/>
                <a:gd name="T28" fmla="*/ 408 w 613"/>
                <a:gd name="T29" fmla="*/ 189 h 612"/>
                <a:gd name="T30" fmla="*/ 462 w 613"/>
                <a:gd name="T31" fmla="*/ 108 h 612"/>
                <a:gd name="T32" fmla="*/ 353 w 613"/>
                <a:gd name="T33" fmla="*/ 40 h 612"/>
                <a:gd name="T34" fmla="*/ 285 w 613"/>
                <a:gd name="T35" fmla="*/ 0 h 612"/>
                <a:gd name="T36" fmla="*/ 244 w 613"/>
                <a:gd name="T37" fmla="*/ 54 h 612"/>
                <a:gd name="T38" fmla="*/ 150 w 613"/>
                <a:gd name="T39" fmla="*/ 81 h 612"/>
                <a:gd name="T40" fmla="*/ 68 w 613"/>
                <a:gd name="T41" fmla="*/ 108 h 612"/>
                <a:gd name="T42" fmla="*/ 68 w 613"/>
                <a:gd name="T43" fmla="*/ 149 h 612"/>
                <a:gd name="T44" fmla="*/ 54 w 613"/>
                <a:gd name="T45" fmla="*/ 257 h 612"/>
                <a:gd name="T46" fmla="*/ 0 w 613"/>
                <a:gd name="T47" fmla="*/ 285 h 612"/>
                <a:gd name="T48" fmla="*/ 27 w 613"/>
                <a:gd name="T49" fmla="*/ 367 h 612"/>
                <a:gd name="T50" fmla="*/ 81 w 613"/>
                <a:gd name="T51" fmla="*/ 448 h 612"/>
                <a:gd name="T52" fmla="*/ 68 w 613"/>
                <a:gd name="T53" fmla="*/ 490 h 612"/>
                <a:gd name="T54" fmla="*/ 108 w 613"/>
                <a:gd name="T55" fmla="*/ 544 h 612"/>
                <a:gd name="T56" fmla="*/ 150 w 613"/>
                <a:gd name="T57" fmla="*/ 544 h 612"/>
                <a:gd name="T58" fmla="*/ 244 w 613"/>
                <a:gd name="T59" fmla="*/ 571 h 612"/>
                <a:gd name="T60" fmla="*/ 285 w 613"/>
                <a:gd name="T61" fmla="*/ 611 h 612"/>
                <a:gd name="T62" fmla="*/ 353 w 613"/>
                <a:gd name="T63" fmla="*/ 585 h 612"/>
                <a:gd name="T64" fmla="*/ 448 w 613"/>
                <a:gd name="T65" fmla="*/ 530 h 612"/>
                <a:gd name="T66" fmla="*/ 504 w 613"/>
                <a:gd name="T67" fmla="*/ 544 h 612"/>
                <a:gd name="T68" fmla="*/ 544 w 613"/>
                <a:gd name="T69" fmla="*/ 490 h 612"/>
                <a:gd name="T70" fmla="*/ 530 w 613"/>
                <a:gd name="T71" fmla="*/ 448 h 612"/>
                <a:gd name="T72" fmla="*/ 572 w 613"/>
                <a:gd name="T73" fmla="*/ 367 h 612"/>
                <a:gd name="T74" fmla="*/ 612 w 613"/>
                <a:gd name="T75" fmla="*/ 285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3" h="612">
                  <a:moveTo>
                    <a:pt x="572" y="257"/>
                  </a:moveTo>
                  <a:lnTo>
                    <a:pt x="572" y="257"/>
                  </a:lnTo>
                  <a:cubicBezTo>
                    <a:pt x="558" y="257"/>
                    <a:pt x="558" y="257"/>
                    <a:pt x="558" y="257"/>
                  </a:cubicBezTo>
                  <a:cubicBezTo>
                    <a:pt x="558" y="217"/>
                    <a:pt x="530" y="177"/>
                    <a:pt x="504" y="135"/>
                  </a:cubicBezTo>
                  <a:cubicBezTo>
                    <a:pt x="558" y="81"/>
                    <a:pt x="558" y="81"/>
                    <a:pt x="558" y="81"/>
                  </a:cubicBezTo>
                  <a:cubicBezTo>
                    <a:pt x="572" y="81"/>
                    <a:pt x="572" y="54"/>
                    <a:pt x="558" y="40"/>
                  </a:cubicBezTo>
                  <a:cubicBezTo>
                    <a:pt x="544" y="40"/>
                    <a:pt x="530" y="40"/>
                    <a:pt x="516" y="40"/>
                  </a:cubicBezTo>
                  <a:cubicBezTo>
                    <a:pt x="462" y="108"/>
                    <a:pt x="462" y="108"/>
                    <a:pt x="462" y="108"/>
                  </a:cubicBezTo>
                  <a:lnTo>
                    <a:pt x="476" y="108"/>
                  </a:lnTo>
                  <a:cubicBezTo>
                    <a:pt x="476" y="108"/>
                    <a:pt x="476" y="108"/>
                    <a:pt x="476" y="122"/>
                  </a:cubicBezTo>
                  <a:lnTo>
                    <a:pt x="476" y="122"/>
                  </a:lnTo>
                  <a:lnTo>
                    <a:pt x="476" y="122"/>
                  </a:lnTo>
                  <a:lnTo>
                    <a:pt x="490" y="122"/>
                  </a:lnTo>
                  <a:lnTo>
                    <a:pt x="490" y="122"/>
                  </a:lnTo>
                  <a:cubicBezTo>
                    <a:pt x="490" y="122"/>
                    <a:pt x="490" y="122"/>
                    <a:pt x="490" y="135"/>
                  </a:cubicBezTo>
                  <a:lnTo>
                    <a:pt x="490" y="135"/>
                  </a:lnTo>
                  <a:lnTo>
                    <a:pt x="504" y="135"/>
                  </a:lnTo>
                  <a:lnTo>
                    <a:pt x="504" y="135"/>
                  </a:lnTo>
                  <a:cubicBezTo>
                    <a:pt x="448" y="189"/>
                    <a:pt x="448" y="189"/>
                    <a:pt x="448" y="189"/>
                  </a:cubicBezTo>
                  <a:cubicBezTo>
                    <a:pt x="448" y="203"/>
                    <a:pt x="435" y="203"/>
                    <a:pt x="435" y="203"/>
                  </a:cubicBezTo>
                  <a:cubicBezTo>
                    <a:pt x="422" y="203"/>
                    <a:pt x="422" y="203"/>
                    <a:pt x="422" y="203"/>
                  </a:cubicBezTo>
                  <a:lnTo>
                    <a:pt x="422" y="203"/>
                  </a:lnTo>
                  <a:cubicBezTo>
                    <a:pt x="394" y="231"/>
                    <a:pt x="394" y="231"/>
                    <a:pt x="394" y="231"/>
                  </a:cubicBezTo>
                  <a:cubicBezTo>
                    <a:pt x="422" y="245"/>
                    <a:pt x="435" y="272"/>
                    <a:pt x="435" y="313"/>
                  </a:cubicBezTo>
                  <a:cubicBezTo>
                    <a:pt x="435" y="380"/>
                    <a:pt x="367" y="436"/>
                    <a:pt x="299" y="436"/>
                  </a:cubicBezTo>
                  <a:cubicBezTo>
                    <a:pt x="231" y="436"/>
                    <a:pt x="176" y="380"/>
                    <a:pt x="176" y="313"/>
                  </a:cubicBezTo>
                  <a:cubicBezTo>
                    <a:pt x="176" y="245"/>
                    <a:pt x="231" y="189"/>
                    <a:pt x="299" y="189"/>
                  </a:cubicBezTo>
                  <a:cubicBezTo>
                    <a:pt x="327" y="189"/>
                    <a:pt x="353" y="189"/>
                    <a:pt x="381" y="203"/>
                  </a:cubicBezTo>
                  <a:cubicBezTo>
                    <a:pt x="394" y="189"/>
                    <a:pt x="394" y="189"/>
                    <a:pt x="394" y="189"/>
                  </a:cubicBezTo>
                  <a:cubicBezTo>
                    <a:pt x="408" y="189"/>
                    <a:pt x="408" y="189"/>
                    <a:pt x="408" y="189"/>
                  </a:cubicBezTo>
                  <a:cubicBezTo>
                    <a:pt x="394" y="177"/>
                    <a:pt x="408" y="163"/>
                    <a:pt x="408" y="163"/>
                  </a:cubicBezTo>
                  <a:cubicBezTo>
                    <a:pt x="462" y="108"/>
                    <a:pt x="462" y="108"/>
                    <a:pt x="462" y="108"/>
                  </a:cubicBezTo>
                  <a:cubicBezTo>
                    <a:pt x="435" y="81"/>
                    <a:pt x="394" y="68"/>
                    <a:pt x="353" y="54"/>
                  </a:cubicBezTo>
                  <a:cubicBezTo>
                    <a:pt x="353" y="40"/>
                    <a:pt x="353" y="40"/>
                    <a:pt x="353" y="40"/>
                  </a:cubicBezTo>
                  <a:cubicBezTo>
                    <a:pt x="353" y="12"/>
                    <a:pt x="339" y="0"/>
                    <a:pt x="327" y="0"/>
                  </a:cubicBezTo>
                  <a:cubicBezTo>
                    <a:pt x="285" y="0"/>
                    <a:pt x="285" y="0"/>
                    <a:pt x="285" y="0"/>
                  </a:cubicBezTo>
                  <a:cubicBezTo>
                    <a:pt x="259" y="0"/>
                    <a:pt x="244" y="12"/>
                    <a:pt x="244" y="40"/>
                  </a:cubicBezTo>
                  <a:cubicBezTo>
                    <a:pt x="244" y="54"/>
                    <a:pt x="244" y="54"/>
                    <a:pt x="244" y="54"/>
                  </a:cubicBezTo>
                  <a:cubicBezTo>
                    <a:pt x="217" y="54"/>
                    <a:pt x="190" y="68"/>
                    <a:pt x="163" y="94"/>
                  </a:cubicBezTo>
                  <a:cubicBezTo>
                    <a:pt x="150" y="81"/>
                    <a:pt x="150" y="81"/>
                    <a:pt x="150" y="81"/>
                  </a:cubicBezTo>
                  <a:cubicBezTo>
                    <a:pt x="136" y="68"/>
                    <a:pt x="122" y="68"/>
                    <a:pt x="108" y="81"/>
                  </a:cubicBezTo>
                  <a:cubicBezTo>
                    <a:pt x="68" y="108"/>
                    <a:pt x="68" y="108"/>
                    <a:pt x="68" y="108"/>
                  </a:cubicBezTo>
                  <a:cubicBezTo>
                    <a:pt x="68" y="108"/>
                    <a:pt x="68" y="122"/>
                    <a:pt x="68" y="135"/>
                  </a:cubicBezTo>
                  <a:lnTo>
                    <a:pt x="68" y="149"/>
                  </a:lnTo>
                  <a:cubicBezTo>
                    <a:pt x="81" y="163"/>
                    <a:pt x="81" y="163"/>
                    <a:pt x="81" y="163"/>
                  </a:cubicBezTo>
                  <a:cubicBezTo>
                    <a:pt x="68" y="189"/>
                    <a:pt x="54" y="217"/>
                    <a:pt x="54" y="257"/>
                  </a:cubicBezTo>
                  <a:cubicBezTo>
                    <a:pt x="27" y="257"/>
                    <a:pt x="27" y="257"/>
                    <a:pt x="27" y="257"/>
                  </a:cubicBezTo>
                  <a:cubicBezTo>
                    <a:pt x="13" y="257"/>
                    <a:pt x="0" y="272"/>
                    <a:pt x="0" y="285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3"/>
                    <a:pt x="13" y="367"/>
                    <a:pt x="27" y="367"/>
                  </a:cubicBezTo>
                  <a:cubicBezTo>
                    <a:pt x="54" y="367"/>
                    <a:pt x="54" y="367"/>
                    <a:pt x="54" y="367"/>
                  </a:cubicBezTo>
                  <a:cubicBezTo>
                    <a:pt x="54" y="394"/>
                    <a:pt x="68" y="421"/>
                    <a:pt x="81" y="448"/>
                  </a:cubicBezTo>
                  <a:cubicBezTo>
                    <a:pt x="68" y="462"/>
                    <a:pt x="68" y="462"/>
                    <a:pt x="68" y="462"/>
                  </a:cubicBezTo>
                  <a:cubicBezTo>
                    <a:pt x="68" y="462"/>
                    <a:pt x="68" y="476"/>
                    <a:pt x="68" y="490"/>
                  </a:cubicBezTo>
                  <a:lnTo>
                    <a:pt x="68" y="503"/>
                  </a:lnTo>
                  <a:cubicBezTo>
                    <a:pt x="108" y="544"/>
                    <a:pt x="108" y="544"/>
                    <a:pt x="108" y="544"/>
                  </a:cubicBezTo>
                  <a:lnTo>
                    <a:pt x="122" y="544"/>
                  </a:lnTo>
                  <a:cubicBezTo>
                    <a:pt x="136" y="544"/>
                    <a:pt x="150" y="544"/>
                    <a:pt x="150" y="544"/>
                  </a:cubicBezTo>
                  <a:cubicBezTo>
                    <a:pt x="163" y="530"/>
                    <a:pt x="163" y="530"/>
                    <a:pt x="163" y="530"/>
                  </a:cubicBezTo>
                  <a:cubicBezTo>
                    <a:pt x="190" y="544"/>
                    <a:pt x="217" y="557"/>
                    <a:pt x="244" y="571"/>
                  </a:cubicBezTo>
                  <a:cubicBezTo>
                    <a:pt x="244" y="585"/>
                    <a:pt x="244" y="585"/>
                    <a:pt x="244" y="585"/>
                  </a:cubicBezTo>
                  <a:cubicBezTo>
                    <a:pt x="244" y="599"/>
                    <a:pt x="259" y="611"/>
                    <a:pt x="285" y="611"/>
                  </a:cubicBezTo>
                  <a:cubicBezTo>
                    <a:pt x="327" y="611"/>
                    <a:pt x="327" y="611"/>
                    <a:pt x="327" y="611"/>
                  </a:cubicBezTo>
                  <a:cubicBezTo>
                    <a:pt x="339" y="611"/>
                    <a:pt x="353" y="599"/>
                    <a:pt x="353" y="585"/>
                  </a:cubicBezTo>
                  <a:cubicBezTo>
                    <a:pt x="353" y="571"/>
                    <a:pt x="353" y="571"/>
                    <a:pt x="353" y="571"/>
                  </a:cubicBezTo>
                  <a:cubicBezTo>
                    <a:pt x="394" y="557"/>
                    <a:pt x="422" y="544"/>
                    <a:pt x="448" y="530"/>
                  </a:cubicBezTo>
                  <a:cubicBezTo>
                    <a:pt x="462" y="544"/>
                    <a:pt x="462" y="544"/>
                    <a:pt x="462" y="544"/>
                  </a:cubicBezTo>
                  <a:cubicBezTo>
                    <a:pt x="476" y="557"/>
                    <a:pt x="490" y="557"/>
                    <a:pt x="504" y="544"/>
                  </a:cubicBezTo>
                  <a:cubicBezTo>
                    <a:pt x="530" y="503"/>
                    <a:pt x="530" y="503"/>
                    <a:pt x="530" y="503"/>
                  </a:cubicBezTo>
                  <a:cubicBezTo>
                    <a:pt x="544" y="503"/>
                    <a:pt x="544" y="490"/>
                    <a:pt x="544" y="490"/>
                  </a:cubicBezTo>
                  <a:cubicBezTo>
                    <a:pt x="544" y="476"/>
                    <a:pt x="544" y="462"/>
                    <a:pt x="530" y="462"/>
                  </a:cubicBezTo>
                  <a:cubicBezTo>
                    <a:pt x="530" y="448"/>
                    <a:pt x="530" y="448"/>
                    <a:pt x="530" y="448"/>
                  </a:cubicBezTo>
                  <a:cubicBezTo>
                    <a:pt x="544" y="421"/>
                    <a:pt x="558" y="394"/>
                    <a:pt x="558" y="367"/>
                  </a:cubicBezTo>
                  <a:cubicBezTo>
                    <a:pt x="572" y="367"/>
                    <a:pt x="572" y="367"/>
                    <a:pt x="572" y="367"/>
                  </a:cubicBezTo>
                  <a:cubicBezTo>
                    <a:pt x="598" y="367"/>
                    <a:pt x="612" y="353"/>
                    <a:pt x="612" y="326"/>
                  </a:cubicBezTo>
                  <a:cubicBezTo>
                    <a:pt x="612" y="285"/>
                    <a:pt x="612" y="285"/>
                    <a:pt x="612" y="285"/>
                  </a:cubicBezTo>
                  <a:cubicBezTo>
                    <a:pt x="612" y="272"/>
                    <a:pt x="598" y="257"/>
                    <a:pt x="572" y="25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55" name="Freeform 801"/>
            <p:cNvSpPr>
              <a:spLocks noChangeArrowheads="1"/>
            </p:cNvSpPr>
            <p:nvPr/>
          </p:nvSpPr>
          <p:spPr bwMode="auto">
            <a:xfrm>
              <a:off x="5404868" y="3796826"/>
              <a:ext cx="192306" cy="183993"/>
            </a:xfrm>
            <a:custGeom>
              <a:avLst/>
              <a:gdLst>
                <a:gd name="T0" fmla="*/ 149 w 205"/>
                <a:gd name="T1" fmla="*/ 14 h 192"/>
                <a:gd name="T2" fmla="*/ 149 w 205"/>
                <a:gd name="T3" fmla="*/ 14 h 192"/>
                <a:gd name="T4" fmla="*/ 95 w 205"/>
                <a:gd name="T5" fmla="*/ 0 h 192"/>
                <a:gd name="T6" fmla="*/ 0 w 205"/>
                <a:gd name="T7" fmla="*/ 96 h 192"/>
                <a:gd name="T8" fmla="*/ 95 w 205"/>
                <a:gd name="T9" fmla="*/ 191 h 192"/>
                <a:gd name="T10" fmla="*/ 204 w 205"/>
                <a:gd name="T11" fmla="*/ 96 h 192"/>
                <a:gd name="T12" fmla="*/ 177 w 205"/>
                <a:gd name="T13" fmla="*/ 28 h 192"/>
                <a:gd name="T14" fmla="*/ 109 w 205"/>
                <a:gd name="T15" fmla="*/ 96 h 192"/>
                <a:gd name="T16" fmla="*/ 95 w 205"/>
                <a:gd name="T17" fmla="*/ 109 h 192"/>
                <a:gd name="T18" fmla="*/ 81 w 205"/>
                <a:gd name="T19" fmla="*/ 96 h 192"/>
                <a:gd name="T20" fmla="*/ 81 w 205"/>
                <a:gd name="T21" fmla="*/ 82 h 192"/>
                <a:gd name="T22" fmla="*/ 149 w 205"/>
                <a:gd name="T23" fmla="*/ 1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" h="192">
                  <a:moveTo>
                    <a:pt x="149" y="14"/>
                  </a:moveTo>
                  <a:lnTo>
                    <a:pt x="149" y="14"/>
                  </a:lnTo>
                  <a:cubicBezTo>
                    <a:pt x="135" y="0"/>
                    <a:pt x="123" y="0"/>
                    <a:pt x="95" y="0"/>
                  </a:cubicBezTo>
                  <a:cubicBezTo>
                    <a:pt x="40" y="0"/>
                    <a:pt x="0" y="40"/>
                    <a:pt x="0" y="96"/>
                  </a:cubicBezTo>
                  <a:cubicBezTo>
                    <a:pt x="0" y="150"/>
                    <a:pt x="40" y="191"/>
                    <a:pt x="95" y="191"/>
                  </a:cubicBezTo>
                  <a:cubicBezTo>
                    <a:pt x="149" y="191"/>
                    <a:pt x="204" y="150"/>
                    <a:pt x="204" y="96"/>
                  </a:cubicBezTo>
                  <a:cubicBezTo>
                    <a:pt x="204" y="68"/>
                    <a:pt x="190" y="40"/>
                    <a:pt x="177" y="28"/>
                  </a:cubicBezTo>
                  <a:cubicBezTo>
                    <a:pt x="109" y="96"/>
                    <a:pt x="109" y="96"/>
                    <a:pt x="109" y="96"/>
                  </a:cubicBezTo>
                  <a:cubicBezTo>
                    <a:pt x="109" y="109"/>
                    <a:pt x="95" y="109"/>
                    <a:pt x="95" y="109"/>
                  </a:cubicBezTo>
                  <a:cubicBezTo>
                    <a:pt x="95" y="109"/>
                    <a:pt x="81" y="109"/>
                    <a:pt x="81" y="96"/>
                  </a:cubicBezTo>
                  <a:lnTo>
                    <a:pt x="81" y="82"/>
                  </a:lnTo>
                  <a:lnTo>
                    <a:pt x="149" y="14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156" name="Group 155"/>
          <p:cNvGrpSpPr/>
          <p:nvPr/>
        </p:nvGrpSpPr>
        <p:grpSpPr>
          <a:xfrm rot="21306954">
            <a:off x="3932586" y="7842241"/>
            <a:ext cx="537132" cy="544628"/>
            <a:chOff x="3866421" y="8396641"/>
            <a:chExt cx="610363" cy="618881"/>
          </a:xfrm>
          <a:solidFill>
            <a:schemeClr val="accent2"/>
          </a:solidFill>
        </p:grpSpPr>
        <p:sp>
          <p:nvSpPr>
            <p:cNvPr id="157" name="Freeform 812"/>
            <p:cNvSpPr>
              <a:spLocks noChangeArrowheads="1"/>
            </p:cNvSpPr>
            <p:nvPr/>
          </p:nvSpPr>
          <p:spPr bwMode="auto">
            <a:xfrm>
              <a:off x="3866421" y="8614084"/>
              <a:ext cx="401334" cy="401438"/>
            </a:xfrm>
            <a:custGeom>
              <a:avLst/>
              <a:gdLst>
                <a:gd name="T0" fmla="*/ 218 w 422"/>
                <a:gd name="T1" fmla="*/ 0 h 423"/>
                <a:gd name="T2" fmla="*/ 218 w 422"/>
                <a:gd name="T3" fmla="*/ 0 h 423"/>
                <a:gd name="T4" fmla="*/ 0 w 422"/>
                <a:gd name="T5" fmla="*/ 218 h 423"/>
                <a:gd name="T6" fmla="*/ 218 w 422"/>
                <a:gd name="T7" fmla="*/ 422 h 423"/>
                <a:gd name="T8" fmla="*/ 421 w 422"/>
                <a:gd name="T9" fmla="*/ 218 h 423"/>
                <a:gd name="T10" fmla="*/ 218 w 422"/>
                <a:gd name="T11" fmla="*/ 0 h 423"/>
                <a:gd name="T12" fmla="*/ 218 w 422"/>
                <a:gd name="T13" fmla="*/ 314 h 423"/>
                <a:gd name="T14" fmla="*/ 218 w 422"/>
                <a:gd name="T15" fmla="*/ 314 h 423"/>
                <a:gd name="T16" fmla="*/ 218 w 422"/>
                <a:gd name="T17" fmla="*/ 354 h 423"/>
                <a:gd name="T18" fmla="*/ 204 w 422"/>
                <a:gd name="T19" fmla="*/ 354 h 423"/>
                <a:gd name="T20" fmla="*/ 204 w 422"/>
                <a:gd name="T21" fmla="*/ 314 h 423"/>
                <a:gd name="T22" fmla="*/ 150 w 422"/>
                <a:gd name="T23" fmla="*/ 300 h 423"/>
                <a:gd name="T24" fmla="*/ 163 w 422"/>
                <a:gd name="T25" fmla="*/ 286 h 423"/>
                <a:gd name="T26" fmla="*/ 204 w 422"/>
                <a:gd name="T27" fmla="*/ 300 h 423"/>
                <a:gd name="T28" fmla="*/ 244 w 422"/>
                <a:gd name="T29" fmla="*/ 259 h 423"/>
                <a:gd name="T30" fmla="*/ 204 w 422"/>
                <a:gd name="T31" fmla="*/ 218 h 423"/>
                <a:gd name="T32" fmla="*/ 150 w 422"/>
                <a:gd name="T33" fmla="*/ 163 h 423"/>
                <a:gd name="T34" fmla="*/ 204 w 422"/>
                <a:gd name="T35" fmla="*/ 109 h 423"/>
                <a:gd name="T36" fmla="*/ 204 w 422"/>
                <a:gd name="T37" fmla="*/ 68 h 423"/>
                <a:gd name="T38" fmla="*/ 231 w 422"/>
                <a:gd name="T39" fmla="*/ 68 h 423"/>
                <a:gd name="T40" fmla="*/ 231 w 422"/>
                <a:gd name="T41" fmla="*/ 109 h 423"/>
                <a:gd name="T42" fmla="*/ 272 w 422"/>
                <a:gd name="T43" fmla="*/ 123 h 423"/>
                <a:gd name="T44" fmla="*/ 258 w 422"/>
                <a:gd name="T45" fmla="*/ 135 h 423"/>
                <a:gd name="T46" fmla="*/ 218 w 422"/>
                <a:gd name="T47" fmla="*/ 123 h 423"/>
                <a:gd name="T48" fmla="*/ 177 w 422"/>
                <a:gd name="T49" fmla="*/ 163 h 423"/>
                <a:gd name="T50" fmla="*/ 231 w 422"/>
                <a:gd name="T51" fmla="*/ 191 h 423"/>
                <a:gd name="T52" fmla="*/ 272 w 422"/>
                <a:gd name="T53" fmla="*/ 259 h 423"/>
                <a:gd name="T54" fmla="*/ 218 w 422"/>
                <a:gd name="T55" fmla="*/ 314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2" h="423">
                  <a:moveTo>
                    <a:pt x="218" y="0"/>
                  </a:moveTo>
                  <a:lnTo>
                    <a:pt x="218" y="0"/>
                  </a:lnTo>
                  <a:cubicBezTo>
                    <a:pt x="95" y="0"/>
                    <a:pt x="0" y="95"/>
                    <a:pt x="0" y="218"/>
                  </a:cubicBezTo>
                  <a:cubicBezTo>
                    <a:pt x="0" y="326"/>
                    <a:pt x="95" y="422"/>
                    <a:pt x="218" y="422"/>
                  </a:cubicBezTo>
                  <a:cubicBezTo>
                    <a:pt x="326" y="422"/>
                    <a:pt x="421" y="326"/>
                    <a:pt x="421" y="218"/>
                  </a:cubicBezTo>
                  <a:cubicBezTo>
                    <a:pt x="421" y="95"/>
                    <a:pt x="326" y="0"/>
                    <a:pt x="218" y="0"/>
                  </a:cubicBezTo>
                  <a:close/>
                  <a:moveTo>
                    <a:pt x="218" y="314"/>
                  </a:moveTo>
                  <a:lnTo>
                    <a:pt x="218" y="314"/>
                  </a:lnTo>
                  <a:cubicBezTo>
                    <a:pt x="218" y="354"/>
                    <a:pt x="218" y="354"/>
                    <a:pt x="218" y="354"/>
                  </a:cubicBezTo>
                  <a:cubicBezTo>
                    <a:pt x="204" y="354"/>
                    <a:pt x="204" y="354"/>
                    <a:pt x="204" y="354"/>
                  </a:cubicBezTo>
                  <a:cubicBezTo>
                    <a:pt x="204" y="314"/>
                    <a:pt x="204" y="314"/>
                    <a:pt x="204" y="314"/>
                  </a:cubicBezTo>
                  <a:cubicBezTo>
                    <a:pt x="177" y="314"/>
                    <a:pt x="163" y="314"/>
                    <a:pt x="150" y="300"/>
                  </a:cubicBezTo>
                  <a:cubicBezTo>
                    <a:pt x="163" y="286"/>
                    <a:pt x="163" y="286"/>
                    <a:pt x="163" y="286"/>
                  </a:cubicBezTo>
                  <a:cubicBezTo>
                    <a:pt x="177" y="286"/>
                    <a:pt x="190" y="300"/>
                    <a:pt x="204" y="300"/>
                  </a:cubicBezTo>
                  <a:cubicBezTo>
                    <a:pt x="231" y="300"/>
                    <a:pt x="244" y="286"/>
                    <a:pt x="244" y="259"/>
                  </a:cubicBezTo>
                  <a:cubicBezTo>
                    <a:pt x="244" y="245"/>
                    <a:pt x="231" y="231"/>
                    <a:pt x="204" y="218"/>
                  </a:cubicBezTo>
                  <a:cubicBezTo>
                    <a:pt x="177" y="205"/>
                    <a:pt x="150" y="191"/>
                    <a:pt x="150" y="163"/>
                  </a:cubicBezTo>
                  <a:cubicBezTo>
                    <a:pt x="150" y="135"/>
                    <a:pt x="177" y="109"/>
                    <a:pt x="204" y="109"/>
                  </a:cubicBezTo>
                  <a:cubicBezTo>
                    <a:pt x="204" y="68"/>
                    <a:pt x="204" y="68"/>
                    <a:pt x="204" y="68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1" y="109"/>
                    <a:pt x="231" y="109"/>
                    <a:pt x="231" y="109"/>
                  </a:cubicBezTo>
                  <a:cubicBezTo>
                    <a:pt x="244" y="109"/>
                    <a:pt x="258" y="109"/>
                    <a:pt x="272" y="123"/>
                  </a:cubicBezTo>
                  <a:cubicBezTo>
                    <a:pt x="258" y="135"/>
                    <a:pt x="258" y="135"/>
                    <a:pt x="258" y="135"/>
                  </a:cubicBezTo>
                  <a:cubicBezTo>
                    <a:pt x="258" y="135"/>
                    <a:pt x="244" y="123"/>
                    <a:pt x="218" y="123"/>
                  </a:cubicBezTo>
                  <a:cubicBezTo>
                    <a:pt x="190" y="123"/>
                    <a:pt x="177" y="149"/>
                    <a:pt x="177" y="163"/>
                  </a:cubicBezTo>
                  <a:cubicBezTo>
                    <a:pt x="177" y="177"/>
                    <a:pt x="190" y="191"/>
                    <a:pt x="231" y="191"/>
                  </a:cubicBezTo>
                  <a:cubicBezTo>
                    <a:pt x="258" y="218"/>
                    <a:pt x="272" y="231"/>
                    <a:pt x="272" y="259"/>
                  </a:cubicBezTo>
                  <a:cubicBezTo>
                    <a:pt x="272" y="286"/>
                    <a:pt x="258" y="314"/>
                    <a:pt x="218" y="314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58" name="Freeform 813"/>
            <p:cNvSpPr>
              <a:spLocks noChangeArrowheads="1"/>
            </p:cNvSpPr>
            <p:nvPr/>
          </p:nvSpPr>
          <p:spPr bwMode="auto">
            <a:xfrm>
              <a:off x="4033643" y="8396641"/>
              <a:ext cx="438960" cy="142175"/>
            </a:xfrm>
            <a:custGeom>
              <a:avLst/>
              <a:gdLst>
                <a:gd name="T0" fmla="*/ 231 w 464"/>
                <a:gd name="T1" fmla="*/ 149 h 150"/>
                <a:gd name="T2" fmla="*/ 231 w 464"/>
                <a:gd name="T3" fmla="*/ 149 h 150"/>
                <a:gd name="T4" fmla="*/ 463 w 464"/>
                <a:gd name="T5" fmla="*/ 68 h 150"/>
                <a:gd name="T6" fmla="*/ 231 w 464"/>
                <a:gd name="T7" fmla="*/ 0 h 150"/>
                <a:gd name="T8" fmla="*/ 0 w 464"/>
                <a:gd name="T9" fmla="*/ 68 h 150"/>
                <a:gd name="T10" fmla="*/ 231 w 464"/>
                <a:gd name="T11" fmla="*/ 149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4" h="150">
                  <a:moveTo>
                    <a:pt x="231" y="149"/>
                  </a:moveTo>
                  <a:lnTo>
                    <a:pt x="231" y="149"/>
                  </a:lnTo>
                  <a:cubicBezTo>
                    <a:pt x="354" y="149"/>
                    <a:pt x="463" y="108"/>
                    <a:pt x="463" y="68"/>
                  </a:cubicBezTo>
                  <a:cubicBezTo>
                    <a:pt x="463" y="27"/>
                    <a:pt x="354" y="0"/>
                    <a:pt x="231" y="0"/>
                  </a:cubicBezTo>
                  <a:cubicBezTo>
                    <a:pt x="109" y="0"/>
                    <a:pt x="0" y="27"/>
                    <a:pt x="0" y="68"/>
                  </a:cubicBezTo>
                  <a:cubicBezTo>
                    <a:pt x="0" y="108"/>
                    <a:pt x="109" y="149"/>
                    <a:pt x="231" y="14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59" name="Freeform 814"/>
            <p:cNvSpPr>
              <a:spLocks noChangeArrowheads="1"/>
            </p:cNvSpPr>
            <p:nvPr/>
          </p:nvSpPr>
          <p:spPr bwMode="auto">
            <a:xfrm>
              <a:off x="4033643" y="8509544"/>
              <a:ext cx="438960" cy="91996"/>
            </a:xfrm>
            <a:custGeom>
              <a:avLst/>
              <a:gdLst>
                <a:gd name="T0" fmla="*/ 449 w 464"/>
                <a:gd name="T1" fmla="*/ 0 h 96"/>
                <a:gd name="T2" fmla="*/ 449 w 464"/>
                <a:gd name="T3" fmla="*/ 0 h 96"/>
                <a:gd name="T4" fmla="*/ 449 w 464"/>
                <a:gd name="T5" fmla="*/ 0 h 96"/>
                <a:gd name="T6" fmla="*/ 231 w 464"/>
                <a:gd name="T7" fmla="*/ 40 h 96"/>
                <a:gd name="T8" fmla="*/ 13 w 464"/>
                <a:gd name="T9" fmla="*/ 0 h 96"/>
                <a:gd name="T10" fmla="*/ 13 w 464"/>
                <a:gd name="T11" fmla="*/ 0 h 96"/>
                <a:gd name="T12" fmla="*/ 13 w 464"/>
                <a:gd name="T13" fmla="*/ 0 h 96"/>
                <a:gd name="T14" fmla="*/ 0 w 464"/>
                <a:gd name="T15" fmla="*/ 26 h 96"/>
                <a:gd name="T16" fmla="*/ 231 w 464"/>
                <a:gd name="T17" fmla="*/ 95 h 96"/>
                <a:gd name="T18" fmla="*/ 463 w 464"/>
                <a:gd name="T19" fmla="*/ 26 h 96"/>
                <a:gd name="T20" fmla="*/ 449 w 464"/>
                <a:gd name="T2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4" h="96">
                  <a:moveTo>
                    <a:pt x="449" y="0"/>
                  </a:moveTo>
                  <a:lnTo>
                    <a:pt x="449" y="0"/>
                  </a:lnTo>
                  <a:lnTo>
                    <a:pt x="449" y="0"/>
                  </a:lnTo>
                  <a:cubicBezTo>
                    <a:pt x="394" y="26"/>
                    <a:pt x="300" y="40"/>
                    <a:pt x="231" y="40"/>
                  </a:cubicBezTo>
                  <a:cubicBezTo>
                    <a:pt x="163" y="40"/>
                    <a:pt x="67" y="26"/>
                    <a:pt x="13" y="0"/>
                  </a:cubicBezTo>
                  <a:lnTo>
                    <a:pt x="13" y="0"/>
                  </a:lnTo>
                  <a:lnTo>
                    <a:pt x="13" y="0"/>
                  </a:lnTo>
                  <a:cubicBezTo>
                    <a:pt x="0" y="12"/>
                    <a:pt x="0" y="12"/>
                    <a:pt x="0" y="26"/>
                  </a:cubicBezTo>
                  <a:cubicBezTo>
                    <a:pt x="0" y="68"/>
                    <a:pt x="109" y="95"/>
                    <a:pt x="231" y="95"/>
                  </a:cubicBezTo>
                  <a:cubicBezTo>
                    <a:pt x="354" y="95"/>
                    <a:pt x="463" y="68"/>
                    <a:pt x="463" y="26"/>
                  </a:cubicBezTo>
                  <a:cubicBezTo>
                    <a:pt x="463" y="12"/>
                    <a:pt x="463" y="12"/>
                    <a:pt x="44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60" name="Freeform 815"/>
            <p:cNvSpPr>
              <a:spLocks noChangeArrowheads="1"/>
            </p:cNvSpPr>
            <p:nvPr/>
          </p:nvSpPr>
          <p:spPr bwMode="auto">
            <a:xfrm>
              <a:off x="4033644" y="8576451"/>
              <a:ext cx="41805" cy="12545"/>
            </a:xfrm>
            <a:custGeom>
              <a:avLst/>
              <a:gdLst>
                <a:gd name="T0" fmla="*/ 41 w 42"/>
                <a:gd name="T1" fmla="*/ 12 h 13"/>
                <a:gd name="T2" fmla="*/ 41 w 42"/>
                <a:gd name="T3" fmla="*/ 12 h 13"/>
                <a:gd name="T4" fmla="*/ 13 w 42"/>
                <a:gd name="T5" fmla="*/ 0 h 13"/>
                <a:gd name="T6" fmla="*/ 13 w 42"/>
                <a:gd name="T7" fmla="*/ 0 h 13"/>
                <a:gd name="T8" fmla="*/ 13 w 42"/>
                <a:gd name="T9" fmla="*/ 0 h 13"/>
                <a:gd name="T10" fmla="*/ 0 w 42"/>
                <a:gd name="T11" fmla="*/ 12 h 13"/>
                <a:gd name="T12" fmla="*/ 41 w 42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3">
                  <a:moveTo>
                    <a:pt x="41" y="12"/>
                  </a:moveTo>
                  <a:lnTo>
                    <a:pt x="41" y="12"/>
                  </a:lnTo>
                  <a:cubicBezTo>
                    <a:pt x="41" y="12"/>
                    <a:pt x="27" y="12"/>
                    <a:pt x="13" y="0"/>
                  </a:cubicBezTo>
                  <a:lnTo>
                    <a:pt x="13" y="0"/>
                  </a:lnTo>
                  <a:lnTo>
                    <a:pt x="13" y="0"/>
                  </a:lnTo>
                  <a:cubicBezTo>
                    <a:pt x="13" y="12"/>
                    <a:pt x="0" y="12"/>
                    <a:pt x="0" y="12"/>
                  </a:cubicBezTo>
                  <a:cubicBezTo>
                    <a:pt x="13" y="12"/>
                    <a:pt x="27" y="12"/>
                    <a:pt x="41" y="1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61" name="Freeform 816"/>
            <p:cNvSpPr>
              <a:spLocks noChangeArrowheads="1"/>
            </p:cNvSpPr>
            <p:nvPr/>
          </p:nvSpPr>
          <p:spPr bwMode="auto">
            <a:xfrm>
              <a:off x="4163243" y="8576451"/>
              <a:ext cx="309362" cy="91996"/>
            </a:xfrm>
            <a:custGeom>
              <a:avLst/>
              <a:gdLst>
                <a:gd name="T0" fmla="*/ 313 w 328"/>
                <a:gd name="T1" fmla="*/ 0 h 96"/>
                <a:gd name="T2" fmla="*/ 313 w 328"/>
                <a:gd name="T3" fmla="*/ 0 h 96"/>
                <a:gd name="T4" fmla="*/ 313 w 328"/>
                <a:gd name="T5" fmla="*/ 0 h 96"/>
                <a:gd name="T6" fmla="*/ 95 w 328"/>
                <a:gd name="T7" fmla="*/ 40 h 96"/>
                <a:gd name="T8" fmla="*/ 0 w 328"/>
                <a:gd name="T9" fmla="*/ 40 h 96"/>
                <a:gd name="T10" fmla="*/ 82 w 328"/>
                <a:gd name="T11" fmla="*/ 95 h 96"/>
                <a:gd name="T12" fmla="*/ 95 w 328"/>
                <a:gd name="T13" fmla="*/ 95 h 96"/>
                <a:gd name="T14" fmla="*/ 327 w 328"/>
                <a:gd name="T15" fmla="*/ 27 h 96"/>
                <a:gd name="T16" fmla="*/ 313 w 328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96">
                  <a:moveTo>
                    <a:pt x="313" y="0"/>
                  </a:moveTo>
                  <a:lnTo>
                    <a:pt x="313" y="0"/>
                  </a:lnTo>
                  <a:lnTo>
                    <a:pt x="313" y="0"/>
                  </a:lnTo>
                  <a:cubicBezTo>
                    <a:pt x="258" y="27"/>
                    <a:pt x="164" y="40"/>
                    <a:pt x="95" y="40"/>
                  </a:cubicBezTo>
                  <a:cubicBezTo>
                    <a:pt x="68" y="40"/>
                    <a:pt x="27" y="40"/>
                    <a:pt x="0" y="40"/>
                  </a:cubicBezTo>
                  <a:cubicBezTo>
                    <a:pt x="27" y="54"/>
                    <a:pt x="54" y="67"/>
                    <a:pt x="82" y="95"/>
                  </a:cubicBezTo>
                  <a:lnTo>
                    <a:pt x="95" y="95"/>
                  </a:lnTo>
                  <a:cubicBezTo>
                    <a:pt x="218" y="95"/>
                    <a:pt x="327" y="67"/>
                    <a:pt x="327" y="27"/>
                  </a:cubicBezTo>
                  <a:cubicBezTo>
                    <a:pt x="327" y="12"/>
                    <a:pt x="327" y="12"/>
                    <a:pt x="313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62" name="Freeform 817"/>
            <p:cNvSpPr>
              <a:spLocks noChangeArrowheads="1"/>
            </p:cNvSpPr>
            <p:nvPr/>
          </p:nvSpPr>
          <p:spPr bwMode="auto">
            <a:xfrm>
              <a:off x="4255215" y="8639177"/>
              <a:ext cx="221569" cy="91996"/>
            </a:xfrm>
            <a:custGeom>
              <a:avLst/>
              <a:gdLst>
                <a:gd name="T0" fmla="*/ 218 w 233"/>
                <a:gd name="T1" fmla="*/ 0 h 97"/>
                <a:gd name="T2" fmla="*/ 218 w 233"/>
                <a:gd name="T3" fmla="*/ 0 h 97"/>
                <a:gd name="T4" fmla="*/ 218 w 233"/>
                <a:gd name="T5" fmla="*/ 0 h 97"/>
                <a:gd name="T6" fmla="*/ 0 w 233"/>
                <a:gd name="T7" fmla="*/ 41 h 97"/>
                <a:gd name="T8" fmla="*/ 0 w 233"/>
                <a:gd name="T9" fmla="*/ 41 h 97"/>
                <a:gd name="T10" fmla="*/ 27 w 233"/>
                <a:gd name="T11" fmla="*/ 96 h 97"/>
                <a:gd name="T12" fmla="*/ 232 w 233"/>
                <a:gd name="T13" fmla="*/ 28 h 97"/>
                <a:gd name="T14" fmla="*/ 218 w 233"/>
                <a:gd name="T1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97">
                  <a:moveTo>
                    <a:pt x="218" y="0"/>
                  </a:moveTo>
                  <a:lnTo>
                    <a:pt x="218" y="0"/>
                  </a:lnTo>
                  <a:lnTo>
                    <a:pt x="218" y="0"/>
                  </a:lnTo>
                  <a:cubicBezTo>
                    <a:pt x="163" y="41"/>
                    <a:pt x="69" y="41"/>
                    <a:pt x="0" y="41"/>
                  </a:cubicBezTo>
                  <a:lnTo>
                    <a:pt x="0" y="41"/>
                  </a:lnTo>
                  <a:cubicBezTo>
                    <a:pt x="13" y="54"/>
                    <a:pt x="13" y="82"/>
                    <a:pt x="27" y="96"/>
                  </a:cubicBezTo>
                  <a:cubicBezTo>
                    <a:pt x="137" y="96"/>
                    <a:pt x="232" y="68"/>
                    <a:pt x="232" y="28"/>
                  </a:cubicBezTo>
                  <a:cubicBezTo>
                    <a:pt x="232" y="14"/>
                    <a:pt x="232" y="14"/>
                    <a:pt x="21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63" name="Freeform 818"/>
            <p:cNvSpPr>
              <a:spLocks noChangeArrowheads="1"/>
            </p:cNvSpPr>
            <p:nvPr/>
          </p:nvSpPr>
          <p:spPr bwMode="auto">
            <a:xfrm>
              <a:off x="4280297" y="8701901"/>
              <a:ext cx="196486" cy="91996"/>
            </a:xfrm>
            <a:custGeom>
              <a:avLst/>
              <a:gdLst>
                <a:gd name="T0" fmla="*/ 191 w 206"/>
                <a:gd name="T1" fmla="*/ 0 h 97"/>
                <a:gd name="T2" fmla="*/ 191 w 206"/>
                <a:gd name="T3" fmla="*/ 0 h 97"/>
                <a:gd name="T4" fmla="*/ 191 w 206"/>
                <a:gd name="T5" fmla="*/ 0 h 97"/>
                <a:gd name="T6" fmla="*/ 0 w 206"/>
                <a:gd name="T7" fmla="*/ 40 h 97"/>
                <a:gd name="T8" fmla="*/ 14 w 206"/>
                <a:gd name="T9" fmla="*/ 96 h 97"/>
                <a:gd name="T10" fmla="*/ 205 w 206"/>
                <a:gd name="T11" fmla="*/ 28 h 97"/>
                <a:gd name="T12" fmla="*/ 191 w 206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97">
                  <a:moveTo>
                    <a:pt x="191" y="0"/>
                  </a:moveTo>
                  <a:lnTo>
                    <a:pt x="191" y="0"/>
                  </a:lnTo>
                  <a:lnTo>
                    <a:pt x="191" y="0"/>
                  </a:lnTo>
                  <a:cubicBezTo>
                    <a:pt x="150" y="28"/>
                    <a:pt x="68" y="40"/>
                    <a:pt x="0" y="40"/>
                  </a:cubicBezTo>
                  <a:cubicBezTo>
                    <a:pt x="14" y="54"/>
                    <a:pt x="14" y="82"/>
                    <a:pt x="14" y="96"/>
                  </a:cubicBezTo>
                  <a:cubicBezTo>
                    <a:pt x="123" y="96"/>
                    <a:pt x="205" y="68"/>
                    <a:pt x="205" y="28"/>
                  </a:cubicBezTo>
                  <a:cubicBezTo>
                    <a:pt x="205" y="14"/>
                    <a:pt x="205" y="14"/>
                    <a:pt x="191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64" name="Freeform 819"/>
            <p:cNvSpPr>
              <a:spLocks noChangeArrowheads="1"/>
            </p:cNvSpPr>
            <p:nvPr/>
          </p:nvSpPr>
          <p:spPr bwMode="auto">
            <a:xfrm>
              <a:off x="4292839" y="8768807"/>
              <a:ext cx="183944" cy="91996"/>
            </a:xfrm>
            <a:custGeom>
              <a:avLst/>
              <a:gdLst>
                <a:gd name="T0" fmla="*/ 177 w 192"/>
                <a:gd name="T1" fmla="*/ 0 h 97"/>
                <a:gd name="T2" fmla="*/ 177 w 192"/>
                <a:gd name="T3" fmla="*/ 0 h 97"/>
                <a:gd name="T4" fmla="*/ 177 w 192"/>
                <a:gd name="T5" fmla="*/ 0 h 97"/>
                <a:gd name="T6" fmla="*/ 0 w 192"/>
                <a:gd name="T7" fmla="*/ 42 h 97"/>
                <a:gd name="T8" fmla="*/ 0 w 192"/>
                <a:gd name="T9" fmla="*/ 55 h 97"/>
                <a:gd name="T10" fmla="*/ 0 w 192"/>
                <a:gd name="T11" fmla="*/ 96 h 97"/>
                <a:gd name="T12" fmla="*/ 191 w 192"/>
                <a:gd name="T13" fmla="*/ 28 h 97"/>
                <a:gd name="T14" fmla="*/ 177 w 192"/>
                <a:gd name="T1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97">
                  <a:moveTo>
                    <a:pt x="177" y="0"/>
                  </a:moveTo>
                  <a:lnTo>
                    <a:pt x="177" y="0"/>
                  </a:lnTo>
                  <a:lnTo>
                    <a:pt x="177" y="0"/>
                  </a:lnTo>
                  <a:cubicBezTo>
                    <a:pt x="136" y="28"/>
                    <a:pt x="68" y="42"/>
                    <a:pt x="0" y="42"/>
                  </a:cubicBezTo>
                  <a:lnTo>
                    <a:pt x="0" y="55"/>
                  </a:lnTo>
                  <a:cubicBezTo>
                    <a:pt x="0" y="68"/>
                    <a:pt x="0" y="82"/>
                    <a:pt x="0" y="96"/>
                  </a:cubicBezTo>
                  <a:cubicBezTo>
                    <a:pt x="109" y="96"/>
                    <a:pt x="191" y="68"/>
                    <a:pt x="191" y="28"/>
                  </a:cubicBezTo>
                  <a:cubicBezTo>
                    <a:pt x="191" y="14"/>
                    <a:pt x="191" y="14"/>
                    <a:pt x="177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165" name="Group 164"/>
          <p:cNvGrpSpPr/>
          <p:nvPr/>
        </p:nvGrpSpPr>
        <p:grpSpPr>
          <a:xfrm rot="21306954">
            <a:off x="5454829" y="9968091"/>
            <a:ext cx="548167" cy="364316"/>
            <a:chOff x="2524464" y="8434273"/>
            <a:chExt cx="622902" cy="413986"/>
          </a:xfrm>
          <a:solidFill>
            <a:schemeClr val="accent1"/>
          </a:solidFill>
        </p:grpSpPr>
        <p:sp>
          <p:nvSpPr>
            <p:cNvPr id="166" name="Freeform 967"/>
            <p:cNvSpPr>
              <a:spLocks noChangeArrowheads="1"/>
            </p:cNvSpPr>
            <p:nvPr/>
          </p:nvSpPr>
          <p:spPr bwMode="auto">
            <a:xfrm>
              <a:off x="2758576" y="8534633"/>
              <a:ext cx="142140" cy="91996"/>
            </a:xfrm>
            <a:custGeom>
              <a:avLst/>
              <a:gdLst>
                <a:gd name="T0" fmla="*/ 137 w 151"/>
                <a:gd name="T1" fmla="*/ 42 h 97"/>
                <a:gd name="T2" fmla="*/ 137 w 151"/>
                <a:gd name="T3" fmla="*/ 42 h 97"/>
                <a:gd name="T4" fmla="*/ 68 w 151"/>
                <a:gd name="T5" fmla="*/ 42 h 97"/>
                <a:gd name="T6" fmla="*/ 28 w 151"/>
                <a:gd name="T7" fmla="*/ 28 h 97"/>
                <a:gd name="T8" fmla="*/ 42 w 151"/>
                <a:gd name="T9" fmla="*/ 14 h 97"/>
                <a:gd name="T10" fmla="*/ 68 w 151"/>
                <a:gd name="T11" fmla="*/ 14 h 97"/>
                <a:gd name="T12" fmla="*/ 54 w 151"/>
                <a:gd name="T13" fmla="*/ 0 h 97"/>
                <a:gd name="T14" fmla="*/ 28 w 151"/>
                <a:gd name="T15" fmla="*/ 14 h 97"/>
                <a:gd name="T16" fmla="*/ 14 w 151"/>
                <a:gd name="T17" fmla="*/ 0 h 97"/>
                <a:gd name="T18" fmla="*/ 0 w 151"/>
                <a:gd name="T19" fmla="*/ 0 h 97"/>
                <a:gd name="T20" fmla="*/ 14 w 151"/>
                <a:gd name="T21" fmla="*/ 14 h 97"/>
                <a:gd name="T22" fmla="*/ 14 w 151"/>
                <a:gd name="T23" fmla="*/ 42 h 97"/>
                <a:gd name="T24" fmla="*/ 82 w 151"/>
                <a:gd name="T25" fmla="*/ 42 h 97"/>
                <a:gd name="T26" fmla="*/ 123 w 151"/>
                <a:gd name="T27" fmla="*/ 54 h 97"/>
                <a:gd name="T28" fmla="*/ 109 w 151"/>
                <a:gd name="T29" fmla="*/ 69 h 97"/>
                <a:gd name="T30" fmla="*/ 82 w 151"/>
                <a:gd name="T31" fmla="*/ 82 h 97"/>
                <a:gd name="T32" fmla="*/ 82 w 151"/>
                <a:gd name="T33" fmla="*/ 82 h 97"/>
                <a:gd name="T34" fmla="*/ 123 w 151"/>
                <a:gd name="T35" fmla="*/ 82 h 97"/>
                <a:gd name="T36" fmla="*/ 137 w 151"/>
                <a:gd name="T37" fmla="*/ 96 h 97"/>
                <a:gd name="T38" fmla="*/ 150 w 151"/>
                <a:gd name="T39" fmla="*/ 82 h 97"/>
                <a:gd name="T40" fmla="*/ 137 w 151"/>
                <a:gd name="T41" fmla="*/ 69 h 97"/>
                <a:gd name="T42" fmla="*/ 137 w 151"/>
                <a:gd name="T43" fmla="*/ 4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" h="97">
                  <a:moveTo>
                    <a:pt x="137" y="42"/>
                  </a:moveTo>
                  <a:lnTo>
                    <a:pt x="137" y="42"/>
                  </a:lnTo>
                  <a:cubicBezTo>
                    <a:pt x="123" y="28"/>
                    <a:pt x="96" y="28"/>
                    <a:pt x="68" y="42"/>
                  </a:cubicBezTo>
                  <a:cubicBezTo>
                    <a:pt x="54" y="42"/>
                    <a:pt x="42" y="42"/>
                    <a:pt x="28" y="28"/>
                  </a:cubicBezTo>
                  <a:cubicBezTo>
                    <a:pt x="28" y="28"/>
                    <a:pt x="28" y="28"/>
                    <a:pt x="42" y="14"/>
                  </a:cubicBezTo>
                  <a:cubicBezTo>
                    <a:pt x="54" y="14"/>
                    <a:pt x="54" y="14"/>
                    <a:pt x="68" y="14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42" y="0"/>
                    <a:pt x="28" y="14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0" y="28"/>
                    <a:pt x="0" y="28"/>
                    <a:pt x="14" y="42"/>
                  </a:cubicBezTo>
                  <a:cubicBezTo>
                    <a:pt x="28" y="54"/>
                    <a:pt x="54" y="54"/>
                    <a:pt x="82" y="42"/>
                  </a:cubicBezTo>
                  <a:cubicBezTo>
                    <a:pt x="96" y="42"/>
                    <a:pt x="109" y="42"/>
                    <a:pt x="123" y="54"/>
                  </a:cubicBezTo>
                  <a:cubicBezTo>
                    <a:pt x="123" y="54"/>
                    <a:pt x="123" y="69"/>
                    <a:pt x="109" y="69"/>
                  </a:cubicBezTo>
                  <a:cubicBezTo>
                    <a:pt x="109" y="69"/>
                    <a:pt x="96" y="82"/>
                    <a:pt x="82" y="82"/>
                  </a:cubicBezTo>
                  <a:lnTo>
                    <a:pt x="82" y="82"/>
                  </a:lnTo>
                  <a:cubicBezTo>
                    <a:pt x="96" y="82"/>
                    <a:pt x="109" y="82"/>
                    <a:pt x="123" y="82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50" y="82"/>
                    <a:pt x="150" y="82"/>
                    <a:pt x="150" y="82"/>
                  </a:cubicBezTo>
                  <a:cubicBezTo>
                    <a:pt x="137" y="69"/>
                    <a:pt x="137" y="69"/>
                    <a:pt x="137" y="69"/>
                  </a:cubicBezTo>
                  <a:cubicBezTo>
                    <a:pt x="150" y="69"/>
                    <a:pt x="150" y="54"/>
                    <a:pt x="137" y="4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67" name="Freeform 968"/>
            <p:cNvSpPr>
              <a:spLocks noChangeArrowheads="1"/>
            </p:cNvSpPr>
            <p:nvPr/>
          </p:nvSpPr>
          <p:spPr bwMode="auto">
            <a:xfrm>
              <a:off x="2524464" y="8563907"/>
              <a:ext cx="326083" cy="192356"/>
            </a:xfrm>
            <a:custGeom>
              <a:avLst/>
              <a:gdLst>
                <a:gd name="T0" fmla="*/ 0 w 342"/>
                <a:gd name="T1" fmla="*/ 54 h 204"/>
                <a:gd name="T2" fmla="*/ 0 w 342"/>
                <a:gd name="T3" fmla="*/ 54 h 204"/>
                <a:gd name="T4" fmla="*/ 0 w 342"/>
                <a:gd name="T5" fmla="*/ 54 h 204"/>
                <a:gd name="T6" fmla="*/ 0 w 342"/>
                <a:gd name="T7" fmla="*/ 68 h 204"/>
                <a:gd name="T8" fmla="*/ 191 w 342"/>
                <a:gd name="T9" fmla="*/ 189 h 204"/>
                <a:gd name="T10" fmla="*/ 205 w 342"/>
                <a:gd name="T11" fmla="*/ 203 h 204"/>
                <a:gd name="T12" fmla="*/ 205 w 342"/>
                <a:gd name="T13" fmla="*/ 189 h 204"/>
                <a:gd name="T14" fmla="*/ 341 w 342"/>
                <a:gd name="T15" fmla="*/ 135 h 204"/>
                <a:gd name="T16" fmla="*/ 341 w 342"/>
                <a:gd name="T17" fmla="*/ 122 h 204"/>
                <a:gd name="T18" fmla="*/ 136 w 342"/>
                <a:gd name="T19" fmla="*/ 0 h 204"/>
                <a:gd name="T20" fmla="*/ 0 w 342"/>
                <a:gd name="T21" fmla="*/ 54 h 204"/>
                <a:gd name="T22" fmla="*/ 150 w 342"/>
                <a:gd name="T23" fmla="*/ 81 h 204"/>
                <a:gd name="T24" fmla="*/ 150 w 342"/>
                <a:gd name="T25" fmla="*/ 81 h 204"/>
                <a:gd name="T26" fmla="*/ 177 w 342"/>
                <a:gd name="T27" fmla="*/ 81 h 204"/>
                <a:gd name="T28" fmla="*/ 177 w 342"/>
                <a:gd name="T29" fmla="*/ 95 h 204"/>
                <a:gd name="T30" fmla="*/ 136 w 342"/>
                <a:gd name="T31" fmla="*/ 95 h 204"/>
                <a:gd name="T32" fmla="*/ 150 w 342"/>
                <a:gd name="T33" fmla="*/ 81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04">
                  <a:moveTo>
                    <a:pt x="0" y="54"/>
                  </a:moveTo>
                  <a:lnTo>
                    <a:pt x="0" y="54"/>
                  </a:lnTo>
                  <a:lnTo>
                    <a:pt x="0" y="54"/>
                  </a:lnTo>
                  <a:cubicBezTo>
                    <a:pt x="0" y="68"/>
                    <a:pt x="0" y="68"/>
                    <a:pt x="0" y="68"/>
                  </a:cubicBezTo>
                  <a:cubicBezTo>
                    <a:pt x="191" y="189"/>
                    <a:pt x="191" y="189"/>
                    <a:pt x="191" y="189"/>
                  </a:cubicBezTo>
                  <a:cubicBezTo>
                    <a:pt x="191" y="203"/>
                    <a:pt x="191" y="203"/>
                    <a:pt x="205" y="203"/>
                  </a:cubicBezTo>
                  <a:cubicBezTo>
                    <a:pt x="205" y="203"/>
                    <a:pt x="205" y="203"/>
                    <a:pt x="205" y="189"/>
                  </a:cubicBezTo>
                  <a:cubicBezTo>
                    <a:pt x="341" y="135"/>
                    <a:pt x="341" y="135"/>
                    <a:pt x="341" y="135"/>
                  </a:cubicBezTo>
                  <a:cubicBezTo>
                    <a:pt x="341" y="122"/>
                    <a:pt x="341" y="122"/>
                    <a:pt x="341" y="122"/>
                  </a:cubicBezTo>
                  <a:cubicBezTo>
                    <a:pt x="136" y="0"/>
                    <a:pt x="136" y="0"/>
                    <a:pt x="136" y="0"/>
                  </a:cubicBezTo>
                  <a:lnTo>
                    <a:pt x="0" y="54"/>
                  </a:lnTo>
                  <a:close/>
                  <a:moveTo>
                    <a:pt x="150" y="81"/>
                  </a:moveTo>
                  <a:lnTo>
                    <a:pt x="150" y="81"/>
                  </a:lnTo>
                  <a:cubicBezTo>
                    <a:pt x="150" y="81"/>
                    <a:pt x="163" y="81"/>
                    <a:pt x="177" y="81"/>
                  </a:cubicBezTo>
                  <a:cubicBezTo>
                    <a:pt x="177" y="95"/>
                    <a:pt x="177" y="95"/>
                    <a:pt x="177" y="95"/>
                  </a:cubicBezTo>
                  <a:cubicBezTo>
                    <a:pt x="163" y="109"/>
                    <a:pt x="150" y="109"/>
                    <a:pt x="136" y="95"/>
                  </a:cubicBezTo>
                  <a:cubicBezTo>
                    <a:pt x="136" y="95"/>
                    <a:pt x="136" y="95"/>
                    <a:pt x="150" y="8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68" name="Freeform 969"/>
            <p:cNvSpPr>
              <a:spLocks noChangeArrowheads="1"/>
            </p:cNvSpPr>
            <p:nvPr/>
          </p:nvSpPr>
          <p:spPr bwMode="auto">
            <a:xfrm>
              <a:off x="2821281" y="8434273"/>
              <a:ext cx="321904" cy="183993"/>
            </a:xfrm>
            <a:custGeom>
              <a:avLst/>
              <a:gdLst>
                <a:gd name="T0" fmla="*/ 340 w 341"/>
                <a:gd name="T1" fmla="*/ 109 h 192"/>
                <a:gd name="T2" fmla="*/ 340 w 341"/>
                <a:gd name="T3" fmla="*/ 109 h 192"/>
                <a:gd name="T4" fmla="*/ 328 w 341"/>
                <a:gd name="T5" fmla="*/ 109 h 192"/>
                <a:gd name="T6" fmla="*/ 137 w 341"/>
                <a:gd name="T7" fmla="*/ 14 h 192"/>
                <a:gd name="T8" fmla="*/ 123 w 341"/>
                <a:gd name="T9" fmla="*/ 0 h 192"/>
                <a:gd name="T10" fmla="*/ 0 w 341"/>
                <a:gd name="T11" fmla="*/ 55 h 192"/>
                <a:gd name="T12" fmla="*/ 205 w 341"/>
                <a:gd name="T13" fmla="*/ 191 h 192"/>
                <a:gd name="T14" fmla="*/ 328 w 341"/>
                <a:gd name="T15" fmla="*/ 123 h 192"/>
                <a:gd name="T16" fmla="*/ 340 w 341"/>
                <a:gd name="T17" fmla="*/ 109 h 192"/>
                <a:gd name="T18" fmla="*/ 191 w 341"/>
                <a:gd name="T19" fmla="*/ 95 h 192"/>
                <a:gd name="T20" fmla="*/ 191 w 341"/>
                <a:gd name="T21" fmla="*/ 95 h 192"/>
                <a:gd name="T22" fmla="*/ 163 w 341"/>
                <a:gd name="T23" fmla="*/ 95 h 192"/>
                <a:gd name="T24" fmla="*/ 163 w 341"/>
                <a:gd name="T25" fmla="*/ 68 h 192"/>
                <a:gd name="T26" fmla="*/ 191 w 341"/>
                <a:gd name="T27" fmla="*/ 83 h 192"/>
                <a:gd name="T28" fmla="*/ 191 w 341"/>
                <a:gd name="T29" fmla="*/ 9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" h="192">
                  <a:moveTo>
                    <a:pt x="340" y="109"/>
                  </a:moveTo>
                  <a:lnTo>
                    <a:pt x="340" y="109"/>
                  </a:lnTo>
                  <a:lnTo>
                    <a:pt x="328" y="109"/>
                  </a:lnTo>
                  <a:cubicBezTo>
                    <a:pt x="137" y="14"/>
                    <a:pt x="137" y="14"/>
                    <a:pt x="137" y="14"/>
                  </a:cubicBezTo>
                  <a:cubicBezTo>
                    <a:pt x="137" y="0"/>
                    <a:pt x="123" y="0"/>
                    <a:pt x="123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205" y="191"/>
                    <a:pt x="205" y="191"/>
                    <a:pt x="205" y="191"/>
                  </a:cubicBezTo>
                  <a:cubicBezTo>
                    <a:pt x="328" y="123"/>
                    <a:pt x="328" y="123"/>
                    <a:pt x="328" y="123"/>
                  </a:cubicBezTo>
                  <a:cubicBezTo>
                    <a:pt x="328" y="123"/>
                    <a:pt x="340" y="123"/>
                    <a:pt x="340" y="109"/>
                  </a:cubicBezTo>
                  <a:close/>
                  <a:moveTo>
                    <a:pt x="191" y="95"/>
                  </a:moveTo>
                  <a:lnTo>
                    <a:pt x="191" y="95"/>
                  </a:lnTo>
                  <a:cubicBezTo>
                    <a:pt x="177" y="95"/>
                    <a:pt x="163" y="95"/>
                    <a:pt x="163" y="95"/>
                  </a:cubicBezTo>
                  <a:cubicBezTo>
                    <a:pt x="149" y="83"/>
                    <a:pt x="149" y="83"/>
                    <a:pt x="163" y="68"/>
                  </a:cubicBezTo>
                  <a:cubicBezTo>
                    <a:pt x="163" y="68"/>
                    <a:pt x="177" y="68"/>
                    <a:pt x="191" y="83"/>
                  </a:cubicBezTo>
                  <a:cubicBezTo>
                    <a:pt x="205" y="83"/>
                    <a:pt x="191" y="83"/>
                    <a:pt x="191" y="9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69" name="Freeform 970"/>
            <p:cNvSpPr>
              <a:spLocks noChangeArrowheads="1"/>
            </p:cNvSpPr>
            <p:nvPr/>
          </p:nvSpPr>
          <p:spPr bwMode="auto">
            <a:xfrm>
              <a:off x="2524464" y="8676809"/>
              <a:ext cx="326083" cy="154724"/>
            </a:xfrm>
            <a:custGeom>
              <a:avLst/>
              <a:gdLst>
                <a:gd name="T0" fmla="*/ 205 w 342"/>
                <a:gd name="T1" fmla="*/ 95 h 164"/>
                <a:gd name="T2" fmla="*/ 205 w 342"/>
                <a:gd name="T3" fmla="*/ 95 h 164"/>
                <a:gd name="T4" fmla="*/ 191 w 342"/>
                <a:gd name="T5" fmla="*/ 95 h 164"/>
                <a:gd name="T6" fmla="*/ 42 w 342"/>
                <a:gd name="T7" fmla="*/ 0 h 164"/>
                <a:gd name="T8" fmla="*/ 0 w 342"/>
                <a:gd name="T9" fmla="*/ 13 h 164"/>
                <a:gd name="T10" fmla="*/ 0 w 342"/>
                <a:gd name="T11" fmla="*/ 27 h 164"/>
                <a:gd name="T12" fmla="*/ 0 w 342"/>
                <a:gd name="T13" fmla="*/ 27 h 164"/>
                <a:gd name="T14" fmla="*/ 191 w 342"/>
                <a:gd name="T15" fmla="*/ 163 h 164"/>
                <a:gd name="T16" fmla="*/ 205 w 342"/>
                <a:gd name="T17" fmla="*/ 163 h 164"/>
                <a:gd name="T18" fmla="*/ 205 w 342"/>
                <a:gd name="T19" fmla="*/ 163 h 164"/>
                <a:gd name="T20" fmla="*/ 341 w 342"/>
                <a:gd name="T21" fmla="*/ 95 h 164"/>
                <a:gd name="T22" fmla="*/ 341 w 342"/>
                <a:gd name="T23" fmla="*/ 27 h 164"/>
                <a:gd name="T24" fmla="*/ 205 w 342"/>
                <a:gd name="T25" fmla="*/ 9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164">
                  <a:moveTo>
                    <a:pt x="205" y="95"/>
                  </a:moveTo>
                  <a:lnTo>
                    <a:pt x="205" y="95"/>
                  </a:lnTo>
                  <a:cubicBezTo>
                    <a:pt x="191" y="95"/>
                    <a:pt x="191" y="95"/>
                    <a:pt x="191" y="95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27"/>
                  </a:cubicBezTo>
                  <a:lnTo>
                    <a:pt x="0" y="27"/>
                  </a:lnTo>
                  <a:cubicBezTo>
                    <a:pt x="191" y="163"/>
                    <a:pt x="191" y="163"/>
                    <a:pt x="191" y="163"/>
                  </a:cubicBezTo>
                  <a:cubicBezTo>
                    <a:pt x="191" y="163"/>
                    <a:pt x="191" y="163"/>
                    <a:pt x="205" y="163"/>
                  </a:cubicBezTo>
                  <a:lnTo>
                    <a:pt x="205" y="163"/>
                  </a:lnTo>
                  <a:cubicBezTo>
                    <a:pt x="341" y="95"/>
                    <a:pt x="341" y="95"/>
                    <a:pt x="341" y="95"/>
                  </a:cubicBezTo>
                  <a:cubicBezTo>
                    <a:pt x="341" y="27"/>
                    <a:pt x="341" y="27"/>
                    <a:pt x="341" y="27"/>
                  </a:cubicBezTo>
                  <a:cubicBezTo>
                    <a:pt x="205" y="95"/>
                    <a:pt x="205" y="95"/>
                    <a:pt x="205" y="9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70" name="Freeform 971"/>
            <p:cNvSpPr>
              <a:spLocks noChangeArrowheads="1"/>
            </p:cNvSpPr>
            <p:nvPr/>
          </p:nvSpPr>
          <p:spPr bwMode="auto">
            <a:xfrm>
              <a:off x="3017769" y="8588996"/>
              <a:ext cx="129597" cy="104540"/>
            </a:xfrm>
            <a:custGeom>
              <a:avLst/>
              <a:gdLst>
                <a:gd name="T0" fmla="*/ 123 w 136"/>
                <a:gd name="T1" fmla="*/ 28 h 110"/>
                <a:gd name="T2" fmla="*/ 123 w 136"/>
                <a:gd name="T3" fmla="*/ 28 h 110"/>
                <a:gd name="T4" fmla="*/ 81 w 136"/>
                <a:gd name="T5" fmla="*/ 0 h 110"/>
                <a:gd name="T6" fmla="*/ 0 w 136"/>
                <a:gd name="T7" fmla="*/ 42 h 110"/>
                <a:gd name="T8" fmla="*/ 0 w 136"/>
                <a:gd name="T9" fmla="*/ 109 h 110"/>
                <a:gd name="T10" fmla="*/ 123 w 136"/>
                <a:gd name="T11" fmla="*/ 55 h 110"/>
                <a:gd name="T12" fmla="*/ 135 w 136"/>
                <a:gd name="T13" fmla="*/ 42 h 110"/>
                <a:gd name="T14" fmla="*/ 123 w 136"/>
                <a:gd name="T15" fmla="*/ 2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6" h="110">
                  <a:moveTo>
                    <a:pt x="123" y="28"/>
                  </a:moveTo>
                  <a:lnTo>
                    <a:pt x="123" y="28"/>
                  </a:lnTo>
                  <a:cubicBezTo>
                    <a:pt x="81" y="0"/>
                    <a:pt x="81" y="0"/>
                    <a:pt x="81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123" y="55"/>
                    <a:pt x="123" y="55"/>
                    <a:pt x="123" y="55"/>
                  </a:cubicBezTo>
                  <a:cubicBezTo>
                    <a:pt x="123" y="42"/>
                    <a:pt x="135" y="42"/>
                    <a:pt x="135" y="42"/>
                  </a:cubicBezTo>
                  <a:cubicBezTo>
                    <a:pt x="135" y="28"/>
                    <a:pt x="123" y="28"/>
                    <a:pt x="123" y="2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71" name="Freeform 973"/>
            <p:cNvSpPr>
              <a:spLocks noChangeArrowheads="1"/>
            </p:cNvSpPr>
            <p:nvPr/>
          </p:nvSpPr>
          <p:spPr bwMode="auto">
            <a:xfrm>
              <a:off x="3017769" y="8676810"/>
              <a:ext cx="129597" cy="91996"/>
            </a:xfrm>
            <a:custGeom>
              <a:avLst/>
              <a:gdLst>
                <a:gd name="T0" fmla="*/ 123 w 136"/>
                <a:gd name="T1" fmla="*/ 13 h 96"/>
                <a:gd name="T2" fmla="*/ 123 w 136"/>
                <a:gd name="T3" fmla="*/ 13 h 96"/>
                <a:gd name="T4" fmla="*/ 81 w 136"/>
                <a:gd name="T5" fmla="*/ 0 h 96"/>
                <a:gd name="T6" fmla="*/ 0 w 136"/>
                <a:gd name="T7" fmla="*/ 27 h 96"/>
                <a:gd name="T8" fmla="*/ 0 w 136"/>
                <a:gd name="T9" fmla="*/ 95 h 96"/>
                <a:gd name="T10" fmla="*/ 123 w 136"/>
                <a:gd name="T11" fmla="*/ 41 h 96"/>
                <a:gd name="T12" fmla="*/ 135 w 136"/>
                <a:gd name="T13" fmla="*/ 27 h 96"/>
                <a:gd name="T14" fmla="*/ 123 w 136"/>
                <a:gd name="T15" fmla="*/ 1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6" h="96">
                  <a:moveTo>
                    <a:pt x="123" y="13"/>
                  </a:moveTo>
                  <a:lnTo>
                    <a:pt x="123" y="13"/>
                  </a:lnTo>
                  <a:cubicBezTo>
                    <a:pt x="81" y="0"/>
                    <a:pt x="81" y="0"/>
                    <a:pt x="81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123" y="41"/>
                    <a:pt x="123" y="41"/>
                    <a:pt x="123" y="41"/>
                  </a:cubicBezTo>
                  <a:lnTo>
                    <a:pt x="135" y="27"/>
                  </a:lnTo>
                  <a:lnTo>
                    <a:pt x="123" y="1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72" name="Freeform 975"/>
            <p:cNvSpPr>
              <a:spLocks noChangeArrowheads="1"/>
            </p:cNvSpPr>
            <p:nvPr/>
          </p:nvSpPr>
          <p:spPr bwMode="auto">
            <a:xfrm>
              <a:off x="3017769" y="8756263"/>
              <a:ext cx="129597" cy="91996"/>
            </a:xfrm>
            <a:custGeom>
              <a:avLst/>
              <a:gdLst>
                <a:gd name="T0" fmla="*/ 123 w 136"/>
                <a:gd name="T1" fmla="*/ 14 h 97"/>
                <a:gd name="T2" fmla="*/ 123 w 136"/>
                <a:gd name="T3" fmla="*/ 14 h 97"/>
                <a:gd name="T4" fmla="*/ 81 w 136"/>
                <a:gd name="T5" fmla="*/ 0 h 97"/>
                <a:gd name="T6" fmla="*/ 0 w 136"/>
                <a:gd name="T7" fmla="*/ 42 h 97"/>
                <a:gd name="T8" fmla="*/ 0 w 136"/>
                <a:gd name="T9" fmla="*/ 96 h 97"/>
                <a:gd name="T10" fmla="*/ 123 w 136"/>
                <a:gd name="T11" fmla="*/ 42 h 97"/>
                <a:gd name="T12" fmla="*/ 135 w 136"/>
                <a:gd name="T13" fmla="*/ 28 h 97"/>
                <a:gd name="T14" fmla="*/ 123 w 136"/>
                <a:gd name="T15" fmla="*/ 1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6" h="97">
                  <a:moveTo>
                    <a:pt x="123" y="14"/>
                  </a:moveTo>
                  <a:lnTo>
                    <a:pt x="123" y="14"/>
                  </a:lnTo>
                  <a:cubicBezTo>
                    <a:pt x="81" y="0"/>
                    <a:pt x="81" y="0"/>
                    <a:pt x="81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123" y="42"/>
                    <a:pt x="123" y="42"/>
                    <a:pt x="123" y="42"/>
                  </a:cubicBezTo>
                  <a:lnTo>
                    <a:pt x="135" y="28"/>
                  </a:lnTo>
                  <a:lnTo>
                    <a:pt x="123" y="14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173" name="Group 172"/>
          <p:cNvGrpSpPr/>
          <p:nvPr/>
        </p:nvGrpSpPr>
        <p:grpSpPr>
          <a:xfrm rot="21306954">
            <a:off x="4872204" y="9130452"/>
            <a:ext cx="494170" cy="417943"/>
            <a:chOff x="10774383" y="8982872"/>
            <a:chExt cx="561544" cy="474924"/>
          </a:xfrm>
          <a:solidFill>
            <a:schemeClr val="accent4"/>
          </a:solidFill>
        </p:grpSpPr>
        <p:sp>
          <p:nvSpPr>
            <p:cNvPr id="174" name="Freeform 120"/>
            <p:cNvSpPr>
              <a:spLocks noChangeArrowheads="1"/>
            </p:cNvSpPr>
            <p:nvPr/>
          </p:nvSpPr>
          <p:spPr bwMode="auto">
            <a:xfrm>
              <a:off x="11098526" y="8996572"/>
              <a:ext cx="237401" cy="196363"/>
            </a:xfrm>
            <a:custGeom>
              <a:avLst/>
              <a:gdLst>
                <a:gd name="T0" fmla="*/ 150 w 233"/>
                <a:gd name="T1" fmla="*/ 0 h 193"/>
                <a:gd name="T2" fmla="*/ 150 w 233"/>
                <a:gd name="T3" fmla="*/ 0 h 193"/>
                <a:gd name="T4" fmla="*/ 0 w 233"/>
                <a:gd name="T5" fmla="*/ 177 h 193"/>
                <a:gd name="T6" fmla="*/ 232 w 233"/>
                <a:gd name="T7" fmla="*/ 192 h 193"/>
                <a:gd name="T8" fmla="*/ 232 w 233"/>
                <a:gd name="T9" fmla="*/ 177 h 193"/>
                <a:gd name="T10" fmla="*/ 150 w 233"/>
                <a:gd name="T11" fmla="*/ 0 h 193"/>
                <a:gd name="T12" fmla="*/ 123 w 233"/>
                <a:gd name="T13" fmla="*/ 123 h 193"/>
                <a:gd name="T14" fmla="*/ 123 w 233"/>
                <a:gd name="T15" fmla="*/ 123 h 193"/>
                <a:gd name="T16" fmla="*/ 109 w 233"/>
                <a:gd name="T17" fmla="*/ 109 h 193"/>
                <a:gd name="T18" fmla="*/ 123 w 233"/>
                <a:gd name="T19" fmla="*/ 95 h 193"/>
                <a:gd name="T20" fmla="*/ 137 w 233"/>
                <a:gd name="T21" fmla="*/ 109 h 193"/>
                <a:gd name="T22" fmla="*/ 123 w 233"/>
                <a:gd name="T23" fmla="*/ 123 h 193"/>
                <a:gd name="T24" fmla="*/ 178 w 233"/>
                <a:gd name="T25" fmla="*/ 150 h 193"/>
                <a:gd name="T26" fmla="*/ 178 w 233"/>
                <a:gd name="T27" fmla="*/ 150 h 193"/>
                <a:gd name="T28" fmla="*/ 164 w 233"/>
                <a:gd name="T29" fmla="*/ 138 h 193"/>
                <a:gd name="T30" fmla="*/ 178 w 233"/>
                <a:gd name="T31" fmla="*/ 138 h 193"/>
                <a:gd name="T32" fmla="*/ 191 w 233"/>
                <a:gd name="T33" fmla="*/ 138 h 193"/>
                <a:gd name="T34" fmla="*/ 178 w 233"/>
                <a:gd name="T35" fmla="*/ 15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3" h="193">
                  <a:moveTo>
                    <a:pt x="150" y="0"/>
                  </a:moveTo>
                  <a:lnTo>
                    <a:pt x="150" y="0"/>
                  </a:lnTo>
                  <a:cubicBezTo>
                    <a:pt x="0" y="177"/>
                    <a:pt x="0" y="177"/>
                    <a:pt x="0" y="177"/>
                  </a:cubicBezTo>
                  <a:cubicBezTo>
                    <a:pt x="232" y="192"/>
                    <a:pt x="232" y="192"/>
                    <a:pt x="232" y="192"/>
                  </a:cubicBezTo>
                  <a:lnTo>
                    <a:pt x="232" y="177"/>
                  </a:lnTo>
                  <a:cubicBezTo>
                    <a:pt x="232" y="109"/>
                    <a:pt x="191" y="41"/>
                    <a:pt x="150" y="0"/>
                  </a:cubicBezTo>
                  <a:close/>
                  <a:moveTo>
                    <a:pt x="123" y="123"/>
                  </a:moveTo>
                  <a:lnTo>
                    <a:pt x="123" y="123"/>
                  </a:lnTo>
                  <a:cubicBezTo>
                    <a:pt x="109" y="123"/>
                    <a:pt x="109" y="123"/>
                    <a:pt x="109" y="109"/>
                  </a:cubicBezTo>
                  <a:cubicBezTo>
                    <a:pt x="109" y="109"/>
                    <a:pt x="109" y="95"/>
                    <a:pt x="123" y="95"/>
                  </a:cubicBezTo>
                  <a:lnTo>
                    <a:pt x="137" y="109"/>
                  </a:lnTo>
                  <a:cubicBezTo>
                    <a:pt x="137" y="123"/>
                    <a:pt x="123" y="123"/>
                    <a:pt x="123" y="123"/>
                  </a:cubicBezTo>
                  <a:close/>
                  <a:moveTo>
                    <a:pt x="178" y="150"/>
                  </a:moveTo>
                  <a:lnTo>
                    <a:pt x="178" y="150"/>
                  </a:lnTo>
                  <a:cubicBezTo>
                    <a:pt x="178" y="150"/>
                    <a:pt x="164" y="150"/>
                    <a:pt x="164" y="138"/>
                  </a:cubicBezTo>
                  <a:lnTo>
                    <a:pt x="178" y="138"/>
                  </a:lnTo>
                  <a:cubicBezTo>
                    <a:pt x="191" y="138"/>
                    <a:pt x="191" y="138"/>
                    <a:pt x="191" y="138"/>
                  </a:cubicBezTo>
                  <a:cubicBezTo>
                    <a:pt x="191" y="150"/>
                    <a:pt x="191" y="150"/>
                    <a:pt x="178" y="15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75" name="Freeform 121"/>
            <p:cNvSpPr>
              <a:spLocks noChangeArrowheads="1"/>
            </p:cNvSpPr>
            <p:nvPr/>
          </p:nvSpPr>
          <p:spPr bwMode="auto">
            <a:xfrm>
              <a:off x="10774383" y="8982872"/>
              <a:ext cx="465668" cy="474924"/>
            </a:xfrm>
            <a:custGeom>
              <a:avLst/>
              <a:gdLst>
                <a:gd name="T0" fmla="*/ 232 w 452"/>
                <a:gd name="T1" fmla="*/ 232 h 465"/>
                <a:gd name="T2" fmla="*/ 232 w 452"/>
                <a:gd name="T3" fmla="*/ 232 h 465"/>
                <a:gd name="T4" fmla="*/ 369 w 452"/>
                <a:gd name="T5" fmla="*/ 55 h 465"/>
                <a:gd name="T6" fmla="*/ 232 w 452"/>
                <a:gd name="T7" fmla="*/ 0 h 465"/>
                <a:gd name="T8" fmla="*/ 0 w 452"/>
                <a:gd name="T9" fmla="*/ 232 h 465"/>
                <a:gd name="T10" fmla="*/ 232 w 452"/>
                <a:gd name="T11" fmla="*/ 464 h 465"/>
                <a:gd name="T12" fmla="*/ 451 w 452"/>
                <a:gd name="T13" fmla="*/ 246 h 465"/>
                <a:gd name="T14" fmla="*/ 232 w 452"/>
                <a:gd name="T15" fmla="*/ 232 h 465"/>
                <a:gd name="T16" fmla="*/ 109 w 452"/>
                <a:gd name="T17" fmla="*/ 300 h 465"/>
                <a:gd name="T18" fmla="*/ 109 w 452"/>
                <a:gd name="T19" fmla="*/ 300 h 465"/>
                <a:gd name="T20" fmla="*/ 96 w 452"/>
                <a:gd name="T21" fmla="*/ 287 h 465"/>
                <a:gd name="T22" fmla="*/ 109 w 452"/>
                <a:gd name="T23" fmla="*/ 274 h 465"/>
                <a:gd name="T24" fmla="*/ 123 w 452"/>
                <a:gd name="T25" fmla="*/ 287 h 465"/>
                <a:gd name="T26" fmla="*/ 109 w 452"/>
                <a:gd name="T27" fmla="*/ 300 h 465"/>
                <a:gd name="T28" fmla="*/ 137 w 452"/>
                <a:gd name="T29" fmla="*/ 178 h 465"/>
                <a:gd name="T30" fmla="*/ 137 w 452"/>
                <a:gd name="T31" fmla="*/ 178 h 465"/>
                <a:gd name="T32" fmla="*/ 123 w 452"/>
                <a:gd name="T33" fmla="*/ 164 h 465"/>
                <a:gd name="T34" fmla="*/ 137 w 452"/>
                <a:gd name="T35" fmla="*/ 152 h 465"/>
                <a:gd name="T36" fmla="*/ 150 w 452"/>
                <a:gd name="T37" fmla="*/ 164 h 465"/>
                <a:gd name="T38" fmla="*/ 137 w 452"/>
                <a:gd name="T39" fmla="*/ 178 h 465"/>
                <a:gd name="T40" fmla="*/ 205 w 452"/>
                <a:gd name="T41" fmla="*/ 68 h 465"/>
                <a:gd name="T42" fmla="*/ 205 w 452"/>
                <a:gd name="T43" fmla="*/ 68 h 465"/>
                <a:gd name="T44" fmla="*/ 232 w 452"/>
                <a:gd name="T45" fmla="*/ 55 h 465"/>
                <a:gd name="T46" fmla="*/ 246 w 452"/>
                <a:gd name="T47" fmla="*/ 68 h 465"/>
                <a:gd name="T48" fmla="*/ 232 w 452"/>
                <a:gd name="T49" fmla="*/ 97 h 465"/>
                <a:gd name="T50" fmla="*/ 205 w 452"/>
                <a:gd name="T51" fmla="*/ 68 h 465"/>
                <a:gd name="T52" fmla="*/ 246 w 452"/>
                <a:gd name="T53" fmla="*/ 397 h 465"/>
                <a:gd name="T54" fmla="*/ 246 w 452"/>
                <a:gd name="T55" fmla="*/ 397 h 465"/>
                <a:gd name="T56" fmla="*/ 219 w 452"/>
                <a:gd name="T57" fmla="*/ 370 h 465"/>
                <a:gd name="T58" fmla="*/ 246 w 452"/>
                <a:gd name="T59" fmla="*/ 329 h 465"/>
                <a:gd name="T60" fmla="*/ 287 w 452"/>
                <a:gd name="T61" fmla="*/ 370 h 465"/>
                <a:gd name="T62" fmla="*/ 246 w 452"/>
                <a:gd name="T63" fmla="*/ 397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52" h="465">
                  <a:moveTo>
                    <a:pt x="232" y="232"/>
                  </a:moveTo>
                  <a:lnTo>
                    <a:pt x="232" y="232"/>
                  </a:lnTo>
                  <a:cubicBezTo>
                    <a:pt x="369" y="55"/>
                    <a:pt x="369" y="55"/>
                    <a:pt x="369" y="55"/>
                  </a:cubicBezTo>
                  <a:cubicBezTo>
                    <a:pt x="328" y="27"/>
                    <a:pt x="273" y="0"/>
                    <a:pt x="232" y="0"/>
                  </a:cubicBezTo>
                  <a:cubicBezTo>
                    <a:pt x="96" y="0"/>
                    <a:pt x="0" y="109"/>
                    <a:pt x="0" y="232"/>
                  </a:cubicBezTo>
                  <a:cubicBezTo>
                    <a:pt x="0" y="355"/>
                    <a:pt x="96" y="464"/>
                    <a:pt x="232" y="464"/>
                  </a:cubicBezTo>
                  <a:cubicBezTo>
                    <a:pt x="341" y="464"/>
                    <a:pt x="437" y="370"/>
                    <a:pt x="451" y="246"/>
                  </a:cubicBezTo>
                  <a:lnTo>
                    <a:pt x="232" y="232"/>
                  </a:lnTo>
                  <a:close/>
                  <a:moveTo>
                    <a:pt x="109" y="300"/>
                  </a:moveTo>
                  <a:lnTo>
                    <a:pt x="109" y="300"/>
                  </a:lnTo>
                  <a:cubicBezTo>
                    <a:pt x="109" y="300"/>
                    <a:pt x="96" y="300"/>
                    <a:pt x="96" y="287"/>
                  </a:cubicBezTo>
                  <a:lnTo>
                    <a:pt x="109" y="274"/>
                  </a:lnTo>
                  <a:cubicBezTo>
                    <a:pt x="123" y="274"/>
                    <a:pt x="123" y="287"/>
                    <a:pt x="123" y="287"/>
                  </a:cubicBezTo>
                  <a:cubicBezTo>
                    <a:pt x="123" y="300"/>
                    <a:pt x="123" y="300"/>
                    <a:pt x="109" y="300"/>
                  </a:cubicBezTo>
                  <a:close/>
                  <a:moveTo>
                    <a:pt x="137" y="178"/>
                  </a:moveTo>
                  <a:lnTo>
                    <a:pt x="137" y="178"/>
                  </a:lnTo>
                  <a:cubicBezTo>
                    <a:pt x="137" y="178"/>
                    <a:pt x="123" y="178"/>
                    <a:pt x="123" y="164"/>
                  </a:cubicBezTo>
                  <a:lnTo>
                    <a:pt x="137" y="152"/>
                  </a:lnTo>
                  <a:cubicBezTo>
                    <a:pt x="150" y="152"/>
                    <a:pt x="150" y="164"/>
                    <a:pt x="150" y="164"/>
                  </a:cubicBezTo>
                  <a:cubicBezTo>
                    <a:pt x="150" y="178"/>
                    <a:pt x="150" y="178"/>
                    <a:pt x="137" y="178"/>
                  </a:cubicBezTo>
                  <a:close/>
                  <a:moveTo>
                    <a:pt x="205" y="68"/>
                  </a:moveTo>
                  <a:lnTo>
                    <a:pt x="205" y="68"/>
                  </a:lnTo>
                  <a:cubicBezTo>
                    <a:pt x="205" y="55"/>
                    <a:pt x="219" y="55"/>
                    <a:pt x="232" y="55"/>
                  </a:cubicBezTo>
                  <a:cubicBezTo>
                    <a:pt x="246" y="55"/>
                    <a:pt x="246" y="55"/>
                    <a:pt x="246" y="68"/>
                  </a:cubicBezTo>
                  <a:cubicBezTo>
                    <a:pt x="246" y="82"/>
                    <a:pt x="246" y="97"/>
                    <a:pt x="232" y="97"/>
                  </a:cubicBezTo>
                  <a:cubicBezTo>
                    <a:pt x="219" y="97"/>
                    <a:pt x="205" y="82"/>
                    <a:pt x="205" y="68"/>
                  </a:cubicBezTo>
                  <a:close/>
                  <a:moveTo>
                    <a:pt x="246" y="397"/>
                  </a:moveTo>
                  <a:lnTo>
                    <a:pt x="246" y="397"/>
                  </a:lnTo>
                  <a:cubicBezTo>
                    <a:pt x="232" y="397"/>
                    <a:pt x="219" y="384"/>
                    <a:pt x="219" y="370"/>
                  </a:cubicBezTo>
                  <a:cubicBezTo>
                    <a:pt x="219" y="341"/>
                    <a:pt x="232" y="329"/>
                    <a:pt x="246" y="329"/>
                  </a:cubicBezTo>
                  <a:cubicBezTo>
                    <a:pt x="273" y="329"/>
                    <a:pt x="287" y="341"/>
                    <a:pt x="287" y="370"/>
                  </a:cubicBezTo>
                  <a:cubicBezTo>
                    <a:pt x="287" y="384"/>
                    <a:pt x="273" y="397"/>
                    <a:pt x="246" y="39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176" name="Group 175"/>
          <p:cNvGrpSpPr/>
          <p:nvPr/>
        </p:nvGrpSpPr>
        <p:grpSpPr>
          <a:xfrm rot="21306954">
            <a:off x="6962074" y="7506958"/>
            <a:ext cx="494169" cy="494297"/>
            <a:chOff x="10774383" y="7695099"/>
            <a:chExt cx="561542" cy="561688"/>
          </a:xfrm>
          <a:solidFill>
            <a:schemeClr val="accent1"/>
          </a:solidFill>
        </p:grpSpPr>
        <p:sp>
          <p:nvSpPr>
            <p:cNvPr id="177" name="Freeform 145"/>
            <p:cNvSpPr>
              <a:spLocks noChangeArrowheads="1"/>
            </p:cNvSpPr>
            <p:nvPr/>
          </p:nvSpPr>
          <p:spPr bwMode="auto">
            <a:xfrm>
              <a:off x="10806341" y="8133490"/>
              <a:ext cx="488494" cy="123297"/>
            </a:xfrm>
            <a:custGeom>
              <a:avLst/>
              <a:gdLst>
                <a:gd name="T0" fmla="*/ 0 w 478"/>
                <a:gd name="T1" fmla="*/ 0 h 124"/>
                <a:gd name="T2" fmla="*/ 0 w 478"/>
                <a:gd name="T3" fmla="*/ 0 h 124"/>
                <a:gd name="T4" fmla="*/ 95 w 478"/>
                <a:gd name="T5" fmla="*/ 123 h 124"/>
                <a:gd name="T6" fmla="*/ 382 w 478"/>
                <a:gd name="T7" fmla="*/ 123 h 124"/>
                <a:gd name="T8" fmla="*/ 477 w 478"/>
                <a:gd name="T9" fmla="*/ 0 h 124"/>
                <a:gd name="T10" fmla="*/ 477 w 478"/>
                <a:gd name="T11" fmla="*/ 0 h 124"/>
                <a:gd name="T12" fmla="*/ 0 w 478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8" h="124">
                  <a:moveTo>
                    <a:pt x="0" y="0"/>
                  </a:moveTo>
                  <a:lnTo>
                    <a:pt x="0" y="0"/>
                  </a:lnTo>
                  <a:cubicBezTo>
                    <a:pt x="0" y="69"/>
                    <a:pt x="54" y="123"/>
                    <a:pt x="95" y="123"/>
                  </a:cubicBezTo>
                  <a:cubicBezTo>
                    <a:pt x="382" y="123"/>
                    <a:pt x="382" y="123"/>
                    <a:pt x="382" y="123"/>
                  </a:cubicBezTo>
                  <a:cubicBezTo>
                    <a:pt x="436" y="123"/>
                    <a:pt x="477" y="69"/>
                    <a:pt x="477" y="0"/>
                  </a:cubicBezTo>
                  <a:lnTo>
                    <a:pt x="477" y="0"/>
                  </a:ln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78" name="Freeform 146"/>
            <p:cNvSpPr>
              <a:spLocks noChangeArrowheads="1"/>
            </p:cNvSpPr>
            <p:nvPr/>
          </p:nvSpPr>
          <p:spPr bwMode="auto">
            <a:xfrm>
              <a:off x="10774383" y="7937127"/>
              <a:ext cx="561542" cy="136997"/>
            </a:xfrm>
            <a:custGeom>
              <a:avLst/>
              <a:gdLst>
                <a:gd name="T0" fmla="*/ 546 w 547"/>
                <a:gd name="T1" fmla="*/ 68 h 138"/>
                <a:gd name="T2" fmla="*/ 546 w 547"/>
                <a:gd name="T3" fmla="*/ 68 h 138"/>
                <a:gd name="T4" fmla="*/ 505 w 547"/>
                <a:gd name="T5" fmla="*/ 28 h 138"/>
                <a:gd name="T6" fmla="*/ 464 w 547"/>
                <a:gd name="T7" fmla="*/ 41 h 138"/>
                <a:gd name="T8" fmla="*/ 437 w 547"/>
                <a:gd name="T9" fmla="*/ 68 h 138"/>
                <a:gd name="T10" fmla="*/ 410 w 547"/>
                <a:gd name="T11" fmla="*/ 41 h 138"/>
                <a:gd name="T12" fmla="*/ 382 w 547"/>
                <a:gd name="T13" fmla="*/ 41 h 138"/>
                <a:gd name="T14" fmla="*/ 369 w 547"/>
                <a:gd name="T15" fmla="*/ 41 h 138"/>
                <a:gd name="T16" fmla="*/ 355 w 547"/>
                <a:gd name="T17" fmla="*/ 41 h 138"/>
                <a:gd name="T18" fmla="*/ 341 w 547"/>
                <a:gd name="T19" fmla="*/ 55 h 138"/>
                <a:gd name="T20" fmla="*/ 314 w 547"/>
                <a:gd name="T21" fmla="*/ 28 h 138"/>
                <a:gd name="T22" fmla="*/ 246 w 547"/>
                <a:gd name="T23" fmla="*/ 41 h 138"/>
                <a:gd name="T24" fmla="*/ 232 w 547"/>
                <a:gd name="T25" fmla="*/ 68 h 138"/>
                <a:gd name="T26" fmla="*/ 219 w 547"/>
                <a:gd name="T27" fmla="*/ 55 h 138"/>
                <a:gd name="T28" fmla="*/ 178 w 547"/>
                <a:gd name="T29" fmla="*/ 55 h 138"/>
                <a:gd name="T30" fmla="*/ 164 w 547"/>
                <a:gd name="T31" fmla="*/ 14 h 138"/>
                <a:gd name="T32" fmla="*/ 137 w 547"/>
                <a:gd name="T33" fmla="*/ 14 h 138"/>
                <a:gd name="T34" fmla="*/ 82 w 547"/>
                <a:gd name="T35" fmla="*/ 28 h 138"/>
                <a:gd name="T36" fmla="*/ 55 w 547"/>
                <a:gd name="T37" fmla="*/ 28 h 138"/>
                <a:gd name="T38" fmla="*/ 28 w 547"/>
                <a:gd name="T39" fmla="*/ 28 h 138"/>
                <a:gd name="T40" fmla="*/ 0 w 547"/>
                <a:gd name="T41" fmla="*/ 82 h 138"/>
                <a:gd name="T42" fmla="*/ 28 w 547"/>
                <a:gd name="T43" fmla="*/ 123 h 138"/>
                <a:gd name="T44" fmla="*/ 69 w 547"/>
                <a:gd name="T45" fmla="*/ 123 h 138"/>
                <a:gd name="T46" fmla="*/ 150 w 547"/>
                <a:gd name="T47" fmla="*/ 123 h 138"/>
                <a:gd name="T48" fmla="*/ 178 w 547"/>
                <a:gd name="T49" fmla="*/ 109 h 138"/>
                <a:gd name="T50" fmla="*/ 205 w 547"/>
                <a:gd name="T51" fmla="*/ 109 h 138"/>
                <a:gd name="T52" fmla="*/ 246 w 547"/>
                <a:gd name="T53" fmla="*/ 123 h 138"/>
                <a:gd name="T54" fmla="*/ 260 w 547"/>
                <a:gd name="T55" fmla="*/ 109 h 138"/>
                <a:gd name="T56" fmla="*/ 300 w 547"/>
                <a:gd name="T57" fmla="*/ 123 h 138"/>
                <a:gd name="T58" fmla="*/ 328 w 547"/>
                <a:gd name="T59" fmla="*/ 123 h 138"/>
                <a:gd name="T60" fmla="*/ 355 w 547"/>
                <a:gd name="T61" fmla="*/ 123 h 138"/>
                <a:gd name="T62" fmla="*/ 396 w 547"/>
                <a:gd name="T63" fmla="*/ 123 h 138"/>
                <a:gd name="T64" fmla="*/ 437 w 547"/>
                <a:gd name="T65" fmla="*/ 123 h 138"/>
                <a:gd name="T66" fmla="*/ 532 w 547"/>
                <a:gd name="T67" fmla="*/ 109 h 138"/>
                <a:gd name="T68" fmla="*/ 546 w 547"/>
                <a:gd name="T69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7" h="138">
                  <a:moveTo>
                    <a:pt x="546" y="68"/>
                  </a:moveTo>
                  <a:lnTo>
                    <a:pt x="546" y="68"/>
                  </a:lnTo>
                  <a:cubicBezTo>
                    <a:pt x="546" y="41"/>
                    <a:pt x="532" y="41"/>
                    <a:pt x="505" y="28"/>
                  </a:cubicBezTo>
                  <a:cubicBezTo>
                    <a:pt x="492" y="28"/>
                    <a:pt x="478" y="28"/>
                    <a:pt x="464" y="41"/>
                  </a:cubicBezTo>
                  <a:cubicBezTo>
                    <a:pt x="451" y="55"/>
                    <a:pt x="451" y="68"/>
                    <a:pt x="437" y="68"/>
                  </a:cubicBezTo>
                  <a:cubicBezTo>
                    <a:pt x="423" y="68"/>
                    <a:pt x="423" y="55"/>
                    <a:pt x="410" y="41"/>
                  </a:cubicBezTo>
                  <a:cubicBezTo>
                    <a:pt x="396" y="28"/>
                    <a:pt x="396" y="28"/>
                    <a:pt x="382" y="41"/>
                  </a:cubicBezTo>
                  <a:cubicBezTo>
                    <a:pt x="382" y="41"/>
                    <a:pt x="382" y="41"/>
                    <a:pt x="369" y="41"/>
                  </a:cubicBezTo>
                  <a:cubicBezTo>
                    <a:pt x="369" y="41"/>
                    <a:pt x="369" y="41"/>
                    <a:pt x="355" y="41"/>
                  </a:cubicBezTo>
                  <a:cubicBezTo>
                    <a:pt x="355" y="55"/>
                    <a:pt x="355" y="55"/>
                    <a:pt x="341" y="55"/>
                  </a:cubicBezTo>
                  <a:cubicBezTo>
                    <a:pt x="328" y="68"/>
                    <a:pt x="328" y="41"/>
                    <a:pt x="314" y="28"/>
                  </a:cubicBezTo>
                  <a:cubicBezTo>
                    <a:pt x="287" y="14"/>
                    <a:pt x="260" y="14"/>
                    <a:pt x="246" y="41"/>
                  </a:cubicBezTo>
                  <a:cubicBezTo>
                    <a:pt x="246" y="55"/>
                    <a:pt x="246" y="68"/>
                    <a:pt x="232" y="68"/>
                  </a:cubicBezTo>
                  <a:cubicBezTo>
                    <a:pt x="232" y="82"/>
                    <a:pt x="219" y="68"/>
                    <a:pt x="219" y="55"/>
                  </a:cubicBezTo>
                  <a:cubicBezTo>
                    <a:pt x="205" y="55"/>
                    <a:pt x="191" y="55"/>
                    <a:pt x="178" y="55"/>
                  </a:cubicBezTo>
                  <a:cubicBezTo>
                    <a:pt x="164" y="41"/>
                    <a:pt x="164" y="28"/>
                    <a:pt x="164" y="14"/>
                  </a:cubicBezTo>
                  <a:cubicBezTo>
                    <a:pt x="150" y="14"/>
                    <a:pt x="137" y="14"/>
                    <a:pt x="137" y="14"/>
                  </a:cubicBezTo>
                  <a:cubicBezTo>
                    <a:pt x="109" y="0"/>
                    <a:pt x="96" y="0"/>
                    <a:pt x="82" y="28"/>
                  </a:cubicBezTo>
                  <a:cubicBezTo>
                    <a:pt x="69" y="28"/>
                    <a:pt x="69" y="41"/>
                    <a:pt x="55" y="28"/>
                  </a:cubicBezTo>
                  <a:cubicBezTo>
                    <a:pt x="41" y="28"/>
                    <a:pt x="41" y="28"/>
                    <a:pt x="28" y="28"/>
                  </a:cubicBezTo>
                  <a:cubicBezTo>
                    <a:pt x="14" y="41"/>
                    <a:pt x="14" y="68"/>
                    <a:pt x="0" y="82"/>
                  </a:cubicBezTo>
                  <a:cubicBezTo>
                    <a:pt x="0" y="96"/>
                    <a:pt x="14" y="123"/>
                    <a:pt x="28" y="123"/>
                  </a:cubicBezTo>
                  <a:cubicBezTo>
                    <a:pt x="41" y="123"/>
                    <a:pt x="55" y="123"/>
                    <a:pt x="69" y="123"/>
                  </a:cubicBezTo>
                  <a:cubicBezTo>
                    <a:pt x="96" y="109"/>
                    <a:pt x="123" y="137"/>
                    <a:pt x="150" y="123"/>
                  </a:cubicBezTo>
                  <a:cubicBezTo>
                    <a:pt x="164" y="123"/>
                    <a:pt x="164" y="109"/>
                    <a:pt x="178" y="109"/>
                  </a:cubicBezTo>
                  <a:cubicBezTo>
                    <a:pt x="178" y="109"/>
                    <a:pt x="191" y="109"/>
                    <a:pt x="205" y="109"/>
                  </a:cubicBezTo>
                  <a:cubicBezTo>
                    <a:pt x="219" y="123"/>
                    <a:pt x="232" y="123"/>
                    <a:pt x="246" y="123"/>
                  </a:cubicBezTo>
                  <a:cubicBezTo>
                    <a:pt x="260" y="123"/>
                    <a:pt x="260" y="109"/>
                    <a:pt x="260" y="109"/>
                  </a:cubicBezTo>
                  <a:cubicBezTo>
                    <a:pt x="273" y="109"/>
                    <a:pt x="287" y="109"/>
                    <a:pt x="300" y="123"/>
                  </a:cubicBezTo>
                  <a:cubicBezTo>
                    <a:pt x="300" y="123"/>
                    <a:pt x="314" y="123"/>
                    <a:pt x="328" y="123"/>
                  </a:cubicBezTo>
                  <a:cubicBezTo>
                    <a:pt x="341" y="123"/>
                    <a:pt x="341" y="123"/>
                    <a:pt x="355" y="123"/>
                  </a:cubicBezTo>
                  <a:cubicBezTo>
                    <a:pt x="369" y="109"/>
                    <a:pt x="382" y="123"/>
                    <a:pt x="396" y="123"/>
                  </a:cubicBezTo>
                  <a:cubicBezTo>
                    <a:pt x="410" y="137"/>
                    <a:pt x="423" y="123"/>
                    <a:pt x="437" y="123"/>
                  </a:cubicBezTo>
                  <a:cubicBezTo>
                    <a:pt x="464" y="109"/>
                    <a:pt x="505" y="137"/>
                    <a:pt x="532" y="109"/>
                  </a:cubicBezTo>
                  <a:cubicBezTo>
                    <a:pt x="546" y="109"/>
                    <a:pt x="546" y="82"/>
                    <a:pt x="546" y="6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79" name="Freeform 147"/>
            <p:cNvSpPr>
              <a:spLocks noChangeArrowheads="1"/>
            </p:cNvSpPr>
            <p:nvPr/>
          </p:nvSpPr>
          <p:spPr bwMode="auto">
            <a:xfrm>
              <a:off x="10820037" y="7695099"/>
              <a:ext cx="474799" cy="196363"/>
            </a:xfrm>
            <a:custGeom>
              <a:avLst/>
              <a:gdLst>
                <a:gd name="T0" fmla="*/ 287 w 465"/>
                <a:gd name="T1" fmla="*/ 14 h 192"/>
                <a:gd name="T2" fmla="*/ 287 w 465"/>
                <a:gd name="T3" fmla="*/ 14 h 192"/>
                <a:gd name="T4" fmla="*/ 287 w 465"/>
                <a:gd name="T5" fmla="*/ 14 h 192"/>
                <a:gd name="T6" fmla="*/ 287 w 465"/>
                <a:gd name="T7" fmla="*/ 14 h 192"/>
                <a:gd name="T8" fmla="*/ 232 w 465"/>
                <a:gd name="T9" fmla="*/ 0 h 192"/>
                <a:gd name="T10" fmla="*/ 0 w 465"/>
                <a:gd name="T11" fmla="*/ 191 h 192"/>
                <a:gd name="T12" fmla="*/ 464 w 465"/>
                <a:gd name="T13" fmla="*/ 191 h 192"/>
                <a:gd name="T14" fmla="*/ 287 w 465"/>
                <a:gd name="T15" fmla="*/ 1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5" h="192">
                  <a:moveTo>
                    <a:pt x="287" y="14"/>
                  </a:moveTo>
                  <a:lnTo>
                    <a:pt x="287" y="14"/>
                  </a:lnTo>
                  <a:lnTo>
                    <a:pt x="287" y="14"/>
                  </a:lnTo>
                  <a:lnTo>
                    <a:pt x="287" y="14"/>
                  </a:lnTo>
                  <a:cubicBezTo>
                    <a:pt x="273" y="0"/>
                    <a:pt x="246" y="0"/>
                    <a:pt x="232" y="0"/>
                  </a:cubicBezTo>
                  <a:cubicBezTo>
                    <a:pt x="123" y="0"/>
                    <a:pt x="28" y="82"/>
                    <a:pt x="0" y="191"/>
                  </a:cubicBezTo>
                  <a:cubicBezTo>
                    <a:pt x="464" y="191"/>
                    <a:pt x="464" y="191"/>
                    <a:pt x="464" y="191"/>
                  </a:cubicBezTo>
                  <a:cubicBezTo>
                    <a:pt x="437" y="96"/>
                    <a:pt x="369" y="26"/>
                    <a:pt x="287" y="1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180" name="Group 179"/>
          <p:cNvGrpSpPr/>
          <p:nvPr/>
        </p:nvGrpSpPr>
        <p:grpSpPr>
          <a:xfrm rot="21306954">
            <a:off x="6388554" y="10359398"/>
            <a:ext cx="764798" cy="727678"/>
            <a:chOff x="10774383" y="10183880"/>
            <a:chExt cx="561542" cy="534287"/>
          </a:xfrm>
          <a:solidFill>
            <a:schemeClr val="accent6"/>
          </a:solidFill>
        </p:grpSpPr>
        <p:sp>
          <p:nvSpPr>
            <p:cNvPr id="181" name="Freeform 175"/>
            <p:cNvSpPr>
              <a:spLocks noChangeArrowheads="1"/>
            </p:cNvSpPr>
            <p:nvPr/>
          </p:nvSpPr>
          <p:spPr bwMode="auto">
            <a:xfrm>
              <a:off x="10774383" y="10339142"/>
              <a:ext cx="561542" cy="379025"/>
            </a:xfrm>
            <a:custGeom>
              <a:avLst/>
              <a:gdLst>
                <a:gd name="T0" fmla="*/ 0 w 547"/>
                <a:gd name="T1" fmla="*/ 0 h 369"/>
                <a:gd name="T2" fmla="*/ 0 w 547"/>
                <a:gd name="T3" fmla="*/ 0 h 369"/>
                <a:gd name="T4" fmla="*/ 0 w 547"/>
                <a:gd name="T5" fmla="*/ 300 h 369"/>
                <a:gd name="T6" fmla="*/ 28 w 547"/>
                <a:gd name="T7" fmla="*/ 341 h 369"/>
                <a:gd name="T8" fmla="*/ 69 w 547"/>
                <a:gd name="T9" fmla="*/ 341 h 369"/>
                <a:gd name="T10" fmla="*/ 69 w 547"/>
                <a:gd name="T11" fmla="*/ 354 h 369"/>
                <a:gd name="T12" fmla="*/ 82 w 547"/>
                <a:gd name="T13" fmla="*/ 368 h 369"/>
                <a:gd name="T14" fmla="*/ 96 w 547"/>
                <a:gd name="T15" fmla="*/ 354 h 369"/>
                <a:gd name="T16" fmla="*/ 96 w 547"/>
                <a:gd name="T17" fmla="*/ 341 h 369"/>
                <a:gd name="T18" fmla="*/ 451 w 547"/>
                <a:gd name="T19" fmla="*/ 341 h 369"/>
                <a:gd name="T20" fmla="*/ 451 w 547"/>
                <a:gd name="T21" fmla="*/ 354 h 369"/>
                <a:gd name="T22" fmla="*/ 464 w 547"/>
                <a:gd name="T23" fmla="*/ 368 h 369"/>
                <a:gd name="T24" fmla="*/ 478 w 547"/>
                <a:gd name="T25" fmla="*/ 354 h 369"/>
                <a:gd name="T26" fmla="*/ 478 w 547"/>
                <a:gd name="T27" fmla="*/ 341 h 369"/>
                <a:gd name="T28" fmla="*/ 505 w 547"/>
                <a:gd name="T29" fmla="*/ 341 h 369"/>
                <a:gd name="T30" fmla="*/ 546 w 547"/>
                <a:gd name="T31" fmla="*/ 300 h 369"/>
                <a:gd name="T32" fmla="*/ 546 w 547"/>
                <a:gd name="T33" fmla="*/ 0 h 369"/>
                <a:gd name="T34" fmla="*/ 0 w 547"/>
                <a:gd name="T35" fmla="*/ 0 h 369"/>
                <a:gd name="T36" fmla="*/ 437 w 547"/>
                <a:gd name="T37" fmla="*/ 204 h 369"/>
                <a:gd name="T38" fmla="*/ 437 w 547"/>
                <a:gd name="T39" fmla="*/ 204 h 369"/>
                <a:gd name="T40" fmla="*/ 396 w 547"/>
                <a:gd name="T41" fmla="*/ 259 h 369"/>
                <a:gd name="T42" fmla="*/ 150 w 547"/>
                <a:gd name="T43" fmla="*/ 259 h 369"/>
                <a:gd name="T44" fmla="*/ 109 w 547"/>
                <a:gd name="T45" fmla="*/ 204 h 369"/>
                <a:gd name="T46" fmla="*/ 109 w 547"/>
                <a:gd name="T47" fmla="*/ 122 h 369"/>
                <a:gd name="T48" fmla="*/ 150 w 547"/>
                <a:gd name="T49" fmla="*/ 82 h 369"/>
                <a:gd name="T50" fmla="*/ 396 w 547"/>
                <a:gd name="T51" fmla="*/ 82 h 369"/>
                <a:gd name="T52" fmla="*/ 437 w 547"/>
                <a:gd name="T53" fmla="*/ 122 h 369"/>
                <a:gd name="T54" fmla="*/ 437 w 547"/>
                <a:gd name="T55" fmla="*/ 204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47" h="369">
                  <a:moveTo>
                    <a:pt x="0" y="0"/>
                  </a:moveTo>
                  <a:lnTo>
                    <a:pt x="0" y="0"/>
                  </a:lnTo>
                  <a:cubicBezTo>
                    <a:pt x="0" y="300"/>
                    <a:pt x="0" y="300"/>
                    <a:pt x="0" y="300"/>
                  </a:cubicBezTo>
                  <a:cubicBezTo>
                    <a:pt x="0" y="327"/>
                    <a:pt x="14" y="341"/>
                    <a:pt x="28" y="341"/>
                  </a:cubicBezTo>
                  <a:cubicBezTo>
                    <a:pt x="69" y="341"/>
                    <a:pt x="69" y="341"/>
                    <a:pt x="69" y="341"/>
                  </a:cubicBezTo>
                  <a:cubicBezTo>
                    <a:pt x="69" y="354"/>
                    <a:pt x="69" y="354"/>
                    <a:pt x="69" y="354"/>
                  </a:cubicBezTo>
                  <a:cubicBezTo>
                    <a:pt x="69" y="368"/>
                    <a:pt x="82" y="368"/>
                    <a:pt x="82" y="368"/>
                  </a:cubicBezTo>
                  <a:cubicBezTo>
                    <a:pt x="96" y="368"/>
                    <a:pt x="96" y="368"/>
                    <a:pt x="96" y="354"/>
                  </a:cubicBezTo>
                  <a:cubicBezTo>
                    <a:pt x="96" y="341"/>
                    <a:pt x="96" y="341"/>
                    <a:pt x="96" y="341"/>
                  </a:cubicBezTo>
                  <a:cubicBezTo>
                    <a:pt x="451" y="341"/>
                    <a:pt x="451" y="341"/>
                    <a:pt x="451" y="341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1" y="368"/>
                    <a:pt x="451" y="368"/>
                    <a:pt x="464" y="368"/>
                  </a:cubicBezTo>
                  <a:cubicBezTo>
                    <a:pt x="464" y="368"/>
                    <a:pt x="478" y="368"/>
                    <a:pt x="478" y="354"/>
                  </a:cubicBezTo>
                  <a:cubicBezTo>
                    <a:pt x="478" y="341"/>
                    <a:pt x="478" y="341"/>
                    <a:pt x="478" y="341"/>
                  </a:cubicBezTo>
                  <a:cubicBezTo>
                    <a:pt x="505" y="341"/>
                    <a:pt x="505" y="341"/>
                    <a:pt x="505" y="341"/>
                  </a:cubicBezTo>
                  <a:cubicBezTo>
                    <a:pt x="532" y="341"/>
                    <a:pt x="546" y="327"/>
                    <a:pt x="546" y="300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0" y="0"/>
                  </a:lnTo>
                  <a:close/>
                  <a:moveTo>
                    <a:pt x="437" y="204"/>
                  </a:moveTo>
                  <a:lnTo>
                    <a:pt x="437" y="204"/>
                  </a:lnTo>
                  <a:cubicBezTo>
                    <a:pt x="437" y="232"/>
                    <a:pt x="423" y="259"/>
                    <a:pt x="396" y="259"/>
                  </a:cubicBezTo>
                  <a:cubicBezTo>
                    <a:pt x="150" y="259"/>
                    <a:pt x="150" y="259"/>
                    <a:pt x="150" y="259"/>
                  </a:cubicBezTo>
                  <a:cubicBezTo>
                    <a:pt x="123" y="259"/>
                    <a:pt x="109" y="232"/>
                    <a:pt x="109" y="204"/>
                  </a:cubicBezTo>
                  <a:cubicBezTo>
                    <a:pt x="109" y="122"/>
                    <a:pt x="109" y="122"/>
                    <a:pt x="109" y="122"/>
                  </a:cubicBezTo>
                  <a:cubicBezTo>
                    <a:pt x="109" y="95"/>
                    <a:pt x="123" y="82"/>
                    <a:pt x="150" y="82"/>
                  </a:cubicBezTo>
                  <a:cubicBezTo>
                    <a:pt x="396" y="82"/>
                    <a:pt x="396" y="82"/>
                    <a:pt x="396" y="82"/>
                  </a:cubicBezTo>
                  <a:cubicBezTo>
                    <a:pt x="423" y="82"/>
                    <a:pt x="437" y="95"/>
                    <a:pt x="437" y="122"/>
                  </a:cubicBezTo>
                  <a:lnTo>
                    <a:pt x="437" y="20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62" name="Freeform 176"/>
            <p:cNvSpPr>
              <a:spLocks noChangeArrowheads="1"/>
            </p:cNvSpPr>
            <p:nvPr/>
          </p:nvSpPr>
          <p:spPr bwMode="auto">
            <a:xfrm>
              <a:off x="10774383" y="10183880"/>
              <a:ext cx="561542" cy="123297"/>
            </a:xfrm>
            <a:custGeom>
              <a:avLst/>
              <a:gdLst>
                <a:gd name="T0" fmla="*/ 546 w 547"/>
                <a:gd name="T1" fmla="*/ 123 h 124"/>
                <a:gd name="T2" fmla="*/ 546 w 547"/>
                <a:gd name="T3" fmla="*/ 123 h 124"/>
                <a:gd name="T4" fmla="*/ 546 w 547"/>
                <a:gd name="T5" fmla="*/ 41 h 124"/>
                <a:gd name="T6" fmla="*/ 505 w 547"/>
                <a:gd name="T7" fmla="*/ 0 h 124"/>
                <a:gd name="T8" fmla="*/ 28 w 547"/>
                <a:gd name="T9" fmla="*/ 0 h 124"/>
                <a:gd name="T10" fmla="*/ 0 w 547"/>
                <a:gd name="T11" fmla="*/ 41 h 124"/>
                <a:gd name="T12" fmla="*/ 0 w 547"/>
                <a:gd name="T13" fmla="*/ 123 h 124"/>
                <a:gd name="T14" fmla="*/ 546 w 547"/>
                <a:gd name="T15" fmla="*/ 123 h 124"/>
                <a:gd name="T16" fmla="*/ 287 w 547"/>
                <a:gd name="T17" fmla="*/ 55 h 124"/>
                <a:gd name="T18" fmla="*/ 287 w 547"/>
                <a:gd name="T19" fmla="*/ 55 h 124"/>
                <a:gd name="T20" fmla="*/ 314 w 547"/>
                <a:gd name="T21" fmla="*/ 55 h 124"/>
                <a:gd name="T22" fmla="*/ 328 w 547"/>
                <a:gd name="T23" fmla="*/ 82 h 124"/>
                <a:gd name="T24" fmla="*/ 314 w 547"/>
                <a:gd name="T25" fmla="*/ 96 h 124"/>
                <a:gd name="T26" fmla="*/ 287 w 547"/>
                <a:gd name="T27" fmla="*/ 96 h 124"/>
                <a:gd name="T28" fmla="*/ 273 w 547"/>
                <a:gd name="T29" fmla="*/ 82 h 124"/>
                <a:gd name="T30" fmla="*/ 287 w 547"/>
                <a:gd name="T31" fmla="*/ 55 h 124"/>
                <a:gd name="T32" fmla="*/ 219 w 547"/>
                <a:gd name="T33" fmla="*/ 55 h 124"/>
                <a:gd name="T34" fmla="*/ 219 w 547"/>
                <a:gd name="T35" fmla="*/ 55 h 124"/>
                <a:gd name="T36" fmla="*/ 232 w 547"/>
                <a:gd name="T37" fmla="*/ 55 h 124"/>
                <a:gd name="T38" fmla="*/ 260 w 547"/>
                <a:gd name="T39" fmla="*/ 82 h 124"/>
                <a:gd name="T40" fmla="*/ 232 w 547"/>
                <a:gd name="T41" fmla="*/ 96 h 124"/>
                <a:gd name="T42" fmla="*/ 219 w 547"/>
                <a:gd name="T43" fmla="*/ 96 h 124"/>
                <a:gd name="T44" fmla="*/ 191 w 547"/>
                <a:gd name="T45" fmla="*/ 82 h 124"/>
                <a:gd name="T46" fmla="*/ 219 w 547"/>
                <a:gd name="T47" fmla="*/ 55 h 124"/>
                <a:gd name="T48" fmla="*/ 137 w 547"/>
                <a:gd name="T49" fmla="*/ 55 h 124"/>
                <a:gd name="T50" fmla="*/ 137 w 547"/>
                <a:gd name="T51" fmla="*/ 55 h 124"/>
                <a:gd name="T52" fmla="*/ 164 w 547"/>
                <a:gd name="T53" fmla="*/ 55 h 124"/>
                <a:gd name="T54" fmla="*/ 178 w 547"/>
                <a:gd name="T55" fmla="*/ 82 h 124"/>
                <a:gd name="T56" fmla="*/ 164 w 547"/>
                <a:gd name="T57" fmla="*/ 96 h 124"/>
                <a:gd name="T58" fmla="*/ 137 w 547"/>
                <a:gd name="T59" fmla="*/ 96 h 124"/>
                <a:gd name="T60" fmla="*/ 123 w 547"/>
                <a:gd name="T61" fmla="*/ 82 h 124"/>
                <a:gd name="T62" fmla="*/ 137 w 547"/>
                <a:gd name="T63" fmla="*/ 55 h 124"/>
                <a:gd name="T64" fmla="*/ 55 w 547"/>
                <a:gd name="T65" fmla="*/ 55 h 124"/>
                <a:gd name="T66" fmla="*/ 55 w 547"/>
                <a:gd name="T67" fmla="*/ 55 h 124"/>
                <a:gd name="T68" fmla="*/ 82 w 547"/>
                <a:gd name="T69" fmla="*/ 55 h 124"/>
                <a:gd name="T70" fmla="*/ 96 w 547"/>
                <a:gd name="T71" fmla="*/ 82 h 124"/>
                <a:gd name="T72" fmla="*/ 82 w 547"/>
                <a:gd name="T73" fmla="*/ 96 h 124"/>
                <a:gd name="T74" fmla="*/ 55 w 547"/>
                <a:gd name="T75" fmla="*/ 96 h 124"/>
                <a:gd name="T76" fmla="*/ 41 w 547"/>
                <a:gd name="T77" fmla="*/ 82 h 124"/>
                <a:gd name="T78" fmla="*/ 55 w 547"/>
                <a:gd name="T79" fmla="*/ 5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47" h="124">
                  <a:moveTo>
                    <a:pt x="546" y="123"/>
                  </a:moveTo>
                  <a:lnTo>
                    <a:pt x="546" y="123"/>
                  </a:lnTo>
                  <a:cubicBezTo>
                    <a:pt x="546" y="41"/>
                    <a:pt x="546" y="41"/>
                    <a:pt x="546" y="41"/>
                  </a:cubicBezTo>
                  <a:cubicBezTo>
                    <a:pt x="546" y="14"/>
                    <a:pt x="532" y="0"/>
                    <a:pt x="50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4" y="0"/>
                    <a:pt x="0" y="14"/>
                    <a:pt x="0" y="41"/>
                  </a:cubicBezTo>
                  <a:cubicBezTo>
                    <a:pt x="0" y="123"/>
                    <a:pt x="0" y="123"/>
                    <a:pt x="0" y="123"/>
                  </a:cubicBezTo>
                  <a:lnTo>
                    <a:pt x="546" y="123"/>
                  </a:lnTo>
                  <a:close/>
                  <a:moveTo>
                    <a:pt x="287" y="55"/>
                  </a:moveTo>
                  <a:lnTo>
                    <a:pt x="287" y="55"/>
                  </a:lnTo>
                  <a:cubicBezTo>
                    <a:pt x="314" y="55"/>
                    <a:pt x="314" y="55"/>
                    <a:pt x="314" y="55"/>
                  </a:cubicBezTo>
                  <a:cubicBezTo>
                    <a:pt x="328" y="55"/>
                    <a:pt x="328" y="69"/>
                    <a:pt x="328" y="82"/>
                  </a:cubicBezTo>
                  <a:cubicBezTo>
                    <a:pt x="328" y="82"/>
                    <a:pt x="328" y="96"/>
                    <a:pt x="314" y="96"/>
                  </a:cubicBezTo>
                  <a:cubicBezTo>
                    <a:pt x="287" y="96"/>
                    <a:pt x="287" y="96"/>
                    <a:pt x="287" y="96"/>
                  </a:cubicBezTo>
                  <a:lnTo>
                    <a:pt x="273" y="82"/>
                  </a:lnTo>
                  <a:cubicBezTo>
                    <a:pt x="273" y="69"/>
                    <a:pt x="287" y="55"/>
                    <a:pt x="287" y="55"/>
                  </a:cubicBezTo>
                  <a:close/>
                  <a:moveTo>
                    <a:pt x="219" y="55"/>
                  </a:moveTo>
                  <a:lnTo>
                    <a:pt x="219" y="55"/>
                  </a:lnTo>
                  <a:cubicBezTo>
                    <a:pt x="232" y="55"/>
                    <a:pt x="232" y="55"/>
                    <a:pt x="232" y="55"/>
                  </a:cubicBezTo>
                  <a:cubicBezTo>
                    <a:pt x="246" y="55"/>
                    <a:pt x="260" y="69"/>
                    <a:pt x="260" y="82"/>
                  </a:cubicBezTo>
                  <a:cubicBezTo>
                    <a:pt x="260" y="82"/>
                    <a:pt x="246" y="96"/>
                    <a:pt x="232" y="96"/>
                  </a:cubicBezTo>
                  <a:cubicBezTo>
                    <a:pt x="219" y="96"/>
                    <a:pt x="219" y="96"/>
                    <a:pt x="219" y="96"/>
                  </a:cubicBezTo>
                  <a:cubicBezTo>
                    <a:pt x="205" y="96"/>
                    <a:pt x="191" y="82"/>
                    <a:pt x="191" y="82"/>
                  </a:cubicBezTo>
                  <a:cubicBezTo>
                    <a:pt x="191" y="69"/>
                    <a:pt x="205" y="55"/>
                    <a:pt x="219" y="55"/>
                  </a:cubicBezTo>
                  <a:close/>
                  <a:moveTo>
                    <a:pt x="137" y="55"/>
                  </a:moveTo>
                  <a:lnTo>
                    <a:pt x="137" y="55"/>
                  </a:lnTo>
                  <a:cubicBezTo>
                    <a:pt x="164" y="55"/>
                    <a:pt x="164" y="55"/>
                    <a:pt x="164" y="55"/>
                  </a:cubicBezTo>
                  <a:cubicBezTo>
                    <a:pt x="164" y="55"/>
                    <a:pt x="178" y="69"/>
                    <a:pt x="178" y="82"/>
                  </a:cubicBezTo>
                  <a:lnTo>
                    <a:pt x="164" y="96"/>
                  </a:lnTo>
                  <a:cubicBezTo>
                    <a:pt x="137" y="96"/>
                    <a:pt x="137" y="96"/>
                    <a:pt x="137" y="96"/>
                  </a:cubicBezTo>
                  <a:cubicBezTo>
                    <a:pt x="123" y="96"/>
                    <a:pt x="123" y="82"/>
                    <a:pt x="123" y="82"/>
                  </a:cubicBezTo>
                  <a:cubicBezTo>
                    <a:pt x="123" y="69"/>
                    <a:pt x="123" y="55"/>
                    <a:pt x="137" y="55"/>
                  </a:cubicBezTo>
                  <a:close/>
                  <a:moveTo>
                    <a:pt x="55" y="55"/>
                  </a:moveTo>
                  <a:lnTo>
                    <a:pt x="55" y="55"/>
                  </a:lnTo>
                  <a:cubicBezTo>
                    <a:pt x="82" y="55"/>
                    <a:pt x="82" y="55"/>
                    <a:pt x="82" y="55"/>
                  </a:cubicBezTo>
                  <a:cubicBezTo>
                    <a:pt x="96" y="55"/>
                    <a:pt x="96" y="69"/>
                    <a:pt x="96" y="82"/>
                  </a:cubicBezTo>
                  <a:cubicBezTo>
                    <a:pt x="96" y="82"/>
                    <a:pt x="96" y="96"/>
                    <a:pt x="82" y="96"/>
                  </a:cubicBezTo>
                  <a:cubicBezTo>
                    <a:pt x="55" y="96"/>
                    <a:pt x="55" y="96"/>
                    <a:pt x="55" y="96"/>
                  </a:cubicBezTo>
                  <a:lnTo>
                    <a:pt x="41" y="82"/>
                  </a:lnTo>
                  <a:cubicBezTo>
                    <a:pt x="41" y="69"/>
                    <a:pt x="55" y="55"/>
                    <a:pt x="55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263" name="Group 262"/>
          <p:cNvGrpSpPr/>
          <p:nvPr/>
        </p:nvGrpSpPr>
        <p:grpSpPr>
          <a:xfrm rot="21306954">
            <a:off x="10969604" y="8262343"/>
            <a:ext cx="498186" cy="494297"/>
            <a:chOff x="10774383" y="11430551"/>
            <a:chExt cx="566107" cy="561688"/>
          </a:xfrm>
          <a:solidFill>
            <a:schemeClr val="accent3"/>
          </a:solidFill>
        </p:grpSpPr>
        <p:sp>
          <p:nvSpPr>
            <p:cNvPr id="264" name="Freeform 173"/>
            <p:cNvSpPr>
              <a:spLocks noChangeArrowheads="1"/>
            </p:cNvSpPr>
            <p:nvPr/>
          </p:nvSpPr>
          <p:spPr bwMode="auto">
            <a:xfrm>
              <a:off x="10806341" y="11430551"/>
              <a:ext cx="534149" cy="561688"/>
            </a:xfrm>
            <a:custGeom>
              <a:avLst/>
              <a:gdLst>
                <a:gd name="T0" fmla="*/ 504 w 519"/>
                <a:gd name="T1" fmla="*/ 0 h 547"/>
                <a:gd name="T2" fmla="*/ 504 w 519"/>
                <a:gd name="T3" fmla="*/ 0 h 547"/>
                <a:gd name="T4" fmla="*/ 13 w 519"/>
                <a:gd name="T5" fmla="*/ 0 h 547"/>
                <a:gd name="T6" fmla="*/ 0 w 519"/>
                <a:gd name="T7" fmla="*/ 13 h 547"/>
                <a:gd name="T8" fmla="*/ 0 w 519"/>
                <a:gd name="T9" fmla="*/ 205 h 547"/>
                <a:gd name="T10" fmla="*/ 13 w 519"/>
                <a:gd name="T11" fmla="*/ 218 h 547"/>
                <a:gd name="T12" fmla="*/ 177 w 519"/>
                <a:gd name="T13" fmla="*/ 218 h 547"/>
                <a:gd name="T14" fmla="*/ 177 w 519"/>
                <a:gd name="T15" fmla="*/ 286 h 547"/>
                <a:gd name="T16" fmla="*/ 191 w 519"/>
                <a:gd name="T17" fmla="*/ 300 h 547"/>
                <a:gd name="T18" fmla="*/ 204 w 519"/>
                <a:gd name="T19" fmla="*/ 286 h 547"/>
                <a:gd name="T20" fmla="*/ 204 w 519"/>
                <a:gd name="T21" fmla="*/ 218 h 547"/>
                <a:gd name="T22" fmla="*/ 368 w 519"/>
                <a:gd name="T23" fmla="*/ 218 h 547"/>
                <a:gd name="T24" fmla="*/ 368 w 519"/>
                <a:gd name="T25" fmla="*/ 450 h 547"/>
                <a:gd name="T26" fmla="*/ 313 w 519"/>
                <a:gd name="T27" fmla="*/ 450 h 547"/>
                <a:gd name="T28" fmla="*/ 313 w 519"/>
                <a:gd name="T29" fmla="*/ 450 h 547"/>
                <a:gd name="T30" fmla="*/ 27 w 519"/>
                <a:gd name="T31" fmla="*/ 450 h 547"/>
                <a:gd name="T32" fmla="*/ 27 w 519"/>
                <a:gd name="T33" fmla="*/ 450 h 547"/>
                <a:gd name="T34" fmla="*/ 13 w 519"/>
                <a:gd name="T35" fmla="*/ 450 h 547"/>
                <a:gd name="T36" fmla="*/ 0 w 519"/>
                <a:gd name="T37" fmla="*/ 464 h 547"/>
                <a:gd name="T38" fmla="*/ 0 w 519"/>
                <a:gd name="T39" fmla="*/ 532 h 547"/>
                <a:gd name="T40" fmla="*/ 13 w 519"/>
                <a:gd name="T41" fmla="*/ 546 h 547"/>
                <a:gd name="T42" fmla="*/ 504 w 519"/>
                <a:gd name="T43" fmla="*/ 546 h 547"/>
                <a:gd name="T44" fmla="*/ 518 w 519"/>
                <a:gd name="T45" fmla="*/ 532 h 547"/>
                <a:gd name="T46" fmla="*/ 518 w 519"/>
                <a:gd name="T47" fmla="*/ 13 h 547"/>
                <a:gd name="T48" fmla="*/ 504 w 519"/>
                <a:gd name="T49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9" h="547">
                  <a:moveTo>
                    <a:pt x="504" y="0"/>
                  </a:moveTo>
                  <a:lnTo>
                    <a:pt x="504" y="0"/>
                  </a:ln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0" y="0"/>
                    <a:pt x="0" y="13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18"/>
                    <a:pt x="13" y="218"/>
                    <a:pt x="13" y="218"/>
                  </a:cubicBezTo>
                  <a:cubicBezTo>
                    <a:pt x="177" y="218"/>
                    <a:pt x="177" y="218"/>
                    <a:pt x="177" y="218"/>
                  </a:cubicBezTo>
                  <a:cubicBezTo>
                    <a:pt x="177" y="286"/>
                    <a:pt x="177" y="286"/>
                    <a:pt x="177" y="286"/>
                  </a:cubicBezTo>
                  <a:lnTo>
                    <a:pt x="191" y="300"/>
                  </a:lnTo>
                  <a:cubicBezTo>
                    <a:pt x="204" y="300"/>
                    <a:pt x="204" y="286"/>
                    <a:pt x="204" y="286"/>
                  </a:cubicBezTo>
                  <a:cubicBezTo>
                    <a:pt x="204" y="218"/>
                    <a:pt x="204" y="218"/>
                    <a:pt x="204" y="218"/>
                  </a:cubicBezTo>
                  <a:cubicBezTo>
                    <a:pt x="368" y="218"/>
                    <a:pt x="368" y="218"/>
                    <a:pt x="368" y="218"/>
                  </a:cubicBezTo>
                  <a:cubicBezTo>
                    <a:pt x="368" y="450"/>
                    <a:pt x="368" y="450"/>
                    <a:pt x="368" y="450"/>
                  </a:cubicBezTo>
                  <a:cubicBezTo>
                    <a:pt x="313" y="450"/>
                    <a:pt x="313" y="450"/>
                    <a:pt x="313" y="450"/>
                  </a:cubicBezTo>
                  <a:lnTo>
                    <a:pt x="313" y="450"/>
                  </a:lnTo>
                  <a:cubicBezTo>
                    <a:pt x="27" y="450"/>
                    <a:pt x="27" y="450"/>
                    <a:pt x="27" y="450"/>
                  </a:cubicBezTo>
                  <a:lnTo>
                    <a:pt x="27" y="450"/>
                  </a:lnTo>
                  <a:cubicBezTo>
                    <a:pt x="13" y="450"/>
                    <a:pt x="13" y="450"/>
                    <a:pt x="13" y="450"/>
                  </a:cubicBezTo>
                  <a:lnTo>
                    <a:pt x="0" y="464"/>
                  </a:lnTo>
                  <a:cubicBezTo>
                    <a:pt x="0" y="532"/>
                    <a:pt x="0" y="532"/>
                    <a:pt x="0" y="532"/>
                  </a:cubicBezTo>
                  <a:cubicBezTo>
                    <a:pt x="0" y="546"/>
                    <a:pt x="13" y="546"/>
                    <a:pt x="13" y="546"/>
                  </a:cubicBezTo>
                  <a:cubicBezTo>
                    <a:pt x="504" y="546"/>
                    <a:pt x="504" y="546"/>
                    <a:pt x="504" y="546"/>
                  </a:cubicBezTo>
                  <a:cubicBezTo>
                    <a:pt x="518" y="546"/>
                    <a:pt x="518" y="546"/>
                    <a:pt x="518" y="532"/>
                  </a:cubicBezTo>
                  <a:cubicBezTo>
                    <a:pt x="518" y="13"/>
                    <a:pt x="518" y="13"/>
                    <a:pt x="518" y="13"/>
                  </a:cubicBezTo>
                  <a:cubicBezTo>
                    <a:pt x="518" y="0"/>
                    <a:pt x="518" y="0"/>
                    <a:pt x="504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65" name="Freeform 174"/>
            <p:cNvSpPr>
              <a:spLocks noChangeArrowheads="1"/>
            </p:cNvSpPr>
            <p:nvPr/>
          </p:nvSpPr>
          <p:spPr bwMode="auto">
            <a:xfrm>
              <a:off x="10774383" y="11681713"/>
              <a:ext cx="210009" cy="27400"/>
            </a:xfrm>
            <a:custGeom>
              <a:avLst/>
              <a:gdLst>
                <a:gd name="T0" fmla="*/ 205 w 206"/>
                <a:gd name="T1" fmla="*/ 14 h 29"/>
                <a:gd name="T2" fmla="*/ 205 w 206"/>
                <a:gd name="T3" fmla="*/ 14 h 29"/>
                <a:gd name="T4" fmla="*/ 191 w 206"/>
                <a:gd name="T5" fmla="*/ 0 h 29"/>
                <a:gd name="T6" fmla="*/ 14 w 206"/>
                <a:gd name="T7" fmla="*/ 0 h 29"/>
                <a:gd name="T8" fmla="*/ 0 w 206"/>
                <a:gd name="T9" fmla="*/ 14 h 29"/>
                <a:gd name="T10" fmla="*/ 14 w 206"/>
                <a:gd name="T11" fmla="*/ 28 h 29"/>
                <a:gd name="T12" fmla="*/ 191 w 206"/>
                <a:gd name="T13" fmla="*/ 28 h 29"/>
                <a:gd name="T14" fmla="*/ 205 w 206"/>
                <a:gd name="T15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6" h="29">
                  <a:moveTo>
                    <a:pt x="205" y="14"/>
                  </a:moveTo>
                  <a:lnTo>
                    <a:pt x="205" y="14"/>
                  </a:lnTo>
                  <a:lnTo>
                    <a:pt x="191" y="0"/>
                  </a:ln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14"/>
                    <a:pt x="0" y="14"/>
                  </a:cubicBezTo>
                  <a:cubicBezTo>
                    <a:pt x="0" y="28"/>
                    <a:pt x="0" y="28"/>
                    <a:pt x="14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205" y="28"/>
                    <a:pt x="205" y="1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66" name="Freeform 916"/>
            <p:cNvSpPr>
              <a:spLocks noChangeArrowheads="1"/>
            </p:cNvSpPr>
            <p:nvPr/>
          </p:nvSpPr>
          <p:spPr bwMode="auto">
            <a:xfrm>
              <a:off x="10861126" y="11754776"/>
              <a:ext cx="237401" cy="136997"/>
            </a:xfrm>
            <a:custGeom>
              <a:avLst/>
              <a:gdLst>
                <a:gd name="T0" fmla="*/ 55 w 233"/>
                <a:gd name="T1" fmla="*/ 0 h 137"/>
                <a:gd name="T2" fmla="*/ 55 w 233"/>
                <a:gd name="T3" fmla="*/ 0 h 137"/>
                <a:gd name="T4" fmla="*/ 55 w 233"/>
                <a:gd name="T5" fmla="*/ 13 h 137"/>
                <a:gd name="T6" fmla="*/ 27 w 233"/>
                <a:gd name="T7" fmla="*/ 0 h 137"/>
                <a:gd name="T8" fmla="*/ 0 w 233"/>
                <a:gd name="T9" fmla="*/ 54 h 137"/>
                <a:gd name="T10" fmla="*/ 41 w 233"/>
                <a:gd name="T11" fmla="*/ 109 h 137"/>
                <a:gd name="T12" fmla="*/ 55 w 233"/>
                <a:gd name="T13" fmla="*/ 95 h 137"/>
                <a:gd name="T14" fmla="*/ 123 w 233"/>
                <a:gd name="T15" fmla="*/ 136 h 137"/>
                <a:gd name="T16" fmla="*/ 164 w 233"/>
                <a:gd name="T17" fmla="*/ 136 h 137"/>
                <a:gd name="T18" fmla="*/ 232 w 233"/>
                <a:gd name="T19" fmla="*/ 68 h 137"/>
                <a:gd name="T20" fmla="*/ 232 w 233"/>
                <a:gd name="T21" fmla="*/ 0 h 137"/>
                <a:gd name="T22" fmla="*/ 55 w 233"/>
                <a:gd name="T23" fmla="*/ 0 h 137"/>
                <a:gd name="T24" fmla="*/ 41 w 233"/>
                <a:gd name="T25" fmla="*/ 95 h 137"/>
                <a:gd name="T26" fmla="*/ 41 w 233"/>
                <a:gd name="T27" fmla="*/ 95 h 137"/>
                <a:gd name="T28" fmla="*/ 14 w 233"/>
                <a:gd name="T29" fmla="*/ 54 h 137"/>
                <a:gd name="T30" fmla="*/ 27 w 233"/>
                <a:gd name="T31" fmla="*/ 13 h 137"/>
                <a:gd name="T32" fmla="*/ 55 w 233"/>
                <a:gd name="T33" fmla="*/ 27 h 137"/>
                <a:gd name="T34" fmla="*/ 55 w 233"/>
                <a:gd name="T35" fmla="*/ 68 h 137"/>
                <a:gd name="T36" fmla="*/ 55 w 233"/>
                <a:gd name="T37" fmla="*/ 82 h 137"/>
                <a:gd name="T38" fmla="*/ 41 w 233"/>
                <a:gd name="T39" fmla="*/ 9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3" h="137">
                  <a:moveTo>
                    <a:pt x="55" y="0"/>
                  </a:moveTo>
                  <a:lnTo>
                    <a:pt x="55" y="0"/>
                  </a:lnTo>
                  <a:cubicBezTo>
                    <a:pt x="55" y="13"/>
                    <a:pt x="55" y="13"/>
                    <a:pt x="55" y="13"/>
                  </a:cubicBezTo>
                  <a:cubicBezTo>
                    <a:pt x="41" y="13"/>
                    <a:pt x="41" y="0"/>
                    <a:pt x="27" y="0"/>
                  </a:cubicBezTo>
                  <a:cubicBezTo>
                    <a:pt x="14" y="13"/>
                    <a:pt x="0" y="27"/>
                    <a:pt x="0" y="54"/>
                  </a:cubicBezTo>
                  <a:cubicBezTo>
                    <a:pt x="14" y="82"/>
                    <a:pt x="27" y="109"/>
                    <a:pt x="41" y="109"/>
                  </a:cubicBezTo>
                  <a:cubicBezTo>
                    <a:pt x="55" y="109"/>
                    <a:pt x="55" y="95"/>
                    <a:pt x="55" y="95"/>
                  </a:cubicBezTo>
                  <a:cubicBezTo>
                    <a:pt x="68" y="123"/>
                    <a:pt x="96" y="136"/>
                    <a:pt x="123" y="136"/>
                  </a:cubicBezTo>
                  <a:cubicBezTo>
                    <a:pt x="164" y="136"/>
                    <a:pt x="164" y="136"/>
                    <a:pt x="164" y="136"/>
                  </a:cubicBezTo>
                  <a:cubicBezTo>
                    <a:pt x="191" y="136"/>
                    <a:pt x="232" y="109"/>
                    <a:pt x="232" y="68"/>
                  </a:cubicBezTo>
                  <a:cubicBezTo>
                    <a:pt x="232" y="0"/>
                    <a:pt x="232" y="0"/>
                    <a:pt x="232" y="0"/>
                  </a:cubicBezTo>
                  <a:lnTo>
                    <a:pt x="55" y="0"/>
                  </a:lnTo>
                  <a:close/>
                  <a:moveTo>
                    <a:pt x="41" y="95"/>
                  </a:moveTo>
                  <a:lnTo>
                    <a:pt x="41" y="95"/>
                  </a:lnTo>
                  <a:cubicBezTo>
                    <a:pt x="41" y="95"/>
                    <a:pt x="27" y="82"/>
                    <a:pt x="14" y="54"/>
                  </a:cubicBezTo>
                  <a:cubicBezTo>
                    <a:pt x="14" y="41"/>
                    <a:pt x="27" y="13"/>
                    <a:pt x="27" y="13"/>
                  </a:cubicBezTo>
                  <a:cubicBezTo>
                    <a:pt x="41" y="13"/>
                    <a:pt x="41" y="27"/>
                    <a:pt x="55" y="27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5" y="95"/>
                    <a:pt x="41" y="95"/>
                    <a:pt x="41" y="9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sp>
        <p:nvSpPr>
          <p:cNvPr id="267" name="Freeform 556"/>
          <p:cNvSpPr>
            <a:spLocks noChangeArrowheads="1"/>
          </p:cNvSpPr>
          <p:nvPr/>
        </p:nvSpPr>
        <p:spPr bwMode="auto">
          <a:xfrm rot="21306954">
            <a:off x="8006462" y="3816436"/>
            <a:ext cx="435978" cy="436092"/>
          </a:xfrm>
          <a:custGeom>
            <a:avLst/>
            <a:gdLst>
              <a:gd name="T0" fmla="*/ 506 w 548"/>
              <a:gd name="T1" fmla="*/ 81 h 546"/>
              <a:gd name="T2" fmla="*/ 506 w 548"/>
              <a:gd name="T3" fmla="*/ 81 h 546"/>
              <a:gd name="T4" fmla="*/ 437 w 548"/>
              <a:gd name="T5" fmla="*/ 81 h 546"/>
              <a:gd name="T6" fmla="*/ 437 w 548"/>
              <a:gd name="T7" fmla="*/ 13 h 546"/>
              <a:gd name="T8" fmla="*/ 437 w 548"/>
              <a:gd name="T9" fmla="*/ 0 h 546"/>
              <a:gd name="T10" fmla="*/ 205 w 548"/>
              <a:gd name="T11" fmla="*/ 0 h 546"/>
              <a:gd name="T12" fmla="*/ 205 w 548"/>
              <a:gd name="T13" fmla="*/ 122 h 546"/>
              <a:gd name="T14" fmla="*/ 259 w 548"/>
              <a:gd name="T15" fmla="*/ 163 h 546"/>
              <a:gd name="T16" fmla="*/ 259 w 548"/>
              <a:gd name="T17" fmla="*/ 177 h 546"/>
              <a:gd name="T18" fmla="*/ 259 w 548"/>
              <a:gd name="T19" fmla="*/ 341 h 546"/>
              <a:gd name="T20" fmla="*/ 259 w 548"/>
              <a:gd name="T21" fmla="*/ 354 h 546"/>
              <a:gd name="T22" fmla="*/ 124 w 548"/>
              <a:gd name="T23" fmla="*/ 354 h 546"/>
              <a:gd name="T24" fmla="*/ 109 w 548"/>
              <a:gd name="T25" fmla="*/ 341 h 546"/>
              <a:gd name="T26" fmla="*/ 109 w 548"/>
              <a:gd name="T27" fmla="*/ 177 h 546"/>
              <a:gd name="T28" fmla="*/ 109 w 548"/>
              <a:gd name="T29" fmla="*/ 163 h 546"/>
              <a:gd name="T30" fmla="*/ 179 w 548"/>
              <a:gd name="T31" fmla="*/ 122 h 546"/>
              <a:gd name="T32" fmla="*/ 179 w 548"/>
              <a:gd name="T33" fmla="*/ 0 h 546"/>
              <a:gd name="T34" fmla="*/ 14 w 548"/>
              <a:gd name="T35" fmla="*/ 0 h 546"/>
              <a:gd name="T36" fmla="*/ 0 w 548"/>
              <a:gd name="T37" fmla="*/ 13 h 546"/>
              <a:gd name="T38" fmla="*/ 109 w 548"/>
              <a:gd name="T39" fmla="*/ 545 h 546"/>
              <a:gd name="T40" fmla="*/ 124 w 548"/>
              <a:gd name="T41" fmla="*/ 545 h 546"/>
              <a:gd name="T42" fmla="*/ 328 w 548"/>
              <a:gd name="T43" fmla="*/ 545 h 546"/>
              <a:gd name="T44" fmla="*/ 343 w 548"/>
              <a:gd name="T45" fmla="*/ 545 h 546"/>
              <a:gd name="T46" fmla="*/ 382 w 548"/>
              <a:gd name="T47" fmla="*/ 450 h 546"/>
              <a:gd name="T48" fmla="*/ 547 w 548"/>
              <a:gd name="T49" fmla="*/ 191 h 546"/>
              <a:gd name="T50" fmla="*/ 506 w 548"/>
              <a:gd name="T51" fmla="*/ 81 h 546"/>
              <a:gd name="T52" fmla="*/ 397 w 548"/>
              <a:gd name="T53" fmla="*/ 409 h 546"/>
              <a:gd name="T54" fmla="*/ 397 w 548"/>
              <a:gd name="T55" fmla="*/ 409 h 546"/>
              <a:gd name="T56" fmla="*/ 437 w 548"/>
              <a:gd name="T57" fmla="*/ 109 h 546"/>
              <a:gd name="T58" fmla="*/ 506 w 548"/>
              <a:gd name="T59" fmla="*/ 109 h 546"/>
              <a:gd name="T60" fmla="*/ 534 w 548"/>
              <a:gd name="T61" fmla="*/ 191 h 546"/>
              <a:gd name="T62" fmla="*/ 397 w 548"/>
              <a:gd name="T63" fmla="*/ 409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48" h="546">
                <a:moveTo>
                  <a:pt x="506" y="81"/>
                </a:moveTo>
                <a:lnTo>
                  <a:pt x="506" y="81"/>
                </a:lnTo>
                <a:cubicBezTo>
                  <a:pt x="491" y="68"/>
                  <a:pt x="465" y="81"/>
                  <a:pt x="437" y="81"/>
                </a:cubicBezTo>
                <a:cubicBezTo>
                  <a:pt x="437" y="54"/>
                  <a:pt x="437" y="41"/>
                  <a:pt x="437" y="13"/>
                </a:cubicBezTo>
                <a:lnTo>
                  <a:pt x="437" y="0"/>
                </a:lnTo>
                <a:cubicBezTo>
                  <a:pt x="205" y="0"/>
                  <a:pt x="205" y="0"/>
                  <a:pt x="205" y="0"/>
                </a:cubicBezTo>
                <a:cubicBezTo>
                  <a:pt x="205" y="122"/>
                  <a:pt x="205" y="122"/>
                  <a:pt x="205" y="122"/>
                </a:cubicBezTo>
                <a:cubicBezTo>
                  <a:pt x="259" y="163"/>
                  <a:pt x="259" y="163"/>
                  <a:pt x="259" y="163"/>
                </a:cubicBezTo>
                <a:cubicBezTo>
                  <a:pt x="259" y="177"/>
                  <a:pt x="259" y="177"/>
                  <a:pt x="259" y="177"/>
                </a:cubicBezTo>
                <a:cubicBezTo>
                  <a:pt x="259" y="341"/>
                  <a:pt x="259" y="341"/>
                  <a:pt x="259" y="341"/>
                </a:cubicBezTo>
                <a:cubicBezTo>
                  <a:pt x="259" y="354"/>
                  <a:pt x="259" y="354"/>
                  <a:pt x="259" y="354"/>
                </a:cubicBezTo>
                <a:cubicBezTo>
                  <a:pt x="124" y="354"/>
                  <a:pt x="124" y="354"/>
                  <a:pt x="124" y="354"/>
                </a:cubicBezTo>
                <a:cubicBezTo>
                  <a:pt x="124" y="354"/>
                  <a:pt x="109" y="354"/>
                  <a:pt x="109" y="341"/>
                </a:cubicBezTo>
                <a:cubicBezTo>
                  <a:pt x="109" y="177"/>
                  <a:pt x="109" y="177"/>
                  <a:pt x="109" y="177"/>
                </a:cubicBezTo>
                <a:cubicBezTo>
                  <a:pt x="109" y="177"/>
                  <a:pt x="109" y="177"/>
                  <a:pt x="109" y="163"/>
                </a:cubicBezTo>
                <a:cubicBezTo>
                  <a:pt x="179" y="122"/>
                  <a:pt x="179" y="122"/>
                  <a:pt x="179" y="122"/>
                </a:cubicBezTo>
                <a:cubicBezTo>
                  <a:pt x="179" y="0"/>
                  <a:pt x="179" y="0"/>
                  <a:pt x="179" y="0"/>
                </a:cubicBezTo>
                <a:cubicBezTo>
                  <a:pt x="14" y="0"/>
                  <a:pt x="14" y="0"/>
                  <a:pt x="14" y="0"/>
                </a:cubicBezTo>
                <a:lnTo>
                  <a:pt x="0" y="13"/>
                </a:lnTo>
                <a:cubicBezTo>
                  <a:pt x="0" y="232"/>
                  <a:pt x="41" y="436"/>
                  <a:pt x="109" y="545"/>
                </a:cubicBezTo>
                <a:cubicBezTo>
                  <a:pt x="109" y="545"/>
                  <a:pt x="109" y="545"/>
                  <a:pt x="124" y="545"/>
                </a:cubicBezTo>
                <a:cubicBezTo>
                  <a:pt x="328" y="545"/>
                  <a:pt x="328" y="545"/>
                  <a:pt x="328" y="545"/>
                </a:cubicBezTo>
                <a:cubicBezTo>
                  <a:pt x="343" y="545"/>
                  <a:pt x="343" y="545"/>
                  <a:pt x="343" y="545"/>
                </a:cubicBezTo>
                <a:cubicBezTo>
                  <a:pt x="356" y="518"/>
                  <a:pt x="368" y="491"/>
                  <a:pt x="382" y="450"/>
                </a:cubicBezTo>
                <a:cubicBezTo>
                  <a:pt x="411" y="436"/>
                  <a:pt x="547" y="354"/>
                  <a:pt x="547" y="191"/>
                </a:cubicBezTo>
                <a:cubicBezTo>
                  <a:pt x="547" y="136"/>
                  <a:pt x="534" y="95"/>
                  <a:pt x="506" y="81"/>
                </a:cubicBezTo>
                <a:close/>
                <a:moveTo>
                  <a:pt x="397" y="409"/>
                </a:moveTo>
                <a:lnTo>
                  <a:pt x="397" y="409"/>
                </a:lnTo>
                <a:cubicBezTo>
                  <a:pt x="424" y="327"/>
                  <a:pt x="437" y="218"/>
                  <a:pt x="437" y="109"/>
                </a:cubicBezTo>
                <a:cubicBezTo>
                  <a:pt x="452" y="109"/>
                  <a:pt x="479" y="95"/>
                  <a:pt x="506" y="109"/>
                </a:cubicBezTo>
                <a:cubicBezTo>
                  <a:pt x="520" y="109"/>
                  <a:pt x="534" y="150"/>
                  <a:pt x="534" y="191"/>
                </a:cubicBezTo>
                <a:cubicBezTo>
                  <a:pt x="534" y="313"/>
                  <a:pt x="437" y="382"/>
                  <a:pt x="397" y="40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grpSp>
        <p:nvGrpSpPr>
          <p:cNvPr id="268" name="Group 267"/>
          <p:cNvGrpSpPr/>
          <p:nvPr/>
        </p:nvGrpSpPr>
        <p:grpSpPr>
          <a:xfrm>
            <a:off x="13080858" y="3664529"/>
            <a:ext cx="9710435" cy="1536759"/>
            <a:chOff x="1477439" y="3949429"/>
            <a:chExt cx="10984480" cy="1536759"/>
          </a:xfrm>
        </p:grpSpPr>
        <p:sp>
          <p:nvSpPr>
            <p:cNvPr id="269" name="Title 20"/>
            <p:cNvSpPr txBox="1"/>
            <p:nvPr/>
          </p:nvSpPr>
          <p:spPr>
            <a:xfrm>
              <a:off x="1477439" y="3949429"/>
              <a:ext cx="9350881" cy="492443"/>
            </a:xfrm>
            <a:prstGeom prst="rect">
              <a:avLst/>
            </a:prstGeom>
          </p:spPr>
          <p:txBody>
            <a:bodyPr vert="horz" wrap="square" lIns="243785" tIns="0" rIns="243785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/>
              <a:r>
                <a:rPr lang="zh-CN" altLang="en-US" sz="3200" b="1" dirty="0">
                  <a:solidFill>
                    <a:schemeClr val="tx1"/>
                  </a:solidFill>
                  <a:latin typeface="+mn-ea"/>
                  <a:ea typeface="+mn-ea"/>
                  <a:cs typeface="Lato Regular" panose="020F0502020204030203"/>
                </a:rPr>
                <a:t>广告的定义</a:t>
              </a:r>
              <a:endParaRPr lang="en-US" sz="3200" b="1" dirty="0">
                <a:solidFill>
                  <a:schemeClr val="tx1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  <p:sp>
          <p:nvSpPr>
            <p:cNvPr id="270" name="Title 20"/>
            <p:cNvSpPr txBox="1"/>
            <p:nvPr/>
          </p:nvSpPr>
          <p:spPr>
            <a:xfrm>
              <a:off x="1499718" y="4279760"/>
              <a:ext cx="10962201" cy="1206428"/>
            </a:xfrm>
            <a:prstGeom prst="rect">
              <a:avLst/>
            </a:prstGeom>
          </p:spPr>
          <p:txBody>
            <a:bodyPr vert="horz" wrap="square" lIns="243785" tIns="121892" rIns="243785" bIns="121892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en-US" sz="2400" dirty="0">
                  <a:solidFill>
                    <a:schemeClr val="tx1"/>
                  </a:solidFill>
                  <a:latin typeface="+mn-ea"/>
                  <a:ea typeface="+mn-ea"/>
                  <a:cs typeface="Calibri Light" panose="020F0302020204030204"/>
                </a:rPr>
                <a:t>此处添加详细文本描述，建议与标题相关并符合整体语言风格，语言描述尽量简洁生动。</a:t>
              </a:r>
              <a:endParaRPr lang="en-US" sz="2400" dirty="0">
                <a:solidFill>
                  <a:schemeClr val="tx1"/>
                </a:solidFill>
                <a:latin typeface="+mn-ea"/>
                <a:ea typeface="+mn-ea"/>
                <a:cs typeface="Calibri Light" panose="020F0302020204030204"/>
              </a:endParaRPr>
            </a:p>
          </p:txBody>
        </p:sp>
      </p:grpSp>
      <p:sp>
        <p:nvSpPr>
          <p:cNvPr id="336" name="TextBox 30"/>
          <p:cNvSpPr txBox="1">
            <a:spLocks noChangeArrowheads="1"/>
          </p:cNvSpPr>
          <p:nvPr/>
        </p:nvSpPr>
        <p:spPr bwMode="auto">
          <a:xfrm>
            <a:off x="13308747" y="10097255"/>
            <a:ext cx="9060873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5pPr>
            <a:lvl6pPr marL="25146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6pPr>
            <a:lvl7pPr marL="29718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7pPr>
            <a:lvl8pPr marL="34290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8pPr>
            <a:lvl9pPr marL="38862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9pPr>
          </a:lstStyle>
          <a:p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altLang="zh-CN" sz="2400" dirty="0">
              <a:latin typeface="+mn-ea"/>
              <a:ea typeface="+mn-ea"/>
              <a:cs typeface="Calibri Light" panose="020F0302020204030204"/>
            </a:endParaRPr>
          </a:p>
          <a:p>
            <a:endParaRPr lang="en-US" altLang="zh-CN" sz="2400" dirty="0">
              <a:latin typeface="+mn-ea"/>
              <a:ea typeface="+mn-ea"/>
              <a:cs typeface="Calibri Light" panose="020F0302020204030204"/>
            </a:endParaRPr>
          </a:p>
          <a:p>
            <a:r>
              <a:rPr lang="zh-CN" altLang="en-US" sz="2400" b="1" dirty="0">
                <a:latin typeface="+mn-ea"/>
                <a:ea typeface="+mn-ea"/>
                <a:cs typeface="Calibri Light" panose="020F0302020204030204"/>
              </a:rPr>
              <a:t>尽量将每页幻灯片的字数控制在</a:t>
            </a:r>
            <a:r>
              <a:rPr lang="en-US" altLang="zh-CN" sz="2400" b="1" dirty="0">
                <a:latin typeface="+mn-ea"/>
                <a:ea typeface="+mn-ea"/>
                <a:cs typeface="Calibri Light" panose="020F0302020204030204"/>
              </a:rPr>
              <a:t>200</a:t>
            </a:r>
            <a:r>
              <a:rPr lang="zh-CN" altLang="en-US" sz="2400" b="1" dirty="0">
                <a:latin typeface="+mn-ea"/>
                <a:ea typeface="+mn-ea"/>
                <a:cs typeface="Calibri Light" panose="020F0302020204030204"/>
              </a:rPr>
              <a:t>字以内，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据统计每页幻灯片的最好控制在</a:t>
            </a:r>
            <a:r>
              <a:rPr lang="en-US" altLang="zh-CN" sz="2400" dirty="0">
                <a:latin typeface="+mn-ea"/>
                <a:ea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分钟之内。</a:t>
            </a:r>
            <a:endParaRPr lang="zh-CN" altLang="en-US" sz="2400" dirty="0">
              <a:latin typeface="+mn-ea"/>
              <a:ea typeface="+mn-ea"/>
              <a:cs typeface="Calibri Light" panose="020F030202020403020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4349036" y="5909782"/>
            <a:ext cx="1073039" cy="3625327"/>
            <a:chOff x="14349036" y="5909782"/>
            <a:chExt cx="1073039" cy="3625327"/>
          </a:xfrm>
        </p:grpSpPr>
        <p:grpSp>
          <p:nvGrpSpPr>
            <p:cNvPr id="10" name="Group 9"/>
            <p:cNvGrpSpPr/>
            <p:nvPr/>
          </p:nvGrpSpPr>
          <p:grpSpPr>
            <a:xfrm>
              <a:off x="14517083" y="5909782"/>
              <a:ext cx="720260" cy="3159610"/>
              <a:chOff x="14517083" y="5909782"/>
              <a:chExt cx="720260" cy="3159610"/>
            </a:xfrm>
          </p:grpSpPr>
          <p:sp>
            <p:nvSpPr>
              <p:cNvPr id="296" name="Rectangle 295"/>
              <p:cNvSpPr/>
              <p:nvPr/>
            </p:nvSpPr>
            <p:spPr bwMode="auto">
              <a:xfrm>
                <a:off x="14517083" y="5909782"/>
                <a:ext cx="720260" cy="2166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297" name="Rectangle 296"/>
              <p:cNvSpPr/>
              <p:nvPr/>
            </p:nvSpPr>
            <p:spPr bwMode="auto">
              <a:xfrm>
                <a:off x="14517083" y="6234691"/>
                <a:ext cx="720260" cy="2166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298" name="Rectangle 297"/>
              <p:cNvSpPr/>
              <p:nvPr/>
            </p:nvSpPr>
            <p:spPr bwMode="auto">
              <a:xfrm>
                <a:off x="14517083" y="6564308"/>
                <a:ext cx="720260" cy="2166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299" name="Rectangle 298"/>
              <p:cNvSpPr/>
              <p:nvPr/>
            </p:nvSpPr>
            <p:spPr bwMode="auto">
              <a:xfrm>
                <a:off x="14517083" y="6889213"/>
                <a:ext cx="720260" cy="2166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00" name="Rectangle 299"/>
              <p:cNvSpPr/>
              <p:nvPr/>
            </p:nvSpPr>
            <p:spPr bwMode="auto">
              <a:xfrm>
                <a:off x="14517083" y="7218830"/>
                <a:ext cx="720260" cy="2166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01" name="Rectangle 300"/>
              <p:cNvSpPr/>
              <p:nvPr/>
            </p:nvSpPr>
            <p:spPr bwMode="auto">
              <a:xfrm>
                <a:off x="14517083" y="7543739"/>
                <a:ext cx="720260" cy="2166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02" name="Rectangle 301"/>
              <p:cNvSpPr/>
              <p:nvPr/>
            </p:nvSpPr>
            <p:spPr bwMode="auto">
              <a:xfrm>
                <a:off x="14517083" y="7873356"/>
                <a:ext cx="720260" cy="2166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03" name="Rectangle 302"/>
              <p:cNvSpPr/>
              <p:nvPr/>
            </p:nvSpPr>
            <p:spPr bwMode="auto">
              <a:xfrm>
                <a:off x="14517083" y="8198261"/>
                <a:ext cx="720260" cy="2166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04" name="Rectangle 303"/>
              <p:cNvSpPr/>
              <p:nvPr/>
            </p:nvSpPr>
            <p:spPr bwMode="auto">
              <a:xfrm>
                <a:off x="14517083" y="8527877"/>
                <a:ext cx="720260" cy="2166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05" name="Rectangle 304"/>
              <p:cNvSpPr/>
              <p:nvPr/>
            </p:nvSpPr>
            <p:spPr bwMode="auto">
              <a:xfrm>
                <a:off x="14517083" y="8852787"/>
                <a:ext cx="720260" cy="2166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419" name="Title 20"/>
            <p:cNvSpPr txBox="1"/>
            <p:nvPr/>
          </p:nvSpPr>
          <p:spPr>
            <a:xfrm>
              <a:off x="14349036" y="9227332"/>
              <a:ext cx="1073039" cy="307777"/>
            </a:xfrm>
            <a:prstGeom prst="rect">
              <a:avLst/>
            </a:prstGeom>
          </p:spPr>
          <p:txBody>
            <a:bodyPr vert="horz" wrap="square" lIns="243785" tIns="0" rIns="243785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en-US" sz="2000" b="1" dirty="0">
                  <a:solidFill>
                    <a:schemeClr val="tx2"/>
                  </a:solidFill>
                  <a:latin typeface="Agency FB" panose="020B0503020202020204" pitchFamily="34" charset="0"/>
                  <a:ea typeface="+mn-ea"/>
                  <a:cs typeface="Lato Regular" panose="020F0502020204030203"/>
                </a:rPr>
                <a:t>2015</a:t>
              </a:r>
              <a:endParaRPr lang="en-US" sz="2000" b="1" dirty="0">
                <a:solidFill>
                  <a:schemeClr val="tx2"/>
                </a:solidFill>
                <a:latin typeface="Agency FB" panose="020B0503020202020204" pitchFamily="34" charset="0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425175" y="5909782"/>
            <a:ext cx="1073039" cy="3627876"/>
            <a:chOff x="15425175" y="5909782"/>
            <a:chExt cx="1073039" cy="3627876"/>
          </a:xfrm>
        </p:grpSpPr>
        <p:grpSp>
          <p:nvGrpSpPr>
            <p:cNvPr id="11" name="Group 10"/>
            <p:cNvGrpSpPr/>
            <p:nvPr/>
          </p:nvGrpSpPr>
          <p:grpSpPr>
            <a:xfrm>
              <a:off x="15623367" y="5909782"/>
              <a:ext cx="720256" cy="3159610"/>
              <a:chOff x="15623367" y="5909782"/>
              <a:chExt cx="720256" cy="3159610"/>
            </a:xfrm>
          </p:grpSpPr>
          <p:sp>
            <p:nvSpPr>
              <p:cNvPr id="306" name="Rectangle 305"/>
              <p:cNvSpPr/>
              <p:nvPr/>
            </p:nvSpPr>
            <p:spPr bwMode="auto">
              <a:xfrm>
                <a:off x="15623367" y="5909782"/>
                <a:ext cx="720256" cy="2166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07" name="Rectangle 306"/>
              <p:cNvSpPr/>
              <p:nvPr/>
            </p:nvSpPr>
            <p:spPr bwMode="auto">
              <a:xfrm>
                <a:off x="15623367" y="6234691"/>
                <a:ext cx="720256" cy="2166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08" name="Rectangle 307"/>
              <p:cNvSpPr/>
              <p:nvPr/>
            </p:nvSpPr>
            <p:spPr bwMode="auto">
              <a:xfrm>
                <a:off x="15623367" y="6564308"/>
                <a:ext cx="720256" cy="2166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09" name="Rectangle 308"/>
              <p:cNvSpPr/>
              <p:nvPr/>
            </p:nvSpPr>
            <p:spPr bwMode="auto">
              <a:xfrm>
                <a:off x="15623367" y="6889213"/>
                <a:ext cx="720256" cy="2166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10" name="Rectangle 309"/>
              <p:cNvSpPr/>
              <p:nvPr/>
            </p:nvSpPr>
            <p:spPr bwMode="auto">
              <a:xfrm>
                <a:off x="15623367" y="7218830"/>
                <a:ext cx="720256" cy="2166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11" name="Rectangle 310"/>
              <p:cNvSpPr/>
              <p:nvPr/>
            </p:nvSpPr>
            <p:spPr bwMode="auto">
              <a:xfrm>
                <a:off x="15623367" y="7543739"/>
                <a:ext cx="720256" cy="2166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12" name="Rectangle 311"/>
              <p:cNvSpPr/>
              <p:nvPr/>
            </p:nvSpPr>
            <p:spPr bwMode="auto">
              <a:xfrm>
                <a:off x="15623367" y="7873356"/>
                <a:ext cx="720256" cy="2166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13" name="Rectangle 312"/>
              <p:cNvSpPr/>
              <p:nvPr/>
            </p:nvSpPr>
            <p:spPr bwMode="auto">
              <a:xfrm>
                <a:off x="15623367" y="8198261"/>
                <a:ext cx="720256" cy="2166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14" name="Rectangle 313"/>
              <p:cNvSpPr/>
              <p:nvPr/>
            </p:nvSpPr>
            <p:spPr bwMode="auto">
              <a:xfrm>
                <a:off x="15623367" y="8527877"/>
                <a:ext cx="720256" cy="2166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15" name="Rectangle 314"/>
              <p:cNvSpPr/>
              <p:nvPr/>
            </p:nvSpPr>
            <p:spPr bwMode="auto">
              <a:xfrm>
                <a:off x="15623367" y="8852787"/>
                <a:ext cx="720256" cy="2166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420" name="Title 20"/>
            <p:cNvSpPr txBox="1"/>
            <p:nvPr/>
          </p:nvSpPr>
          <p:spPr>
            <a:xfrm>
              <a:off x="15425175" y="9229881"/>
              <a:ext cx="1073039" cy="307777"/>
            </a:xfrm>
            <a:prstGeom prst="rect">
              <a:avLst/>
            </a:prstGeom>
          </p:spPr>
          <p:txBody>
            <a:bodyPr vert="horz" wrap="square" lIns="243785" tIns="0" rIns="243785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en-US" sz="2000" b="1" dirty="0">
                  <a:solidFill>
                    <a:schemeClr val="tx2"/>
                  </a:solidFill>
                  <a:latin typeface="Agency FB" panose="020B0503020202020204" pitchFamily="34" charset="0"/>
                  <a:ea typeface="+mn-ea"/>
                  <a:cs typeface="Lato Regular" panose="020F0502020204030203"/>
                </a:rPr>
                <a:t>2016</a:t>
              </a:r>
              <a:endParaRPr lang="en-US" sz="2000" b="1" dirty="0">
                <a:solidFill>
                  <a:schemeClr val="tx2"/>
                </a:solidFill>
                <a:latin typeface="Agency FB" panose="020B0503020202020204" pitchFamily="34" charset="0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587334" y="5909782"/>
            <a:ext cx="1073039" cy="3627876"/>
            <a:chOff x="16587334" y="5909782"/>
            <a:chExt cx="1073039" cy="3627876"/>
          </a:xfrm>
        </p:grpSpPr>
        <p:grpSp>
          <p:nvGrpSpPr>
            <p:cNvPr id="12" name="Group 11"/>
            <p:cNvGrpSpPr/>
            <p:nvPr/>
          </p:nvGrpSpPr>
          <p:grpSpPr>
            <a:xfrm>
              <a:off x="16748476" y="5909782"/>
              <a:ext cx="720260" cy="3159610"/>
              <a:chOff x="16748476" y="5909782"/>
              <a:chExt cx="720260" cy="3159610"/>
            </a:xfrm>
          </p:grpSpPr>
          <p:sp>
            <p:nvSpPr>
              <p:cNvPr id="316" name="Rectangle 315"/>
              <p:cNvSpPr/>
              <p:nvPr/>
            </p:nvSpPr>
            <p:spPr bwMode="auto">
              <a:xfrm>
                <a:off x="16748476" y="5909782"/>
                <a:ext cx="720260" cy="2166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17" name="Rectangle 316"/>
              <p:cNvSpPr/>
              <p:nvPr/>
            </p:nvSpPr>
            <p:spPr bwMode="auto">
              <a:xfrm>
                <a:off x="16748476" y="6234691"/>
                <a:ext cx="720260" cy="2166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18" name="Rectangle 317"/>
              <p:cNvSpPr/>
              <p:nvPr/>
            </p:nvSpPr>
            <p:spPr bwMode="auto">
              <a:xfrm>
                <a:off x="16748476" y="6564308"/>
                <a:ext cx="720260" cy="2166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19" name="Rectangle 318"/>
              <p:cNvSpPr/>
              <p:nvPr/>
            </p:nvSpPr>
            <p:spPr bwMode="auto">
              <a:xfrm>
                <a:off x="16748476" y="6889213"/>
                <a:ext cx="720260" cy="2166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 bwMode="auto">
              <a:xfrm>
                <a:off x="16748476" y="7218830"/>
                <a:ext cx="720260" cy="2166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21" name="Rectangle 320"/>
              <p:cNvSpPr/>
              <p:nvPr/>
            </p:nvSpPr>
            <p:spPr bwMode="auto">
              <a:xfrm>
                <a:off x="16748476" y="7543739"/>
                <a:ext cx="720260" cy="2166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22" name="Rectangle 321"/>
              <p:cNvSpPr/>
              <p:nvPr/>
            </p:nvSpPr>
            <p:spPr bwMode="auto">
              <a:xfrm>
                <a:off x="16748476" y="7873356"/>
                <a:ext cx="720260" cy="2166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23" name="Rectangle 322"/>
              <p:cNvSpPr/>
              <p:nvPr/>
            </p:nvSpPr>
            <p:spPr bwMode="auto">
              <a:xfrm>
                <a:off x="16748476" y="8198261"/>
                <a:ext cx="720260" cy="2166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24" name="Rectangle 323"/>
              <p:cNvSpPr/>
              <p:nvPr/>
            </p:nvSpPr>
            <p:spPr bwMode="auto">
              <a:xfrm>
                <a:off x="16748476" y="8527877"/>
                <a:ext cx="720260" cy="2166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25" name="Rectangle 324"/>
              <p:cNvSpPr/>
              <p:nvPr/>
            </p:nvSpPr>
            <p:spPr bwMode="auto">
              <a:xfrm>
                <a:off x="16748476" y="8852787"/>
                <a:ext cx="720260" cy="2166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421" name="Title 20"/>
            <p:cNvSpPr txBox="1"/>
            <p:nvPr/>
          </p:nvSpPr>
          <p:spPr>
            <a:xfrm>
              <a:off x="16587334" y="9229881"/>
              <a:ext cx="1073039" cy="307777"/>
            </a:xfrm>
            <a:prstGeom prst="rect">
              <a:avLst/>
            </a:prstGeom>
          </p:spPr>
          <p:txBody>
            <a:bodyPr vert="horz" wrap="square" lIns="243785" tIns="0" rIns="243785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en-US" sz="2000" b="1" dirty="0">
                  <a:solidFill>
                    <a:schemeClr val="tx2"/>
                  </a:solidFill>
                  <a:latin typeface="Agency FB" panose="020B0503020202020204" pitchFamily="34" charset="0"/>
                  <a:ea typeface="+mn-ea"/>
                  <a:cs typeface="Lato Regular" panose="020F0502020204030203"/>
                </a:rPr>
                <a:t>2017</a:t>
              </a:r>
              <a:endParaRPr lang="en-US" sz="2000" b="1" dirty="0">
                <a:solidFill>
                  <a:schemeClr val="tx2"/>
                </a:solidFill>
                <a:latin typeface="Agency FB" panose="020B0503020202020204" pitchFamily="34" charset="0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685753" y="5909782"/>
            <a:ext cx="1073039" cy="3630425"/>
            <a:chOff x="17685753" y="5909782"/>
            <a:chExt cx="1073039" cy="3630425"/>
          </a:xfrm>
        </p:grpSpPr>
        <p:grpSp>
          <p:nvGrpSpPr>
            <p:cNvPr id="13" name="Group 12"/>
            <p:cNvGrpSpPr/>
            <p:nvPr/>
          </p:nvGrpSpPr>
          <p:grpSpPr>
            <a:xfrm>
              <a:off x="17854761" y="5909782"/>
              <a:ext cx="720256" cy="3159610"/>
              <a:chOff x="17854761" y="5909782"/>
              <a:chExt cx="720256" cy="3159610"/>
            </a:xfrm>
          </p:grpSpPr>
          <p:sp>
            <p:nvSpPr>
              <p:cNvPr id="326" name="Rectangle 325"/>
              <p:cNvSpPr/>
              <p:nvPr/>
            </p:nvSpPr>
            <p:spPr bwMode="auto">
              <a:xfrm>
                <a:off x="17854761" y="5909782"/>
                <a:ext cx="720256" cy="2166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27" name="Rectangle 326"/>
              <p:cNvSpPr/>
              <p:nvPr/>
            </p:nvSpPr>
            <p:spPr bwMode="auto">
              <a:xfrm>
                <a:off x="17854761" y="6234691"/>
                <a:ext cx="720256" cy="2166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28" name="Rectangle 327"/>
              <p:cNvSpPr/>
              <p:nvPr/>
            </p:nvSpPr>
            <p:spPr bwMode="auto">
              <a:xfrm>
                <a:off x="17854761" y="6564308"/>
                <a:ext cx="720256" cy="2166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 bwMode="auto">
              <a:xfrm>
                <a:off x="17854761" y="6889213"/>
                <a:ext cx="720256" cy="2166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30" name="Rectangle 329"/>
              <p:cNvSpPr/>
              <p:nvPr/>
            </p:nvSpPr>
            <p:spPr bwMode="auto">
              <a:xfrm>
                <a:off x="17854761" y="7218830"/>
                <a:ext cx="720256" cy="2166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31" name="Rectangle 330"/>
              <p:cNvSpPr/>
              <p:nvPr/>
            </p:nvSpPr>
            <p:spPr bwMode="auto">
              <a:xfrm>
                <a:off x="17854761" y="7543739"/>
                <a:ext cx="720256" cy="21660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32" name="Rectangle 331"/>
              <p:cNvSpPr/>
              <p:nvPr/>
            </p:nvSpPr>
            <p:spPr bwMode="auto">
              <a:xfrm>
                <a:off x="17854761" y="7873356"/>
                <a:ext cx="720256" cy="21660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 bwMode="auto">
              <a:xfrm>
                <a:off x="17854761" y="8198261"/>
                <a:ext cx="720256" cy="21660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34" name="Rectangle 333"/>
              <p:cNvSpPr/>
              <p:nvPr/>
            </p:nvSpPr>
            <p:spPr bwMode="auto">
              <a:xfrm>
                <a:off x="17854761" y="8527877"/>
                <a:ext cx="720256" cy="21660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 bwMode="auto">
              <a:xfrm>
                <a:off x="17854761" y="8852787"/>
                <a:ext cx="720256" cy="21660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422" name="Title 20"/>
            <p:cNvSpPr txBox="1"/>
            <p:nvPr/>
          </p:nvSpPr>
          <p:spPr>
            <a:xfrm>
              <a:off x="17685753" y="9232430"/>
              <a:ext cx="1073039" cy="307777"/>
            </a:xfrm>
            <a:prstGeom prst="rect">
              <a:avLst/>
            </a:prstGeom>
          </p:spPr>
          <p:txBody>
            <a:bodyPr vert="horz" wrap="square" lIns="243785" tIns="0" rIns="243785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en-US" sz="2000" b="1" dirty="0">
                  <a:solidFill>
                    <a:schemeClr val="tx2"/>
                  </a:solidFill>
                  <a:latin typeface="Agency FB" panose="020B0503020202020204" pitchFamily="34" charset="0"/>
                  <a:ea typeface="+mn-ea"/>
                  <a:cs typeface="Lato Regular" panose="020F0502020204030203"/>
                </a:rPr>
                <a:t>2018</a:t>
              </a:r>
              <a:endParaRPr lang="en-US" sz="2000" b="1" dirty="0">
                <a:solidFill>
                  <a:schemeClr val="tx2"/>
                </a:solidFill>
                <a:latin typeface="Agency FB" panose="020B0503020202020204" pitchFamily="34" charset="0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780695" y="5899793"/>
            <a:ext cx="1073039" cy="3637865"/>
            <a:chOff x="18780695" y="5899793"/>
            <a:chExt cx="1073039" cy="3637865"/>
          </a:xfrm>
        </p:grpSpPr>
        <p:grpSp>
          <p:nvGrpSpPr>
            <p:cNvPr id="14" name="Group 13"/>
            <p:cNvGrpSpPr/>
            <p:nvPr/>
          </p:nvGrpSpPr>
          <p:grpSpPr>
            <a:xfrm>
              <a:off x="18965571" y="5899793"/>
              <a:ext cx="720260" cy="3159611"/>
              <a:chOff x="18965571" y="5899793"/>
              <a:chExt cx="720260" cy="3159611"/>
            </a:xfrm>
          </p:grpSpPr>
          <p:sp>
            <p:nvSpPr>
              <p:cNvPr id="338" name="Rectangle 337"/>
              <p:cNvSpPr/>
              <p:nvPr/>
            </p:nvSpPr>
            <p:spPr bwMode="auto">
              <a:xfrm>
                <a:off x="18965571" y="5899793"/>
                <a:ext cx="720260" cy="2166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 bwMode="auto">
              <a:xfrm>
                <a:off x="18965571" y="6224703"/>
                <a:ext cx="720260" cy="2166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 bwMode="auto">
              <a:xfrm>
                <a:off x="18965571" y="6554319"/>
                <a:ext cx="720260" cy="2166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41" name="Rectangle 340"/>
              <p:cNvSpPr/>
              <p:nvPr/>
            </p:nvSpPr>
            <p:spPr bwMode="auto">
              <a:xfrm>
                <a:off x="18965571" y="6879224"/>
                <a:ext cx="720260" cy="2166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42" name="Rectangle 341"/>
              <p:cNvSpPr/>
              <p:nvPr/>
            </p:nvSpPr>
            <p:spPr bwMode="auto">
              <a:xfrm>
                <a:off x="18965571" y="7208841"/>
                <a:ext cx="720260" cy="2166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43" name="Rectangle 342"/>
              <p:cNvSpPr/>
              <p:nvPr/>
            </p:nvSpPr>
            <p:spPr bwMode="auto">
              <a:xfrm>
                <a:off x="18965571" y="7533750"/>
                <a:ext cx="720260" cy="2166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44" name="Rectangle 343"/>
              <p:cNvSpPr/>
              <p:nvPr/>
            </p:nvSpPr>
            <p:spPr bwMode="auto">
              <a:xfrm>
                <a:off x="18965571" y="7863367"/>
                <a:ext cx="720260" cy="2166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 bwMode="auto">
              <a:xfrm>
                <a:off x="18965571" y="8188273"/>
                <a:ext cx="720260" cy="2166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46" name="Rectangle 345"/>
              <p:cNvSpPr/>
              <p:nvPr/>
            </p:nvSpPr>
            <p:spPr bwMode="auto">
              <a:xfrm>
                <a:off x="18965571" y="8517889"/>
                <a:ext cx="720260" cy="2166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47" name="Rectangle 346"/>
              <p:cNvSpPr/>
              <p:nvPr/>
            </p:nvSpPr>
            <p:spPr bwMode="auto">
              <a:xfrm>
                <a:off x="18965571" y="8842799"/>
                <a:ext cx="720260" cy="2166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423" name="Title 20"/>
            <p:cNvSpPr txBox="1"/>
            <p:nvPr/>
          </p:nvSpPr>
          <p:spPr>
            <a:xfrm>
              <a:off x="18780695" y="9229881"/>
              <a:ext cx="1073039" cy="307777"/>
            </a:xfrm>
            <a:prstGeom prst="rect">
              <a:avLst/>
            </a:prstGeom>
          </p:spPr>
          <p:txBody>
            <a:bodyPr vert="horz" wrap="square" lIns="243785" tIns="0" rIns="243785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en-US" sz="2000" b="1" dirty="0">
                  <a:solidFill>
                    <a:schemeClr val="tx2"/>
                  </a:solidFill>
                  <a:latin typeface="Agency FB" panose="020B0503020202020204" pitchFamily="34" charset="0"/>
                  <a:ea typeface="+mn-ea"/>
                  <a:cs typeface="Lato Regular" panose="020F0502020204030203"/>
                </a:rPr>
                <a:t>2019</a:t>
              </a:r>
              <a:endParaRPr lang="en-US" sz="2000" b="1" dirty="0">
                <a:solidFill>
                  <a:schemeClr val="tx2"/>
                </a:solidFill>
                <a:latin typeface="Agency FB" panose="020B0503020202020204" pitchFamily="34" charset="0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901394" y="5899793"/>
            <a:ext cx="1073039" cy="3640414"/>
            <a:chOff x="19901394" y="5899793"/>
            <a:chExt cx="1073039" cy="3640414"/>
          </a:xfrm>
        </p:grpSpPr>
        <p:grpSp>
          <p:nvGrpSpPr>
            <p:cNvPr id="15" name="Group 14"/>
            <p:cNvGrpSpPr/>
            <p:nvPr/>
          </p:nvGrpSpPr>
          <p:grpSpPr>
            <a:xfrm>
              <a:off x="20071855" y="5899793"/>
              <a:ext cx="720256" cy="3159611"/>
              <a:chOff x="20071855" y="5899793"/>
              <a:chExt cx="720256" cy="3159611"/>
            </a:xfrm>
          </p:grpSpPr>
          <p:sp>
            <p:nvSpPr>
              <p:cNvPr id="348" name="Rectangle 347"/>
              <p:cNvSpPr/>
              <p:nvPr/>
            </p:nvSpPr>
            <p:spPr bwMode="auto">
              <a:xfrm>
                <a:off x="20071855" y="5899793"/>
                <a:ext cx="720256" cy="2166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49" name="Rectangle 348"/>
              <p:cNvSpPr/>
              <p:nvPr/>
            </p:nvSpPr>
            <p:spPr bwMode="auto">
              <a:xfrm>
                <a:off x="20071855" y="6224703"/>
                <a:ext cx="720256" cy="2166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 bwMode="auto">
              <a:xfrm>
                <a:off x="20071855" y="6554319"/>
                <a:ext cx="720256" cy="2166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51" name="Rectangle 350"/>
              <p:cNvSpPr/>
              <p:nvPr/>
            </p:nvSpPr>
            <p:spPr bwMode="auto">
              <a:xfrm>
                <a:off x="20071855" y="6879224"/>
                <a:ext cx="720256" cy="2166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52" name="Rectangle 351"/>
              <p:cNvSpPr/>
              <p:nvPr/>
            </p:nvSpPr>
            <p:spPr bwMode="auto">
              <a:xfrm>
                <a:off x="20071855" y="7208841"/>
                <a:ext cx="720256" cy="2166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53" name="Rectangle 352"/>
              <p:cNvSpPr/>
              <p:nvPr/>
            </p:nvSpPr>
            <p:spPr bwMode="auto">
              <a:xfrm>
                <a:off x="20071855" y="7533750"/>
                <a:ext cx="720256" cy="2166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54" name="Rectangle 353"/>
              <p:cNvSpPr/>
              <p:nvPr/>
            </p:nvSpPr>
            <p:spPr bwMode="auto">
              <a:xfrm>
                <a:off x="20071855" y="7863367"/>
                <a:ext cx="720256" cy="2166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 bwMode="auto">
              <a:xfrm>
                <a:off x="20071855" y="8188273"/>
                <a:ext cx="720256" cy="2166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56" name="Rectangle 355"/>
              <p:cNvSpPr/>
              <p:nvPr/>
            </p:nvSpPr>
            <p:spPr bwMode="auto">
              <a:xfrm>
                <a:off x="20071855" y="8517889"/>
                <a:ext cx="720256" cy="2166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  <p:sp>
            <p:nvSpPr>
              <p:cNvPr id="357" name="Rectangle 356"/>
              <p:cNvSpPr/>
              <p:nvPr/>
            </p:nvSpPr>
            <p:spPr bwMode="auto">
              <a:xfrm>
                <a:off x="20071855" y="8842799"/>
                <a:ext cx="720256" cy="2166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424" name="Title 20"/>
            <p:cNvSpPr txBox="1"/>
            <p:nvPr/>
          </p:nvSpPr>
          <p:spPr>
            <a:xfrm>
              <a:off x="19901394" y="9232430"/>
              <a:ext cx="1073039" cy="307777"/>
            </a:xfrm>
            <a:prstGeom prst="rect">
              <a:avLst/>
            </a:prstGeom>
          </p:spPr>
          <p:txBody>
            <a:bodyPr vert="horz" wrap="square" lIns="243785" tIns="0" rIns="243785" bIns="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r>
                <a:rPr lang="en-US" sz="2000" b="1" dirty="0">
                  <a:solidFill>
                    <a:schemeClr val="tx2"/>
                  </a:solidFill>
                  <a:latin typeface="Agency FB" panose="020B0503020202020204" pitchFamily="34" charset="0"/>
                  <a:ea typeface="+mn-ea"/>
                  <a:cs typeface="Lato Regular" panose="020F0502020204030203"/>
                </a:rPr>
                <a:t>2020</a:t>
              </a:r>
              <a:endParaRPr lang="en-US" sz="2000" b="1" dirty="0">
                <a:solidFill>
                  <a:schemeClr val="tx2"/>
                </a:solidFill>
                <a:latin typeface="Agency FB" panose="020B0503020202020204" pitchFamily="34" charset="0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275" name="Group 274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276" name="TextBox 275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277" name="Group 276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279" name="Rectangle 278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80" name="Rectangle 279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81" name="Rectangle 280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82" name="Rectangle 281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83" name="Rectangle 282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84" name="Rectangle 283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500"/>
                            </p:stCondLst>
                            <p:childTnLst>
                              <p:par>
                                <p:cTn id="1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00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500"/>
                            </p:stCondLst>
                            <p:childTnLst>
                              <p:par>
                                <p:cTn id="1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000"/>
                            </p:stCondLst>
                            <p:childTnLst>
                              <p:par>
                                <p:cTn id="1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6500"/>
                            </p:stCondLst>
                            <p:childTnLst>
                              <p:par>
                                <p:cTn id="1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7000"/>
                            </p:stCondLst>
                            <p:childTnLst>
                              <p:par>
                                <p:cTn id="1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6" grpId="0" animBg="1"/>
      <p:bldP spid="86" grpId="0" animBg="1"/>
      <p:bldP spid="96" grpId="0" animBg="1"/>
      <p:bldP spid="102" grpId="0" animBg="1"/>
      <p:bldP spid="103" grpId="0" animBg="1"/>
      <p:bldP spid="183" grpId="0" animBg="1"/>
      <p:bldP spid="191" grpId="0" animBg="1"/>
      <p:bldP spid="223" grpId="0" animBg="1"/>
      <p:bldP spid="238" grpId="0" animBg="1"/>
      <p:bldP spid="238" grpId="1" animBg="1"/>
      <p:bldP spid="267" grpId="0" animBg="1"/>
      <p:bldP spid="3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77" name="TextBox 76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82" name="Rectangle 81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10988310" y="3626742"/>
            <a:ext cx="8782835" cy="6473725"/>
            <a:chOff x="10244377" y="3732119"/>
            <a:chExt cx="9798410" cy="7222294"/>
          </a:xfrm>
        </p:grpSpPr>
        <p:sp>
          <p:nvSpPr>
            <p:cNvPr id="61" name="Freeform 17"/>
            <p:cNvSpPr>
              <a:spLocks noChangeArrowheads="1"/>
            </p:cNvSpPr>
            <p:nvPr/>
          </p:nvSpPr>
          <p:spPr bwMode="auto">
            <a:xfrm flipH="1">
              <a:off x="13153045" y="5710075"/>
              <a:ext cx="483010" cy="485587"/>
            </a:xfrm>
            <a:custGeom>
              <a:avLst/>
              <a:gdLst>
                <a:gd name="T0" fmla="*/ 661 w 662"/>
                <a:gd name="T1" fmla="*/ 310 h 668"/>
                <a:gd name="T2" fmla="*/ 638 w 662"/>
                <a:gd name="T3" fmla="*/ 210 h 668"/>
                <a:gd name="T4" fmla="*/ 620 w 662"/>
                <a:gd name="T5" fmla="*/ 169 h 668"/>
                <a:gd name="T6" fmla="*/ 351 w 662"/>
                <a:gd name="T7" fmla="*/ 5 h 668"/>
                <a:gd name="T8" fmla="*/ 310 w 662"/>
                <a:gd name="T9" fmla="*/ 0 h 668"/>
                <a:gd name="T10" fmla="*/ 41 w 662"/>
                <a:gd name="T11" fmla="*/ 169 h 668"/>
                <a:gd name="T12" fmla="*/ 35 w 662"/>
                <a:gd name="T13" fmla="*/ 181 h 668"/>
                <a:gd name="T14" fmla="*/ 23 w 662"/>
                <a:gd name="T15" fmla="*/ 210 h 668"/>
                <a:gd name="T16" fmla="*/ 0 w 662"/>
                <a:gd name="T17" fmla="*/ 310 h 668"/>
                <a:gd name="T18" fmla="*/ 0 w 662"/>
                <a:gd name="T19" fmla="*/ 356 h 668"/>
                <a:gd name="T20" fmla="*/ 17 w 662"/>
                <a:gd name="T21" fmla="*/ 456 h 668"/>
                <a:gd name="T22" fmla="*/ 41 w 662"/>
                <a:gd name="T23" fmla="*/ 497 h 668"/>
                <a:gd name="T24" fmla="*/ 310 w 662"/>
                <a:gd name="T25" fmla="*/ 661 h 668"/>
                <a:gd name="T26" fmla="*/ 351 w 662"/>
                <a:gd name="T27" fmla="*/ 667 h 668"/>
                <a:gd name="T28" fmla="*/ 614 w 662"/>
                <a:gd name="T29" fmla="*/ 497 h 668"/>
                <a:gd name="T30" fmla="*/ 626 w 662"/>
                <a:gd name="T31" fmla="*/ 485 h 668"/>
                <a:gd name="T32" fmla="*/ 638 w 662"/>
                <a:gd name="T33" fmla="*/ 456 h 668"/>
                <a:gd name="T34" fmla="*/ 661 w 662"/>
                <a:gd name="T35" fmla="*/ 356 h 668"/>
                <a:gd name="T36" fmla="*/ 205 w 662"/>
                <a:gd name="T37" fmla="*/ 76 h 668"/>
                <a:gd name="T38" fmla="*/ 158 w 662"/>
                <a:gd name="T39" fmla="*/ 169 h 668"/>
                <a:gd name="T40" fmla="*/ 205 w 662"/>
                <a:gd name="T41" fmla="*/ 76 h 668"/>
                <a:gd name="T42" fmla="*/ 70 w 662"/>
                <a:gd name="T43" fmla="*/ 210 h 668"/>
                <a:gd name="T44" fmla="*/ 134 w 662"/>
                <a:gd name="T45" fmla="*/ 310 h 668"/>
                <a:gd name="T46" fmla="*/ 70 w 662"/>
                <a:gd name="T47" fmla="*/ 210 h 668"/>
                <a:gd name="T48" fmla="*/ 70 w 662"/>
                <a:gd name="T49" fmla="*/ 456 h 668"/>
                <a:gd name="T50" fmla="*/ 134 w 662"/>
                <a:gd name="T51" fmla="*/ 356 h 668"/>
                <a:gd name="T52" fmla="*/ 70 w 662"/>
                <a:gd name="T53" fmla="*/ 456 h 668"/>
                <a:gd name="T54" fmla="*/ 94 w 662"/>
                <a:gd name="T55" fmla="*/ 497 h 668"/>
                <a:gd name="T56" fmla="*/ 205 w 662"/>
                <a:gd name="T57" fmla="*/ 590 h 668"/>
                <a:gd name="T58" fmla="*/ 310 w 662"/>
                <a:gd name="T59" fmla="*/ 614 h 668"/>
                <a:gd name="T60" fmla="*/ 205 w 662"/>
                <a:gd name="T61" fmla="*/ 497 h 668"/>
                <a:gd name="T62" fmla="*/ 310 w 662"/>
                <a:gd name="T63" fmla="*/ 614 h 668"/>
                <a:gd name="T64" fmla="*/ 310 w 662"/>
                <a:gd name="T65" fmla="*/ 456 h 668"/>
                <a:gd name="T66" fmla="*/ 181 w 662"/>
                <a:gd name="T67" fmla="*/ 356 h 668"/>
                <a:gd name="T68" fmla="*/ 310 w 662"/>
                <a:gd name="T69" fmla="*/ 456 h 668"/>
                <a:gd name="T70" fmla="*/ 310 w 662"/>
                <a:gd name="T71" fmla="*/ 310 h 668"/>
                <a:gd name="T72" fmla="*/ 193 w 662"/>
                <a:gd name="T73" fmla="*/ 210 h 668"/>
                <a:gd name="T74" fmla="*/ 310 w 662"/>
                <a:gd name="T75" fmla="*/ 310 h 668"/>
                <a:gd name="T76" fmla="*/ 310 w 662"/>
                <a:gd name="T77" fmla="*/ 169 h 668"/>
                <a:gd name="T78" fmla="*/ 310 w 662"/>
                <a:gd name="T79" fmla="*/ 52 h 668"/>
                <a:gd name="T80" fmla="*/ 562 w 662"/>
                <a:gd name="T81" fmla="*/ 169 h 668"/>
                <a:gd name="T82" fmla="*/ 497 w 662"/>
                <a:gd name="T83" fmla="*/ 169 h 668"/>
                <a:gd name="T84" fmla="*/ 562 w 662"/>
                <a:gd name="T85" fmla="*/ 169 h 668"/>
                <a:gd name="T86" fmla="*/ 351 w 662"/>
                <a:gd name="T87" fmla="*/ 52 h 668"/>
                <a:gd name="T88" fmla="*/ 351 w 662"/>
                <a:gd name="T89" fmla="*/ 169 h 668"/>
                <a:gd name="T90" fmla="*/ 351 w 662"/>
                <a:gd name="T91" fmla="*/ 210 h 668"/>
                <a:gd name="T92" fmla="*/ 462 w 662"/>
                <a:gd name="T93" fmla="*/ 210 h 668"/>
                <a:gd name="T94" fmla="*/ 351 w 662"/>
                <a:gd name="T95" fmla="*/ 310 h 668"/>
                <a:gd name="T96" fmla="*/ 351 w 662"/>
                <a:gd name="T97" fmla="*/ 356 h 668"/>
                <a:gd name="T98" fmla="*/ 480 w 662"/>
                <a:gd name="T99" fmla="*/ 356 h 668"/>
                <a:gd name="T100" fmla="*/ 351 w 662"/>
                <a:gd name="T101" fmla="*/ 456 h 668"/>
                <a:gd name="T102" fmla="*/ 351 w 662"/>
                <a:gd name="T103" fmla="*/ 614 h 668"/>
                <a:gd name="T104" fmla="*/ 351 w 662"/>
                <a:gd name="T105" fmla="*/ 497 h 668"/>
                <a:gd name="T106" fmla="*/ 351 w 662"/>
                <a:gd name="T107" fmla="*/ 614 h 668"/>
                <a:gd name="T108" fmla="*/ 450 w 662"/>
                <a:gd name="T109" fmla="*/ 590 h 668"/>
                <a:gd name="T110" fmla="*/ 562 w 662"/>
                <a:gd name="T111" fmla="*/ 497 h 668"/>
                <a:gd name="T112" fmla="*/ 591 w 662"/>
                <a:gd name="T113" fmla="*/ 456 h 668"/>
                <a:gd name="T114" fmla="*/ 509 w 662"/>
                <a:gd name="T115" fmla="*/ 456 h 668"/>
                <a:gd name="T116" fmla="*/ 614 w 662"/>
                <a:gd name="T117" fmla="*/ 356 h 668"/>
                <a:gd name="T118" fmla="*/ 521 w 662"/>
                <a:gd name="T119" fmla="*/ 310 h 668"/>
                <a:gd name="T120" fmla="*/ 509 w 662"/>
                <a:gd name="T121" fmla="*/ 210 h 668"/>
                <a:gd name="T122" fmla="*/ 614 w 662"/>
                <a:gd name="T123" fmla="*/ 310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62" h="668">
                  <a:moveTo>
                    <a:pt x="661" y="310"/>
                  </a:moveTo>
                  <a:lnTo>
                    <a:pt x="661" y="310"/>
                  </a:lnTo>
                  <a:cubicBezTo>
                    <a:pt x="655" y="275"/>
                    <a:pt x="649" y="245"/>
                    <a:pt x="638" y="210"/>
                  </a:cubicBezTo>
                  <a:lnTo>
                    <a:pt x="638" y="210"/>
                  </a:lnTo>
                  <a:cubicBezTo>
                    <a:pt x="626" y="181"/>
                    <a:pt x="626" y="181"/>
                    <a:pt x="626" y="181"/>
                  </a:cubicBezTo>
                  <a:cubicBezTo>
                    <a:pt x="620" y="169"/>
                    <a:pt x="620" y="169"/>
                    <a:pt x="620" y="169"/>
                  </a:cubicBezTo>
                  <a:cubicBezTo>
                    <a:pt x="614" y="169"/>
                    <a:pt x="614" y="169"/>
                    <a:pt x="614" y="169"/>
                  </a:cubicBezTo>
                  <a:cubicBezTo>
                    <a:pt x="562" y="70"/>
                    <a:pt x="462" y="11"/>
                    <a:pt x="351" y="5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5"/>
                    <a:pt x="310" y="5"/>
                    <a:pt x="310" y="5"/>
                  </a:cubicBezTo>
                  <a:cubicBezTo>
                    <a:pt x="199" y="11"/>
                    <a:pt x="99" y="70"/>
                    <a:pt x="41" y="169"/>
                  </a:cubicBezTo>
                  <a:lnTo>
                    <a:pt x="41" y="169"/>
                  </a:lnTo>
                  <a:cubicBezTo>
                    <a:pt x="35" y="181"/>
                    <a:pt x="35" y="181"/>
                    <a:pt x="35" y="181"/>
                  </a:cubicBezTo>
                  <a:cubicBezTo>
                    <a:pt x="17" y="210"/>
                    <a:pt x="17" y="210"/>
                    <a:pt x="17" y="210"/>
                  </a:cubicBezTo>
                  <a:cubicBezTo>
                    <a:pt x="23" y="210"/>
                    <a:pt x="23" y="210"/>
                    <a:pt x="23" y="210"/>
                  </a:cubicBezTo>
                  <a:cubicBezTo>
                    <a:pt x="6" y="245"/>
                    <a:pt x="0" y="275"/>
                    <a:pt x="0" y="310"/>
                  </a:cubicBezTo>
                  <a:lnTo>
                    <a:pt x="0" y="310"/>
                  </a:lnTo>
                  <a:cubicBezTo>
                    <a:pt x="0" y="356"/>
                    <a:pt x="0" y="356"/>
                    <a:pt x="0" y="356"/>
                  </a:cubicBezTo>
                  <a:lnTo>
                    <a:pt x="0" y="356"/>
                  </a:lnTo>
                  <a:cubicBezTo>
                    <a:pt x="0" y="392"/>
                    <a:pt x="6" y="421"/>
                    <a:pt x="23" y="456"/>
                  </a:cubicBezTo>
                  <a:cubicBezTo>
                    <a:pt x="17" y="456"/>
                    <a:pt x="17" y="456"/>
                    <a:pt x="17" y="456"/>
                  </a:cubicBezTo>
                  <a:cubicBezTo>
                    <a:pt x="35" y="485"/>
                    <a:pt x="35" y="485"/>
                    <a:pt x="35" y="485"/>
                  </a:cubicBezTo>
                  <a:cubicBezTo>
                    <a:pt x="41" y="497"/>
                    <a:pt x="41" y="497"/>
                    <a:pt x="41" y="497"/>
                  </a:cubicBezTo>
                  <a:lnTo>
                    <a:pt x="41" y="497"/>
                  </a:lnTo>
                  <a:cubicBezTo>
                    <a:pt x="99" y="596"/>
                    <a:pt x="199" y="655"/>
                    <a:pt x="310" y="661"/>
                  </a:cubicBezTo>
                  <a:cubicBezTo>
                    <a:pt x="310" y="667"/>
                    <a:pt x="310" y="667"/>
                    <a:pt x="310" y="667"/>
                  </a:cubicBezTo>
                  <a:cubicBezTo>
                    <a:pt x="351" y="667"/>
                    <a:pt x="351" y="667"/>
                    <a:pt x="351" y="667"/>
                  </a:cubicBezTo>
                  <a:cubicBezTo>
                    <a:pt x="351" y="661"/>
                    <a:pt x="351" y="661"/>
                    <a:pt x="351" y="661"/>
                  </a:cubicBezTo>
                  <a:cubicBezTo>
                    <a:pt x="462" y="655"/>
                    <a:pt x="562" y="596"/>
                    <a:pt x="614" y="497"/>
                  </a:cubicBezTo>
                  <a:cubicBezTo>
                    <a:pt x="620" y="497"/>
                    <a:pt x="620" y="497"/>
                    <a:pt x="620" y="497"/>
                  </a:cubicBezTo>
                  <a:cubicBezTo>
                    <a:pt x="626" y="485"/>
                    <a:pt x="626" y="485"/>
                    <a:pt x="626" y="485"/>
                  </a:cubicBezTo>
                  <a:cubicBezTo>
                    <a:pt x="638" y="456"/>
                    <a:pt x="638" y="456"/>
                    <a:pt x="638" y="456"/>
                  </a:cubicBezTo>
                  <a:lnTo>
                    <a:pt x="638" y="456"/>
                  </a:lnTo>
                  <a:cubicBezTo>
                    <a:pt x="649" y="421"/>
                    <a:pt x="655" y="392"/>
                    <a:pt x="661" y="356"/>
                  </a:cubicBezTo>
                  <a:lnTo>
                    <a:pt x="661" y="356"/>
                  </a:lnTo>
                  <a:cubicBezTo>
                    <a:pt x="661" y="310"/>
                    <a:pt x="661" y="310"/>
                    <a:pt x="661" y="310"/>
                  </a:cubicBezTo>
                  <a:close/>
                  <a:moveTo>
                    <a:pt x="205" y="76"/>
                  </a:moveTo>
                  <a:lnTo>
                    <a:pt x="205" y="76"/>
                  </a:lnTo>
                  <a:cubicBezTo>
                    <a:pt x="187" y="99"/>
                    <a:pt x="175" y="134"/>
                    <a:pt x="158" y="169"/>
                  </a:cubicBezTo>
                  <a:cubicBezTo>
                    <a:pt x="94" y="169"/>
                    <a:pt x="94" y="169"/>
                    <a:pt x="94" y="169"/>
                  </a:cubicBezTo>
                  <a:cubicBezTo>
                    <a:pt x="123" y="128"/>
                    <a:pt x="164" y="93"/>
                    <a:pt x="205" y="76"/>
                  </a:cubicBezTo>
                  <a:close/>
                  <a:moveTo>
                    <a:pt x="70" y="210"/>
                  </a:moveTo>
                  <a:lnTo>
                    <a:pt x="70" y="210"/>
                  </a:lnTo>
                  <a:cubicBezTo>
                    <a:pt x="146" y="210"/>
                    <a:pt x="146" y="210"/>
                    <a:pt x="146" y="210"/>
                  </a:cubicBezTo>
                  <a:cubicBezTo>
                    <a:pt x="140" y="245"/>
                    <a:pt x="134" y="275"/>
                    <a:pt x="134" y="310"/>
                  </a:cubicBezTo>
                  <a:cubicBezTo>
                    <a:pt x="41" y="310"/>
                    <a:pt x="41" y="310"/>
                    <a:pt x="41" y="310"/>
                  </a:cubicBezTo>
                  <a:cubicBezTo>
                    <a:pt x="47" y="275"/>
                    <a:pt x="53" y="245"/>
                    <a:pt x="70" y="210"/>
                  </a:cubicBezTo>
                  <a:close/>
                  <a:moveTo>
                    <a:pt x="70" y="456"/>
                  </a:moveTo>
                  <a:lnTo>
                    <a:pt x="70" y="456"/>
                  </a:lnTo>
                  <a:cubicBezTo>
                    <a:pt x="53" y="421"/>
                    <a:pt x="47" y="392"/>
                    <a:pt x="41" y="356"/>
                  </a:cubicBezTo>
                  <a:cubicBezTo>
                    <a:pt x="134" y="356"/>
                    <a:pt x="134" y="356"/>
                    <a:pt x="134" y="356"/>
                  </a:cubicBezTo>
                  <a:cubicBezTo>
                    <a:pt x="134" y="392"/>
                    <a:pt x="140" y="421"/>
                    <a:pt x="146" y="456"/>
                  </a:cubicBezTo>
                  <a:lnTo>
                    <a:pt x="70" y="456"/>
                  </a:lnTo>
                  <a:close/>
                  <a:moveTo>
                    <a:pt x="94" y="497"/>
                  </a:moveTo>
                  <a:lnTo>
                    <a:pt x="94" y="497"/>
                  </a:lnTo>
                  <a:cubicBezTo>
                    <a:pt x="158" y="497"/>
                    <a:pt x="158" y="497"/>
                    <a:pt x="158" y="497"/>
                  </a:cubicBezTo>
                  <a:cubicBezTo>
                    <a:pt x="175" y="532"/>
                    <a:pt x="187" y="567"/>
                    <a:pt x="205" y="590"/>
                  </a:cubicBezTo>
                  <a:cubicBezTo>
                    <a:pt x="164" y="573"/>
                    <a:pt x="123" y="538"/>
                    <a:pt x="94" y="497"/>
                  </a:cubicBezTo>
                  <a:close/>
                  <a:moveTo>
                    <a:pt x="310" y="614"/>
                  </a:moveTo>
                  <a:lnTo>
                    <a:pt x="310" y="614"/>
                  </a:lnTo>
                  <a:cubicBezTo>
                    <a:pt x="269" y="602"/>
                    <a:pt x="234" y="561"/>
                    <a:pt x="205" y="497"/>
                  </a:cubicBezTo>
                  <a:cubicBezTo>
                    <a:pt x="310" y="497"/>
                    <a:pt x="310" y="497"/>
                    <a:pt x="310" y="497"/>
                  </a:cubicBezTo>
                  <a:lnTo>
                    <a:pt x="310" y="614"/>
                  </a:lnTo>
                  <a:close/>
                  <a:moveTo>
                    <a:pt x="310" y="456"/>
                  </a:moveTo>
                  <a:lnTo>
                    <a:pt x="310" y="456"/>
                  </a:lnTo>
                  <a:cubicBezTo>
                    <a:pt x="193" y="456"/>
                    <a:pt x="193" y="456"/>
                    <a:pt x="193" y="456"/>
                  </a:cubicBezTo>
                  <a:cubicBezTo>
                    <a:pt x="187" y="421"/>
                    <a:pt x="181" y="392"/>
                    <a:pt x="181" y="356"/>
                  </a:cubicBezTo>
                  <a:cubicBezTo>
                    <a:pt x="310" y="356"/>
                    <a:pt x="310" y="356"/>
                    <a:pt x="310" y="356"/>
                  </a:cubicBezTo>
                  <a:lnTo>
                    <a:pt x="310" y="456"/>
                  </a:lnTo>
                  <a:close/>
                  <a:moveTo>
                    <a:pt x="310" y="310"/>
                  </a:moveTo>
                  <a:lnTo>
                    <a:pt x="310" y="310"/>
                  </a:lnTo>
                  <a:cubicBezTo>
                    <a:pt x="181" y="310"/>
                    <a:pt x="181" y="310"/>
                    <a:pt x="181" y="310"/>
                  </a:cubicBezTo>
                  <a:cubicBezTo>
                    <a:pt x="181" y="275"/>
                    <a:pt x="187" y="245"/>
                    <a:pt x="193" y="210"/>
                  </a:cubicBezTo>
                  <a:cubicBezTo>
                    <a:pt x="310" y="210"/>
                    <a:pt x="310" y="210"/>
                    <a:pt x="310" y="210"/>
                  </a:cubicBezTo>
                  <a:lnTo>
                    <a:pt x="310" y="310"/>
                  </a:lnTo>
                  <a:close/>
                  <a:moveTo>
                    <a:pt x="310" y="169"/>
                  </a:moveTo>
                  <a:lnTo>
                    <a:pt x="310" y="169"/>
                  </a:lnTo>
                  <a:cubicBezTo>
                    <a:pt x="205" y="169"/>
                    <a:pt x="205" y="169"/>
                    <a:pt x="205" y="169"/>
                  </a:cubicBezTo>
                  <a:cubicBezTo>
                    <a:pt x="234" y="105"/>
                    <a:pt x="269" y="64"/>
                    <a:pt x="310" y="52"/>
                  </a:cubicBezTo>
                  <a:lnTo>
                    <a:pt x="310" y="169"/>
                  </a:lnTo>
                  <a:close/>
                  <a:moveTo>
                    <a:pt x="562" y="169"/>
                  </a:moveTo>
                  <a:lnTo>
                    <a:pt x="562" y="169"/>
                  </a:lnTo>
                  <a:cubicBezTo>
                    <a:pt x="497" y="169"/>
                    <a:pt x="497" y="169"/>
                    <a:pt x="497" y="169"/>
                  </a:cubicBezTo>
                  <a:cubicBezTo>
                    <a:pt x="485" y="134"/>
                    <a:pt x="468" y="99"/>
                    <a:pt x="450" y="76"/>
                  </a:cubicBezTo>
                  <a:cubicBezTo>
                    <a:pt x="497" y="93"/>
                    <a:pt x="532" y="128"/>
                    <a:pt x="562" y="169"/>
                  </a:cubicBezTo>
                  <a:close/>
                  <a:moveTo>
                    <a:pt x="351" y="52"/>
                  </a:moveTo>
                  <a:lnTo>
                    <a:pt x="351" y="52"/>
                  </a:lnTo>
                  <a:cubicBezTo>
                    <a:pt x="392" y="64"/>
                    <a:pt x="427" y="105"/>
                    <a:pt x="450" y="169"/>
                  </a:cubicBezTo>
                  <a:cubicBezTo>
                    <a:pt x="351" y="169"/>
                    <a:pt x="351" y="169"/>
                    <a:pt x="351" y="169"/>
                  </a:cubicBezTo>
                  <a:lnTo>
                    <a:pt x="351" y="52"/>
                  </a:lnTo>
                  <a:close/>
                  <a:moveTo>
                    <a:pt x="351" y="210"/>
                  </a:moveTo>
                  <a:lnTo>
                    <a:pt x="351" y="210"/>
                  </a:lnTo>
                  <a:cubicBezTo>
                    <a:pt x="462" y="210"/>
                    <a:pt x="462" y="210"/>
                    <a:pt x="462" y="210"/>
                  </a:cubicBezTo>
                  <a:cubicBezTo>
                    <a:pt x="474" y="245"/>
                    <a:pt x="474" y="275"/>
                    <a:pt x="480" y="310"/>
                  </a:cubicBezTo>
                  <a:cubicBezTo>
                    <a:pt x="351" y="310"/>
                    <a:pt x="351" y="310"/>
                    <a:pt x="351" y="310"/>
                  </a:cubicBezTo>
                  <a:lnTo>
                    <a:pt x="351" y="210"/>
                  </a:lnTo>
                  <a:close/>
                  <a:moveTo>
                    <a:pt x="351" y="356"/>
                  </a:moveTo>
                  <a:lnTo>
                    <a:pt x="351" y="356"/>
                  </a:lnTo>
                  <a:cubicBezTo>
                    <a:pt x="480" y="356"/>
                    <a:pt x="480" y="356"/>
                    <a:pt x="480" y="356"/>
                  </a:cubicBezTo>
                  <a:cubicBezTo>
                    <a:pt x="474" y="392"/>
                    <a:pt x="474" y="421"/>
                    <a:pt x="462" y="456"/>
                  </a:cubicBezTo>
                  <a:cubicBezTo>
                    <a:pt x="351" y="456"/>
                    <a:pt x="351" y="456"/>
                    <a:pt x="351" y="456"/>
                  </a:cubicBezTo>
                  <a:lnTo>
                    <a:pt x="351" y="356"/>
                  </a:lnTo>
                  <a:close/>
                  <a:moveTo>
                    <a:pt x="351" y="614"/>
                  </a:moveTo>
                  <a:lnTo>
                    <a:pt x="351" y="614"/>
                  </a:lnTo>
                  <a:cubicBezTo>
                    <a:pt x="351" y="497"/>
                    <a:pt x="351" y="497"/>
                    <a:pt x="351" y="497"/>
                  </a:cubicBezTo>
                  <a:cubicBezTo>
                    <a:pt x="450" y="497"/>
                    <a:pt x="450" y="497"/>
                    <a:pt x="450" y="497"/>
                  </a:cubicBezTo>
                  <a:cubicBezTo>
                    <a:pt x="427" y="561"/>
                    <a:pt x="392" y="602"/>
                    <a:pt x="351" y="614"/>
                  </a:cubicBezTo>
                  <a:close/>
                  <a:moveTo>
                    <a:pt x="450" y="590"/>
                  </a:moveTo>
                  <a:lnTo>
                    <a:pt x="450" y="590"/>
                  </a:lnTo>
                  <a:cubicBezTo>
                    <a:pt x="468" y="567"/>
                    <a:pt x="485" y="532"/>
                    <a:pt x="497" y="497"/>
                  </a:cubicBezTo>
                  <a:cubicBezTo>
                    <a:pt x="562" y="497"/>
                    <a:pt x="562" y="497"/>
                    <a:pt x="562" y="497"/>
                  </a:cubicBezTo>
                  <a:cubicBezTo>
                    <a:pt x="532" y="538"/>
                    <a:pt x="497" y="573"/>
                    <a:pt x="450" y="590"/>
                  </a:cubicBezTo>
                  <a:close/>
                  <a:moveTo>
                    <a:pt x="591" y="456"/>
                  </a:moveTo>
                  <a:lnTo>
                    <a:pt x="591" y="456"/>
                  </a:lnTo>
                  <a:cubicBezTo>
                    <a:pt x="509" y="456"/>
                    <a:pt x="509" y="456"/>
                    <a:pt x="509" y="456"/>
                  </a:cubicBezTo>
                  <a:cubicBezTo>
                    <a:pt x="515" y="421"/>
                    <a:pt x="521" y="392"/>
                    <a:pt x="521" y="356"/>
                  </a:cubicBezTo>
                  <a:cubicBezTo>
                    <a:pt x="614" y="356"/>
                    <a:pt x="614" y="356"/>
                    <a:pt x="614" y="356"/>
                  </a:cubicBezTo>
                  <a:cubicBezTo>
                    <a:pt x="614" y="392"/>
                    <a:pt x="602" y="421"/>
                    <a:pt x="591" y="456"/>
                  </a:cubicBezTo>
                  <a:close/>
                  <a:moveTo>
                    <a:pt x="521" y="310"/>
                  </a:moveTo>
                  <a:lnTo>
                    <a:pt x="521" y="310"/>
                  </a:lnTo>
                  <a:cubicBezTo>
                    <a:pt x="521" y="275"/>
                    <a:pt x="515" y="245"/>
                    <a:pt x="509" y="210"/>
                  </a:cubicBezTo>
                  <a:cubicBezTo>
                    <a:pt x="591" y="210"/>
                    <a:pt x="591" y="210"/>
                    <a:pt x="591" y="210"/>
                  </a:cubicBezTo>
                  <a:cubicBezTo>
                    <a:pt x="602" y="245"/>
                    <a:pt x="614" y="275"/>
                    <a:pt x="614" y="310"/>
                  </a:cubicBezTo>
                  <a:lnTo>
                    <a:pt x="521" y="3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9" name="Freeform 28"/>
            <p:cNvSpPr>
              <a:spLocks noChangeArrowheads="1"/>
            </p:cNvSpPr>
            <p:nvPr/>
          </p:nvSpPr>
          <p:spPr bwMode="auto">
            <a:xfrm flipH="1">
              <a:off x="15723696" y="7289851"/>
              <a:ext cx="745586" cy="608602"/>
            </a:xfrm>
            <a:custGeom>
              <a:avLst/>
              <a:gdLst>
                <a:gd name="T0" fmla="*/ 129 w 1019"/>
                <a:gd name="T1" fmla="*/ 310 h 832"/>
                <a:gd name="T2" fmla="*/ 135 w 1019"/>
                <a:gd name="T3" fmla="*/ 316 h 832"/>
                <a:gd name="T4" fmla="*/ 275 w 1019"/>
                <a:gd name="T5" fmla="*/ 374 h 832"/>
                <a:gd name="T6" fmla="*/ 409 w 1019"/>
                <a:gd name="T7" fmla="*/ 316 h 832"/>
                <a:gd name="T8" fmla="*/ 415 w 1019"/>
                <a:gd name="T9" fmla="*/ 310 h 832"/>
                <a:gd name="T10" fmla="*/ 439 w 1019"/>
                <a:gd name="T11" fmla="*/ 269 h 832"/>
                <a:gd name="T12" fmla="*/ 404 w 1019"/>
                <a:gd name="T13" fmla="*/ 52 h 832"/>
                <a:gd name="T14" fmla="*/ 140 w 1019"/>
                <a:gd name="T15" fmla="*/ 52 h 832"/>
                <a:gd name="T16" fmla="*/ 82 w 1019"/>
                <a:gd name="T17" fmla="*/ 187 h 832"/>
                <a:gd name="T18" fmla="*/ 129 w 1019"/>
                <a:gd name="T19" fmla="*/ 310 h 832"/>
                <a:gd name="T20" fmla="*/ 456 w 1019"/>
                <a:gd name="T21" fmla="*/ 357 h 832"/>
                <a:gd name="T22" fmla="*/ 445 w 1019"/>
                <a:gd name="T23" fmla="*/ 363 h 832"/>
                <a:gd name="T24" fmla="*/ 99 w 1019"/>
                <a:gd name="T25" fmla="*/ 363 h 832"/>
                <a:gd name="T26" fmla="*/ 88 w 1019"/>
                <a:gd name="T27" fmla="*/ 357 h 832"/>
                <a:gd name="T28" fmla="*/ 0 w 1019"/>
                <a:gd name="T29" fmla="*/ 743 h 832"/>
                <a:gd name="T30" fmla="*/ 88 w 1019"/>
                <a:gd name="T31" fmla="*/ 831 h 832"/>
                <a:gd name="T32" fmla="*/ 532 w 1019"/>
                <a:gd name="T33" fmla="*/ 795 h 832"/>
                <a:gd name="T34" fmla="*/ 544 w 1019"/>
                <a:gd name="T35" fmla="*/ 444 h 832"/>
                <a:gd name="T36" fmla="*/ 620 w 1019"/>
                <a:gd name="T37" fmla="*/ 421 h 832"/>
                <a:gd name="T38" fmla="*/ 743 w 1019"/>
                <a:gd name="T39" fmla="*/ 474 h 832"/>
                <a:gd name="T40" fmla="*/ 866 w 1019"/>
                <a:gd name="T41" fmla="*/ 421 h 832"/>
                <a:gd name="T42" fmla="*/ 872 w 1019"/>
                <a:gd name="T43" fmla="*/ 415 h 832"/>
                <a:gd name="T44" fmla="*/ 895 w 1019"/>
                <a:gd name="T45" fmla="*/ 380 h 832"/>
                <a:gd name="T46" fmla="*/ 860 w 1019"/>
                <a:gd name="T47" fmla="*/ 187 h 832"/>
                <a:gd name="T48" fmla="*/ 620 w 1019"/>
                <a:gd name="T49" fmla="*/ 187 h 832"/>
                <a:gd name="T50" fmla="*/ 579 w 1019"/>
                <a:gd name="T51" fmla="*/ 339 h 832"/>
                <a:gd name="T52" fmla="*/ 620 w 1019"/>
                <a:gd name="T53" fmla="*/ 421 h 832"/>
                <a:gd name="T54" fmla="*/ 924 w 1019"/>
                <a:gd name="T55" fmla="*/ 468 h 832"/>
                <a:gd name="T56" fmla="*/ 743 w 1019"/>
                <a:gd name="T57" fmla="*/ 538 h 832"/>
                <a:gd name="T58" fmla="*/ 608 w 1019"/>
                <a:gd name="T59" fmla="*/ 831 h 832"/>
                <a:gd name="T60" fmla="*/ 1001 w 1019"/>
                <a:gd name="T61" fmla="*/ 795 h 832"/>
                <a:gd name="T62" fmla="*/ 1018 w 1019"/>
                <a:gd name="T63" fmla="*/ 544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9" h="832">
                  <a:moveTo>
                    <a:pt x="129" y="310"/>
                  </a:moveTo>
                  <a:lnTo>
                    <a:pt x="129" y="310"/>
                  </a:lnTo>
                  <a:lnTo>
                    <a:pt x="129" y="310"/>
                  </a:lnTo>
                  <a:cubicBezTo>
                    <a:pt x="135" y="310"/>
                    <a:pt x="135" y="310"/>
                    <a:pt x="135" y="316"/>
                  </a:cubicBezTo>
                  <a:lnTo>
                    <a:pt x="140" y="316"/>
                  </a:lnTo>
                  <a:cubicBezTo>
                    <a:pt x="175" y="357"/>
                    <a:pt x="222" y="374"/>
                    <a:pt x="275" y="374"/>
                  </a:cubicBezTo>
                  <a:cubicBezTo>
                    <a:pt x="322" y="374"/>
                    <a:pt x="369" y="357"/>
                    <a:pt x="404" y="316"/>
                  </a:cubicBezTo>
                  <a:cubicBezTo>
                    <a:pt x="404" y="316"/>
                    <a:pt x="404" y="316"/>
                    <a:pt x="409" y="316"/>
                  </a:cubicBezTo>
                  <a:lnTo>
                    <a:pt x="409" y="316"/>
                  </a:lnTo>
                  <a:cubicBezTo>
                    <a:pt x="409" y="310"/>
                    <a:pt x="409" y="310"/>
                    <a:pt x="415" y="310"/>
                  </a:cubicBezTo>
                  <a:cubicBezTo>
                    <a:pt x="421" y="298"/>
                    <a:pt x="433" y="286"/>
                    <a:pt x="439" y="275"/>
                  </a:cubicBezTo>
                  <a:cubicBezTo>
                    <a:pt x="439" y="269"/>
                    <a:pt x="439" y="269"/>
                    <a:pt x="439" y="269"/>
                  </a:cubicBezTo>
                  <a:cubicBezTo>
                    <a:pt x="456" y="246"/>
                    <a:pt x="462" y="216"/>
                    <a:pt x="462" y="187"/>
                  </a:cubicBezTo>
                  <a:cubicBezTo>
                    <a:pt x="462" y="134"/>
                    <a:pt x="439" y="88"/>
                    <a:pt x="404" y="52"/>
                  </a:cubicBezTo>
                  <a:cubicBezTo>
                    <a:pt x="369" y="17"/>
                    <a:pt x="322" y="0"/>
                    <a:pt x="275" y="0"/>
                  </a:cubicBezTo>
                  <a:cubicBezTo>
                    <a:pt x="222" y="0"/>
                    <a:pt x="175" y="17"/>
                    <a:pt x="140" y="52"/>
                  </a:cubicBezTo>
                  <a:lnTo>
                    <a:pt x="140" y="52"/>
                  </a:lnTo>
                  <a:cubicBezTo>
                    <a:pt x="105" y="93"/>
                    <a:pt x="82" y="134"/>
                    <a:pt x="82" y="187"/>
                  </a:cubicBezTo>
                  <a:cubicBezTo>
                    <a:pt x="82" y="216"/>
                    <a:pt x="94" y="246"/>
                    <a:pt x="105" y="275"/>
                  </a:cubicBezTo>
                  <a:cubicBezTo>
                    <a:pt x="111" y="281"/>
                    <a:pt x="117" y="298"/>
                    <a:pt x="129" y="310"/>
                  </a:cubicBezTo>
                  <a:close/>
                  <a:moveTo>
                    <a:pt x="456" y="357"/>
                  </a:moveTo>
                  <a:lnTo>
                    <a:pt x="456" y="357"/>
                  </a:lnTo>
                  <a:cubicBezTo>
                    <a:pt x="450" y="357"/>
                    <a:pt x="450" y="357"/>
                    <a:pt x="450" y="357"/>
                  </a:cubicBezTo>
                  <a:cubicBezTo>
                    <a:pt x="450" y="357"/>
                    <a:pt x="450" y="357"/>
                    <a:pt x="445" y="363"/>
                  </a:cubicBezTo>
                  <a:cubicBezTo>
                    <a:pt x="398" y="409"/>
                    <a:pt x="339" y="433"/>
                    <a:pt x="275" y="433"/>
                  </a:cubicBezTo>
                  <a:cubicBezTo>
                    <a:pt x="205" y="433"/>
                    <a:pt x="146" y="409"/>
                    <a:pt x="99" y="363"/>
                  </a:cubicBezTo>
                  <a:cubicBezTo>
                    <a:pt x="94" y="357"/>
                    <a:pt x="94" y="357"/>
                    <a:pt x="94" y="357"/>
                  </a:cubicBezTo>
                  <a:cubicBezTo>
                    <a:pt x="88" y="357"/>
                    <a:pt x="88" y="357"/>
                    <a:pt x="88" y="357"/>
                  </a:cubicBezTo>
                  <a:cubicBezTo>
                    <a:pt x="35" y="357"/>
                    <a:pt x="6" y="386"/>
                    <a:pt x="0" y="444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66"/>
                    <a:pt x="6" y="784"/>
                    <a:pt x="12" y="795"/>
                  </a:cubicBezTo>
                  <a:cubicBezTo>
                    <a:pt x="29" y="819"/>
                    <a:pt x="53" y="831"/>
                    <a:pt x="88" y="831"/>
                  </a:cubicBezTo>
                  <a:cubicBezTo>
                    <a:pt x="468" y="831"/>
                    <a:pt x="468" y="831"/>
                    <a:pt x="468" y="831"/>
                  </a:cubicBezTo>
                  <a:cubicBezTo>
                    <a:pt x="503" y="825"/>
                    <a:pt x="521" y="813"/>
                    <a:pt x="532" y="795"/>
                  </a:cubicBezTo>
                  <a:cubicBezTo>
                    <a:pt x="538" y="784"/>
                    <a:pt x="544" y="766"/>
                    <a:pt x="544" y="743"/>
                  </a:cubicBezTo>
                  <a:cubicBezTo>
                    <a:pt x="544" y="444"/>
                    <a:pt x="544" y="444"/>
                    <a:pt x="544" y="444"/>
                  </a:cubicBezTo>
                  <a:cubicBezTo>
                    <a:pt x="544" y="386"/>
                    <a:pt x="515" y="357"/>
                    <a:pt x="456" y="357"/>
                  </a:cubicBezTo>
                  <a:close/>
                  <a:moveTo>
                    <a:pt x="620" y="421"/>
                  </a:moveTo>
                  <a:lnTo>
                    <a:pt x="620" y="421"/>
                  </a:lnTo>
                  <a:cubicBezTo>
                    <a:pt x="655" y="456"/>
                    <a:pt x="696" y="474"/>
                    <a:pt x="743" y="474"/>
                  </a:cubicBezTo>
                  <a:cubicBezTo>
                    <a:pt x="790" y="474"/>
                    <a:pt x="831" y="456"/>
                    <a:pt x="860" y="421"/>
                  </a:cubicBezTo>
                  <a:cubicBezTo>
                    <a:pt x="860" y="421"/>
                    <a:pt x="860" y="421"/>
                    <a:pt x="866" y="421"/>
                  </a:cubicBezTo>
                  <a:cubicBezTo>
                    <a:pt x="866" y="415"/>
                    <a:pt x="866" y="415"/>
                    <a:pt x="866" y="415"/>
                  </a:cubicBezTo>
                  <a:cubicBezTo>
                    <a:pt x="866" y="415"/>
                    <a:pt x="866" y="415"/>
                    <a:pt x="872" y="415"/>
                  </a:cubicBezTo>
                  <a:cubicBezTo>
                    <a:pt x="878" y="403"/>
                    <a:pt x="884" y="392"/>
                    <a:pt x="895" y="380"/>
                  </a:cubicBezTo>
                  <a:lnTo>
                    <a:pt x="895" y="380"/>
                  </a:lnTo>
                  <a:cubicBezTo>
                    <a:pt x="907" y="357"/>
                    <a:pt x="913" y="333"/>
                    <a:pt x="913" y="304"/>
                  </a:cubicBezTo>
                  <a:cubicBezTo>
                    <a:pt x="913" y="257"/>
                    <a:pt x="895" y="216"/>
                    <a:pt x="860" y="187"/>
                  </a:cubicBezTo>
                  <a:cubicBezTo>
                    <a:pt x="831" y="152"/>
                    <a:pt x="790" y="134"/>
                    <a:pt x="743" y="134"/>
                  </a:cubicBezTo>
                  <a:cubicBezTo>
                    <a:pt x="696" y="134"/>
                    <a:pt x="655" y="152"/>
                    <a:pt x="620" y="187"/>
                  </a:cubicBezTo>
                  <a:cubicBezTo>
                    <a:pt x="591" y="216"/>
                    <a:pt x="573" y="257"/>
                    <a:pt x="573" y="304"/>
                  </a:cubicBezTo>
                  <a:cubicBezTo>
                    <a:pt x="573" y="316"/>
                    <a:pt x="579" y="327"/>
                    <a:pt x="579" y="339"/>
                  </a:cubicBezTo>
                  <a:cubicBezTo>
                    <a:pt x="597" y="357"/>
                    <a:pt x="614" y="380"/>
                    <a:pt x="620" y="415"/>
                  </a:cubicBezTo>
                  <a:cubicBezTo>
                    <a:pt x="620" y="421"/>
                    <a:pt x="620" y="421"/>
                    <a:pt x="620" y="421"/>
                  </a:cubicBezTo>
                  <a:close/>
                  <a:moveTo>
                    <a:pt x="924" y="468"/>
                  </a:moveTo>
                  <a:lnTo>
                    <a:pt x="924" y="468"/>
                  </a:lnTo>
                  <a:cubicBezTo>
                    <a:pt x="919" y="468"/>
                    <a:pt x="919" y="468"/>
                    <a:pt x="919" y="468"/>
                  </a:cubicBezTo>
                  <a:cubicBezTo>
                    <a:pt x="872" y="515"/>
                    <a:pt x="813" y="538"/>
                    <a:pt x="743" y="538"/>
                  </a:cubicBezTo>
                  <a:cubicBezTo>
                    <a:pt x="690" y="538"/>
                    <a:pt x="643" y="526"/>
                    <a:pt x="608" y="497"/>
                  </a:cubicBezTo>
                  <a:cubicBezTo>
                    <a:pt x="608" y="831"/>
                    <a:pt x="608" y="831"/>
                    <a:pt x="608" y="831"/>
                  </a:cubicBezTo>
                  <a:cubicBezTo>
                    <a:pt x="942" y="831"/>
                    <a:pt x="942" y="831"/>
                    <a:pt x="942" y="831"/>
                  </a:cubicBezTo>
                  <a:cubicBezTo>
                    <a:pt x="971" y="825"/>
                    <a:pt x="989" y="813"/>
                    <a:pt x="1001" y="795"/>
                  </a:cubicBezTo>
                  <a:cubicBezTo>
                    <a:pt x="1012" y="784"/>
                    <a:pt x="1018" y="766"/>
                    <a:pt x="1018" y="743"/>
                  </a:cubicBezTo>
                  <a:cubicBezTo>
                    <a:pt x="1018" y="544"/>
                    <a:pt x="1018" y="544"/>
                    <a:pt x="1018" y="544"/>
                  </a:cubicBezTo>
                  <a:cubicBezTo>
                    <a:pt x="1012" y="491"/>
                    <a:pt x="983" y="462"/>
                    <a:pt x="924" y="4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25" name="Freeform 32"/>
            <p:cNvSpPr>
              <a:spLocks noChangeArrowheads="1"/>
            </p:cNvSpPr>
            <p:nvPr/>
          </p:nvSpPr>
          <p:spPr bwMode="auto">
            <a:xfrm flipH="1">
              <a:off x="13260020" y="4334246"/>
              <a:ext cx="353343" cy="517959"/>
            </a:xfrm>
            <a:custGeom>
              <a:avLst/>
              <a:gdLst>
                <a:gd name="T0" fmla="*/ 392 w 487"/>
                <a:gd name="T1" fmla="*/ 12 h 709"/>
                <a:gd name="T2" fmla="*/ 392 w 487"/>
                <a:gd name="T3" fmla="*/ 12 h 709"/>
                <a:gd name="T4" fmla="*/ 386 w 487"/>
                <a:gd name="T5" fmla="*/ 12 h 709"/>
                <a:gd name="T6" fmla="*/ 375 w 487"/>
                <a:gd name="T7" fmla="*/ 0 h 709"/>
                <a:gd name="T8" fmla="*/ 111 w 487"/>
                <a:gd name="T9" fmla="*/ 0 h 709"/>
                <a:gd name="T10" fmla="*/ 94 w 487"/>
                <a:gd name="T11" fmla="*/ 12 h 709"/>
                <a:gd name="T12" fmla="*/ 88 w 487"/>
                <a:gd name="T13" fmla="*/ 29 h 709"/>
                <a:gd name="T14" fmla="*/ 88 w 487"/>
                <a:gd name="T15" fmla="*/ 293 h 709"/>
                <a:gd name="T16" fmla="*/ 24 w 487"/>
                <a:gd name="T17" fmla="*/ 293 h 709"/>
                <a:gd name="T18" fmla="*/ 6 w 487"/>
                <a:gd name="T19" fmla="*/ 293 h 709"/>
                <a:gd name="T20" fmla="*/ 6 w 487"/>
                <a:gd name="T21" fmla="*/ 299 h 709"/>
                <a:gd name="T22" fmla="*/ 0 w 487"/>
                <a:gd name="T23" fmla="*/ 310 h 709"/>
                <a:gd name="T24" fmla="*/ 0 w 487"/>
                <a:gd name="T25" fmla="*/ 310 h 709"/>
                <a:gd name="T26" fmla="*/ 0 w 487"/>
                <a:gd name="T27" fmla="*/ 328 h 709"/>
                <a:gd name="T28" fmla="*/ 222 w 487"/>
                <a:gd name="T29" fmla="*/ 696 h 709"/>
                <a:gd name="T30" fmla="*/ 234 w 487"/>
                <a:gd name="T31" fmla="*/ 708 h 709"/>
                <a:gd name="T32" fmla="*/ 252 w 487"/>
                <a:gd name="T33" fmla="*/ 708 h 709"/>
                <a:gd name="T34" fmla="*/ 263 w 487"/>
                <a:gd name="T35" fmla="*/ 696 h 709"/>
                <a:gd name="T36" fmla="*/ 486 w 487"/>
                <a:gd name="T37" fmla="*/ 328 h 709"/>
                <a:gd name="T38" fmla="*/ 486 w 487"/>
                <a:gd name="T39" fmla="*/ 310 h 709"/>
                <a:gd name="T40" fmla="*/ 486 w 487"/>
                <a:gd name="T41" fmla="*/ 310 h 709"/>
                <a:gd name="T42" fmla="*/ 480 w 487"/>
                <a:gd name="T43" fmla="*/ 299 h 709"/>
                <a:gd name="T44" fmla="*/ 480 w 487"/>
                <a:gd name="T45" fmla="*/ 293 h 709"/>
                <a:gd name="T46" fmla="*/ 462 w 487"/>
                <a:gd name="T47" fmla="*/ 293 h 709"/>
                <a:gd name="T48" fmla="*/ 398 w 487"/>
                <a:gd name="T49" fmla="*/ 293 h 709"/>
                <a:gd name="T50" fmla="*/ 398 w 487"/>
                <a:gd name="T51" fmla="*/ 29 h 709"/>
                <a:gd name="T52" fmla="*/ 392 w 487"/>
                <a:gd name="T53" fmla="*/ 1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7" h="709">
                  <a:moveTo>
                    <a:pt x="392" y="12"/>
                  </a:moveTo>
                  <a:lnTo>
                    <a:pt x="392" y="12"/>
                  </a:lnTo>
                  <a:cubicBezTo>
                    <a:pt x="386" y="12"/>
                    <a:pt x="386" y="12"/>
                    <a:pt x="386" y="12"/>
                  </a:cubicBezTo>
                  <a:cubicBezTo>
                    <a:pt x="386" y="6"/>
                    <a:pt x="380" y="0"/>
                    <a:pt x="375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05" y="0"/>
                    <a:pt x="100" y="6"/>
                    <a:pt x="94" y="12"/>
                  </a:cubicBezTo>
                  <a:cubicBezTo>
                    <a:pt x="94" y="12"/>
                    <a:pt x="88" y="18"/>
                    <a:pt x="88" y="29"/>
                  </a:cubicBezTo>
                  <a:cubicBezTo>
                    <a:pt x="88" y="293"/>
                    <a:pt x="88" y="293"/>
                    <a:pt x="88" y="293"/>
                  </a:cubicBezTo>
                  <a:cubicBezTo>
                    <a:pt x="24" y="293"/>
                    <a:pt x="24" y="293"/>
                    <a:pt x="24" y="293"/>
                  </a:cubicBezTo>
                  <a:cubicBezTo>
                    <a:pt x="18" y="287"/>
                    <a:pt x="12" y="293"/>
                    <a:pt x="6" y="293"/>
                  </a:cubicBezTo>
                  <a:cubicBezTo>
                    <a:pt x="6" y="299"/>
                    <a:pt x="6" y="299"/>
                    <a:pt x="6" y="299"/>
                  </a:cubicBezTo>
                  <a:cubicBezTo>
                    <a:pt x="0" y="299"/>
                    <a:pt x="0" y="304"/>
                    <a:pt x="0" y="310"/>
                  </a:cubicBezTo>
                  <a:lnTo>
                    <a:pt x="0" y="310"/>
                  </a:lnTo>
                  <a:cubicBezTo>
                    <a:pt x="0" y="316"/>
                    <a:pt x="0" y="322"/>
                    <a:pt x="0" y="328"/>
                  </a:cubicBezTo>
                  <a:cubicBezTo>
                    <a:pt x="222" y="696"/>
                    <a:pt x="222" y="696"/>
                    <a:pt x="222" y="696"/>
                  </a:cubicBezTo>
                  <a:cubicBezTo>
                    <a:pt x="222" y="702"/>
                    <a:pt x="228" y="708"/>
                    <a:pt x="234" y="708"/>
                  </a:cubicBezTo>
                  <a:cubicBezTo>
                    <a:pt x="240" y="708"/>
                    <a:pt x="246" y="708"/>
                    <a:pt x="252" y="708"/>
                  </a:cubicBezTo>
                  <a:cubicBezTo>
                    <a:pt x="258" y="708"/>
                    <a:pt x="258" y="702"/>
                    <a:pt x="263" y="696"/>
                  </a:cubicBezTo>
                  <a:cubicBezTo>
                    <a:pt x="486" y="328"/>
                    <a:pt x="486" y="328"/>
                    <a:pt x="486" y="328"/>
                  </a:cubicBezTo>
                  <a:cubicBezTo>
                    <a:pt x="486" y="322"/>
                    <a:pt x="486" y="316"/>
                    <a:pt x="486" y="310"/>
                  </a:cubicBezTo>
                  <a:lnTo>
                    <a:pt x="486" y="310"/>
                  </a:lnTo>
                  <a:cubicBezTo>
                    <a:pt x="486" y="304"/>
                    <a:pt x="486" y="299"/>
                    <a:pt x="480" y="299"/>
                  </a:cubicBezTo>
                  <a:cubicBezTo>
                    <a:pt x="480" y="293"/>
                    <a:pt x="480" y="293"/>
                    <a:pt x="480" y="293"/>
                  </a:cubicBezTo>
                  <a:cubicBezTo>
                    <a:pt x="474" y="293"/>
                    <a:pt x="468" y="287"/>
                    <a:pt x="462" y="293"/>
                  </a:cubicBezTo>
                  <a:cubicBezTo>
                    <a:pt x="398" y="293"/>
                    <a:pt x="398" y="293"/>
                    <a:pt x="398" y="293"/>
                  </a:cubicBezTo>
                  <a:cubicBezTo>
                    <a:pt x="398" y="29"/>
                    <a:pt x="398" y="29"/>
                    <a:pt x="398" y="29"/>
                  </a:cubicBezTo>
                  <a:cubicBezTo>
                    <a:pt x="398" y="18"/>
                    <a:pt x="392" y="12"/>
                    <a:pt x="392" y="1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26" name="Freeform 33"/>
            <p:cNvSpPr>
              <a:spLocks noChangeArrowheads="1"/>
            </p:cNvSpPr>
            <p:nvPr/>
          </p:nvSpPr>
          <p:spPr bwMode="auto">
            <a:xfrm flipH="1">
              <a:off x="15192060" y="4560853"/>
              <a:ext cx="696961" cy="349623"/>
            </a:xfrm>
            <a:custGeom>
              <a:avLst/>
              <a:gdLst>
                <a:gd name="T0" fmla="*/ 29 w 954"/>
                <a:gd name="T1" fmla="*/ 474 h 481"/>
                <a:gd name="T2" fmla="*/ 29 w 954"/>
                <a:gd name="T3" fmla="*/ 474 h 481"/>
                <a:gd name="T4" fmla="*/ 70 w 954"/>
                <a:gd name="T5" fmla="*/ 474 h 481"/>
                <a:gd name="T6" fmla="*/ 304 w 954"/>
                <a:gd name="T7" fmla="*/ 404 h 481"/>
                <a:gd name="T8" fmla="*/ 339 w 954"/>
                <a:gd name="T9" fmla="*/ 381 h 481"/>
                <a:gd name="T10" fmla="*/ 339 w 954"/>
                <a:gd name="T11" fmla="*/ 334 h 481"/>
                <a:gd name="T12" fmla="*/ 339 w 954"/>
                <a:gd name="T13" fmla="*/ 328 h 481"/>
                <a:gd name="T14" fmla="*/ 287 w 954"/>
                <a:gd name="T15" fmla="*/ 252 h 481"/>
                <a:gd name="T16" fmla="*/ 638 w 954"/>
                <a:gd name="T17" fmla="*/ 211 h 481"/>
                <a:gd name="T18" fmla="*/ 608 w 954"/>
                <a:gd name="T19" fmla="*/ 299 h 481"/>
                <a:gd name="T20" fmla="*/ 602 w 954"/>
                <a:gd name="T21" fmla="*/ 304 h 481"/>
                <a:gd name="T22" fmla="*/ 620 w 954"/>
                <a:gd name="T23" fmla="*/ 345 h 481"/>
                <a:gd name="T24" fmla="*/ 655 w 954"/>
                <a:gd name="T25" fmla="*/ 363 h 481"/>
                <a:gd name="T26" fmla="*/ 901 w 954"/>
                <a:gd name="T27" fmla="*/ 375 h 481"/>
                <a:gd name="T28" fmla="*/ 936 w 954"/>
                <a:gd name="T29" fmla="*/ 363 h 481"/>
                <a:gd name="T30" fmla="*/ 953 w 954"/>
                <a:gd name="T31" fmla="*/ 328 h 481"/>
                <a:gd name="T32" fmla="*/ 953 w 954"/>
                <a:gd name="T33" fmla="*/ 322 h 481"/>
                <a:gd name="T34" fmla="*/ 913 w 954"/>
                <a:gd name="T35" fmla="*/ 111 h 481"/>
                <a:gd name="T36" fmla="*/ 907 w 954"/>
                <a:gd name="T37" fmla="*/ 106 h 481"/>
                <a:gd name="T38" fmla="*/ 895 w 954"/>
                <a:gd name="T39" fmla="*/ 100 h 481"/>
                <a:gd name="T40" fmla="*/ 6 w 954"/>
                <a:gd name="T41" fmla="*/ 205 h 481"/>
                <a:gd name="T42" fmla="*/ 0 w 954"/>
                <a:gd name="T43" fmla="*/ 205 h 481"/>
                <a:gd name="T44" fmla="*/ 0 w 954"/>
                <a:gd name="T45" fmla="*/ 217 h 481"/>
                <a:gd name="T46" fmla="*/ 6 w 954"/>
                <a:gd name="T47" fmla="*/ 433 h 481"/>
                <a:gd name="T48" fmla="*/ 6 w 954"/>
                <a:gd name="T49" fmla="*/ 439 h 481"/>
                <a:gd name="T50" fmla="*/ 29 w 954"/>
                <a:gd name="T51" fmla="*/ 474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4" h="481">
                  <a:moveTo>
                    <a:pt x="29" y="474"/>
                  </a:moveTo>
                  <a:lnTo>
                    <a:pt x="29" y="474"/>
                  </a:lnTo>
                  <a:cubicBezTo>
                    <a:pt x="41" y="480"/>
                    <a:pt x="53" y="480"/>
                    <a:pt x="70" y="474"/>
                  </a:cubicBezTo>
                  <a:cubicBezTo>
                    <a:pt x="158" y="474"/>
                    <a:pt x="234" y="451"/>
                    <a:pt x="304" y="404"/>
                  </a:cubicBezTo>
                  <a:cubicBezTo>
                    <a:pt x="322" y="398"/>
                    <a:pt x="333" y="392"/>
                    <a:pt x="339" y="381"/>
                  </a:cubicBezTo>
                  <a:cubicBezTo>
                    <a:pt x="345" y="369"/>
                    <a:pt x="345" y="351"/>
                    <a:pt x="339" y="334"/>
                  </a:cubicBezTo>
                  <a:cubicBezTo>
                    <a:pt x="339" y="334"/>
                    <a:pt x="339" y="334"/>
                    <a:pt x="339" y="328"/>
                  </a:cubicBezTo>
                  <a:cubicBezTo>
                    <a:pt x="287" y="252"/>
                    <a:pt x="287" y="252"/>
                    <a:pt x="287" y="252"/>
                  </a:cubicBezTo>
                  <a:cubicBezTo>
                    <a:pt x="404" y="217"/>
                    <a:pt x="515" y="205"/>
                    <a:pt x="638" y="211"/>
                  </a:cubicBezTo>
                  <a:cubicBezTo>
                    <a:pt x="608" y="299"/>
                    <a:pt x="608" y="299"/>
                    <a:pt x="608" y="299"/>
                  </a:cubicBezTo>
                  <a:cubicBezTo>
                    <a:pt x="608" y="304"/>
                    <a:pt x="602" y="304"/>
                    <a:pt x="602" y="304"/>
                  </a:cubicBezTo>
                  <a:cubicBezTo>
                    <a:pt x="602" y="322"/>
                    <a:pt x="608" y="340"/>
                    <a:pt x="620" y="345"/>
                  </a:cubicBezTo>
                  <a:cubicBezTo>
                    <a:pt x="626" y="357"/>
                    <a:pt x="638" y="363"/>
                    <a:pt x="655" y="363"/>
                  </a:cubicBezTo>
                  <a:cubicBezTo>
                    <a:pt x="731" y="392"/>
                    <a:pt x="819" y="398"/>
                    <a:pt x="901" y="375"/>
                  </a:cubicBezTo>
                  <a:cubicBezTo>
                    <a:pt x="918" y="381"/>
                    <a:pt x="930" y="375"/>
                    <a:pt x="936" y="363"/>
                  </a:cubicBezTo>
                  <a:cubicBezTo>
                    <a:pt x="948" y="357"/>
                    <a:pt x="953" y="345"/>
                    <a:pt x="953" y="328"/>
                  </a:cubicBezTo>
                  <a:lnTo>
                    <a:pt x="953" y="322"/>
                  </a:lnTo>
                  <a:cubicBezTo>
                    <a:pt x="913" y="111"/>
                    <a:pt x="913" y="111"/>
                    <a:pt x="913" y="111"/>
                  </a:cubicBezTo>
                  <a:cubicBezTo>
                    <a:pt x="907" y="111"/>
                    <a:pt x="907" y="106"/>
                    <a:pt x="907" y="106"/>
                  </a:cubicBezTo>
                  <a:cubicBezTo>
                    <a:pt x="907" y="100"/>
                    <a:pt x="901" y="100"/>
                    <a:pt x="895" y="100"/>
                  </a:cubicBezTo>
                  <a:cubicBezTo>
                    <a:pt x="585" y="0"/>
                    <a:pt x="287" y="41"/>
                    <a:pt x="6" y="205"/>
                  </a:cubicBezTo>
                  <a:cubicBezTo>
                    <a:pt x="6" y="205"/>
                    <a:pt x="6" y="205"/>
                    <a:pt x="0" y="205"/>
                  </a:cubicBezTo>
                  <a:cubicBezTo>
                    <a:pt x="0" y="211"/>
                    <a:pt x="0" y="217"/>
                    <a:pt x="0" y="217"/>
                  </a:cubicBezTo>
                  <a:cubicBezTo>
                    <a:pt x="6" y="433"/>
                    <a:pt x="6" y="433"/>
                    <a:pt x="6" y="433"/>
                  </a:cubicBezTo>
                  <a:cubicBezTo>
                    <a:pt x="6" y="433"/>
                    <a:pt x="6" y="433"/>
                    <a:pt x="6" y="439"/>
                  </a:cubicBezTo>
                  <a:cubicBezTo>
                    <a:pt x="11" y="457"/>
                    <a:pt x="17" y="468"/>
                    <a:pt x="29" y="47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27" name="Freeform 34"/>
            <p:cNvSpPr>
              <a:spLocks noChangeArrowheads="1"/>
            </p:cNvSpPr>
            <p:nvPr/>
          </p:nvSpPr>
          <p:spPr bwMode="auto">
            <a:xfrm flipH="1">
              <a:off x="13649022" y="10407318"/>
              <a:ext cx="389001" cy="388469"/>
            </a:xfrm>
            <a:custGeom>
              <a:avLst/>
              <a:gdLst>
                <a:gd name="T0" fmla="*/ 333 w 533"/>
                <a:gd name="T1" fmla="*/ 485 h 533"/>
                <a:gd name="T2" fmla="*/ 333 w 533"/>
                <a:gd name="T3" fmla="*/ 485 h 533"/>
                <a:gd name="T4" fmla="*/ 368 w 533"/>
                <a:gd name="T5" fmla="*/ 450 h 533"/>
                <a:gd name="T6" fmla="*/ 439 w 533"/>
                <a:gd name="T7" fmla="*/ 520 h 533"/>
                <a:gd name="T8" fmla="*/ 462 w 533"/>
                <a:gd name="T9" fmla="*/ 532 h 533"/>
                <a:gd name="T10" fmla="*/ 462 w 533"/>
                <a:gd name="T11" fmla="*/ 526 h 533"/>
                <a:gd name="T12" fmla="*/ 480 w 533"/>
                <a:gd name="T13" fmla="*/ 526 h 533"/>
                <a:gd name="T14" fmla="*/ 521 w 533"/>
                <a:gd name="T15" fmla="*/ 485 h 533"/>
                <a:gd name="T16" fmla="*/ 532 w 533"/>
                <a:gd name="T17" fmla="*/ 462 h 533"/>
                <a:gd name="T18" fmla="*/ 521 w 533"/>
                <a:gd name="T19" fmla="*/ 433 h 533"/>
                <a:gd name="T20" fmla="*/ 456 w 533"/>
                <a:gd name="T21" fmla="*/ 368 h 533"/>
                <a:gd name="T22" fmla="*/ 491 w 533"/>
                <a:gd name="T23" fmla="*/ 333 h 533"/>
                <a:gd name="T24" fmla="*/ 521 w 533"/>
                <a:gd name="T25" fmla="*/ 298 h 533"/>
                <a:gd name="T26" fmla="*/ 527 w 533"/>
                <a:gd name="T27" fmla="*/ 286 h 533"/>
                <a:gd name="T28" fmla="*/ 527 w 533"/>
                <a:gd name="T29" fmla="*/ 281 h 533"/>
                <a:gd name="T30" fmla="*/ 515 w 533"/>
                <a:gd name="T31" fmla="*/ 263 h 533"/>
                <a:gd name="T32" fmla="*/ 497 w 533"/>
                <a:gd name="T33" fmla="*/ 251 h 533"/>
                <a:gd name="T34" fmla="*/ 29 w 533"/>
                <a:gd name="T35" fmla="*/ 6 h 533"/>
                <a:gd name="T36" fmla="*/ 12 w 533"/>
                <a:gd name="T37" fmla="*/ 0 h 533"/>
                <a:gd name="T38" fmla="*/ 0 w 533"/>
                <a:gd name="T39" fmla="*/ 6 h 533"/>
                <a:gd name="T40" fmla="*/ 6 w 533"/>
                <a:gd name="T41" fmla="*/ 23 h 533"/>
                <a:gd name="T42" fmla="*/ 257 w 533"/>
                <a:gd name="T43" fmla="*/ 497 h 533"/>
                <a:gd name="T44" fmla="*/ 269 w 533"/>
                <a:gd name="T45" fmla="*/ 515 h 533"/>
                <a:gd name="T46" fmla="*/ 286 w 533"/>
                <a:gd name="T47" fmla="*/ 526 h 533"/>
                <a:gd name="T48" fmla="*/ 286 w 533"/>
                <a:gd name="T49" fmla="*/ 526 h 533"/>
                <a:gd name="T50" fmla="*/ 298 w 533"/>
                <a:gd name="T51" fmla="*/ 520 h 533"/>
                <a:gd name="T52" fmla="*/ 333 w 533"/>
                <a:gd name="T53" fmla="*/ 485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3" h="533">
                  <a:moveTo>
                    <a:pt x="333" y="485"/>
                  </a:moveTo>
                  <a:lnTo>
                    <a:pt x="333" y="485"/>
                  </a:lnTo>
                  <a:cubicBezTo>
                    <a:pt x="368" y="450"/>
                    <a:pt x="368" y="450"/>
                    <a:pt x="368" y="450"/>
                  </a:cubicBezTo>
                  <a:cubicBezTo>
                    <a:pt x="439" y="520"/>
                    <a:pt x="439" y="520"/>
                    <a:pt x="439" y="520"/>
                  </a:cubicBezTo>
                  <a:cubicBezTo>
                    <a:pt x="445" y="526"/>
                    <a:pt x="450" y="526"/>
                    <a:pt x="462" y="532"/>
                  </a:cubicBezTo>
                  <a:cubicBezTo>
                    <a:pt x="462" y="526"/>
                    <a:pt x="462" y="526"/>
                    <a:pt x="462" y="526"/>
                  </a:cubicBezTo>
                  <a:cubicBezTo>
                    <a:pt x="468" y="526"/>
                    <a:pt x="474" y="526"/>
                    <a:pt x="480" y="526"/>
                  </a:cubicBezTo>
                  <a:cubicBezTo>
                    <a:pt x="521" y="485"/>
                    <a:pt x="521" y="485"/>
                    <a:pt x="521" y="485"/>
                  </a:cubicBezTo>
                  <a:cubicBezTo>
                    <a:pt x="532" y="474"/>
                    <a:pt x="532" y="468"/>
                    <a:pt x="532" y="462"/>
                  </a:cubicBezTo>
                  <a:cubicBezTo>
                    <a:pt x="532" y="450"/>
                    <a:pt x="527" y="438"/>
                    <a:pt x="521" y="433"/>
                  </a:cubicBezTo>
                  <a:cubicBezTo>
                    <a:pt x="456" y="368"/>
                    <a:pt x="456" y="368"/>
                    <a:pt x="456" y="368"/>
                  </a:cubicBezTo>
                  <a:cubicBezTo>
                    <a:pt x="491" y="333"/>
                    <a:pt x="491" y="333"/>
                    <a:pt x="491" y="333"/>
                  </a:cubicBezTo>
                  <a:cubicBezTo>
                    <a:pt x="521" y="298"/>
                    <a:pt x="521" y="298"/>
                    <a:pt x="521" y="298"/>
                  </a:cubicBezTo>
                  <a:cubicBezTo>
                    <a:pt x="527" y="292"/>
                    <a:pt x="527" y="292"/>
                    <a:pt x="527" y="286"/>
                  </a:cubicBezTo>
                  <a:cubicBezTo>
                    <a:pt x="527" y="281"/>
                    <a:pt x="527" y="281"/>
                    <a:pt x="527" y="281"/>
                  </a:cubicBezTo>
                  <a:cubicBezTo>
                    <a:pt x="527" y="275"/>
                    <a:pt x="521" y="269"/>
                    <a:pt x="515" y="263"/>
                  </a:cubicBezTo>
                  <a:cubicBezTo>
                    <a:pt x="515" y="257"/>
                    <a:pt x="503" y="251"/>
                    <a:pt x="497" y="251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3" y="0"/>
                    <a:pt x="17" y="0"/>
                    <a:pt x="12" y="0"/>
                  </a:cubicBezTo>
                  <a:cubicBezTo>
                    <a:pt x="6" y="0"/>
                    <a:pt x="0" y="0"/>
                    <a:pt x="0" y="6"/>
                  </a:cubicBezTo>
                  <a:cubicBezTo>
                    <a:pt x="0" y="11"/>
                    <a:pt x="0" y="17"/>
                    <a:pt x="6" y="23"/>
                  </a:cubicBezTo>
                  <a:cubicBezTo>
                    <a:pt x="257" y="497"/>
                    <a:pt x="257" y="497"/>
                    <a:pt x="257" y="497"/>
                  </a:cubicBezTo>
                  <a:cubicBezTo>
                    <a:pt x="257" y="503"/>
                    <a:pt x="263" y="509"/>
                    <a:pt x="269" y="515"/>
                  </a:cubicBezTo>
                  <a:cubicBezTo>
                    <a:pt x="275" y="520"/>
                    <a:pt x="281" y="520"/>
                    <a:pt x="286" y="526"/>
                  </a:cubicBezTo>
                  <a:lnTo>
                    <a:pt x="286" y="526"/>
                  </a:lnTo>
                  <a:cubicBezTo>
                    <a:pt x="292" y="526"/>
                    <a:pt x="298" y="526"/>
                    <a:pt x="298" y="520"/>
                  </a:cubicBezTo>
                  <a:lnTo>
                    <a:pt x="333" y="485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33" name="Freeform 40"/>
            <p:cNvSpPr>
              <a:spLocks noChangeArrowheads="1"/>
            </p:cNvSpPr>
            <p:nvPr/>
          </p:nvSpPr>
          <p:spPr bwMode="auto">
            <a:xfrm flipH="1">
              <a:off x="16245607" y="8487631"/>
              <a:ext cx="1471722" cy="925852"/>
            </a:xfrm>
            <a:custGeom>
              <a:avLst/>
              <a:gdLst>
                <a:gd name="T0" fmla="*/ 1930 w 2007"/>
                <a:gd name="T1" fmla="*/ 339 h 1264"/>
                <a:gd name="T2" fmla="*/ 1930 w 2007"/>
                <a:gd name="T3" fmla="*/ 339 h 1264"/>
                <a:gd name="T4" fmla="*/ 1760 w 2007"/>
                <a:gd name="T5" fmla="*/ 339 h 1264"/>
                <a:gd name="T6" fmla="*/ 1743 w 2007"/>
                <a:gd name="T7" fmla="*/ 339 h 1264"/>
                <a:gd name="T8" fmla="*/ 1526 w 2007"/>
                <a:gd name="T9" fmla="*/ 0 h 1264"/>
                <a:gd name="T10" fmla="*/ 473 w 2007"/>
                <a:gd name="T11" fmla="*/ 0 h 1264"/>
                <a:gd name="T12" fmla="*/ 251 w 2007"/>
                <a:gd name="T13" fmla="*/ 339 h 1264"/>
                <a:gd name="T14" fmla="*/ 251 w 2007"/>
                <a:gd name="T15" fmla="*/ 339 h 1264"/>
                <a:gd name="T16" fmla="*/ 82 w 2007"/>
                <a:gd name="T17" fmla="*/ 339 h 1264"/>
                <a:gd name="T18" fmla="*/ 0 w 2007"/>
                <a:gd name="T19" fmla="*/ 416 h 1264"/>
                <a:gd name="T20" fmla="*/ 0 w 2007"/>
                <a:gd name="T21" fmla="*/ 467 h 1264"/>
                <a:gd name="T22" fmla="*/ 82 w 2007"/>
                <a:gd name="T23" fmla="*/ 549 h 1264"/>
                <a:gd name="T24" fmla="*/ 122 w 2007"/>
                <a:gd name="T25" fmla="*/ 549 h 1264"/>
                <a:gd name="T26" fmla="*/ 122 w 2007"/>
                <a:gd name="T27" fmla="*/ 614 h 1264"/>
                <a:gd name="T28" fmla="*/ 122 w 2007"/>
                <a:gd name="T29" fmla="*/ 900 h 1264"/>
                <a:gd name="T30" fmla="*/ 262 w 2007"/>
                <a:gd name="T31" fmla="*/ 1082 h 1264"/>
                <a:gd name="T32" fmla="*/ 262 w 2007"/>
                <a:gd name="T33" fmla="*/ 1187 h 1264"/>
                <a:gd name="T34" fmla="*/ 344 w 2007"/>
                <a:gd name="T35" fmla="*/ 1263 h 1264"/>
                <a:gd name="T36" fmla="*/ 397 w 2007"/>
                <a:gd name="T37" fmla="*/ 1263 h 1264"/>
                <a:gd name="T38" fmla="*/ 473 w 2007"/>
                <a:gd name="T39" fmla="*/ 1187 h 1264"/>
                <a:gd name="T40" fmla="*/ 473 w 2007"/>
                <a:gd name="T41" fmla="*/ 1093 h 1264"/>
                <a:gd name="T42" fmla="*/ 1526 w 2007"/>
                <a:gd name="T43" fmla="*/ 1093 h 1264"/>
                <a:gd name="T44" fmla="*/ 1526 w 2007"/>
                <a:gd name="T45" fmla="*/ 1187 h 1264"/>
                <a:gd name="T46" fmla="*/ 1602 w 2007"/>
                <a:gd name="T47" fmla="*/ 1263 h 1264"/>
                <a:gd name="T48" fmla="*/ 1655 w 2007"/>
                <a:gd name="T49" fmla="*/ 1263 h 1264"/>
                <a:gd name="T50" fmla="*/ 1731 w 2007"/>
                <a:gd name="T51" fmla="*/ 1187 h 1264"/>
                <a:gd name="T52" fmla="*/ 1731 w 2007"/>
                <a:gd name="T53" fmla="*/ 1082 h 1264"/>
                <a:gd name="T54" fmla="*/ 1871 w 2007"/>
                <a:gd name="T55" fmla="*/ 900 h 1264"/>
                <a:gd name="T56" fmla="*/ 1871 w 2007"/>
                <a:gd name="T57" fmla="*/ 614 h 1264"/>
                <a:gd name="T58" fmla="*/ 1871 w 2007"/>
                <a:gd name="T59" fmla="*/ 549 h 1264"/>
                <a:gd name="T60" fmla="*/ 1930 w 2007"/>
                <a:gd name="T61" fmla="*/ 549 h 1264"/>
                <a:gd name="T62" fmla="*/ 2006 w 2007"/>
                <a:gd name="T63" fmla="*/ 467 h 1264"/>
                <a:gd name="T64" fmla="*/ 2006 w 2007"/>
                <a:gd name="T65" fmla="*/ 416 h 1264"/>
                <a:gd name="T66" fmla="*/ 1930 w 2007"/>
                <a:gd name="T67" fmla="*/ 339 h 1264"/>
                <a:gd name="T68" fmla="*/ 368 w 2007"/>
                <a:gd name="T69" fmla="*/ 918 h 1264"/>
                <a:gd name="T70" fmla="*/ 368 w 2007"/>
                <a:gd name="T71" fmla="*/ 918 h 1264"/>
                <a:gd name="T72" fmla="*/ 262 w 2007"/>
                <a:gd name="T73" fmla="*/ 813 h 1264"/>
                <a:gd name="T74" fmla="*/ 368 w 2007"/>
                <a:gd name="T75" fmla="*/ 707 h 1264"/>
                <a:gd name="T76" fmla="*/ 473 w 2007"/>
                <a:gd name="T77" fmla="*/ 813 h 1264"/>
                <a:gd name="T78" fmla="*/ 368 w 2007"/>
                <a:gd name="T79" fmla="*/ 918 h 1264"/>
                <a:gd name="T80" fmla="*/ 297 w 2007"/>
                <a:gd name="T81" fmla="*/ 602 h 1264"/>
                <a:gd name="T82" fmla="*/ 297 w 2007"/>
                <a:gd name="T83" fmla="*/ 602 h 1264"/>
                <a:gd name="T84" fmla="*/ 297 w 2007"/>
                <a:gd name="T85" fmla="*/ 538 h 1264"/>
                <a:gd name="T86" fmla="*/ 578 w 2007"/>
                <a:gd name="T87" fmla="*/ 111 h 1264"/>
                <a:gd name="T88" fmla="*/ 1421 w 2007"/>
                <a:gd name="T89" fmla="*/ 111 h 1264"/>
                <a:gd name="T90" fmla="*/ 1696 w 2007"/>
                <a:gd name="T91" fmla="*/ 538 h 1264"/>
                <a:gd name="T92" fmla="*/ 1696 w 2007"/>
                <a:gd name="T93" fmla="*/ 602 h 1264"/>
                <a:gd name="T94" fmla="*/ 297 w 2007"/>
                <a:gd name="T95" fmla="*/ 602 h 1264"/>
                <a:gd name="T96" fmla="*/ 1632 w 2007"/>
                <a:gd name="T97" fmla="*/ 918 h 1264"/>
                <a:gd name="T98" fmla="*/ 1632 w 2007"/>
                <a:gd name="T99" fmla="*/ 918 h 1264"/>
                <a:gd name="T100" fmla="*/ 1526 w 2007"/>
                <a:gd name="T101" fmla="*/ 813 h 1264"/>
                <a:gd name="T102" fmla="*/ 1632 w 2007"/>
                <a:gd name="T103" fmla="*/ 707 h 1264"/>
                <a:gd name="T104" fmla="*/ 1731 w 2007"/>
                <a:gd name="T105" fmla="*/ 813 h 1264"/>
                <a:gd name="T106" fmla="*/ 1632 w 2007"/>
                <a:gd name="T107" fmla="*/ 918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07" h="1264">
                  <a:moveTo>
                    <a:pt x="1930" y="339"/>
                  </a:moveTo>
                  <a:lnTo>
                    <a:pt x="1930" y="339"/>
                  </a:lnTo>
                  <a:cubicBezTo>
                    <a:pt x="1760" y="339"/>
                    <a:pt x="1760" y="339"/>
                    <a:pt x="1760" y="339"/>
                  </a:cubicBezTo>
                  <a:cubicBezTo>
                    <a:pt x="1754" y="339"/>
                    <a:pt x="1749" y="339"/>
                    <a:pt x="1743" y="339"/>
                  </a:cubicBezTo>
                  <a:cubicBezTo>
                    <a:pt x="1526" y="0"/>
                    <a:pt x="1526" y="0"/>
                    <a:pt x="1526" y="0"/>
                  </a:cubicBezTo>
                  <a:cubicBezTo>
                    <a:pt x="473" y="0"/>
                    <a:pt x="473" y="0"/>
                    <a:pt x="473" y="0"/>
                  </a:cubicBezTo>
                  <a:cubicBezTo>
                    <a:pt x="251" y="339"/>
                    <a:pt x="251" y="339"/>
                    <a:pt x="251" y="339"/>
                  </a:cubicBezTo>
                  <a:lnTo>
                    <a:pt x="251" y="339"/>
                  </a:lnTo>
                  <a:cubicBezTo>
                    <a:pt x="82" y="339"/>
                    <a:pt x="82" y="339"/>
                    <a:pt x="82" y="339"/>
                  </a:cubicBezTo>
                  <a:cubicBezTo>
                    <a:pt x="35" y="339"/>
                    <a:pt x="0" y="375"/>
                    <a:pt x="0" y="416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0" y="514"/>
                    <a:pt x="35" y="549"/>
                    <a:pt x="82" y="549"/>
                  </a:cubicBezTo>
                  <a:cubicBezTo>
                    <a:pt x="122" y="549"/>
                    <a:pt x="122" y="549"/>
                    <a:pt x="122" y="549"/>
                  </a:cubicBezTo>
                  <a:cubicBezTo>
                    <a:pt x="122" y="561"/>
                    <a:pt x="122" y="596"/>
                    <a:pt x="122" y="614"/>
                  </a:cubicBezTo>
                  <a:cubicBezTo>
                    <a:pt x="122" y="900"/>
                    <a:pt x="122" y="900"/>
                    <a:pt x="122" y="900"/>
                  </a:cubicBezTo>
                  <a:cubicBezTo>
                    <a:pt x="122" y="982"/>
                    <a:pt x="180" y="1058"/>
                    <a:pt x="262" y="1082"/>
                  </a:cubicBezTo>
                  <a:cubicBezTo>
                    <a:pt x="262" y="1187"/>
                    <a:pt x="262" y="1187"/>
                    <a:pt x="262" y="1187"/>
                  </a:cubicBezTo>
                  <a:cubicBezTo>
                    <a:pt x="262" y="1228"/>
                    <a:pt x="297" y="1263"/>
                    <a:pt x="344" y="1263"/>
                  </a:cubicBezTo>
                  <a:cubicBezTo>
                    <a:pt x="397" y="1263"/>
                    <a:pt x="397" y="1263"/>
                    <a:pt x="397" y="1263"/>
                  </a:cubicBezTo>
                  <a:cubicBezTo>
                    <a:pt x="438" y="1263"/>
                    <a:pt x="473" y="1228"/>
                    <a:pt x="473" y="1187"/>
                  </a:cubicBezTo>
                  <a:cubicBezTo>
                    <a:pt x="473" y="1093"/>
                    <a:pt x="473" y="1093"/>
                    <a:pt x="473" y="1093"/>
                  </a:cubicBezTo>
                  <a:cubicBezTo>
                    <a:pt x="1526" y="1093"/>
                    <a:pt x="1526" y="1093"/>
                    <a:pt x="1526" y="1093"/>
                  </a:cubicBezTo>
                  <a:cubicBezTo>
                    <a:pt x="1526" y="1187"/>
                    <a:pt x="1526" y="1187"/>
                    <a:pt x="1526" y="1187"/>
                  </a:cubicBezTo>
                  <a:cubicBezTo>
                    <a:pt x="1526" y="1228"/>
                    <a:pt x="1561" y="1263"/>
                    <a:pt x="1602" y="1263"/>
                  </a:cubicBezTo>
                  <a:cubicBezTo>
                    <a:pt x="1655" y="1263"/>
                    <a:pt x="1655" y="1263"/>
                    <a:pt x="1655" y="1263"/>
                  </a:cubicBezTo>
                  <a:cubicBezTo>
                    <a:pt x="1696" y="1263"/>
                    <a:pt x="1731" y="1228"/>
                    <a:pt x="1731" y="1187"/>
                  </a:cubicBezTo>
                  <a:cubicBezTo>
                    <a:pt x="1731" y="1082"/>
                    <a:pt x="1731" y="1082"/>
                    <a:pt x="1731" y="1082"/>
                  </a:cubicBezTo>
                  <a:cubicBezTo>
                    <a:pt x="1813" y="1052"/>
                    <a:pt x="1871" y="982"/>
                    <a:pt x="1871" y="900"/>
                  </a:cubicBezTo>
                  <a:cubicBezTo>
                    <a:pt x="1871" y="614"/>
                    <a:pt x="1871" y="614"/>
                    <a:pt x="1871" y="614"/>
                  </a:cubicBezTo>
                  <a:cubicBezTo>
                    <a:pt x="1871" y="596"/>
                    <a:pt x="1871" y="561"/>
                    <a:pt x="1871" y="549"/>
                  </a:cubicBezTo>
                  <a:cubicBezTo>
                    <a:pt x="1930" y="549"/>
                    <a:pt x="1930" y="549"/>
                    <a:pt x="1930" y="549"/>
                  </a:cubicBezTo>
                  <a:cubicBezTo>
                    <a:pt x="1971" y="549"/>
                    <a:pt x="2006" y="514"/>
                    <a:pt x="2006" y="467"/>
                  </a:cubicBezTo>
                  <a:cubicBezTo>
                    <a:pt x="2006" y="416"/>
                    <a:pt x="2006" y="416"/>
                    <a:pt x="2006" y="416"/>
                  </a:cubicBezTo>
                  <a:cubicBezTo>
                    <a:pt x="2006" y="375"/>
                    <a:pt x="1971" y="339"/>
                    <a:pt x="1930" y="339"/>
                  </a:cubicBezTo>
                  <a:close/>
                  <a:moveTo>
                    <a:pt x="368" y="918"/>
                  </a:moveTo>
                  <a:lnTo>
                    <a:pt x="368" y="918"/>
                  </a:lnTo>
                  <a:cubicBezTo>
                    <a:pt x="309" y="918"/>
                    <a:pt x="262" y="871"/>
                    <a:pt x="262" y="813"/>
                  </a:cubicBezTo>
                  <a:cubicBezTo>
                    <a:pt x="262" y="754"/>
                    <a:pt x="309" y="707"/>
                    <a:pt x="368" y="707"/>
                  </a:cubicBezTo>
                  <a:cubicBezTo>
                    <a:pt x="426" y="707"/>
                    <a:pt x="473" y="754"/>
                    <a:pt x="473" y="813"/>
                  </a:cubicBezTo>
                  <a:cubicBezTo>
                    <a:pt x="473" y="871"/>
                    <a:pt x="426" y="918"/>
                    <a:pt x="368" y="918"/>
                  </a:cubicBezTo>
                  <a:close/>
                  <a:moveTo>
                    <a:pt x="297" y="602"/>
                  </a:moveTo>
                  <a:lnTo>
                    <a:pt x="297" y="602"/>
                  </a:lnTo>
                  <a:cubicBezTo>
                    <a:pt x="297" y="579"/>
                    <a:pt x="297" y="538"/>
                    <a:pt x="297" y="538"/>
                  </a:cubicBezTo>
                  <a:cubicBezTo>
                    <a:pt x="578" y="111"/>
                    <a:pt x="578" y="111"/>
                    <a:pt x="578" y="111"/>
                  </a:cubicBezTo>
                  <a:cubicBezTo>
                    <a:pt x="1421" y="111"/>
                    <a:pt x="1421" y="111"/>
                    <a:pt x="1421" y="111"/>
                  </a:cubicBezTo>
                  <a:cubicBezTo>
                    <a:pt x="1696" y="538"/>
                    <a:pt x="1696" y="538"/>
                    <a:pt x="1696" y="538"/>
                  </a:cubicBezTo>
                  <a:cubicBezTo>
                    <a:pt x="1696" y="538"/>
                    <a:pt x="1696" y="579"/>
                    <a:pt x="1696" y="602"/>
                  </a:cubicBezTo>
                  <a:lnTo>
                    <a:pt x="297" y="602"/>
                  </a:lnTo>
                  <a:close/>
                  <a:moveTo>
                    <a:pt x="1632" y="918"/>
                  </a:moveTo>
                  <a:lnTo>
                    <a:pt x="1632" y="918"/>
                  </a:lnTo>
                  <a:cubicBezTo>
                    <a:pt x="1573" y="918"/>
                    <a:pt x="1526" y="871"/>
                    <a:pt x="1526" y="813"/>
                  </a:cubicBezTo>
                  <a:cubicBezTo>
                    <a:pt x="1526" y="754"/>
                    <a:pt x="1573" y="707"/>
                    <a:pt x="1632" y="707"/>
                  </a:cubicBezTo>
                  <a:cubicBezTo>
                    <a:pt x="1684" y="707"/>
                    <a:pt x="1731" y="754"/>
                    <a:pt x="1731" y="813"/>
                  </a:cubicBezTo>
                  <a:cubicBezTo>
                    <a:pt x="1731" y="871"/>
                    <a:pt x="1684" y="918"/>
                    <a:pt x="1632" y="9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34" name="Freeform 41"/>
            <p:cNvSpPr>
              <a:spLocks noChangeArrowheads="1"/>
            </p:cNvSpPr>
            <p:nvPr/>
          </p:nvSpPr>
          <p:spPr bwMode="auto">
            <a:xfrm flipH="1">
              <a:off x="18430500" y="5133846"/>
              <a:ext cx="398726" cy="378758"/>
            </a:xfrm>
            <a:custGeom>
              <a:avLst/>
              <a:gdLst>
                <a:gd name="T0" fmla="*/ 450 w 545"/>
                <a:gd name="T1" fmla="*/ 479 h 521"/>
                <a:gd name="T2" fmla="*/ 450 w 545"/>
                <a:gd name="T3" fmla="*/ 479 h 521"/>
                <a:gd name="T4" fmla="*/ 403 w 545"/>
                <a:gd name="T5" fmla="*/ 327 h 521"/>
                <a:gd name="T6" fmla="*/ 532 w 545"/>
                <a:gd name="T7" fmla="*/ 234 h 521"/>
                <a:gd name="T8" fmla="*/ 544 w 545"/>
                <a:gd name="T9" fmla="*/ 216 h 521"/>
                <a:gd name="T10" fmla="*/ 544 w 545"/>
                <a:gd name="T11" fmla="*/ 198 h 521"/>
                <a:gd name="T12" fmla="*/ 532 w 545"/>
                <a:gd name="T13" fmla="*/ 181 h 521"/>
                <a:gd name="T14" fmla="*/ 509 w 545"/>
                <a:gd name="T15" fmla="*/ 175 h 521"/>
                <a:gd name="T16" fmla="*/ 357 w 545"/>
                <a:gd name="T17" fmla="*/ 169 h 521"/>
                <a:gd name="T18" fmla="*/ 304 w 545"/>
                <a:gd name="T19" fmla="*/ 23 h 521"/>
                <a:gd name="T20" fmla="*/ 292 w 545"/>
                <a:gd name="T21" fmla="*/ 5 h 521"/>
                <a:gd name="T22" fmla="*/ 269 w 545"/>
                <a:gd name="T23" fmla="*/ 0 h 521"/>
                <a:gd name="T24" fmla="*/ 251 w 545"/>
                <a:gd name="T25" fmla="*/ 5 h 521"/>
                <a:gd name="T26" fmla="*/ 240 w 545"/>
                <a:gd name="T27" fmla="*/ 23 h 521"/>
                <a:gd name="T28" fmla="*/ 187 w 545"/>
                <a:gd name="T29" fmla="*/ 169 h 521"/>
                <a:gd name="T30" fmla="*/ 29 w 545"/>
                <a:gd name="T31" fmla="*/ 175 h 521"/>
                <a:gd name="T32" fmla="*/ 11 w 545"/>
                <a:gd name="T33" fmla="*/ 181 h 521"/>
                <a:gd name="T34" fmla="*/ 0 w 545"/>
                <a:gd name="T35" fmla="*/ 198 h 521"/>
                <a:gd name="T36" fmla="*/ 0 w 545"/>
                <a:gd name="T37" fmla="*/ 216 h 521"/>
                <a:gd name="T38" fmla="*/ 11 w 545"/>
                <a:gd name="T39" fmla="*/ 234 h 521"/>
                <a:gd name="T40" fmla="*/ 11 w 545"/>
                <a:gd name="T41" fmla="*/ 234 h 521"/>
                <a:gd name="T42" fmla="*/ 134 w 545"/>
                <a:gd name="T43" fmla="*/ 327 h 521"/>
                <a:gd name="T44" fmla="*/ 93 w 545"/>
                <a:gd name="T45" fmla="*/ 479 h 521"/>
                <a:gd name="T46" fmla="*/ 93 w 545"/>
                <a:gd name="T47" fmla="*/ 497 h 521"/>
                <a:gd name="T48" fmla="*/ 105 w 545"/>
                <a:gd name="T49" fmla="*/ 514 h 521"/>
                <a:gd name="T50" fmla="*/ 122 w 545"/>
                <a:gd name="T51" fmla="*/ 520 h 521"/>
                <a:gd name="T52" fmla="*/ 122 w 545"/>
                <a:gd name="T53" fmla="*/ 520 h 521"/>
                <a:gd name="T54" fmla="*/ 140 w 545"/>
                <a:gd name="T55" fmla="*/ 514 h 521"/>
                <a:gd name="T56" fmla="*/ 275 w 545"/>
                <a:gd name="T57" fmla="*/ 427 h 521"/>
                <a:gd name="T58" fmla="*/ 403 w 545"/>
                <a:gd name="T59" fmla="*/ 514 h 521"/>
                <a:gd name="T60" fmla="*/ 421 w 545"/>
                <a:gd name="T61" fmla="*/ 520 h 521"/>
                <a:gd name="T62" fmla="*/ 421 w 545"/>
                <a:gd name="T63" fmla="*/ 520 h 521"/>
                <a:gd name="T64" fmla="*/ 438 w 545"/>
                <a:gd name="T65" fmla="*/ 514 h 521"/>
                <a:gd name="T66" fmla="*/ 438 w 545"/>
                <a:gd name="T67" fmla="*/ 514 h 521"/>
                <a:gd name="T68" fmla="*/ 450 w 545"/>
                <a:gd name="T69" fmla="*/ 497 h 521"/>
                <a:gd name="T70" fmla="*/ 450 w 545"/>
                <a:gd name="T71" fmla="*/ 479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45" h="521">
                  <a:moveTo>
                    <a:pt x="450" y="479"/>
                  </a:moveTo>
                  <a:lnTo>
                    <a:pt x="450" y="479"/>
                  </a:lnTo>
                  <a:cubicBezTo>
                    <a:pt x="403" y="327"/>
                    <a:pt x="403" y="327"/>
                    <a:pt x="403" y="327"/>
                  </a:cubicBezTo>
                  <a:cubicBezTo>
                    <a:pt x="532" y="234"/>
                    <a:pt x="532" y="234"/>
                    <a:pt x="532" y="234"/>
                  </a:cubicBezTo>
                  <a:cubicBezTo>
                    <a:pt x="538" y="228"/>
                    <a:pt x="538" y="222"/>
                    <a:pt x="544" y="216"/>
                  </a:cubicBezTo>
                  <a:cubicBezTo>
                    <a:pt x="544" y="210"/>
                    <a:pt x="544" y="204"/>
                    <a:pt x="544" y="198"/>
                  </a:cubicBezTo>
                  <a:cubicBezTo>
                    <a:pt x="538" y="187"/>
                    <a:pt x="538" y="181"/>
                    <a:pt x="532" y="181"/>
                  </a:cubicBezTo>
                  <a:cubicBezTo>
                    <a:pt x="526" y="175"/>
                    <a:pt x="515" y="175"/>
                    <a:pt x="509" y="175"/>
                  </a:cubicBezTo>
                  <a:cubicBezTo>
                    <a:pt x="357" y="169"/>
                    <a:pt x="357" y="169"/>
                    <a:pt x="357" y="169"/>
                  </a:cubicBezTo>
                  <a:cubicBezTo>
                    <a:pt x="304" y="23"/>
                    <a:pt x="304" y="23"/>
                    <a:pt x="304" y="23"/>
                  </a:cubicBezTo>
                  <a:cubicBezTo>
                    <a:pt x="298" y="17"/>
                    <a:pt x="298" y="11"/>
                    <a:pt x="292" y="5"/>
                  </a:cubicBezTo>
                  <a:cubicBezTo>
                    <a:pt x="280" y="0"/>
                    <a:pt x="275" y="0"/>
                    <a:pt x="269" y="0"/>
                  </a:cubicBezTo>
                  <a:cubicBezTo>
                    <a:pt x="263" y="0"/>
                    <a:pt x="257" y="0"/>
                    <a:pt x="251" y="5"/>
                  </a:cubicBezTo>
                  <a:cubicBezTo>
                    <a:pt x="245" y="11"/>
                    <a:pt x="240" y="17"/>
                    <a:pt x="240" y="23"/>
                  </a:cubicBezTo>
                  <a:cubicBezTo>
                    <a:pt x="187" y="169"/>
                    <a:pt x="187" y="169"/>
                    <a:pt x="187" y="169"/>
                  </a:cubicBezTo>
                  <a:cubicBezTo>
                    <a:pt x="29" y="175"/>
                    <a:pt x="29" y="175"/>
                    <a:pt x="29" y="175"/>
                  </a:cubicBezTo>
                  <a:cubicBezTo>
                    <a:pt x="23" y="175"/>
                    <a:pt x="17" y="175"/>
                    <a:pt x="11" y="181"/>
                  </a:cubicBezTo>
                  <a:cubicBezTo>
                    <a:pt x="5" y="187"/>
                    <a:pt x="0" y="193"/>
                    <a:pt x="0" y="198"/>
                  </a:cubicBezTo>
                  <a:cubicBezTo>
                    <a:pt x="0" y="204"/>
                    <a:pt x="0" y="210"/>
                    <a:pt x="0" y="216"/>
                  </a:cubicBezTo>
                  <a:cubicBezTo>
                    <a:pt x="0" y="222"/>
                    <a:pt x="5" y="228"/>
                    <a:pt x="11" y="234"/>
                  </a:cubicBezTo>
                  <a:lnTo>
                    <a:pt x="11" y="234"/>
                  </a:lnTo>
                  <a:cubicBezTo>
                    <a:pt x="134" y="327"/>
                    <a:pt x="134" y="327"/>
                    <a:pt x="134" y="327"/>
                  </a:cubicBezTo>
                  <a:cubicBezTo>
                    <a:pt x="93" y="479"/>
                    <a:pt x="93" y="479"/>
                    <a:pt x="93" y="479"/>
                  </a:cubicBezTo>
                  <a:cubicBezTo>
                    <a:pt x="87" y="485"/>
                    <a:pt x="87" y="491"/>
                    <a:pt x="93" y="497"/>
                  </a:cubicBezTo>
                  <a:cubicBezTo>
                    <a:pt x="93" y="503"/>
                    <a:pt x="99" y="508"/>
                    <a:pt x="105" y="514"/>
                  </a:cubicBezTo>
                  <a:cubicBezTo>
                    <a:pt x="111" y="520"/>
                    <a:pt x="117" y="520"/>
                    <a:pt x="122" y="520"/>
                  </a:cubicBezTo>
                  <a:lnTo>
                    <a:pt x="122" y="520"/>
                  </a:lnTo>
                  <a:cubicBezTo>
                    <a:pt x="128" y="520"/>
                    <a:pt x="134" y="520"/>
                    <a:pt x="140" y="514"/>
                  </a:cubicBezTo>
                  <a:cubicBezTo>
                    <a:pt x="275" y="427"/>
                    <a:pt x="275" y="427"/>
                    <a:pt x="275" y="427"/>
                  </a:cubicBezTo>
                  <a:cubicBezTo>
                    <a:pt x="403" y="514"/>
                    <a:pt x="403" y="514"/>
                    <a:pt x="403" y="514"/>
                  </a:cubicBezTo>
                  <a:cubicBezTo>
                    <a:pt x="409" y="520"/>
                    <a:pt x="415" y="520"/>
                    <a:pt x="421" y="520"/>
                  </a:cubicBezTo>
                  <a:lnTo>
                    <a:pt x="421" y="520"/>
                  </a:lnTo>
                  <a:cubicBezTo>
                    <a:pt x="427" y="520"/>
                    <a:pt x="433" y="520"/>
                    <a:pt x="438" y="514"/>
                  </a:cubicBezTo>
                  <a:lnTo>
                    <a:pt x="438" y="514"/>
                  </a:lnTo>
                  <a:cubicBezTo>
                    <a:pt x="444" y="508"/>
                    <a:pt x="450" y="503"/>
                    <a:pt x="450" y="497"/>
                  </a:cubicBezTo>
                  <a:cubicBezTo>
                    <a:pt x="450" y="491"/>
                    <a:pt x="456" y="485"/>
                    <a:pt x="450" y="47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35" name="Freeform 42"/>
            <p:cNvSpPr>
              <a:spLocks noChangeArrowheads="1"/>
            </p:cNvSpPr>
            <p:nvPr/>
          </p:nvSpPr>
          <p:spPr bwMode="auto">
            <a:xfrm flipH="1">
              <a:off x="14102858" y="6237747"/>
              <a:ext cx="340376" cy="339910"/>
            </a:xfrm>
            <a:custGeom>
              <a:avLst/>
              <a:gdLst>
                <a:gd name="T0" fmla="*/ 450 w 469"/>
                <a:gd name="T1" fmla="*/ 70 h 469"/>
                <a:gd name="T2" fmla="*/ 450 w 469"/>
                <a:gd name="T3" fmla="*/ 70 h 469"/>
                <a:gd name="T4" fmla="*/ 392 w 469"/>
                <a:gd name="T5" fmla="*/ 18 h 469"/>
                <a:gd name="T6" fmla="*/ 339 w 469"/>
                <a:gd name="T7" fmla="*/ 12 h 469"/>
                <a:gd name="T8" fmla="*/ 339 w 469"/>
                <a:gd name="T9" fmla="*/ 6 h 469"/>
                <a:gd name="T10" fmla="*/ 339 w 469"/>
                <a:gd name="T11" fmla="*/ 12 h 469"/>
                <a:gd name="T12" fmla="*/ 234 w 469"/>
                <a:gd name="T13" fmla="*/ 111 h 469"/>
                <a:gd name="T14" fmla="*/ 123 w 469"/>
                <a:gd name="T15" fmla="*/ 6 h 469"/>
                <a:gd name="T16" fmla="*/ 123 w 469"/>
                <a:gd name="T17" fmla="*/ 6 h 469"/>
                <a:gd name="T18" fmla="*/ 99 w 469"/>
                <a:gd name="T19" fmla="*/ 0 h 469"/>
                <a:gd name="T20" fmla="*/ 76 w 469"/>
                <a:gd name="T21" fmla="*/ 12 h 469"/>
                <a:gd name="T22" fmla="*/ 17 w 469"/>
                <a:gd name="T23" fmla="*/ 70 h 469"/>
                <a:gd name="T24" fmla="*/ 12 w 469"/>
                <a:gd name="T25" fmla="*/ 129 h 469"/>
                <a:gd name="T26" fmla="*/ 117 w 469"/>
                <a:gd name="T27" fmla="*/ 234 h 469"/>
                <a:gd name="T28" fmla="*/ 6 w 469"/>
                <a:gd name="T29" fmla="*/ 346 h 469"/>
                <a:gd name="T30" fmla="*/ 0 w 469"/>
                <a:gd name="T31" fmla="*/ 363 h 469"/>
                <a:gd name="T32" fmla="*/ 17 w 469"/>
                <a:gd name="T33" fmla="*/ 392 h 469"/>
                <a:gd name="T34" fmla="*/ 76 w 469"/>
                <a:gd name="T35" fmla="*/ 451 h 469"/>
                <a:gd name="T36" fmla="*/ 129 w 469"/>
                <a:gd name="T37" fmla="*/ 457 h 469"/>
                <a:gd name="T38" fmla="*/ 129 w 469"/>
                <a:gd name="T39" fmla="*/ 457 h 469"/>
                <a:gd name="T40" fmla="*/ 129 w 469"/>
                <a:gd name="T41" fmla="*/ 457 h 469"/>
                <a:gd name="T42" fmla="*/ 234 w 469"/>
                <a:gd name="T43" fmla="*/ 351 h 469"/>
                <a:gd name="T44" fmla="*/ 345 w 469"/>
                <a:gd name="T45" fmla="*/ 463 h 469"/>
                <a:gd name="T46" fmla="*/ 363 w 469"/>
                <a:gd name="T47" fmla="*/ 468 h 469"/>
                <a:gd name="T48" fmla="*/ 392 w 469"/>
                <a:gd name="T49" fmla="*/ 451 h 469"/>
                <a:gd name="T50" fmla="*/ 450 w 469"/>
                <a:gd name="T51" fmla="*/ 392 h 469"/>
                <a:gd name="T52" fmla="*/ 456 w 469"/>
                <a:gd name="T53" fmla="*/ 340 h 469"/>
                <a:gd name="T54" fmla="*/ 456 w 469"/>
                <a:gd name="T55" fmla="*/ 340 h 469"/>
                <a:gd name="T56" fmla="*/ 351 w 469"/>
                <a:gd name="T57" fmla="*/ 234 h 469"/>
                <a:gd name="T58" fmla="*/ 462 w 469"/>
                <a:gd name="T59" fmla="*/ 123 h 469"/>
                <a:gd name="T60" fmla="*/ 462 w 469"/>
                <a:gd name="T61" fmla="*/ 123 h 469"/>
                <a:gd name="T62" fmla="*/ 468 w 469"/>
                <a:gd name="T63" fmla="*/ 100 h 469"/>
                <a:gd name="T64" fmla="*/ 450 w 469"/>
                <a:gd name="T65" fmla="*/ 7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69" h="469">
                  <a:moveTo>
                    <a:pt x="450" y="70"/>
                  </a:moveTo>
                  <a:lnTo>
                    <a:pt x="450" y="70"/>
                  </a:lnTo>
                  <a:cubicBezTo>
                    <a:pt x="392" y="18"/>
                    <a:pt x="392" y="18"/>
                    <a:pt x="392" y="18"/>
                  </a:cubicBezTo>
                  <a:cubicBezTo>
                    <a:pt x="374" y="0"/>
                    <a:pt x="357" y="0"/>
                    <a:pt x="339" y="12"/>
                  </a:cubicBezTo>
                  <a:cubicBezTo>
                    <a:pt x="339" y="6"/>
                    <a:pt x="339" y="6"/>
                    <a:pt x="339" y="6"/>
                  </a:cubicBezTo>
                  <a:cubicBezTo>
                    <a:pt x="339" y="12"/>
                    <a:pt x="339" y="12"/>
                    <a:pt x="339" y="12"/>
                  </a:cubicBezTo>
                  <a:cubicBezTo>
                    <a:pt x="234" y="111"/>
                    <a:pt x="234" y="111"/>
                    <a:pt x="234" y="111"/>
                  </a:cubicBezTo>
                  <a:cubicBezTo>
                    <a:pt x="123" y="6"/>
                    <a:pt x="123" y="6"/>
                    <a:pt x="123" y="6"/>
                  </a:cubicBezTo>
                  <a:lnTo>
                    <a:pt x="123" y="6"/>
                  </a:lnTo>
                  <a:cubicBezTo>
                    <a:pt x="117" y="0"/>
                    <a:pt x="105" y="0"/>
                    <a:pt x="99" y="0"/>
                  </a:cubicBezTo>
                  <a:cubicBezTo>
                    <a:pt x="94" y="0"/>
                    <a:pt x="82" y="6"/>
                    <a:pt x="76" y="12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0" y="94"/>
                    <a:pt x="0" y="111"/>
                    <a:pt x="12" y="129"/>
                  </a:cubicBezTo>
                  <a:cubicBezTo>
                    <a:pt x="117" y="234"/>
                    <a:pt x="117" y="234"/>
                    <a:pt x="117" y="234"/>
                  </a:cubicBezTo>
                  <a:cubicBezTo>
                    <a:pt x="6" y="346"/>
                    <a:pt x="6" y="346"/>
                    <a:pt x="6" y="346"/>
                  </a:cubicBezTo>
                  <a:cubicBezTo>
                    <a:pt x="0" y="351"/>
                    <a:pt x="0" y="357"/>
                    <a:pt x="0" y="363"/>
                  </a:cubicBezTo>
                  <a:cubicBezTo>
                    <a:pt x="0" y="375"/>
                    <a:pt x="6" y="381"/>
                    <a:pt x="17" y="392"/>
                  </a:cubicBezTo>
                  <a:cubicBezTo>
                    <a:pt x="76" y="451"/>
                    <a:pt x="76" y="451"/>
                    <a:pt x="76" y="451"/>
                  </a:cubicBezTo>
                  <a:cubicBezTo>
                    <a:pt x="94" y="468"/>
                    <a:pt x="111" y="468"/>
                    <a:pt x="129" y="457"/>
                  </a:cubicBezTo>
                  <a:lnTo>
                    <a:pt x="129" y="457"/>
                  </a:lnTo>
                  <a:lnTo>
                    <a:pt x="129" y="457"/>
                  </a:lnTo>
                  <a:cubicBezTo>
                    <a:pt x="234" y="351"/>
                    <a:pt x="234" y="351"/>
                    <a:pt x="234" y="351"/>
                  </a:cubicBezTo>
                  <a:cubicBezTo>
                    <a:pt x="345" y="463"/>
                    <a:pt x="345" y="463"/>
                    <a:pt x="345" y="463"/>
                  </a:cubicBezTo>
                  <a:cubicBezTo>
                    <a:pt x="351" y="463"/>
                    <a:pt x="357" y="468"/>
                    <a:pt x="363" y="468"/>
                  </a:cubicBezTo>
                  <a:cubicBezTo>
                    <a:pt x="374" y="463"/>
                    <a:pt x="386" y="463"/>
                    <a:pt x="392" y="451"/>
                  </a:cubicBezTo>
                  <a:cubicBezTo>
                    <a:pt x="450" y="392"/>
                    <a:pt x="450" y="392"/>
                    <a:pt x="450" y="392"/>
                  </a:cubicBezTo>
                  <a:cubicBezTo>
                    <a:pt x="468" y="375"/>
                    <a:pt x="468" y="357"/>
                    <a:pt x="456" y="340"/>
                  </a:cubicBezTo>
                  <a:lnTo>
                    <a:pt x="456" y="340"/>
                  </a:lnTo>
                  <a:cubicBezTo>
                    <a:pt x="351" y="234"/>
                    <a:pt x="351" y="234"/>
                    <a:pt x="351" y="234"/>
                  </a:cubicBezTo>
                  <a:cubicBezTo>
                    <a:pt x="462" y="123"/>
                    <a:pt x="462" y="123"/>
                    <a:pt x="462" y="123"/>
                  </a:cubicBezTo>
                  <a:lnTo>
                    <a:pt x="462" y="123"/>
                  </a:lnTo>
                  <a:cubicBezTo>
                    <a:pt x="468" y="111"/>
                    <a:pt x="468" y="105"/>
                    <a:pt x="468" y="100"/>
                  </a:cubicBezTo>
                  <a:cubicBezTo>
                    <a:pt x="468" y="88"/>
                    <a:pt x="462" y="82"/>
                    <a:pt x="450" y="7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37" name="Freeform 44"/>
            <p:cNvSpPr>
              <a:spLocks noChangeArrowheads="1"/>
            </p:cNvSpPr>
            <p:nvPr/>
          </p:nvSpPr>
          <p:spPr bwMode="auto">
            <a:xfrm flipH="1">
              <a:off x="15172612" y="10601552"/>
              <a:ext cx="340376" cy="339910"/>
            </a:xfrm>
            <a:custGeom>
              <a:avLst/>
              <a:gdLst>
                <a:gd name="T0" fmla="*/ 450 w 469"/>
                <a:gd name="T1" fmla="*/ 76 h 469"/>
                <a:gd name="T2" fmla="*/ 450 w 469"/>
                <a:gd name="T3" fmla="*/ 76 h 469"/>
                <a:gd name="T4" fmla="*/ 392 w 469"/>
                <a:gd name="T5" fmla="*/ 18 h 469"/>
                <a:gd name="T6" fmla="*/ 339 w 469"/>
                <a:gd name="T7" fmla="*/ 12 h 469"/>
                <a:gd name="T8" fmla="*/ 339 w 469"/>
                <a:gd name="T9" fmla="*/ 12 h 469"/>
                <a:gd name="T10" fmla="*/ 339 w 469"/>
                <a:gd name="T11" fmla="*/ 12 h 469"/>
                <a:gd name="T12" fmla="*/ 234 w 469"/>
                <a:gd name="T13" fmla="*/ 117 h 469"/>
                <a:gd name="T14" fmla="*/ 123 w 469"/>
                <a:gd name="T15" fmla="*/ 6 h 469"/>
                <a:gd name="T16" fmla="*/ 123 w 469"/>
                <a:gd name="T17" fmla="*/ 6 h 469"/>
                <a:gd name="T18" fmla="*/ 99 w 469"/>
                <a:gd name="T19" fmla="*/ 0 h 469"/>
                <a:gd name="T20" fmla="*/ 76 w 469"/>
                <a:gd name="T21" fmla="*/ 18 h 469"/>
                <a:gd name="T22" fmla="*/ 17 w 469"/>
                <a:gd name="T23" fmla="*/ 76 h 469"/>
                <a:gd name="T24" fmla="*/ 12 w 469"/>
                <a:gd name="T25" fmla="*/ 129 h 469"/>
                <a:gd name="T26" fmla="*/ 117 w 469"/>
                <a:gd name="T27" fmla="*/ 234 h 469"/>
                <a:gd name="T28" fmla="*/ 6 w 469"/>
                <a:gd name="T29" fmla="*/ 345 h 469"/>
                <a:gd name="T30" fmla="*/ 0 w 469"/>
                <a:gd name="T31" fmla="*/ 369 h 469"/>
                <a:gd name="T32" fmla="*/ 17 w 469"/>
                <a:gd name="T33" fmla="*/ 392 h 469"/>
                <a:gd name="T34" fmla="*/ 76 w 469"/>
                <a:gd name="T35" fmla="*/ 450 h 469"/>
                <a:gd name="T36" fmla="*/ 129 w 469"/>
                <a:gd name="T37" fmla="*/ 456 h 469"/>
                <a:gd name="T38" fmla="*/ 129 w 469"/>
                <a:gd name="T39" fmla="*/ 456 h 469"/>
                <a:gd name="T40" fmla="*/ 129 w 469"/>
                <a:gd name="T41" fmla="*/ 456 h 469"/>
                <a:gd name="T42" fmla="*/ 234 w 469"/>
                <a:gd name="T43" fmla="*/ 351 h 469"/>
                <a:gd name="T44" fmla="*/ 345 w 469"/>
                <a:gd name="T45" fmla="*/ 462 h 469"/>
                <a:gd name="T46" fmla="*/ 363 w 469"/>
                <a:gd name="T47" fmla="*/ 468 h 469"/>
                <a:gd name="T48" fmla="*/ 392 w 469"/>
                <a:gd name="T49" fmla="*/ 450 h 469"/>
                <a:gd name="T50" fmla="*/ 450 w 469"/>
                <a:gd name="T51" fmla="*/ 392 h 469"/>
                <a:gd name="T52" fmla="*/ 456 w 469"/>
                <a:gd name="T53" fmla="*/ 339 h 469"/>
                <a:gd name="T54" fmla="*/ 456 w 469"/>
                <a:gd name="T55" fmla="*/ 339 h 469"/>
                <a:gd name="T56" fmla="*/ 351 w 469"/>
                <a:gd name="T57" fmla="*/ 234 h 469"/>
                <a:gd name="T58" fmla="*/ 462 w 469"/>
                <a:gd name="T59" fmla="*/ 123 h 469"/>
                <a:gd name="T60" fmla="*/ 462 w 469"/>
                <a:gd name="T61" fmla="*/ 123 h 469"/>
                <a:gd name="T62" fmla="*/ 468 w 469"/>
                <a:gd name="T63" fmla="*/ 105 h 469"/>
                <a:gd name="T64" fmla="*/ 450 w 469"/>
                <a:gd name="T65" fmla="*/ 76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69" h="469">
                  <a:moveTo>
                    <a:pt x="450" y="76"/>
                  </a:moveTo>
                  <a:lnTo>
                    <a:pt x="450" y="76"/>
                  </a:lnTo>
                  <a:cubicBezTo>
                    <a:pt x="392" y="18"/>
                    <a:pt x="392" y="18"/>
                    <a:pt x="392" y="18"/>
                  </a:cubicBezTo>
                  <a:cubicBezTo>
                    <a:pt x="374" y="0"/>
                    <a:pt x="357" y="0"/>
                    <a:pt x="339" y="12"/>
                  </a:cubicBezTo>
                  <a:lnTo>
                    <a:pt x="339" y="12"/>
                  </a:lnTo>
                  <a:lnTo>
                    <a:pt x="339" y="12"/>
                  </a:lnTo>
                  <a:cubicBezTo>
                    <a:pt x="234" y="117"/>
                    <a:pt x="234" y="117"/>
                    <a:pt x="234" y="117"/>
                  </a:cubicBezTo>
                  <a:cubicBezTo>
                    <a:pt x="123" y="6"/>
                    <a:pt x="123" y="6"/>
                    <a:pt x="123" y="6"/>
                  </a:cubicBezTo>
                  <a:lnTo>
                    <a:pt x="123" y="6"/>
                  </a:lnTo>
                  <a:cubicBezTo>
                    <a:pt x="117" y="0"/>
                    <a:pt x="105" y="0"/>
                    <a:pt x="99" y="0"/>
                  </a:cubicBezTo>
                  <a:cubicBezTo>
                    <a:pt x="93" y="0"/>
                    <a:pt x="82" y="6"/>
                    <a:pt x="76" y="18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0" y="94"/>
                    <a:pt x="0" y="111"/>
                    <a:pt x="12" y="129"/>
                  </a:cubicBezTo>
                  <a:cubicBezTo>
                    <a:pt x="117" y="234"/>
                    <a:pt x="117" y="234"/>
                    <a:pt x="117" y="234"/>
                  </a:cubicBezTo>
                  <a:cubicBezTo>
                    <a:pt x="6" y="345"/>
                    <a:pt x="6" y="345"/>
                    <a:pt x="6" y="345"/>
                  </a:cubicBezTo>
                  <a:cubicBezTo>
                    <a:pt x="0" y="351"/>
                    <a:pt x="0" y="357"/>
                    <a:pt x="0" y="369"/>
                  </a:cubicBezTo>
                  <a:cubicBezTo>
                    <a:pt x="0" y="374"/>
                    <a:pt x="6" y="386"/>
                    <a:pt x="17" y="392"/>
                  </a:cubicBezTo>
                  <a:cubicBezTo>
                    <a:pt x="76" y="450"/>
                    <a:pt x="76" y="450"/>
                    <a:pt x="76" y="450"/>
                  </a:cubicBezTo>
                  <a:cubicBezTo>
                    <a:pt x="93" y="468"/>
                    <a:pt x="111" y="468"/>
                    <a:pt x="129" y="456"/>
                  </a:cubicBezTo>
                  <a:lnTo>
                    <a:pt x="129" y="456"/>
                  </a:lnTo>
                  <a:lnTo>
                    <a:pt x="129" y="456"/>
                  </a:lnTo>
                  <a:cubicBezTo>
                    <a:pt x="234" y="351"/>
                    <a:pt x="234" y="351"/>
                    <a:pt x="234" y="351"/>
                  </a:cubicBezTo>
                  <a:cubicBezTo>
                    <a:pt x="345" y="462"/>
                    <a:pt x="345" y="462"/>
                    <a:pt x="345" y="462"/>
                  </a:cubicBezTo>
                  <a:cubicBezTo>
                    <a:pt x="351" y="468"/>
                    <a:pt x="357" y="468"/>
                    <a:pt x="363" y="468"/>
                  </a:cubicBezTo>
                  <a:cubicBezTo>
                    <a:pt x="374" y="468"/>
                    <a:pt x="380" y="462"/>
                    <a:pt x="392" y="450"/>
                  </a:cubicBezTo>
                  <a:cubicBezTo>
                    <a:pt x="450" y="392"/>
                    <a:pt x="450" y="392"/>
                    <a:pt x="450" y="392"/>
                  </a:cubicBezTo>
                  <a:cubicBezTo>
                    <a:pt x="468" y="374"/>
                    <a:pt x="468" y="357"/>
                    <a:pt x="456" y="339"/>
                  </a:cubicBezTo>
                  <a:lnTo>
                    <a:pt x="456" y="339"/>
                  </a:lnTo>
                  <a:cubicBezTo>
                    <a:pt x="351" y="234"/>
                    <a:pt x="351" y="234"/>
                    <a:pt x="351" y="234"/>
                  </a:cubicBezTo>
                  <a:cubicBezTo>
                    <a:pt x="462" y="123"/>
                    <a:pt x="462" y="123"/>
                    <a:pt x="462" y="123"/>
                  </a:cubicBezTo>
                  <a:lnTo>
                    <a:pt x="462" y="123"/>
                  </a:lnTo>
                  <a:cubicBezTo>
                    <a:pt x="468" y="117"/>
                    <a:pt x="468" y="111"/>
                    <a:pt x="468" y="105"/>
                  </a:cubicBezTo>
                  <a:cubicBezTo>
                    <a:pt x="468" y="94"/>
                    <a:pt x="462" y="82"/>
                    <a:pt x="450" y="76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 flipH="1">
              <a:off x="12514434" y="4784223"/>
              <a:ext cx="917396" cy="916140"/>
              <a:chOff x="10908012" y="4894178"/>
              <a:chExt cx="768558" cy="768047"/>
            </a:xfrm>
          </p:grpSpPr>
          <p:sp>
            <p:nvSpPr>
              <p:cNvPr id="138" name="Freeform 45"/>
              <p:cNvSpPr>
                <a:spLocks noChangeArrowheads="1"/>
              </p:cNvSpPr>
              <p:nvPr/>
            </p:nvSpPr>
            <p:spPr bwMode="auto">
              <a:xfrm flipH="1">
                <a:off x="11201877" y="5027162"/>
                <a:ext cx="248594" cy="502080"/>
              </a:xfrm>
              <a:custGeom>
                <a:avLst/>
                <a:gdLst>
                  <a:gd name="T0" fmla="*/ 199 w 416"/>
                  <a:gd name="T1" fmla="*/ 199 h 820"/>
                  <a:gd name="T2" fmla="*/ 199 w 416"/>
                  <a:gd name="T3" fmla="*/ 199 h 820"/>
                  <a:gd name="T4" fmla="*/ 35 w 416"/>
                  <a:gd name="T5" fmla="*/ 275 h 820"/>
                  <a:gd name="T6" fmla="*/ 0 w 416"/>
                  <a:gd name="T7" fmla="*/ 105 h 820"/>
                  <a:gd name="T8" fmla="*/ 234 w 416"/>
                  <a:gd name="T9" fmla="*/ 0 h 820"/>
                  <a:gd name="T10" fmla="*/ 415 w 416"/>
                  <a:gd name="T11" fmla="*/ 0 h 820"/>
                  <a:gd name="T12" fmla="*/ 415 w 416"/>
                  <a:gd name="T13" fmla="*/ 819 h 820"/>
                  <a:gd name="T14" fmla="*/ 199 w 416"/>
                  <a:gd name="T15" fmla="*/ 819 h 820"/>
                  <a:gd name="T16" fmla="*/ 199 w 416"/>
                  <a:gd name="T17" fmla="*/ 199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6" h="820">
                    <a:moveTo>
                      <a:pt x="199" y="199"/>
                    </a:moveTo>
                    <a:lnTo>
                      <a:pt x="199" y="199"/>
                    </a:lnTo>
                    <a:lnTo>
                      <a:pt x="35" y="275"/>
                    </a:lnTo>
                    <a:lnTo>
                      <a:pt x="0" y="105"/>
                    </a:lnTo>
                    <a:lnTo>
                      <a:pt x="234" y="0"/>
                    </a:lnTo>
                    <a:lnTo>
                      <a:pt x="415" y="0"/>
                    </a:lnTo>
                    <a:lnTo>
                      <a:pt x="415" y="819"/>
                    </a:lnTo>
                    <a:lnTo>
                      <a:pt x="199" y="819"/>
                    </a:lnTo>
                    <a:lnTo>
                      <a:pt x="199" y="199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39" name="Freeform 46"/>
              <p:cNvSpPr>
                <a:spLocks noChangeArrowheads="1"/>
              </p:cNvSpPr>
              <p:nvPr/>
            </p:nvSpPr>
            <p:spPr bwMode="auto">
              <a:xfrm>
                <a:off x="10908012" y="4894178"/>
                <a:ext cx="768558" cy="768047"/>
              </a:xfrm>
              <a:custGeom>
                <a:avLst/>
                <a:gdLst>
                  <a:gd name="T0" fmla="*/ 0 w 1253"/>
                  <a:gd name="T1" fmla="*/ 627 h 1254"/>
                  <a:gd name="T2" fmla="*/ 0 w 1253"/>
                  <a:gd name="T3" fmla="*/ 627 h 1254"/>
                  <a:gd name="T4" fmla="*/ 626 w 1253"/>
                  <a:gd name="T5" fmla="*/ 0 h 1254"/>
                  <a:gd name="T6" fmla="*/ 1252 w 1253"/>
                  <a:gd name="T7" fmla="*/ 627 h 1254"/>
                  <a:gd name="T8" fmla="*/ 626 w 1253"/>
                  <a:gd name="T9" fmla="*/ 1253 h 1254"/>
                  <a:gd name="T10" fmla="*/ 0 w 1253"/>
                  <a:gd name="T11" fmla="*/ 627 h 1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53" h="1254">
                    <a:moveTo>
                      <a:pt x="0" y="627"/>
                    </a:moveTo>
                    <a:lnTo>
                      <a:pt x="0" y="627"/>
                    </a:lnTo>
                    <a:cubicBezTo>
                      <a:pt x="0" y="281"/>
                      <a:pt x="275" y="0"/>
                      <a:pt x="626" y="0"/>
                    </a:cubicBezTo>
                    <a:cubicBezTo>
                      <a:pt x="971" y="0"/>
                      <a:pt x="1252" y="281"/>
                      <a:pt x="1252" y="627"/>
                    </a:cubicBezTo>
                    <a:cubicBezTo>
                      <a:pt x="1252" y="972"/>
                      <a:pt x="971" y="1253"/>
                      <a:pt x="626" y="1253"/>
                    </a:cubicBezTo>
                    <a:cubicBezTo>
                      <a:pt x="275" y="1253"/>
                      <a:pt x="0" y="972"/>
                      <a:pt x="0" y="627"/>
                    </a:cubicBezTo>
                  </a:path>
                </a:pathLst>
              </a:custGeom>
              <a:noFill/>
              <a:ln w="8280" cap="flat">
                <a:solidFill>
                  <a:schemeClr val="accent5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sp>
          <p:nvSpPr>
            <p:cNvPr id="142" name="Freeform 49"/>
            <p:cNvSpPr>
              <a:spLocks noChangeArrowheads="1"/>
            </p:cNvSpPr>
            <p:nvPr/>
          </p:nvSpPr>
          <p:spPr bwMode="auto">
            <a:xfrm flipH="1">
              <a:off x="10459210" y="8186569"/>
              <a:ext cx="956296" cy="922615"/>
            </a:xfrm>
            <a:custGeom>
              <a:avLst/>
              <a:gdLst>
                <a:gd name="T0" fmla="*/ 1118 w 1306"/>
                <a:gd name="T1" fmla="*/ 836 h 1263"/>
                <a:gd name="T2" fmla="*/ 1118 w 1306"/>
                <a:gd name="T3" fmla="*/ 836 h 1263"/>
                <a:gd name="T4" fmla="*/ 1159 w 1306"/>
                <a:gd name="T5" fmla="*/ 672 h 1263"/>
                <a:gd name="T6" fmla="*/ 1305 w 1306"/>
                <a:gd name="T7" fmla="*/ 661 h 1263"/>
                <a:gd name="T8" fmla="*/ 1281 w 1306"/>
                <a:gd name="T9" fmla="*/ 462 h 1263"/>
                <a:gd name="T10" fmla="*/ 1135 w 1306"/>
                <a:gd name="T11" fmla="*/ 479 h 1263"/>
                <a:gd name="T12" fmla="*/ 942 w 1306"/>
                <a:gd name="T13" fmla="*/ 216 h 1263"/>
                <a:gd name="T14" fmla="*/ 1001 w 1306"/>
                <a:gd name="T15" fmla="*/ 82 h 1263"/>
                <a:gd name="T16" fmla="*/ 819 w 1306"/>
                <a:gd name="T17" fmla="*/ 0 h 1263"/>
                <a:gd name="T18" fmla="*/ 761 w 1306"/>
                <a:gd name="T19" fmla="*/ 134 h 1263"/>
                <a:gd name="T20" fmla="*/ 439 w 1306"/>
                <a:gd name="T21" fmla="*/ 169 h 1263"/>
                <a:gd name="T22" fmla="*/ 351 w 1306"/>
                <a:gd name="T23" fmla="*/ 52 h 1263"/>
                <a:gd name="T24" fmla="*/ 187 w 1306"/>
                <a:gd name="T25" fmla="*/ 169 h 1263"/>
                <a:gd name="T26" fmla="*/ 275 w 1306"/>
                <a:gd name="T27" fmla="*/ 286 h 1263"/>
                <a:gd name="T28" fmla="*/ 187 w 1306"/>
                <a:gd name="T29" fmla="*/ 427 h 1263"/>
                <a:gd name="T30" fmla="*/ 146 w 1306"/>
                <a:gd name="T31" fmla="*/ 585 h 1263"/>
                <a:gd name="T32" fmla="*/ 0 w 1306"/>
                <a:gd name="T33" fmla="*/ 602 h 1263"/>
                <a:gd name="T34" fmla="*/ 23 w 1306"/>
                <a:gd name="T35" fmla="*/ 801 h 1263"/>
                <a:gd name="T36" fmla="*/ 164 w 1306"/>
                <a:gd name="T37" fmla="*/ 784 h 1263"/>
                <a:gd name="T38" fmla="*/ 363 w 1306"/>
                <a:gd name="T39" fmla="*/ 1046 h 1263"/>
                <a:gd name="T40" fmla="*/ 304 w 1306"/>
                <a:gd name="T41" fmla="*/ 1181 h 1263"/>
                <a:gd name="T42" fmla="*/ 486 w 1306"/>
                <a:gd name="T43" fmla="*/ 1262 h 1263"/>
                <a:gd name="T44" fmla="*/ 544 w 1306"/>
                <a:gd name="T45" fmla="*/ 1128 h 1263"/>
                <a:gd name="T46" fmla="*/ 866 w 1306"/>
                <a:gd name="T47" fmla="*/ 1093 h 1263"/>
                <a:gd name="T48" fmla="*/ 954 w 1306"/>
                <a:gd name="T49" fmla="*/ 1210 h 1263"/>
                <a:gd name="T50" fmla="*/ 1112 w 1306"/>
                <a:gd name="T51" fmla="*/ 1093 h 1263"/>
                <a:gd name="T52" fmla="*/ 1030 w 1306"/>
                <a:gd name="T53" fmla="*/ 976 h 1263"/>
                <a:gd name="T54" fmla="*/ 1118 w 1306"/>
                <a:gd name="T55" fmla="*/ 836 h 1263"/>
                <a:gd name="T56" fmla="*/ 497 w 1306"/>
                <a:gd name="T57" fmla="*/ 982 h 1263"/>
                <a:gd name="T58" fmla="*/ 497 w 1306"/>
                <a:gd name="T59" fmla="*/ 982 h 1263"/>
                <a:gd name="T60" fmla="*/ 304 w 1306"/>
                <a:gd name="T61" fmla="*/ 479 h 1263"/>
                <a:gd name="T62" fmla="*/ 808 w 1306"/>
                <a:gd name="T63" fmla="*/ 280 h 1263"/>
                <a:gd name="T64" fmla="*/ 1001 w 1306"/>
                <a:gd name="T65" fmla="*/ 784 h 1263"/>
                <a:gd name="T66" fmla="*/ 497 w 1306"/>
                <a:gd name="T67" fmla="*/ 982 h 1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06" h="1263">
                  <a:moveTo>
                    <a:pt x="1118" y="836"/>
                  </a:moveTo>
                  <a:lnTo>
                    <a:pt x="1118" y="836"/>
                  </a:lnTo>
                  <a:cubicBezTo>
                    <a:pt x="1141" y="784"/>
                    <a:pt x="1153" y="731"/>
                    <a:pt x="1159" y="672"/>
                  </a:cubicBezTo>
                  <a:cubicBezTo>
                    <a:pt x="1305" y="661"/>
                    <a:pt x="1305" y="661"/>
                    <a:pt x="1305" y="661"/>
                  </a:cubicBezTo>
                  <a:cubicBezTo>
                    <a:pt x="1281" y="462"/>
                    <a:pt x="1281" y="462"/>
                    <a:pt x="1281" y="462"/>
                  </a:cubicBezTo>
                  <a:cubicBezTo>
                    <a:pt x="1135" y="479"/>
                    <a:pt x="1135" y="479"/>
                    <a:pt x="1135" y="479"/>
                  </a:cubicBezTo>
                  <a:cubicBezTo>
                    <a:pt x="1106" y="374"/>
                    <a:pt x="1036" y="280"/>
                    <a:pt x="942" y="216"/>
                  </a:cubicBezTo>
                  <a:cubicBezTo>
                    <a:pt x="1001" y="82"/>
                    <a:pt x="1001" y="82"/>
                    <a:pt x="1001" y="82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761" y="134"/>
                    <a:pt x="761" y="134"/>
                    <a:pt x="761" y="134"/>
                  </a:cubicBezTo>
                  <a:cubicBezTo>
                    <a:pt x="649" y="111"/>
                    <a:pt x="538" y="123"/>
                    <a:pt x="439" y="169"/>
                  </a:cubicBezTo>
                  <a:cubicBezTo>
                    <a:pt x="351" y="52"/>
                    <a:pt x="351" y="52"/>
                    <a:pt x="351" y="52"/>
                  </a:cubicBezTo>
                  <a:cubicBezTo>
                    <a:pt x="187" y="169"/>
                    <a:pt x="187" y="169"/>
                    <a:pt x="187" y="169"/>
                  </a:cubicBezTo>
                  <a:cubicBezTo>
                    <a:pt x="275" y="286"/>
                    <a:pt x="275" y="286"/>
                    <a:pt x="275" y="286"/>
                  </a:cubicBezTo>
                  <a:cubicBezTo>
                    <a:pt x="240" y="327"/>
                    <a:pt x="211" y="374"/>
                    <a:pt x="187" y="427"/>
                  </a:cubicBezTo>
                  <a:cubicBezTo>
                    <a:pt x="164" y="479"/>
                    <a:pt x="152" y="532"/>
                    <a:pt x="146" y="585"/>
                  </a:cubicBezTo>
                  <a:cubicBezTo>
                    <a:pt x="0" y="602"/>
                    <a:pt x="0" y="602"/>
                    <a:pt x="0" y="602"/>
                  </a:cubicBezTo>
                  <a:cubicBezTo>
                    <a:pt x="23" y="801"/>
                    <a:pt x="23" y="801"/>
                    <a:pt x="23" y="801"/>
                  </a:cubicBezTo>
                  <a:cubicBezTo>
                    <a:pt x="164" y="784"/>
                    <a:pt x="164" y="784"/>
                    <a:pt x="164" y="784"/>
                  </a:cubicBezTo>
                  <a:cubicBezTo>
                    <a:pt x="199" y="888"/>
                    <a:pt x="269" y="982"/>
                    <a:pt x="363" y="1046"/>
                  </a:cubicBezTo>
                  <a:cubicBezTo>
                    <a:pt x="304" y="1181"/>
                    <a:pt x="304" y="1181"/>
                    <a:pt x="304" y="1181"/>
                  </a:cubicBezTo>
                  <a:cubicBezTo>
                    <a:pt x="486" y="1262"/>
                    <a:pt x="486" y="1262"/>
                    <a:pt x="486" y="1262"/>
                  </a:cubicBezTo>
                  <a:cubicBezTo>
                    <a:pt x="544" y="1128"/>
                    <a:pt x="544" y="1128"/>
                    <a:pt x="544" y="1128"/>
                  </a:cubicBezTo>
                  <a:cubicBezTo>
                    <a:pt x="655" y="1151"/>
                    <a:pt x="767" y="1140"/>
                    <a:pt x="866" y="1093"/>
                  </a:cubicBezTo>
                  <a:cubicBezTo>
                    <a:pt x="954" y="1210"/>
                    <a:pt x="954" y="1210"/>
                    <a:pt x="954" y="1210"/>
                  </a:cubicBezTo>
                  <a:cubicBezTo>
                    <a:pt x="1112" y="1093"/>
                    <a:pt x="1112" y="1093"/>
                    <a:pt x="1112" y="1093"/>
                  </a:cubicBezTo>
                  <a:cubicBezTo>
                    <a:pt x="1030" y="976"/>
                    <a:pt x="1030" y="976"/>
                    <a:pt x="1030" y="976"/>
                  </a:cubicBezTo>
                  <a:cubicBezTo>
                    <a:pt x="1065" y="935"/>
                    <a:pt x="1094" y="888"/>
                    <a:pt x="1118" y="836"/>
                  </a:cubicBezTo>
                  <a:close/>
                  <a:moveTo>
                    <a:pt x="497" y="982"/>
                  </a:moveTo>
                  <a:lnTo>
                    <a:pt x="497" y="982"/>
                  </a:lnTo>
                  <a:cubicBezTo>
                    <a:pt x="304" y="894"/>
                    <a:pt x="217" y="672"/>
                    <a:pt x="304" y="479"/>
                  </a:cubicBezTo>
                  <a:cubicBezTo>
                    <a:pt x="386" y="286"/>
                    <a:pt x="614" y="199"/>
                    <a:pt x="808" y="280"/>
                  </a:cubicBezTo>
                  <a:cubicBezTo>
                    <a:pt x="1001" y="368"/>
                    <a:pt x="1088" y="591"/>
                    <a:pt x="1001" y="784"/>
                  </a:cubicBezTo>
                  <a:cubicBezTo>
                    <a:pt x="919" y="976"/>
                    <a:pt x="690" y="1064"/>
                    <a:pt x="497" y="9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3" name="Freeform 50"/>
            <p:cNvSpPr>
              <a:spLocks noChangeArrowheads="1"/>
            </p:cNvSpPr>
            <p:nvPr/>
          </p:nvSpPr>
          <p:spPr bwMode="auto">
            <a:xfrm flipH="1">
              <a:off x="17701121" y="7118278"/>
              <a:ext cx="259334" cy="258980"/>
            </a:xfrm>
            <a:custGeom>
              <a:avLst/>
              <a:gdLst>
                <a:gd name="T0" fmla="*/ 356 w 357"/>
                <a:gd name="T1" fmla="*/ 164 h 358"/>
                <a:gd name="T2" fmla="*/ 351 w 357"/>
                <a:gd name="T3" fmla="*/ 111 h 358"/>
                <a:gd name="T4" fmla="*/ 333 w 357"/>
                <a:gd name="T5" fmla="*/ 87 h 358"/>
                <a:gd name="T6" fmla="*/ 193 w 357"/>
                <a:gd name="T7" fmla="*/ 0 h 358"/>
                <a:gd name="T8" fmla="*/ 169 w 357"/>
                <a:gd name="T9" fmla="*/ 0 h 358"/>
                <a:gd name="T10" fmla="*/ 29 w 357"/>
                <a:gd name="T11" fmla="*/ 87 h 358"/>
                <a:gd name="T12" fmla="*/ 23 w 357"/>
                <a:gd name="T13" fmla="*/ 93 h 358"/>
                <a:gd name="T14" fmla="*/ 17 w 357"/>
                <a:gd name="T15" fmla="*/ 111 h 358"/>
                <a:gd name="T16" fmla="*/ 0 w 357"/>
                <a:gd name="T17" fmla="*/ 164 h 358"/>
                <a:gd name="T18" fmla="*/ 5 w 357"/>
                <a:gd name="T19" fmla="*/ 187 h 358"/>
                <a:gd name="T20" fmla="*/ 11 w 357"/>
                <a:gd name="T21" fmla="*/ 240 h 358"/>
                <a:gd name="T22" fmla="*/ 23 w 357"/>
                <a:gd name="T23" fmla="*/ 263 h 358"/>
                <a:gd name="T24" fmla="*/ 169 w 357"/>
                <a:gd name="T25" fmla="*/ 357 h 358"/>
                <a:gd name="T26" fmla="*/ 193 w 357"/>
                <a:gd name="T27" fmla="*/ 357 h 358"/>
                <a:gd name="T28" fmla="*/ 333 w 357"/>
                <a:gd name="T29" fmla="*/ 263 h 358"/>
                <a:gd name="T30" fmla="*/ 339 w 357"/>
                <a:gd name="T31" fmla="*/ 257 h 358"/>
                <a:gd name="T32" fmla="*/ 345 w 357"/>
                <a:gd name="T33" fmla="*/ 240 h 358"/>
                <a:gd name="T34" fmla="*/ 356 w 357"/>
                <a:gd name="T35" fmla="*/ 187 h 358"/>
                <a:gd name="T36" fmla="*/ 117 w 357"/>
                <a:gd name="T37" fmla="*/ 41 h 358"/>
                <a:gd name="T38" fmla="*/ 87 w 357"/>
                <a:gd name="T39" fmla="*/ 87 h 358"/>
                <a:gd name="T40" fmla="*/ 117 w 357"/>
                <a:gd name="T41" fmla="*/ 41 h 358"/>
                <a:gd name="T42" fmla="*/ 41 w 357"/>
                <a:gd name="T43" fmla="*/ 111 h 358"/>
                <a:gd name="T44" fmla="*/ 76 w 357"/>
                <a:gd name="T45" fmla="*/ 164 h 358"/>
                <a:gd name="T46" fmla="*/ 41 w 357"/>
                <a:gd name="T47" fmla="*/ 111 h 358"/>
                <a:gd name="T48" fmla="*/ 41 w 357"/>
                <a:gd name="T49" fmla="*/ 240 h 358"/>
                <a:gd name="T50" fmla="*/ 76 w 357"/>
                <a:gd name="T51" fmla="*/ 187 h 358"/>
                <a:gd name="T52" fmla="*/ 41 w 357"/>
                <a:gd name="T53" fmla="*/ 240 h 358"/>
                <a:gd name="T54" fmla="*/ 52 w 357"/>
                <a:gd name="T55" fmla="*/ 263 h 358"/>
                <a:gd name="T56" fmla="*/ 117 w 357"/>
                <a:gd name="T57" fmla="*/ 316 h 358"/>
                <a:gd name="T58" fmla="*/ 169 w 357"/>
                <a:gd name="T59" fmla="*/ 327 h 358"/>
                <a:gd name="T60" fmla="*/ 117 w 357"/>
                <a:gd name="T61" fmla="*/ 263 h 358"/>
                <a:gd name="T62" fmla="*/ 169 w 357"/>
                <a:gd name="T63" fmla="*/ 327 h 358"/>
                <a:gd name="T64" fmla="*/ 169 w 357"/>
                <a:gd name="T65" fmla="*/ 240 h 358"/>
                <a:gd name="T66" fmla="*/ 99 w 357"/>
                <a:gd name="T67" fmla="*/ 187 h 358"/>
                <a:gd name="T68" fmla="*/ 169 w 357"/>
                <a:gd name="T69" fmla="*/ 240 h 358"/>
                <a:gd name="T70" fmla="*/ 169 w 357"/>
                <a:gd name="T71" fmla="*/ 164 h 358"/>
                <a:gd name="T72" fmla="*/ 111 w 357"/>
                <a:gd name="T73" fmla="*/ 111 h 358"/>
                <a:gd name="T74" fmla="*/ 169 w 357"/>
                <a:gd name="T75" fmla="*/ 164 h 358"/>
                <a:gd name="T76" fmla="*/ 169 w 357"/>
                <a:gd name="T77" fmla="*/ 87 h 358"/>
                <a:gd name="T78" fmla="*/ 169 w 357"/>
                <a:gd name="T79" fmla="*/ 23 h 358"/>
                <a:gd name="T80" fmla="*/ 304 w 357"/>
                <a:gd name="T81" fmla="*/ 87 h 358"/>
                <a:gd name="T82" fmla="*/ 269 w 357"/>
                <a:gd name="T83" fmla="*/ 87 h 358"/>
                <a:gd name="T84" fmla="*/ 304 w 357"/>
                <a:gd name="T85" fmla="*/ 87 h 358"/>
                <a:gd name="T86" fmla="*/ 193 w 357"/>
                <a:gd name="T87" fmla="*/ 23 h 358"/>
                <a:gd name="T88" fmla="*/ 193 w 357"/>
                <a:gd name="T89" fmla="*/ 87 h 358"/>
                <a:gd name="T90" fmla="*/ 193 w 357"/>
                <a:gd name="T91" fmla="*/ 111 h 358"/>
                <a:gd name="T92" fmla="*/ 251 w 357"/>
                <a:gd name="T93" fmla="*/ 111 h 358"/>
                <a:gd name="T94" fmla="*/ 193 w 357"/>
                <a:gd name="T95" fmla="*/ 164 h 358"/>
                <a:gd name="T96" fmla="*/ 193 w 357"/>
                <a:gd name="T97" fmla="*/ 187 h 358"/>
                <a:gd name="T98" fmla="*/ 263 w 357"/>
                <a:gd name="T99" fmla="*/ 187 h 358"/>
                <a:gd name="T100" fmla="*/ 193 w 357"/>
                <a:gd name="T101" fmla="*/ 240 h 358"/>
                <a:gd name="T102" fmla="*/ 193 w 357"/>
                <a:gd name="T103" fmla="*/ 327 h 358"/>
                <a:gd name="T104" fmla="*/ 193 w 357"/>
                <a:gd name="T105" fmla="*/ 263 h 358"/>
                <a:gd name="T106" fmla="*/ 193 w 357"/>
                <a:gd name="T107" fmla="*/ 327 h 358"/>
                <a:gd name="T108" fmla="*/ 245 w 357"/>
                <a:gd name="T109" fmla="*/ 316 h 358"/>
                <a:gd name="T110" fmla="*/ 304 w 357"/>
                <a:gd name="T111" fmla="*/ 263 h 358"/>
                <a:gd name="T112" fmla="*/ 321 w 357"/>
                <a:gd name="T113" fmla="*/ 240 h 358"/>
                <a:gd name="T114" fmla="*/ 280 w 357"/>
                <a:gd name="T115" fmla="*/ 240 h 358"/>
                <a:gd name="T116" fmla="*/ 333 w 357"/>
                <a:gd name="T117" fmla="*/ 187 h 358"/>
                <a:gd name="T118" fmla="*/ 286 w 357"/>
                <a:gd name="T119" fmla="*/ 164 h 358"/>
                <a:gd name="T120" fmla="*/ 280 w 357"/>
                <a:gd name="T121" fmla="*/ 111 h 358"/>
                <a:gd name="T122" fmla="*/ 333 w 357"/>
                <a:gd name="T123" fmla="*/ 164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7" h="358">
                  <a:moveTo>
                    <a:pt x="356" y="164"/>
                  </a:moveTo>
                  <a:lnTo>
                    <a:pt x="356" y="164"/>
                  </a:lnTo>
                  <a:cubicBezTo>
                    <a:pt x="356" y="146"/>
                    <a:pt x="351" y="128"/>
                    <a:pt x="345" y="111"/>
                  </a:cubicBezTo>
                  <a:cubicBezTo>
                    <a:pt x="351" y="111"/>
                    <a:pt x="351" y="111"/>
                    <a:pt x="351" y="111"/>
                  </a:cubicBezTo>
                  <a:cubicBezTo>
                    <a:pt x="339" y="93"/>
                    <a:pt x="339" y="93"/>
                    <a:pt x="339" y="93"/>
                  </a:cubicBezTo>
                  <a:cubicBezTo>
                    <a:pt x="333" y="87"/>
                    <a:pt x="333" y="87"/>
                    <a:pt x="333" y="87"/>
                  </a:cubicBezTo>
                  <a:lnTo>
                    <a:pt x="333" y="87"/>
                  </a:lnTo>
                  <a:cubicBezTo>
                    <a:pt x="304" y="35"/>
                    <a:pt x="251" y="5"/>
                    <a:pt x="193" y="0"/>
                  </a:cubicBezTo>
                  <a:lnTo>
                    <a:pt x="193" y="0"/>
                  </a:lnTo>
                  <a:cubicBezTo>
                    <a:pt x="169" y="0"/>
                    <a:pt x="169" y="0"/>
                    <a:pt x="169" y="0"/>
                  </a:cubicBezTo>
                  <a:lnTo>
                    <a:pt x="169" y="0"/>
                  </a:lnTo>
                  <a:cubicBezTo>
                    <a:pt x="111" y="5"/>
                    <a:pt x="58" y="35"/>
                    <a:pt x="29" y="87"/>
                  </a:cubicBezTo>
                  <a:cubicBezTo>
                    <a:pt x="23" y="87"/>
                    <a:pt x="23" y="87"/>
                    <a:pt x="23" y="87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7" y="111"/>
                    <a:pt x="17" y="111"/>
                    <a:pt x="17" y="111"/>
                  </a:cubicBezTo>
                  <a:cubicBezTo>
                    <a:pt x="5" y="128"/>
                    <a:pt x="5" y="146"/>
                    <a:pt x="5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5" y="187"/>
                    <a:pt x="5" y="187"/>
                    <a:pt x="5" y="187"/>
                  </a:cubicBezTo>
                  <a:cubicBezTo>
                    <a:pt x="5" y="205"/>
                    <a:pt x="5" y="228"/>
                    <a:pt x="17" y="240"/>
                  </a:cubicBezTo>
                  <a:cubicBezTo>
                    <a:pt x="11" y="240"/>
                    <a:pt x="11" y="240"/>
                    <a:pt x="11" y="240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3" y="263"/>
                    <a:pt x="23" y="263"/>
                    <a:pt x="23" y="263"/>
                  </a:cubicBezTo>
                  <a:cubicBezTo>
                    <a:pt x="29" y="263"/>
                    <a:pt x="29" y="263"/>
                    <a:pt x="29" y="263"/>
                  </a:cubicBezTo>
                  <a:cubicBezTo>
                    <a:pt x="58" y="316"/>
                    <a:pt x="111" y="351"/>
                    <a:pt x="169" y="357"/>
                  </a:cubicBezTo>
                  <a:lnTo>
                    <a:pt x="169" y="357"/>
                  </a:lnTo>
                  <a:cubicBezTo>
                    <a:pt x="193" y="357"/>
                    <a:pt x="193" y="357"/>
                    <a:pt x="193" y="357"/>
                  </a:cubicBezTo>
                  <a:lnTo>
                    <a:pt x="193" y="357"/>
                  </a:lnTo>
                  <a:cubicBezTo>
                    <a:pt x="251" y="351"/>
                    <a:pt x="304" y="316"/>
                    <a:pt x="333" y="263"/>
                  </a:cubicBezTo>
                  <a:lnTo>
                    <a:pt x="333" y="263"/>
                  </a:lnTo>
                  <a:cubicBezTo>
                    <a:pt x="339" y="257"/>
                    <a:pt x="339" y="257"/>
                    <a:pt x="339" y="257"/>
                  </a:cubicBezTo>
                  <a:cubicBezTo>
                    <a:pt x="351" y="240"/>
                    <a:pt x="351" y="240"/>
                    <a:pt x="351" y="240"/>
                  </a:cubicBezTo>
                  <a:cubicBezTo>
                    <a:pt x="345" y="240"/>
                    <a:pt x="345" y="240"/>
                    <a:pt x="345" y="240"/>
                  </a:cubicBezTo>
                  <a:cubicBezTo>
                    <a:pt x="351" y="228"/>
                    <a:pt x="356" y="205"/>
                    <a:pt x="356" y="187"/>
                  </a:cubicBezTo>
                  <a:lnTo>
                    <a:pt x="356" y="187"/>
                  </a:lnTo>
                  <a:cubicBezTo>
                    <a:pt x="356" y="164"/>
                    <a:pt x="356" y="164"/>
                    <a:pt x="356" y="164"/>
                  </a:cubicBezTo>
                  <a:close/>
                  <a:moveTo>
                    <a:pt x="117" y="41"/>
                  </a:moveTo>
                  <a:lnTo>
                    <a:pt x="117" y="41"/>
                  </a:lnTo>
                  <a:cubicBezTo>
                    <a:pt x="105" y="52"/>
                    <a:pt x="99" y="70"/>
                    <a:pt x="87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70" y="64"/>
                    <a:pt x="93" y="46"/>
                    <a:pt x="117" y="41"/>
                  </a:cubicBezTo>
                  <a:close/>
                  <a:moveTo>
                    <a:pt x="41" y="111"/>
                  </a:moveTo>
                  <a:lnTo>
                    <a:pt x="41" y="111"/>
                  </a:lnTo>
                  <a:cubicBezTo>
                    <a:pt x="82" y="111"/>
                    <a:pt x="82" y="111"/>
                    <a:pt x="82" y="111"/>
                  </a:cubicBezTo>
                  <a:cubicBezTo>
                    <a:pt x="82" y="128"/>
                    <a:pt x="76" y="146"/>
                    <a:pt x="76" y="164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29" y="146"/>
                    <a:pt x="35" y="128"/>
                    <a:pt x="41" y="111"/>
                  </a:cubicBezTo>
                  <a:close/>
                  <a:moveTo>
                    <a:pt x="41" y="240"/>
                  </a:moveTo>
                  <a:lnTo>
                    <a:pt x="41" y="240"/>
                  </a:lnTo>
                  <a:cubicBezTo>
                    <a:pt x="35" y="228"/>
                    <a:pt x="29" y="205"/>
                    <a:pt x="29" y="187"/>
                  </a:cubicBezTo>
                  <a:cubicBezTo>
                    <a:pt x="76" y="187"/>
                    <a:pt x="76" y="187"/>
                    <a:pt x="76" y="187"/>
                  </a:cubicBezTo>
                  <a:cubicBezTo>
                    <a:pt x="76" y="205"/>
                    <a:pt x="82" y="228"/>
                    <a:pt x="82" y="240"/>
                  </a:cubicBezTo>
                  <a:lnTo>
                    <a:pt x="41" y="240"/>
                  </a:lnTo>
                  <a:close/>
                  <a:moveTo>
                    <a:pt x="52" y="263"/>
                  </a:moveTo>
                  <a:lnTo>
                    <a:pt x="52" y="263"/>
                  </a:lnTo>
                  <a:cubicBezTo>
                    <a:pt x="87" y="263"/>
                    <a:pt x="87" y="263"/>
                    <a:pt x="87" y="263"/>
                  </a:cubicBezTo>
                  <a:cubicBezTo>
                    <a:pt x="99" y="286"/>
                    <a:pt x="105" y="304"/>
                    <a:pt x="117" y="316"/>
                  </a:cubicBezTo>
                  <a:cubicBezTo>
                    <a:pt x="93" y="304"/>
                    <a:pt x="70" y="286"/>
                    <a:pt x="52" y="263"/>
                  </a:cubicBezTo>
                  <a:close/>
                  <a:moveTo>
                    <a:pt x="169" y="327"/>
                  </a:moveTo>
                  <a:lnTo>
                    <a:pt x="169" y="327"/>
                  </a:lnTo>
                  <a:cubicBezTo>
                    <a:pt x="146" y="322"/>
                    <a:pt x="128" y="298"/>
                    <a:pt x="117" y="263"/>
                  </a:cubicBezTo>
                  <a:cubicBezTo>
                    <a:pt x="169" y="263"/>
                    <a:pt x="169" y="263"/>
                    <a:pt x="169" y="263"/>
                  </a:cubicBezTo>
                  <a:lnTo>
                    <a:pt x="169" y="327"/>
                  </a:lnTo>
                  <a:close/>
                  <a:moveTo>
                    <a:pt x="169" y="240"/>
                  </a:moveTo>
                  <a:lnTo>
                    <a:pt x="169" y="240"/>
                  </a:lnTo>
                  <a:cubicBezTo>
                    <a:pt x="111" y="240"/>
                    <a:pt x="111" y="240"/>
                    <a:pt x="111" y="240"/>
                  </a:cubicBezTo>
                  <a:cubicBezTo>
                    <a:pt x="105" y="228"/>
                    <a:pt x="99" y="205"/>
                    <a:pt x="99" y="187"/>
                  </a:cubicBezTo>
                  <a:cubicBezTo>
                    <a:pt x="169" y="187"/>
                    <a:pt x="169" y="187"/>
                    <a:pt x="169" y="187"/>
                  </a:cubicBezTo>
                  <a:lnTo>
                    <a:pt x="169" y="240"/>
                  </a:lnTo>
                  <a:close/>
                  <a:moveTo>
                    <a:pt x="169" y="164"/>
                  </a:moveTo>
                  <a:lnTo>
                    <a:pt x="169" y="164"/>
                  </a:lnTo>
                  <a:cubicBezTo>
                    <a:pt x="99" y="164"/>
                    <a:pt x="99" y="164"/>
                    <a:pt x="99" y="164"/>
                  </a:cubicBezTo>
                  <a:cubicBezTo>
                    <a:pt x="99" y="146"/>
                    <a:pt x="105" y="128"/>
                    <a:pt x="111" y="111"/>
                  </a:cubicBezTo>
                  <a:cubicBezTo>
                    <a:pt x="169" y="111"/>
                    <a:pt x="169" y="111"/>
                    <a:pt x="169" y="111"/>
                  </a:cubicBezTo>
                  <a:lnTo>
                    <a:pt x="169" y="164"/>
                  </a:lnTo>
                  <a:close/>
                  <a:moveTo>
                    <a:pt x="169" y="87"/>
                  </a:moveTo>
                  <a:lnTo>
                    <a:pt x="169" y="87"/>
                  </a:lnTo>
                  <a:cubicBezTo>
                    <a:pt x="117" y="87"/>
                    <a:pt x="117" y="87"/>
                    <a:pt x="117" y="87"/>
                  </a:cubicBezTo>
                  <a:cubicBezTo>
                    <a:pt x="128" y="52"/>
                    <a:pt x="146" y="29"/>
                    <a:pt x="169" y="23"/>
                  </a:cubicBezTo>
                  <a:lnTo>
                    <a:pt x="169" y="87"/>
                  </a:lnTo>
                  <a:close/>
                  <a:moveTo>
                    <a:pt x="304" y="87"/>
                  </a:moveTo>
                  <a:lnTo>
                    <a:pt x="304" y="87"/>
                  </a:lnTo>
                  <a:cubicBezTo>
                    <a:pt x="269" y="87"/>
                    <a:pt x="269" y="87"/>
                    <a:pt x="269" y="87"/>
                  </a:cubicBezTo>
                  <a:cubicBezTo>
                    <a:pt x="263" y="70"/>
                    <a:pt x="257" y="52"/>
                    <a:pt x="245" y="41"/>
                  </a:cubicBezTo>
                  <a:cubicBezTo>
                    <a:pt x="269" y="46"/>
                    <a:pt x="292" y="64"/>
                    <a:pt x="304" y="87"/>
                  </a:cubicBezTo>
                  <a:close/>
                  <a:moveTo>
                    <a:pt x="193" y="23"/>
                  </a:moveTo>
                  <a:lnTo>
                    <a:pt x="193" y="23"/>
                  </a:lnTo>
                  <a:cubicBezTo>
                    <a:pt x="216" y="29"/>
                    <a:pt x="234" y="52"/>
                    <a:pt x="245" y="87"/>
                  </a:cubicBezTo>
                  <a:cubicBezTo>
                    <a:pt x="193" y="87"/>
                    <a:pt x="193" y="87"/>
                    <a:pt x="193" y="87"/>
                  </a:cubicBezTo>
                  <a:lnTo>
                    <a:pt x="193" y="23"/>
                  </a:lnTo>
                  <a:close/>
                  <a:moveTo>
                    <a:pt x="193" y="111"/>
                  </a:moveTo>
                  <a:lnTo>
                    <a:pt x="193" y="111"/>
                  </a:lnTo>
                  <a:cubicBezTo>
                    <a:pt x="251" y="111"/>
                    <a:pt x="251" y="111"/>
                    <a:pt x="251" y="111"/>
                  </a:cubicBezTo>
                  <a:cubicBezTo>
                    <a:pt x="257" y="128"/>
                    <a:pt x="257" y="146"/>
                    <a:pt x="263" y="164"/>
                  </a:cubicBezTo>
                  <a:cubicBezTo>
                    <a:pt x="193" y="164"/>
                    <a:pt x="193" y="164"/>
                    <a:pt x="193" y="164"/>
                  </a:cubicBezTo>
                  <a:lnTo>
                    <a:pt x="193" y="111"/>
                  </a:lnTo>
                  <a:close/>
                  <a:moveTo>
                    <a:pt x="193" y="187"/>
                  </a:moveTo>
                  <a:lnTo>
                    <a:pt x="193" y="187"/>
                  </a:lnTo>
                  <a:cubicBezTo>
                    <a:pt x="263" y="187"/>
                    <a:pt x="263" y="187"/>
                    <a:pt x="263" y="187"/>
                  </a:cubicBezTo>
                  <a:cubicBezTo>
                    <a:pt x="257" y="205"/>
                    <a:pt x="257" y="228"/>
                    <a:pt x="251" y="240"/>
                  </a:cubicBezTo>
                  <a:cubicBezTo>
                    <a:pt x="193" y="240"/>
                    <a:pt x="193" y="240"/>
                    <a:pt x="193" y="240"/>
                  </a:cubicBezTo>
                  <a:lnTo>
                    <a:pt x="193" y="187"/>
                  </a:lnTo>
                  <a:close/>
                  <a:moveTo>
                    <a:pt x="193" y="327"/>
                  </a:moveTo>
                  <a:lnTo>
                    <a:pt x="193" y="327"/>
                  </a:lnTo>
                  <a:cubicBezTo>
                    <a:pt x="193" y="263"/>
                    <a:pt x="193" y="263"/>
                    <a:pt x="193" y="263"/>
                  </a:cubicBezTo>
                  <a:cubicBezTo>
                    <a:pt x="245" y="263"/>
                    <a:pt x="245" y="263"/>
                    <a:pt x="245" y="263"/>
                  </a:cubicBezTo>
                  <a:cubicBezTo>
                    <a:pt x="234" y="298"/>
                    <a:pt x="216" y="322"/>
                    <a:pt x="193" y="327"/>
                  </a:cubicBezTo>
                  <a:close/>
                  <a:moveTo>
                    <a:pt x="245" y="316"/>
                  </a:moveTo>
                  <a:lnTo>
                    <a:pt x="245" y="316"/>
                  </a:lnTo>
                  <a:cubicBezTo>
                    <a:pt x="257" y="304"/>
                    <a:pt x="263" y="286"/>
                    <a:pt x="269" y="263"/>
                  </a:cubicBezTo>
                  <a:cubicBezTo>
                    <a:pt x="304" y="263"/>
                    <a:pt x="304" y="263"/>
                    <a:pt x="304" y="263"/>
                  </a:cubicBezTo>
                  <a:cubicBezTo>
                    <a:pt x="292" y="286"/>
                    <a:pt x="269" y="304"/>
                    <a:pt x="245" y="316"/>
                  </a:cubicBezTo>
                  <a:close/>
                  <a:moveTo>
                    <a:pt x="321" y="240"/>
                  </a:moveTo>
                  <a:lnTo>
                    <a:pt x="321" y="240"/>
                  </a:lnTo>
                  <a:cubicBezTo>
                    <a:pt x="280" y="240"/>
                    <a:pt x="280" y="240"/>
                    <a:pt x="280" y="240"/>
                  </a:cubicBezTo>
                  <a:cubicBezTo>
                    <a:pt x="280" y="228"/>
                    <a:pt x="286" y="205"/>
                    <a:pt x="286" y="187"/>
                  </a:cubicBezTo>
                  <a:cubicBezTo>
                    <a:pt x="333" y="187"/>
                    <a:pt x="333" y="187"/>
                    <a:pt x="333" y="187"/>
                  </a:cubicBezTo>
                  <a:cubicBezTo>
                    <a:pt x="333" y="205"/>
                    <a:pt x="327" y="228"/>
                    <a:pt x="321" y="240"/>
                  </a:cubicBezTo>
                  <a:close/>
                  <a:moveTo>
                    <a:pt x="286" y="164"/>
                  </a:moveTo>
                  <a:lnTo>
                    <a:pt x="286" y="164"/>
                  </a:lnTo>
                  <a:cubicBezTo>
                    <a:pt x="286" y="146"/>
                    <a:pt x="280" y="128"/>
                    <a:pt x="280" y="111"/>
                  </a:cubicBezTo>
                  <a:cubicBezTo>
                    <a:pt x="321" y="111"/>
                    <a:pt x="321" y="111"/>
                    <a:pt x="321" y="111"/>
                  </a:cubicBezTo>
                  <a:cubicBezTo>
                    <a:pt x="327" y="128"/>
                    <a:pt x="333" y="146"/>
                    <a:pt x="333" y="164"/>
                  </a:cubicBezTo>
                  <a:lnTo>
                    <a:pt x="286" y="1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4" name="Freeform 51"/>
            <p:cNvSpPr>
              <a:spLocks noChangeArrowheads="1"/>
            </p:cNvSpPr>
            <p:nvPr/>
          </p:nvSpPr>
          <p:spPr bwMode="auto">
            <a:xfrm flipH="1">
              <a:off x="13934290" y="8688340"/>
              <a:ext cx="259334" cy="258980"/>
            </a:xfrm>
            <a:custGeom>
              <a:avLst/>
              <a:gdLst>
                <a:gd name="T0" fmla="*/ 357 w 358"/>
                <a:gd name="T1" fmla="*/ 169 h 357"/>
                <a:gd name="T2" fmla="*/ 345 w 358"/>
                <a:gd name="T3" fmla="*/ 111 h 357"/>
                <a:gd name="T4" fmla="*/ 334 w 358"/>
                <a:gd name="T5" fmla="*/ 88 h 357"/>
                <a:gd name="T6" fmla="*/ 187 w 358"/>
                <a:gd name="T7" fmla="*/ 0 h 357"/>
                <a:gd name="T8" fmla="*/ 164 w 358"/>
                <a:gd name="T9" fmla="*/ 0 h 357"/>
                <a:gd name="T10" fmla="*/ 24 w 358"/>
                <a:gd name="T11" fmla="*/ 88 h 357"/>
                <a:gd name="T12" fmla="*/ 18 w 358"/>
                <a:gd name="T13" fmla="*/ 100 h 357"/>
                <a:gd name="T14" fmla="*/ 12 w 358"/>
                <a:gd name="T15" fmla="*/ 111 h 357"/>
                <a:gd name="T16" fmla="*/ 0 w 358"/>
                <a:gd name="T17" fmla="*/ 169 h 357"/>
                <a:gd name="T18" fmla="*/ 0 w 358"/>
                <a:gd name="T19" fmla="*/ 192 h 357"/>
                <a:gd name="T20" fmla="*/ 12 w 358"/>
                <a:gd name="T21" fmla="*/ 245 h 357"/>
                <a:gd name="T22" fmla="*/ 24 w 358"/>
                <a:gd name="T23" fmla="*/ 268 h 357"/>
                <a:gd name="T24" fmla="*/ 164 w 358"/>
                <a:gd name="T25" fmla="*/ 356 h 357"/>
                <a:gd name="T26" fmla="*/ 187 w 358"/>
                <a:gd name="T27" fmla="*/ 356 h 357"/>
                <a:gd name="T28" fmla="*/ 334 w 358"/>
                <a:gd name="T29" fmla="*/ 268 h 357"/>
                <a:gd name="T30" fmla="*/ 334 w 358"/>
                <a:gd name="T31" fmla="*/ 263 h 357"/>
                <a:gd name="T32" fmla="*/ 345 w 358"/>
                <a:gd name="T33" fmla="*/ 245 h 357"/>
                <a:gd name="T34" fmla="*/ 357 w 358"/>
                <a:gd name="T35" fmla="*/ 192 h 357"/>
                <a:gd name="T36" fmla="*/ 111 w 358"/>
                <a:gd name="T37" fmla="*/ 41 h 357"/>
                <a:gd name="T38" fmla="*/ 88 w 358"/>
                <a:gd name="T39" fmla="*/ 88 h 357"/>
                <a:gd name="T40" fmla="*/ 111 w 358"/>
                <a:gd name="T41" fmla="*/ 41 h 357"/>
                <a:gd name="T42" fmla="*/ 35 w 358"/>
                <a:gd name="T43" fmla="*/ 111 h 357"/>
                <a:gd name="T44" fmla="*/ 70 w 358"/>
                <a:gd name="T45" fmla="*/ 169 h 357"/>
                <a:gd name="T46" fmla="*/ 35 w 358"/>
                <a:gd name="T47" fmla="*/ 111 h 357"/>
                <a:gd name="T48" fmla="*/ 35 w 358"/>
                <a:gd name="T49" fmla="*/ 245 h 357"/>
                <a:gd name="T50" fmla="*/ 70 w 358"/>
                <a:gd name="T51" fmla="*/ 192 h 357"/>
                <a:gd name="T52" fmla="*/ 35 w 358"/>
                <a:gd name="T53" fmla="*/ 245 h 357"/>
                <a:gd name="T54" fmla="*/ 53 w 358"/>
                <a:gd name="T55" fmla="*/ 268 h 357"/>
                <a:gd name="T56" fmla="*/ 111 w 358"/>
                <a:gd name="T57" fmla="*/ 315 h 357"/>
                <a:gd name="T58" fmla="*/ 164 w 358"/>
                <a:gd name="T59" fmla="*/ 333 h 357"/>
                <a:gd name="T60" fmla="*/ 111 w 358"/>
                <a:gd name="T61" fmla="*/ 268 h 357"/>
                <a:gd name="T62" fmla="*/ 164 w 358"/>
                <a:gd name="T63" fmla="*/ 333 h 357"/>
                <a:gd name="T64" fmla="*/ 164 w 358"/>
                <a:gd name="T65" fmla="*/ 245 h 357"/>
                <a:gd name="T66" fmla="*/ 100 w 358"/>
                <a:gd name="T67" fmla="*/ 192 h 357"/>
                <a:gd name="T68" fmla="*/ 164 w 358"/>
                <a:gd name="T69" fmla="*/ 245 h 357"/>
                <a:gd name="T70" fmla="*/ 164 w 358"/>
                <a:gd name="T71" fmla="*/ 169 h 357"/>
                <a:gd name="T72" fmla="*/ 106 w 358"/>
                <a:gd name="T73" fmla="*/ 111 h 357"/>
                <a:gd name="T74" fmla="*/ 164 w 358"/>
                <a:gd name="T75" fmla="*/ 169 h 357"/>
                <a:gd name="T76" fmla="*/ 164 w 358"/>
                <a:gd name="T77" fmla="*/ 88 h 357"/>
                <a:gd name="T78" fmla="*/ 164 w 358"/>
                <a:gd name="T79" fmla="*/ 24 h 357"/>
                <a:gd name="T80" fmla="*/ 304 w 358"/>
                <a:gd name="T81" fmla="*/ 88 h 357"/>
                <a:gd name="T82" fmla="*/ 269 w 358"/>
                <a:gd name="T83" fmla="*/ 88 h 357"/>
                <a:gd name="T84" fmla="*/ 304 w 358"/>
                <a:gd name="T85" fmla="*/ 88 h 357"/>
                <a:gd name="T86" fmla="*/ 187 w 358"/>
                <a:gd name="T87" fmla="*/ 24 h 357"/>
                <a:gd name="T88" fmla="*/ 187 w 358"/>
                <a:gd name="T89" fmla="*/ 88 h 357"/>
                <a:gd name="T90" fmla="*/ 187 w 358"/>
                <a:gd name="T91" fmla="*/ 111 h 357"/>
                <a:gd name="T92" fmla="*/ 252 w 358"/>
                <a:gd name="T93" fmla="*/ 111 h 357"/>
                <a:gd name="T94" fmla="*/ 187 w 358"/>
                <a:gd name="T95" fmla="*/ 169 h 357"/>
                <a:gd name="T96" fmla="*/ 187 w 358"/>
                <a:gd name="T97" fmla="*/ 192 h 357"/>
                <a:gd name="T98" fmla="*/ 258 w 358"/>
                <a:gd name="T99" fmla="*/ 192 h 357"/>
                <a:gd name="T100" fmla="*/ 187 w 358"/>
                <a:gd name="T101" fmla="*/ 245 h 357"/>
                <a:gd name="T102" fmla="*/ 187 w 358"/>
                <a:gd name="T103" fmla="*/ 333 h 357"/>
                <a:gd name="T104" fmla="*/ 187 w 358"/>
                <a:gd name="T105" fmla="*/ 268 h 357"/>
                <a:gd name="T106" fmla="*/ 187 w 358"/>
                <a:gd name="T107" fmla="*/ 333 h 357"/>
                <a:gd name="T108" fmla="*/ 240 w 358"/>
                <a:gd name="T109" fmla="*/ 315 h 357"/>
                <a:gd name="T110" fmla="*/ 304 w 358"/>
                <a:gd name="T111" fmla="*/ 268 h 357"/>
                <a:gd name="T112" fmla="*/ 316 w 358"/>
                <a:gd name="T113" fmla="*/ 245 h 357"/>
                <a:gd name="T114" fmla="*/ 275 w 358"/>
                <a:gd name="T115" fmla="*/ 245 h 357"/>
                <a:gd name="T116" fmla="*/ 334 w 358"/>
                <a:gd name="T117" fmla="*/ 192 h 357"/>
                <a:gd name="T118" fmla="*/ 281 w 358"/>
                <a:gd name="T119" fmla="*/ 169 h 357"/>
                <a:gd name="T120" fmla="*/ 275 w 358"/>
                <a:gd name="T121" fmla="*/ 111 h 357"/>
                <a:gd name="T122" fmla="*/ 334 w 358"/>
                <a:gd name="T123" fmla="*/ 169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8" h="357">
                  <a:moveTo>
                    <a:pt x="357" y="169"/>
                  </a:moveTo>
                  <a:lnTo>
                    <a:pt x="357" y="169"/>
                  </a:lnTo>
                  <a:cubicBezTo>
                    <a:pt x="351" y="146"/>
                    <a:pt x="351" y="129"/>
                    <a:pt x="345" y="111"/>
                  </a:cubicBezTo>
                  <a:lnTo>
                    <a:pt x="345" y="111"/>
                  </a:lnTo>
                  <a:cubicBezTo>
                    <a:pt x="334" y="100"/>
                    <a:pt x="334" y="100"/>
                    <a:pt x="334" y="100"/>
                  </a:cubicBezTo>
                  <a:cubicBezTo>
                    <a:pt x="334" y="88"/>
                    <a:pt x="334" y="88"/>
                    <a:pt x="334" y="88"/>
                  </a:cubicBezTo>
                  <a:lnTo>
                    <a:pt x="334" y="88"/>
                  </a:lnTo>
                  <a:cubicBezTo>
                    <a:pt x="304" y="41"/>
                    <a:pt x="246" y="6"/>
                    <a:pt x="187" y="0"/>
                  </a:cubicBezTo>
                  <a:lnTo>
                    <a:pt x="187" y="0"/>
                  </a:lnTo>
                  <a:cubicBezTo>
                    <a:pt x="164" y="0"/>
                    <a:pt x="164" y="0"/>
                    <a:pt x="164" y="0"/>
                  </a:cubicBezTo>
                  <a:lnTo>
                    <a:pt x="164" y="0"/>
                  </a:lnTo>
                  <a:cubicBezTo>
                    <a:pt x="106" y="6"/>
                    <a:pt x="53" y="41"/>
                    <a:pt x="24" y="88"/>
                  </a:cubicBezTo>
                  <a:lnTo>
                    <a:pt x="24" y="88"/>
                  </a:lnTo>
                  <a:cubicBezTo>
                    <a:pt x="18" y="100"/>
                    <a:pt x="18" y="100"/>
                    <a:pt x="18" y="100"/>
                  </a:cubicBezTo>
                  <a:cubicBezTo>
                    <a:pt x="12" y="111"/>
                    <a:pt x="12" y="111"/>
                    <a:pt x="12" y="111"/>
                  </a:cubicBezTo>
                  <a:lnTo>
                    <a:pt x="12" y="111"/>
                  </a:lnTo>
                  <a:cubicBezTo>
                    <a:pt x="6" y="129"/>
                    <a:pt x="0" y="146"/>
                    <a:pt x="0" y="169"/>
                  </a:cubicBezTo>
                  <a:lnTo>
                    <a:pt x="0" y="169"/>
                  </a:lnTo>
                  <a:cubicBezTo>
                    <a:pt x="0" y="192"/>
                    <a:pt x="0" y="192"/>
                    <a:pt x="0" y="192"/>
                  </a:cubicBezTo>
                  <a:lnTo>
                    <a:pt x="0" y="192"/>
                  </a:lnTo>
                  <a:cubicBezTo>
                    <a:pt x="0" y="210"/>
                    <a:pt x="6" y="227"/>
                    <a:pt x="12" y="245"/>
                  </a:cubicBezTo>
                  <a:lnTo>
                    <a:pt x="12" y="245"/>
                  </a:lnTo>
                  <a:cubicBezTo>
                    <a:pt x="18" y="263"/>
                    <a:pt x="18" y="263"/>
                    <a:pt x="18" y="263"/>
                  </a:cubicBezTo>
                  <a:cubicBezTo>
                    <a:pt x="24" y="268"/>
                    <a:pt x="24" y="268"/>
                    <a:pt x="24" y="268"/>
                  </a:cubicBezTo>
                  <a:lnTo>
                    <a:pt x="24" y="268"/>
                  </a:lnTo>
                  <a:cubicBezTo>
                    <a:pt x="53" y="321"/>
                    <a:pt x="106" y="350"/>
                    <a:pt x="164" y="356"/>
                  </a:cubicBezTo>
                  <a:lnTo>
                    <a:pt x="164" y="356"/>
                  </a:lnTo>
                  <a:cubicBezTo>
                    <a:pt x="187" y="356"/>
                    <a:pt x="187" y="356"/>
                    <a:pt x="187" y="356"/>
                  </a:cubicBezTo>
                  <a:lnTo>
                    <a:pt x="187" y="356"/>
                  </a:lnTo>
                  <a:cubicBezTo>
                    <a:pt x="246" y="350"/>
                    <a:pt x="304" y="321"/>
                    <a:pt x="334" y="268"/>
                  </a:cubicBezTo>
                  <a:lnTo>
                    <a:pt x="334" y="268"/>
                  </a:lnTo>
                  <a:cubicBezTo>
                    <a:pt x="334" y="263"/>
                    <a:pt x="334" y="263"/>
                    <a:pt x="334" y="263"/>
                  </a:cubicBezTo>
                  <a:cubicBezTo>
                    <a:pt x="345" y="245"/>
                    <a:pt x="345" y="245"/>
                    <a:pt x="345" y="245"/>
                  </a:cubicBezTo>
                  <a:lnTo>
                    <a:pt x="345" y="245"/>
                  </a:lnTo>
                  <a:cubicBezTo>
                    <a:pt x="351" y="227"/>
                    <a:pt x="351" y="210"/>
                    <a:pt x="357" y="192"/>
                  </a:cubicBezTo>
                  <a:lnTo>
                    <a:pt x="357" y="192"/>
                  </a:lnTo>
                  <a:cubicBezTo>
                    <a:pt x="357" y="169"/>
                    <a:pt x="357" y="169"/>
                    <a:pt x="357" y="169"/>
                  </a:cubicBezTo>
                  <a:close/>
                  <a:moveTo>
                    <a:pt x="111" y="41"/>
                  </a:moveTo>
                  <a:lnTo>
                    <a:pt x="111" y="41"/>
                  </a:lnTo>
                  <a:cubicBezTo>
                    <a:pt x="100" y="53"/>
                    <a:pt x="94" y="70"/>
                    <a:pt x="88" y="88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65" y="70"/>
                    <a:pt x="88" y="53"/>
                    <a:pt x="111" y="41"/>
                  </a:cubicBezTo>
                  <a:close/>
                  <a:moveTo>
                    <a:pt x="35" y="111"/>
                  </a:moveTo>
                  <a:lnTo>
                    <a:pt x="35" y="111"/>
                  </a:lnTo>
                  <a:cubicBezTo>
                    <a:pt x="82" y="111"/>
                    <a:pt x="82" y="111"/>
                    <a:pt x="82" y="111"/>
                  </a:cubicBezTo>
                  <a:cubicBezTo>
                    <a:pt x="76" y="129"/>
                    <a:pt x="76" y="146"/>
                    <a:pt x="70" y="169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46"/>
                    <a:pt x="29" y="129"/>
                    <a:pt x="35" y="111"/>
                  </a:cubicBezTo>
                  <a:close/>
                  <a:moveTo>
                    <a:pt x="35" y="245"/>
                  </a:moveTo>
                  <a:lnTo>
                    <a:pt x="35" y="245"/>
                  </a:lnTo>
                  <a:cubicBezTo>
                    <a:pt x="29" y="227"/>
                    <a:pt x="24" y="210"/>
                    <a:pt x="24" y="192"/>
                  </a:cubicBezTo>
                  <a:cubicBezTo>
                    <a:pt x="70" y="192"/>
                    <a:pt x="70" y="192"/>
                    <a:pt x="70" y="192"/>
                  </a:cubicBezTo>
                  <a:cubicBezTo>
                    <a:pt x="76" y="210"/>
                    <a:pt x="76" y="227"/>
                    <a:pt x="82" y="245"/>
                  </a:cubicBezTo>
                  <a:lnTo>
                    <a:pt x="35" y="245"/>
                  </a:lnTo>
                  <a:close/>
                  <a:moveTo>
                    <a:pt x="53" y="268"/>
                  </a:moveTo>
                  <a:lnTo>
                    <a:pt x="53" y="268"/>
                  </a:lnTo>
                  <a:cubicBezTo>
                    <a:pt x="88" y="268"/>
                    <a:pt x="88" y="268"/>
                    <a:pt x="88" y="268"/>
                  </a:cubicBezTo>
                  <a:cubicBezTo>
                    <a:pt x="94" y="286"/>
                    <a:pt x="100" y="304"/>
                    <a:pt x="111" y="315"/>
                  </a:cubicBezTo>
                  <a:cubicBezTo>
                    <a:pt x="88" y="304"/>
                    <a:pt x="65" y="286"/>
                    <a:pt x="53" y="268"/>
                  </a:cubicBezTo>
                  <a:close/>
                  <a:moveTo>
                    <a:pt x="164" y="333"/>
                  </a:moveTo>
                  <a:lnTo>
                    <a:pt x="164" y="333"/>
                  </a:lnTo>
                  <a:cubicBezTo>
                    <a:pt x="146" y="321"/>
                    <a:pt x="123" y="304"/>
                    <a:pt x="111" y="268"/>
                  </a:cubicBezTo>
                  <a:cubicBezTo>
                    <a:pt x="164" y="268"/>
                    <a:pt x="164" y="268"/>
                    <a:pt x="164" y="268"/>
                  </a:cubicBezTo>
                  <a:lnTo>
                    <a:pt x="164" y="333"/>
                  </a:lnTo>
                  <a:close/>
                  <a:moveTo>
                    <a:pt x="164" y="245"/>
                  </a:moveTo>
                  <a:lnTo>
                    <a:pt x="164" y="245"/>
                  </a:lnTo>
                  <a:cubicBezTo>
                    <a:pt x="106" y="245"/>
                    <a:pt x="106" y="245"/>
                    <a:pt x="106" y="245"/>
                  </a:cubicBezTo>
                  <a:cubicBezTo>
                    <a:pt x="100" y="227"/>
                    <a:pt x="100" y="210"/>
                    <a:pt x="100" y="192"/>
                  </a:cubicBezTo>
                  <a:cubicBezTo>
                    <a:pt x="164" y="192"/>
                    <a:pt x="164" y="192"/>
                    <a:pt x="164" y="192"/>
                  </a:cubicBezTo>
                  <a:lnTo>
                    <a:pt x="164" y="245"/>
                  </a:lnTo>
                  <a:close/>
                  <a:moveTo>
                    <a:pt x="164" y="169"/>
                  </a:moveTo>
                  <a:lnTo>
                    <a:pt x="164" y="169"/>
                  </a:lnTo>
                  <a:cubicBezTo>
                    <a:pt x="100" y="169"/>
                    <a:pt x="100" y="169"/>
                    <a:pt x="100" y="169"/>
                  </a:cubicBezTo>
                  <a:cubicBezTo>
                    <a:pt x="100" y="146"/>
                    <a:pt x="100" y="129"/>
                    <a:pt x="106" y="111"/>
                  </a:cubicBezTo>
                  <a:cubicBezTo>
                    <a:pt x="164" y="111"/>
                    <a:pt x="164" y="111"/>
                    <a:pt x="164" y="111"/>
                  </a:cubicBezTo>
                  <a:lnTo>
                    <a:pt x="164" y="169"/>
                  </a:lnTo>
                  <a:close/>
                  <a:moveTo>
                    <a:pt x="164" y="88"/>
                  </a:moveTo>
                  <a:lnTo>
                    <a:pt x="164" y="88"/>
                  </a:lnTo>
                  <a:cubicBezTo>
                    <a:pt x="111" y="88"/>
                    <a:pt x="111" y="88"/>
                    <a:pt x="111" y="88"/>
                  </a:cubicBezTo>
                  <a:cubicBezTo>
                    <a:pt x="123" y="59"/>
                    <a:pt x="146" y="35"/>
                    <a:pt x="164" y="24"/>
                  </a:cubicBezTo>
                  <a:lnTo>
                    <a:pt x="164" y="88"/>
                  </a:lnTo>
                  <a:close/>
                  <a:moveTo>
                    <a:pt x="304" y="88"/>
                  </a:moveTo>
                  <a:lnTo>
                    <a:pt x="304" y="88"/>
                  </a:lnTo>
                  <a:cubicBezTo>
                    <a:pt x="269" y="88"/>
                    <a:pt x="269" y="88"/>
                    <a:pt x="269" y="88"/>
                  </a:cubicBezTo>
                  <a:cubicBezTo>
                    <a:pt x="263" y="70"/>
                    <a:pt x="252" y="53"/>
                    <a:pt x="240" y="41"/>
                  </a:cubicBezTo>
                  <a:cubicBezTo>
                    <a:pt x="269" y="53"/>
                    <a:pt x="287" y="70"/>
                    <a:pt x="304" y="88"/>
                  </a:cubicBezTo>
                  <a:close/>
                  <a:moveTo>
                    <a:pt x="187" y="24"/>
                  </a:moveTo>
                  <a:lnTo>
                    <a:pt x="187" y="24"/>
                  </a:lnTo>
                  <a:cubicBezTo>
                    <a:pt x="211" y="35"/>
                    <a:pt x="228" y="59"/>
                    <a:pt x="240" y="88"/>
                  </a:cubicBezTo>
                  <a:cubicBezTo>
                    <a:pt x="187" y="88"/>
                    <a:pt x="187" y="88"/>
                    <a:pt x="187" y="88"/>
                  </a:cubicBezTo>
                  <a:lnTo>
                    <a:pt x="187" y="24"/>
                  </a:lnTo>
                  <a:close/>
                  <a:moveTo>
                    <a:pt x="187" y="111"/>
                  </a:moveTo>
                  <a:lnTo>
                    <a:pt x="187" y="111"/>
                  </a:lnTo>
                  <a:cubicBezTo>
                    <a:pt x="252" y="111"/>
                    <a:pt x="252" y="111"/>
                    <a:pt x="252" y="111"/>
                  </a:cubicBezTo>
                  <a:cubicBezTo>
                    <a:pt x="252" y="129"/>
                    <a:pt x="258" y="146"/>
                    <a:pt x="258" y="169"/>
                  </a:cubicBezTo>
                  <a:cubicBezTo>
                    <a:pt x="187" y="169"/>
                    <a:pt x="187" y="169"/>
                    <a:pt x="187" y="169"/>
                  </a:cubicBezTo>
                  <a:lnTo>
                    <a:pt x="187" y="111"/>
                  </a:lnTo>
                  <a:close/>
                  <a:moveTo>
                    <a:pt x="187" y="192"/>
                  </a:moveTo>
                  <a:lnTo>
                    <a:pt x="187" y="192"/>
                  </a:lnTo>
                  <a:cubicBezTo>
                    <a:pt x="258" y="192"/>
                    <a:pt x="258" y="192"/>
                    <a:pt x="258" y="192"/>
                  </a:cubicBezTo>
                  <a:cubicBezTo>
                    <a:pt x="258" y="210"/>
                    <a:pt x="252" y="227"/>
                    <a:pt x="252" y="245"/>
                  </a:cubicBezTo>
                  <a:cubicBezTo>
                    <a:pt x="187" y="245"/>
                    <a:pt x="187" y="245"/>
                    <a:pt x="187" y="245"/>
                  </a:cubicBezTo>
                  <a:lnTo>
                    <a:pt x="187" y="192"/>
                  </a:lnTo>
                  <a:close/>
                  <a:moveTo>
                    <a:pt x="187" y="333"/>
                  </a:moveTo>
                  <a:lnTo>
                    <a:pt x="187" y="333"/>
                  </a:lnTo>
                  <a:cubicBezTo>
                    <a:pt x="187" y="268"/>
                    <a:pt x="187" y="268"/>
                    <a:pt x="187" y="268"/>
                  </a:cubicBezTo>
                  <a:cubicBezTo>
                    <a:pt x="240" y="268"/>
                    <a:pt x="240" y="268"/>
                    <a:pt x="240" y="268"/>
                  </a:cubicBezTo>
                  <a:cubicBezTo>
                    <a:pt x="228" y="304"/>
                    <a:pt x="211" y="321"/>
                    <a:pt x="187" y="333"/>
                  </a:cubicBezTo>
                  <a:close/>
                  <a:moveTo>
                    <a:pt x="240" y="315"/>
                  </a:moveTo>
                  <a:lnTo>
                    <a:pt x="240" y="315"/>
                  </a:lnTo>
                  <a:cubicBezTo>
                    <a:pt x="252" y="304"/>
                    <a:pt x="263" y="286"/>
                    <a:pt x="269" y="268"/>
                  </a:cubicBezTo>
                  <a:cubicBezTo>
                    <a:pt x="304" y="268"/>
                    <a:pt x="304" y="268"/>
                    <a:pt x="304" y="268"/>
                  </a:cubicBezTo>
                  <a:cubicBezTo>
                    <a:pt x="287" y="286"/>
                    <a:pt x="269" y="304"/>
                    <a:pt x="240" y="315"/>
                  </a:cubicBezTo>
                  <a:close/>
                  <a:moveTo>
                    <a:pt x="316" y="245"/>
                  </a:moveTo>
                  <a:lnTo>
                    <a:pt x="316" y="245"/>
                  </a:lnTo>
                  <a:cubicBezTo>
                    <a:pt x="275" y="245"/>
                    <a:pt x="275" y="245"/>
                    <a:pt x="275" y="245"/>
                  </a:cubicBezTo>
                  <a:cubicBezTo>
                    <a:pt x="281" y="227"/>
                    <a:pt x="281" y="210"/>
                    <a:pt x="281" y="192"/>
                  </a:cubicBezTo>
                  <a:cubicBezTo>
                    <a:pt x="334" y="192"/>
                    <a:pt x="334" y="192"/>
                    <a:pt x="334" y="192"/>
                  </a:cubicBezTo>
                  <a:cubicBezTo>
                    <a:pt x="328" y="210"/>
                    <a:pt x="328" y="227"/>
                    <a:pt x="316" y="245"/>
                  </a:cubicBezTo>
                  <a:close/>
                  <a:moveTo>
                    <a:pt x="281" y="169"/>
                  </a:moveTo>
                  <a:lnTo>
                    <a:pt x="281" y="169"/>
                  </a:lnTo>
                  <a:cubicBezTo>
                    <a:pt x="281" y="146"/>
                    <a:pt x="281" y="129"/>
                    <a:pt x="275" y="111"/>
                  </a:cubicBezTo>
                  <a:cubicBezTo>
                    <a:pt x="316" y="111"/>
                    <a:pt x="316" y="111"/>
                    <a:pt x="316" y="111"/>
                  </a:cubicBezTo>
                  <a:cubicBezTo>
                    <a:pt x="328" y="129"/>
                    <a:pt x="328" y="146"/>
                    <a:pt x="334" y="169"/>
                  </a:cubicBezTo>
                  <a:lnTo>
                    <a:pt x="281" y="1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5" name="Freeform 52"/>
            <p:cNvSpPr>
              <a:spLocks noChangeArrowheads="1"/>
            </p:cNvSpPr>
            <p:nvPr/>
          </p:nvSpPr>
          <p:spPr bwMode="auto">
            <a:xfrm flipH="1">
              <a:off x="12054116" y="5072339"/>
              <a:ext cx="346859" cy="663635"/>
            </a:xfrm>
            <a:custGeom>
              <a:avLst/>
              <a:gdLst>
                <a:gd name="T0" fmla="*/ 369 w 475"/>
                <a:gd name="T1" fmla="*/ 99 h 908"/>
                <a:gd name="T2" fmla="*/ 146 w 475"/>
                <a:gd name="T3" fmla="*/ 35 h 908"/>
                <a:gd name="T4" fmla="*/ 76 w 475"/>
                <a:gd name="T5" fmla="*/ 35 h 908"/>
                <a:gd name="T6" fmla="*/ 0 w 475"/>
                <a:gd name="T7" fmla="*/ 204 h 908"/>
                <a:gd name="T8" fmla="*/ 105 w 475"/>
                <a:gd name="T9" fmla="*/ 907 h 908"/>
                <a:gd name="T10" fmla="*/ 474 w 475"/>
                <a:gd name="T11" fmla="*/ 801 h 908"/>
                <a:gd name="T12" fmla="*/ 369 w 475"/>
                <a:gd name="T13" fmla="*/ 99 h 908"/>
                <a:gd name="T14" fmla="*/ 117 w 475"/>
                <a:gd name="T15" fmla="*/ 854 h 908"/>
                <a:gd name="T16" fmla="*/ 117 w 475"/>
                <a:gd name="T17" fmla="*/ 766 h 908"/>
                <a:gd name="T18" fmla="*/ 117 w 475"/>
                <a:gd name="T19" fmla="*/ 854 h 908"/>
                <a:gd name="T20" fmla="*/ 117 w 475"/>
                <a:gd name="T21" fmla="*/ 737 h 908"/>
                <a:gd name="T22" fmla="*/ 117 w 475"/>
                <a:gd name="T23" fmla="*/ 649 h 908"/>
                <a:gd name="T24" fmla="*/ 117 w 475"/>
                <a:gd name="T25" fmla="*/ 737 h 908"/>
                <a:gd name="T26" fmla="*/ 117 w 475"/>
                <a:gd name="T27" fmla="*/ 626 h 908"/>
                <a:gd name="T28" fmla="*/ 117 w 475"/>
                <a:gd name="T29" fmla="*/ 538 h 908"/>
                <a:gd name="T30" fmla="*/ 117 w 475"/>
                <a:gd name="T31" fmla="*/ 626 h 908"/>
                <a:gd name="T32" fmla="*/ 240 w 475"/>
                <a:gd name="T33" fmla="*/ 854 h 908"/>
                <a:gd name="T34" fmla="*/ 240 w 475"/>
                <a:gd name="T35" fmla="*/ 766 h 908"/>
                <a:gd name="T36" fmla="*/ 240 w 475"/>
                <a:gd name="T37" fmla="*/ 854 h 908"/>
                <a:gd name="T38" fmla="*/ 240 w 475"/>
                <a:gd name="T39" fmla="*/ 737 h 908"/>
                <a:gd name="T40" fmla="*/ 240 w 475"/>
                <a:gd name="T41" fmla="*/ 649 h 908"/>
                <a:gd name="T42" fmla="*/ 240 w 475"/>
                <a:gd name="T43" fmla="*/ 737 h 908"/>
                <a:gd name="T44" fmla="*/ 240 w 475"/>
                <a:gd name="T45" fmla="*/ 626 h 908"/>
                <a:gd name="T46" fmla="*/ 240 w 475"/>
                <a:gd name="T47" fmla="*/ 538 h 908"/>
                <a:gd name="T48" fmla="*/ 240 w 475"/>
                <a:gd name="T49" fmla="*/ 626 h 908"/>
                <a:gd name="T50" fmla="*/ 357 w 475"/>
                <a:gd name="T51" fmla="*/ 854 h 908"/>
                <a:gd name="T52" fmla="*/ 357 w 475"/>
                <a:gd name="T53" fmla="*/ 766 h 908"/>
                <a:gd name="T54" fmla="*/ 357 w 475"/>
                <a:gd name="T55" fmla="*/ 854 h 908"/>
                <a:gd name="T56" fmla="*/ 357 w 475"/>
                <a:gd name="T57" fmla="*/ 737 h 908"/>
                <a:gd name="T58" fmla="*/ 357 w 475"/>
                <a:gd name="T59" fmla="*/ 649 h 908"/>
                <a:gd name="T60" fmla="*/ 357 w 475"/>
                <a:gd name="T61" fmla="*/ 737 h 908"/>
                <a:gd name="T62" fmla="*/ 357 w 475"/>
                <a:gd name="T63" fmla="*/ 626 h 908"/>
                <a:gd name="T64" fmla="*/ 357 w 475"/>
                <a:gd name="T65" fmla="*/ 538 h 908"/>
                <a:gd name="T66" fmla="*/ 357 w 475"/>
                <a:gd name="T67" fmla="*/ 626 h 908"/>
                <a:gd name="T68" fmla="*/ 410 w 475"/>
                <a:gd name="T69" fmla="*/ 438 h 908"/>
                <a:gd name="T70" fmla="*/ 129 w 475"/>
                <a:gd name="T71" fmla="*/ 503 h 908"/>
                <a:gd name="T72" fmla="*/ 70 w 475"/>
                <a:gd name="T73" fmla="*/ 239 h 908"/>
                <a:gd name="T74" fmla="*/ 345 w 475"/>
                <a:gd name="T75" fmla="*/ 175 h 908"/>
                <a:gd name="T76" fmla="*/ 410 w 475"/>
                <a:gd name="T77" fmla="*/ 438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75" h="908">
                  <a:moveTo>
                    <a:pt x="369" y="99"/>
                  </a:moveTo>
                  <a:lnTo>
                    <a:pt x="369" y="99"/>
                  </a:lnTo>
                  <a:cubicBezTo>
                    <a:pt x="146" y="99"/>
                    <a:pt x="146" y="99"/>
                    <a:pt x="146" y="99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6" y="11"/>
                    <a:pt x="129" y="0"/>
                    <a:pt x="111" y="0"/>
                  </a:cubicBezTo>
                  <a:cubicBezTo>
                    <a:pt x="94" y="0"/>
                    <a:pt x="76" y="11"/>
                    <a:pt x="76" y="35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35" y="117"/>
                    <a:pt x="0" y="158"/>
                    <a:pt x="0" y="204"/>
                  </a:cubicBezTo>
                  <a:cubicBezTo>
                    <a:pt x="0" y="801"/>
                    <a:pt x="0" y="801"/>
                    <a:pt x="0" y="801"/>
                  </a:cubicBezTo>
                  <a:cubicBezTo>
                    <a:pt x="0" y="860"/>
                    <a:pt x="47" y="907"/>
                    <a:pt x="105" y="907"/>
                  </a:cubicBezTo>
                  <a:cubicBezTo>
                    <a:pt x="369" y="907"/>
                    <a:pt x="369" y="907"/>
                    <a:pt x="369" y="907"/>
                  </a:cubicBezTo>
                  <a:cubicBezTo>
                    <a:pt x="427" y="907"/>
                    <a:pt x="474" y="860"/>
                    <a:pt x="474" y="801"/>
                  </a:cubicBezTo>
                  <a:cubicBezTo>
                    <a:pt x="474" y="204"/>
                    <a:pt x="474" y="204"/>
                    <a:pt x="474" y="204"/>
                  </a:cubicBezTo>
                  <a:cubicBezTo>
                    <a:pt x="474" y="146"/>
                    <a:pt x="427" y="99"/>
                    <a:pt x="369" y="99"/>
                  </a:cubicBezTo>
                  <a:close/>
                  <a:moveTo>
                    <a:pt x="117" y="854"/>
                  </a:moveTo>
                  <a:lnTo>
                    <a:pt x="117" y="854"/>
                  </a:lnTo>
                  <a:cubicBezTo>
                    <a:pt x="94" y="854"/>
                    <a:pt x="76" y="836"/>
                    <a:pt x="76" y="807"/>
                  </a:cubicBezTo>
                  <a:cubicBezTo>
                    <a:pt x="76" y="784"/>
                    <a:pt x="94" y="766"/>
                    <a:pt x="117" y="766"/>
                  </a:cubicBezTo>
                  <a:cubicBezTo>
                    <a:pt x="146" y="766"/>
                    <a:pt x="164" y="784"/>
                    <a:pt x="164" y="807"/>
                  </a:cubicBezTo>
                  <a:cubicBezTo>
                    <a:pt x="164" y="836"/>
                    <a:pt x="146" y="854"/>
                    <a:pt x="117" y="854"/>
                  </a:cubicBezTo>
                  <a:close/>
                  <a:moveTo>
                    <a:pt x="117" y="737"/>
                  </a:moveTo>
                  <a:lnTo>
                    <a:pt x="117" y="737"/>
                  </a:lnTo>
                  <a:cubicBezTo>
                    <a:pt x="94" y="737"/>
                    <a:pt x="76" y="719"/>
                    <a:pt x="76" y="696"/>
                  </a:cubicBezTo>
                  <a:cubicBezTo>
                    <a:pt x="76" y="672"/>
                    <a:pt x="94" y="649"/>
                    <a:pt x="117" y="649"/>
                  </a:cubicBezTo>
                  <a:cubicBezTo>
                    <a:pt x="146" y="649"/>
                    <a:pt x="164" y="672"/>
                    <a:pt x="164" y="696"/>
                  </a:cubicBezTo>
                  <a:cubicBezTo>
                    <a:pt x="164" y="719"/>
                    <a:pt x="146" y="737"/>
                    <a:pt x="117" y="737"/>
                  </a:cubicBezTo>
                  <a:close/>
                  <a:moveTo>
                    <a:pt x="117" y="626"/>
                  </a:moveTo>
                  <a:lnTo>
                    <a:pt x="117" y="626"/>
                  </a:lnTo>
                  <a:cubicBezTo>
                    <a:pt x="94" y="626"/>
                    <a:pt x="76" y="602"/>
                    <a:pt x="76" y="579"/>
                  </a:cubicBezTo>
                  <a:cubicBezTo>
                    <a:pt x="76" y="555"/>
                    <a:pt x="94" y="538"/>
                    <a:pt x="117" y="538"/>
                  </a:cubicBezTo>
                  <a:cubicBezTo>
                    <a:pt x="146" y="538"/>
                    <a:pt x="164" y="555"/>
                    <a:pt x="164" y="579"/>
                  </a:cubicBezTo>
                  <a:cubicBezTo>
                    <a:pt x="164" y="602"/>
                    <a:pt x="146" y="626"/>
                    <a:pt x="117" y="626"/>
                  </a:cubicBezTo>
                  <a:close/>
                  <a:moveTo>
                    <a:pt x="240" y="854"/>
                  </a:moveTo>
                  <a:lnTo>
                    <a:pt x="240" y="854"/>
                  </a:lnTo>
                  <a:cubicBezTo>
                    <a:pt x="211" y="854"/>
                    <a:pt x="193" y="836"/>
                    <a:pt x="193" y="807"/>
                  </a:cubicBezTo>
                  <a:cubicBezTo>
                    <a:pt x="193" y="784"/>
                    <a:pt x="211" y="766"/>
                    <a:pt x="240" y="766"/>
                  </a:cubicBezTo>
                  <a:cubicBezTo>
                    <a:pt x="264" y="766"/>
                    <a:pt x="281" y="784"/>
                    <a:pt x="281" y="807"/>
                  </a:cubicBezTo>
                  <a:cubicBezTo>
                    <a:pt x="281" y="836"/>
                    <a:pt x="264" y="854"/>
                    <a:pt x="240" y="854"/>
                  </a:cubicBezTo>
                  <a:close/>
                  <a:moveTo>
                    <a:pt x="240" y="737"/>
                  </a:moveTo>
                  <a:lnTo>
                    <a:pt x="240" y="737"/>
                  </a:lnTo>
                  <a:cubicBezTo>
                    <a:pt x="211" y="737"/>
                    <a:pt x="193" y="719"/>
                    <a:pt x="193" y="696"/>
                  </a:cubicBezTo>
                  <a:cubicBezTo>
                    <a:pt x="193" y="672"/>
                    <a:pt x="211" y="649"/>
                    <a:pt x="240" y="649"/>
                  </a:cubicBezTo>
                  <a:cubicBezTo>
                    <a:pt x="264" y="649"/>
                    <a:pt x="281" y="672"/>
                    <a:pt x="281" y="696"/>
                  </a:cubicBezTo>
                  <a:cubicBezTo>
                    <a:pt x="281" y="719"/>
                    <a:pt x="264" y="737"/>
                    <a:pt x="240" y="737"/>
                  </a:cubicBezTo>
                  <a:close/>
                  <a:moveTo>
                    <a:pt x="240" y="626"/>
                  </a:moveTo>
                  <a:lnTo>
                    <a:pt x="240" y="626"/>
                  </a:lnTo>
                  <a:cubicBezTo>
                    <a:pt x="211" y="626"/>
                    <a:pt x="193" y="602"/>
                    <a:pt x="193" y="579"/>
                  </a:cubicBezTo>
                  <a:cubicBezTo>
                    <a:pt x="193" y="555"/>
                    <a:pt x="211" y="538"/>
                    <a:pt x="240" y="538"/>
                  </a:cubicBezTo>
                  <a:cubicBezTo>
                    <a:pt x="264" y="538"/>
                    <a:pt x="281" y="555"/>
                    <a:pt x="281" y="579"/>
                  </a:cubicBezTo>
                  <a:cubicBezTo>
                    <a:pt x="281" y="602"/>
                    <a:pt x="264" y="626"/>
                    <a:pt x="240" y="626"/>
                  </a:cubicBezTo>
                  <a:close/>
                  <a:moveTo>
                    <a:pt x="357" y="854"/>
                  </a:moveTo>
                  <a:lnTo>
                    <a:pt x="357" y="854"/>
                  </a:lnTo>
                  <a:cubicBezTo>
                    <a:pt x="334" y="854"/>
                    <a:pt x="310" y="836"/>
                    <a:pt x="310" y="807"/>
                  </a:cubicBezTo>
                  <a:cubicBezTo>
                    <a:pt x="310" y="784"/>
                    <a:pt x="334" y="766"/>
                    <a:pt x="357" y="766"/>
                  </a:cubicBezTo>
                  <a:cubicBezTo>
                    <a:pt x="380" y="766"/>
                    <a:pt x="404" y="784"/>
                    <a:pt x="404" y="807"/>
                  </a:cubicBezTo>
                  <a:cubicBezTo>
                    <a:pt x="404" y="836"/>
                    <a:pt x="380" y="854"/>
                    <a:pt x="357" y="854"/>
                  </a:cubicBezTo>
                  <a:close/>
                  <a:moveTo>
                    <a:pt x="357" y="737"/>
                  </a:moveTo>
                  <a:lnTo>
                    <a:pt x="357" y="737"/>
                  </a:lnTo>
                  <a:cubicBezTo>
                    <a:pt x="334" y="737"/>
                    <a:pt x="310" y="719"/>
                    <a:pt x="310" y="696"/>
                  </a:cubicBezTo>
                  <a:cubicBezTo>
                    <a:pt x="310" y="672"/>
                    <a:pt x="334" y="649"/>
                    <a:pt x="357" y="649"/>
                  </a:cubicBezTo>
                  <a:cubicBezTo>
                    <a:pt x="380" y="649"/>
                    <a:pt x="404" y="672"/>
                    <a:pt x="404" y="696"/>
                  </a:cubicBezTo>
                  <a:cubicBezTo>
                    <a:pt x="404" y="719"/>
                    <a:pt x="380" y="737"/>
                    <a:pt x="357" y="737"/>
                  </a:cubicBezTo>
                  <a:close/>
                  <a:moveTo>
                    <a:pt x="357" y="626"/>
                  </a:moveTo>
                  <a:lnTo>
                    <a:pt x="357" y="626"/>
                  </a:lnTo>
                  <a:cubicBezTo>
                    <a:pt x="334" y="626"/>
                    <a:pt x="310" y="602"/>
                    <a:pt x="310" y="579"/>
                  </a:cubicBezTo>
                  <a:cubicBezTo>
                    <a:pt x="310" y="555"/>
                    <a:pt x="334" y="538"/>
                    <a:pt x="357" y="538"/>
                  </a:cubicBezTo>
                  <a:cubicBezTo>
                    <a:pt x="380" y="538"/>
                    <a:pt x="404" y="555"/>
                    <a:pt x="404" y="579"/>
                  </a:cubicBezTo>
                  <a:cubicBezTo>
                    <a:pt x="404" y="602"/>
                    <a:pt x="380" y="626"/>
                    <a:pt x="357" y="626"/>
                  </a:cubicBezTo>
                  <a:close/>
                  <a:moveTo>
                    <a:pt x="410" y="438"/>
                  </a:moveTo>
                  <a:lnTo>
                    <a:pt x="410" y="438"/>
                  </a:lnTo>
                  <a:cubicBezTo>
                    <a:pt x="410" y="473"/>
                    <a:pt x="380" y="503"/>
                    <a:pt x="345" y="503"/>
                  </a:cubicBezTo>
                  <a:cubicBezTo>
                    <a:pt x="129" y="503"/>
                    <a:pt x="129" y="503"/>
                    <a:pt x="129" y="503"/>
                  </a:cubicBezTo>
                  <a:cubicBezTo>
                    <a:pt x="94" y="503"/>
                    <a:pt x="70" y="473"/>
                    <a:pt x="70" y="438"/>
                  </a:cubicBezTo>
                  <a:cubicBezTo>
                    <a:pt x="70" y="239"/>
                    <a:pt x="70" y="239"/>
                    <a:pt x="70" y="239"/>
                  </a:cubicBezTo>
                  <a:cubicBezTo>
                    <a:pt x="70" y="204"/>
                    <a:pt x="94" y="175"/>
                    <a:pt x="129" y="175"/>
                  </a:cubicBezTo>
                  <a:cubicBezTo>
                    <a:pt x="345" y="175"/>
                    <a:pt x="345" y="175"/>
                    <a:pt x="345" y="175"/>
                  </a:cubicBezTo>
                  <a:cubicBezTo>
                    <a:pt x="380" y="175"/>
                    <a:pt x="410" y="204"/>
                    <a:pt x="410" y="239"/>
                  </a:cubicBezTo>
                  <a:lnTo>
                    <a:pt x="410" y="438"/>
                  </a:lnTo>
                  <a:close/>
                </a:path>
              </a:pathLst>
            </a:custGeom>
            <a:solidFill>
              <a:srgbClr val="26BBED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6" name="Freeform 53"/>
            <p:cNvSpPr>
              <a:spLocks noChangeArrowheads="1"/>
            </p:cNvSpPr>
            <p:nvPr/>
          </p:nvSpPr>
          <p:spPr bwMode="auto">
            <a:xfrm flipH="1">
              <a:off x="19124218" y="8720714"/>
              <a:ext cx="320926" cy="611839"/>
            </a:xfrm>
            <a:custGeom>
              <a:avLst/>
              <a:gdLst>
                <a:gd name="T0" fmla="*/ 345 w 440"/>
                <a:gd name="T1" fmla="*/ 94 h 837"/>
                <a:gd name="T2" fmla="*/ 135 w 440"/>
                <a:gd name="T3" fmla="*/ 35 h 837"/>
                <a:gd name="T4" fmla="*/ 70 w 440"/>
                <a:gd name="T5" fmla="*/ 35 h 837"/>
                <a:gd name="T6" fmla="*/ 0 w 440"/>
                <a:gd name="T7" fmla="*/ 192 h 837"/>
                <a:gd name="T8" fmla="*/ 99 w 440"/>
                <a:gd name="T9" fmla="*/ 836 h 837"/>
                <a:gd name="T10" fmla="*/ 439 w 440"/>
                <a:gd name="T11" fmla="*/ 736 h 837"/>
                <a:gd name="T12" fmla="*/ 345 w 440"/>
                <a:gd name="T13" fmla="*/ 94 h 837"/>
                <a:gd name="T14" fmla="*/ 111 w 440"/>
                <a:gd name="T15" fmla="*/ 789 h 837"/>
                <a:gd name="T16" fmla="*/ 111 w 440"/>
                <a:gd name="T17" fmla="*/ 707 h 837"/>
                <a:gd name="T18" fmla="*/ 111 w 440"/>
                <a:gd name="T19" fmla="*/ 789 h 837"/>
                <a:gd name="T20" fmla="*/ 111 w 440"/>
                <a:gd name="T21" fmla="*/ 684 h 837"/>
                <a:gd name="T22" fmla="*/ 111 w 440"/>
                <a:gd name="T23" fmla="*/ 602 h 837"/>
                <a:gd name="T24" fmla="*/ 111 w 440"/>
                <a:gd name="T25" fmla="*/ 684 h 837"/>
                <a:gd name="T26" fmla="*/ 111 w 440"/>
                <a:gd name="T27" fmla="*/ 578 h 837"/>
                <a:gd name="T28" fmla="*/ 111 w 440"/>
                <a:gd name="T29" fmla="*/ 497 h 837"/>
                <a:gd name="T30" fmla="*/ 111 w 440"/>
                <a:gd name="T31" fmla="*/ 578 h 837"/>
                <a:gd name="T32" fmla="*/ 222 w 440"/>
                <a:gd name="T33" fmla="*/ 789 h 837"/>
                <a:gd name="T34" fmla="*/ 222 w 440"/>
                <a:gd name="T35" fmla="*/ 707 h 837"/>
                <a:gd name="T36" fmla="*/ 222 w 440"/>
                <a:gd name="T37" fmla="*/ 789 h 837"/>
                <a:gd name="T38" fmla="*/ 222 w 440"/>
                <a:gd name="T39" fmla="*/ 684 h 837"/>
                <a:gd name="T40" fmla="*/ 222 w 440"/>
                <a:gd name="T41" fmla="*/ 602 h 837"/>
                <a:gd name="T42" fmla="*/ 222 w 440"/>
                <a:gd name="T43" fmla="*/ 684 h 837"/>
                <a:gd name="T44" fmla="*/ 222 w 440"/>
                <a:gd name="T45" fmla="*/ 578 h 837"/>
                <a:gd name="T46" fmla="*/ 222 w 440"/>
                <a:gd name="T47" fmla="*/ 497 h 837"/>
                <a:gd name="T48" fmla="*/ 222 w 440"/>
                <a:gd name="T49" fmla="*/ 578 h 837"/>
                <a:gd name="T50" fmla="*/ 328 w 440"/>
                <a:gd name="T51" fmla="*/ 789 h 837"/>
                <a:gd name="T52" fmla="*/ 328 w 440"/>
                <a:gd name="T53" fmla="*/ 707 h 837"/>
                <a:gd name="T54" fmla="*/ 328 w 440"/>
                <a:gd name="T55" fmla="*/ 789 h 837"/>
                <a:gd name="T56" fmla="*/ 328 w 440"/>
                <a:gd name="T57" fmla="*/ 684 h 837"/>
                <a:gd name="T58" fmla="*/ 328 w 440"/>
                <a:gd name="T59" fmla="*/ 602 h 837"/>
                <a:gd name="T60" fmla="*/ 328 w 440"/>
                <a:gd name="T61" fmla="*/ 684 h 837"/>
                <a:gd name="T62" fmla="*/ 328 w 440"/>
                <a:gd name="T63" fmla="*/ 578 h 837"/>
                <a:gd name="T64" fmla="*/ 328 w 440"/>
                <a:gd name="T65" fmla="*/ 497 h 837"/>
                <a:gd name="T66" fmla="*/ 328 w 440"/>
                <a:gd name="T67" fmla="*/ 578 h 837"/>
                <a:gd name="T68" fmla="*/ 374 w 440"/>
                <a:gd name="T69" fmla="*/ 403 h 837"/>
                <a:gd name="T70" fmla="*/ 123 w 440"/>
                <a:gd name="T71" fmla="*/ 461 h 837"/>
                <a:gd name="T72" fmla="*/ 64 w 440"/>
                <a:gd name="T73" fmla="*/ 222 h 837"/>
                <a:gd name="T74" fmla="*/ 322 w 440"/>
                <a:gd name="T75" fmla="*/ 163 h 837"/>
                <a:gd name="T76" fmla="*/ 374 w 440"/>
                <a:gd name="T77" fmla="*/ 403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40" h="837">
                  <a:moveTo>
                    <a:pt x="345" y="94"/>
                  </a:moveTo>
                  <a:lnTo>
                    <a:pt x="345" y="94"/>
                  </a:lnTo>
                  <a:cubicBezTo>
                    <a:pt x="135" y="94"/>
                    <a:pt x="135" y="94"/>
                    <a:pt x="135" y="94"/>
                  </a:cubicBezTo>
                  <a:cubicBezTo>
                    <a:pt x="135" y="35"/>
                    <a:pt x="135" y="35"/>
                    <a:pt x="135" y="35"/>
                  </a:cubicBezTo>
                  <a:cubicBezTo>
                    <a:pt x="135" y="18"/>
                    <a:pt x="123" y="0"/>
                    <a:pt x="105" y="0"/>
                  </a:cubicBezTo>
                  <a:cubicBezTo>
                    <a:pt x="88" y="0"/>
                    <a:pt x="70" y="18"/>
                    <a:pt x="70" y="35"/>
                  </a:cubicBezTo>
                  <a:cubicBezTo>
                    <a:pt x="70" y="100"/>
                    <a:pt x="70" y="100"/>
                    <a:pt x="70" y="100"/>
                  </a:cubicBezTo>
                  <a:cubicBezTo>
                    <a:pt x="29" y="111"/>
                    <a:pt x="0" y="146"/>
                    <a:pt x="0" y="192"/>
                  </a:cubicBezTo>
                  <a:cubicBezTo>
                    <a:pt x="0" y="736"/>
                    <a:pt x="0" y="736"/>
                    <a:pt x="0" y="736"/>
                  </a:cubicBezTo>
                  <a:cubicBezTo>
                    <a:pt x="0" y="789"/>
                    <a:pt x="47" y="836"/>
                    <a:pt x="99" y="836"/>
                  </a:cubicBezTo>
                  <a:cubicBezTo>
                    <a:pt x="345" y="836"/>
                    <a:pt x="345" y="836"/>
                    <a:pt x="345" y="836"/>
                  </a:cubicBezTo>
                  <a:cubicBezTo>
                    <a:pt x="398" y="836"/>
                    <a:pt x="439" y="789"/>
                    <a:pt x="439" y="736"/>
                  </a:cubicBezTo>
                  <a:cubicBezTo>
                    <a:pt x="439" y="192"/>
                    <a:pt x="439" y="192"/>
                    <a:pt x="439" y="192"/>
                  </a:cubicBezTo>
                  <a:cubicBezTo>
                    <a:pt x="439" y="140"/>
                    <a:pt x="398" y="94"/>
                    <a:pt x="345" y="94"/>
                  </a:cubicBezTo>
                  <a:close/>
                  <a:moveTo>
                    <a:pt x="111" y="789"/>
                  </a:moveTo>
                  <a:lnTo>
                    <a:pt x="111" y="789"/>
                  </a:lnTo>
                  <a:cubicBezTo>
                    <a:pt x="88" y="789"/>
                    <a:pt x="70" y="771"/>
                    <a:pt x="70" y="748"/>
                  </a:cubicBezTo>
                  <a:cubicBezTo>
                    <a:pt x="70" y="725"/>
                    <a:pt x="88" y="707"/>
                    <a:pt x="111" y="707"/>
                  </a:cubicBezTo>
                  <a:cubicBezTo>
                    <a:pt x="135" y="707"/>
                    <a:pt x="152" y="725"/>
                    <a:pt x="152" y="748"/>
                  </a:cubicBezTo>
                  <a:cubicBezTo>
                    <a:pt x="152" y="771"/>
                    <a:pt x="135" y="789"/>
                    <a:pt x="111" y="789"/>
                  </a:cubicBezTo>
                  <a:close/>
                  <a:moveTo>
                    <a:pt x="111" y="684"/>
                  </a:moveTo>
                  <a:lnTo>
                    <a:pt x="111" y="684"/>
                  </a:lnTo>
                  <a:cubicBezTo>
                    <a:pt x="88" y="684"/>
                    <a:pt x="70" y="666"/>
                    <a:pt x="70" y="643"/>
                  </a:cubicBezTo>
                  <a:cubicBezTo>
                    <a:pt x="70" y="619"/>
                    <a:pt x="88" y="602"/>
                    <a:pt x="111" y="602"/>
                  </a:cubicBezTo>
                  <a:cubicBezTo>
                    <a:pt x="135" y="602"/>
                    <a:pt x="152" y="619"/>
                    <a:pt x="152" y="643"/>
                  </a:cubicBezTo>
                  <a:cubicBezTo>
                    <a:pt x="152" y="666"/>
                    <a:pt x="135" y="684"/>
                    <a:pt x="111" y="684"/>
                  </a:cubicBezTo>
                  <a:close/>
                  <a:moveTo>
                    <a:pt x="111" y="578"/>
                  </a:moveTo>
                  <a:lnTo>
                    <a:pt x="111" y="578"/>
                  </a:lnTo>
                  <a:cubicBezTo>
                    <a:pt x="88" y="578"/>
                    <a:pt x="70" y="561"/>
                    <a:pt x="70" y="537"/>
                  </a:cubicBezTo>
                  <a:cubicBezTo>
                    <a:pt x="70" y="514"/>
                    <a:pt x="88" y="497"/>
                    <a:pt x="111" y="497"/>
                  </a:cubicBezTo>
                  <a:cubicBezTo>
                    <a:pt x="135" y="497"/>
                    <a:pt x="152" y="514"/>
                    <a:pt x="152" y="537"/>
                  </a:cubicBezTo>
                  <a:cubicBezTo>
                    <a:pt x="152" y="561"/>
                    <a:pt x="135" y="578"/>
                    <a:pt x="111" y="578"/>
                  </a:cubicBezTo>
                  <a:close/>
                  <a:moveTo>
                    <a:pt x="222" y="789"/>
                  </a:moveTo>
                  <a:lnTo>
                    <a:pt x="222" y="789"/>
                  </a:lnTo>
                  <a:cubicBezTo>
                    <a:pt x="199" y="789"/>
                    <a:pt x="181" y="771"/>
                    <a:pt x="181" y="748"/>
                  </a:cubicBezTo>
                  <a:cubicBezTo>
                    <a:pt x="181" y="725"/>
                    <a:pt x="199" y="707"/>
                    <a:pt x="222" y="707"/>
                  </a:cubicBezTo>
                  <a:cubicBezTo>
                    <a:pt x="246" y="707"/>
                    <a:pt x="263" y="725"/>
                    <a:pt x="263" y="748"/>
                  </a:cubicBezTo>
                  <a:cubicBezTo>
                    <a:pt x="263" y="771"/>
                    <a:pt x="246" y="789"/>
                    <a:pt x="222" y="789"/>
                  </a:cubicBezTo>
                  <a:close/>
                  <a:moveTo>
                    <a:pt x="222" y="684"/>
                  </a:moveTo>
                  <a:lnTo>
                    <a:pt x="222" y="684"/>
                  </a:lnTo>
                  <a:cubicBezTo>
                    <a:pt x="199" y="684"/>
                    <a:pt x="181" y="666"/>
                    <a:pt x="181" y="643"/>
                  </a:cubicBezTo>
                  <a:cubicBezTo>
                    <a:pt x="181" y="619"/>
                    <a:pt x="199" y="602"/>
                    <a:pt x="222" y="602"/>
                  </a:cubicBezTo>
                  <a:cubicBezTo>
                    <a:pt x="246" y="602"/>
                    <a:pt x="263" y="619"/>
                    <a:pt x="263" y="643"/>
                  </a:cubicBezTo>
                  <a:cubicBezTo>
                    <a:pt x="263" y="666"/>
                    <a:pt x="246" y="684"/>
                    <a:pt x="222" y="684"/>
                  </a:cubicBezTo>
                  <a:close/>
                  <a:moveTo>
                    <a:pt x="222" y="578"/>
                  </a:moveTo>
                  <a:lnTo>
                    <a:pt x="222" y="578"/>
                  </a:lnTo>
                  <a:cubicBezTo>
                    <a:pt x="199" y="578"/>
                    <a:pt x="181" y="561"/>
                    <a:pt x="181" y="537"/>
                  </a:cubicBezTo>
                  <a:cubicBezTo>
                    <a:pt x="181" y="514"/>
                    <a:pt x="199" y="497"/>
                    <a:pt x="222" y="497"/>
                  </a:cubicBezTo>
                  <a:cubicBezTo>
                    <a:pt x="246" y="497"/>
                    <a:pt x="263" y="514"/>
                    <a:pt x="263" y="537"/>
                  </a:cubicBezTo>
                  <a:cubicBezTo>
                    <a:pt x="263" y="561"/>
                    <a:pt x="246" y="578"/>
                    <a:pt x="222" y="578"/>
                  </a:cubicBezTo>
                  <a:close/>
                  <a:moveTo>
                    <a:pt x="328" y="789"/>
                  </a:moveTo>
                  <a:lnTo>
                    <a:pt x="328" y="789"/>
                  </a:lnTo>
                  <a:cubicBezTo>
                    <a:pt x="304" y="789"/>
                    <a:pt x="287" y="771"/>
                    <a:pt x="287" y="748"/>
                  </a:cubicBezTo>
                  <a:cubicBezTo>
                    <a:pt x="287" y="725"/>
                    <a:pt x="304" y="707"/>
                    <a:pt x="328" y="707"/>
                  </a:cubicBezTo>
                  <a:cubicBezTo>
                    <a:pt x="351" y="707"/>
                    <a:pt x="369" y="725"/>
                    <a:pt x="369" y="748"/>
                  </a:cubicBezTo>
                  <a:cubicBezTo>
                    <a:pt x="369" y="771"/>
                    <a:pt x="351" y="789"/>
                    <a:pt x="328" y="789"/>
                  </a:cubicBezTo>
                  <a:close/>
                  <a:moveTo>
                    <a:pt x="328" y="684"/>
                  </a:moveTo>
                  <a:lnTo>
                    <a:pt x="328" y="684"/>
                  </a:lnTo>
                  <a:cubicBezTo>
                    <a:pt x="304" y="684"/>
                    <a:pt x="287" y="666"/>
                    <a:pt x="287" y="643"/>
                  </a:cubicBezTo>
                  <a:cubicBezTo>
                    <a:pt x="287" y="619"/>
                    <a:pt x="304" y="602"/>
                    <a:pt x="328" y="602"/>
                  </a:cubicBezTo>
                  <a:cubicBezTo>
                    <a:pt x="351" y="602"/>
                    <a:pt x="369" y="619"/>
                    <a:pt x="369" y="643"/>
                  </a:cubicBezTo>
                  <a:cubicBezTo>
                    <a:pt x="369" y="666"/>
                    <a:pt x="351" y="684"/>
                    <a:pt x="328" y="684"/>
                  </a:cubicBezTo>
                  <a:close/>
                  <a:moveTo>
                    <a:pt x="328" y="578"/>
                  </a:moveTo>
                  <a:lnTo>
                    <a:pt x="328" y="578"/>
                  </a:lnTo>
                  <a:cubicBezTo>
                    <a:pt x="304" y="578"/>
                    <a:pt x="287" y="561"/>
                    <a:pt x="287" y="537"/>
                  </a:cubicBezTo>
                  <a:cubicBezTo>
                    <a:pt x="287" y="514"/>
                    <a:pt x="304" y="497"/>
                    <a:pt x="328" y="497"/>
                  </a:cubicBezTo>
                  <a:cubicBezTo>
                    <a:pt x="351" y="497"/>
                    <a:pt x="369" y="514"/>
                    <a:pt x="369" y="537"/>
                  </a:cubicBezTo>
                  <a:cubicBezTo>
                    <a:pt x="369" y="561"/>
                    <a:pt x="351" y="578"/>
                    <a:pt x="328" y="578"/>
                  </a:cubicBezTo>
                  <a:close/>
                  <a:moveTo>
                    <a:pt x="374" y="403"/>
                  </a:moveTo>
                  <a:lnTo>
                    <a:pt x="374" y="403"/>
                  </a:lnTo>
                  <a:cubicBezTo>
                    <a:pt x="374" y="438"/>
                    <a:pt x="351" y="461"/>
                    <a:pt x="322" y="461"/>
                  </a:cubicBezTo>
                  <a:cubicBezTo>
                    <a:pt x="123" y="461"/>
                    <a:pt x="123" y="461"/>
                    <a:pt x="123" y="461"/>
                  </a:cubicBezTo>
                  <a:cubicBezTo>
                    <a:pt x="88" y="461"/>
                    <a:pt x="64" y="438"/>
                    <a:pt x="64" y="403"/>
                  </a:cubicBezTo>
                  <a:cubicBezTo>
                    <a:pt x="64" y="222"/>
                    <a:pt x="64" y="222"/>
                    <a:pt x="64" y="222"/>
                  </a:cubicBezTo>
                  <a:cubicBezTo>
                    <a:pt x="64" y="186"/>
                    <a:pt x="88" y="163"/>
                    <a:pt x="123" y="163"/>
                  </a:cubicBezTo>
                  <a:cubicBezTo>
                    <a:pt x="322" y="163"/>
                    <a:pt x="322" y="163"/>
                    <a:pt x="322" y="163"/>
                  </a:cubicBezTo>
                  <a:cubicBezTo>
                    <a:pt x="351" y="163"/>
                    <a:pt x="374" y="186"/>
                    <a:pt x="374" y="222"/>
                  </a:cubicBezTo>
                  <a:lnTo>
                    <a:pt x="374" y="4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 flipH="1">
              <a:off x="17817821" y="7963199"/>
              <a:ext cx="427901" cy="806074"/>
              <a:chOff x="6875121" y="7559275"/>
              <a:chExt cx="358479" cy="675773"/>
            </a:xfrm>
            <a:solidFill>
              <a:schemeClr val="accent4"/>
            </a:solidFill>
          </p:grpSpPr>
          <p:sp>
            <p:nvSpPr>
              <p:cNvPr id="152" name="Freeform 59"/>
              <p:cNvSpPr>
                <a:spLocks noChangeArrowheads="1"/>
              </p:cNvSpPr>
              <p:nvPr/>
            </p:nvSpPr>
            <p:spPr bwMode="auto">
              <a:xfrm>
                <a:off x="6875121" y="7559275"/>
                <a:ext cx="358479" cy="675773"/>
              </a:xfrm>
              <a:custGeom>
                <a:avLst/>
                <a:gdLst>
                  <a:gd name="T0" fmla="*/ 586 w 587"/>
                  <a:gd name="T1" fmla="*/ 1100 h 1101"/>
                  <a:gd name="T2" fmla="*/ 586 w 587"/>
                  <a:gd name="T3" fmla="*/ 94 h 1101"/>
                  <a:gd name="T4" fmla="*/ 474 w 587"/>
                  <a:gd name="T5" fmla="*/ 94 h 1101"/>
                  <a:gd name="T6" fmla="*/ 474 w 587"/>
                  <a:gd name="T7" fmla="*/ 0 h 1101"/>
                  <a:gd name="T8" fmla="*/ 111 w 587"/>
                  <a:gd name="T9" fmla="*/ 0 h 1101"/>
                  <a:gd name="T10" fmla="*/ 111 w 587"/>
                  <a:gd name="T11" fmla="*/ 94 h 1101"/>
                  <a:gd name="T12" fmla="*/ 0 w 587"/>
                  <a:gd name="T13" fmla="*/ 94 h 1101"/>
                  <a:gd name="T14" fmla="*/ 0 w 587"/>
                  <a:gd name="T15" fmla="*/ 1094 h 1101"/>
                  <a:gd name="T16" fmla="*/ 0 w 587"/>
                  <a:gd name="T17" fmla="*/ 1094 h 1101"/>
                  <a:gd name="T18" fmla="*/ 0 w 587"/>
                  <a:gd name="T19" fmla="*/ 1100 h 1101"/>
                  <a:gd name="T20" fmla="*/ 586 w 587"/>
                  <a:gd name="T21" fmla="*/ 1100 h 1101"/>
                  <a:gd name="T22" fmla="*/ 504 w 587"/>
                  <a:gd name="T23" fmla="*/ 176 h 1101"/>
                  <a:gd name="T24" fmla="*/ 504 w 587"/>
                  <a:gd name="T25" fmla="*/ 1018 h 1101"/>
                  <a:gd name="T26" fmla="*/ 82 w 587"/>
                  <a:gd name="T27" fmla="*/ 1018 h 1101"/>
                  <a:gd name="T28" fmla="*/ 82 w 587"/>
                  <a:gd name="T29" fmla="*/ 176 h 1101"/>
                  <a:gd name="T30" fmla="*/ 504 w 587"/>
                  <a:gd name="T31" fmla="*/ 176 h 1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7" h="1101">
                    <a:moveTo>
                      <a:pt x="586" y="1100"/>
                    </a:moveTo>
                    <a:lnTo>
                      <a:pt x="586" y="94"/>
                    </a:lnTo>
                    <a:lnTo>
                      <a:pt x="474" y="94"/>
                    </a:lnTo>
                    <a:lnTo>
                      <a:pt x="474" y="0"/>
                    </a:lnTo>
                    <a:lnTo>
                      <a:pt x="111" y="0"/>
                    </a:lnTo>
                    <a:lnTo>
                      <a:pt x="111" y="94"/>
                    </a:lnTo>
                    <a:lnTo>
                      <a:pt x="0" y="94"/>
                    </a:lnTo>
                    <a:lnTo>
                      <a:pt x="0" y="1094"/>
                    </a:lnTo>
                    <a:lnTo>
                      <a:pt x="0" y="1094"/>
                    </a:lnTo>
                    <a:lnTo>
                      <a:pt x="0" y="1100"/>
                    </a:lnTo>
                    <a:lnTo>
                      <a:pt x="586" y="1100"/>
                    </a:lnTo>
                    <a:close/>
                    <a:moveTo>
                      <a:pt x="504" y="176"/>
                    </a:moveTo>
                    <a:lnTo>
                      <a:pt x="504" y="1018"/>
                    </a:lnTo>
                    <a:lnTo>
                      <a:pt x="82" y="1018"/>
                    </a:lnTo>
                    <a:lnTo>
                      <a:pt x="82" y="176"/>
                    </a:lnTo>
                    <a:lnTo>
                      <a:pt x="504" y="17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53" name="Freeform 60"/>
              <p:cNvSpPr>
                <a:spLocks noChangeArrowheads="1"/>
              </p:cNvSpPr>
              <p:nvPr/>
            </p:nvSpPr>
            <p:spPr bwMode="auto">
              <a:xfrm>
                <a:off x="6951162" y="7947368"/>
                <a:ext cx="206397" cy="81418"/>
              </a:xfrm>
              <a:custGeom>
                <a:avLst/>
                <a:gdLst>
                  <a:gd name="T0" fmla="*/ 0 w 341"/>
                  <a:gd name="T1" fmla="*/ 135 h 136"/>
                  <a:gd name="T2" fmla="*/ 0 w 341"/>
                  <a:gd name="T3" fmla="*/ 0 h 136"/>
                  <a:gd name="T4" fmla="*/ 340 w 341"/>
                  <a:gd name="T5" fmla="*/ 0 h 136"/>
                  <a:gd name="T6" fmla="*/ 340 w 341"/>
                  <a:gd name="T7" fmla="*/ 135 h 136"/>
                  <a:gd name="T8" fmla="*/ 0 w 341"/>
                  <a:gd name="T9" fmla="*/ 13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136">
                    <a:moveTo>
                      <a:pt x="0" y="135"/>
                    </a:moveTo>
                    <a:lnTo>
                      <a:pt x="0" y="0"/>
                    </a:lnTo>
                    <a:lnTo>
                      <a:pt x="340" y="0"/>
                    </a:lnTo>
                    <a:lnTo>
                      <a:pt x="340" y="135"/>
                    </a:lnTo>
                    <a:lnTo>
                      <a:pt x="0" y="135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54" name="Freeform 61"/>
              <p:cNvSpPr>
                <a:spLocks noChangeArrowheads="1"/>
              </p:cNvSpPr>
              <p:nvPr/>
            </p:nvSpPr>
            <p:spPr bwMode="auto">
              <a:xfrm>
                <a:off x="6951162" y="7825241"/>
                <a:ext cx="206397" cy="81418"/>
              </a:xfrm>
              <a:custGeom>
                <a:avLst/>
                <a:gdLst>
                  <a:gd name="T0" fmla="*/ 0 w 341"/>
                  <a:gd name="T1" fmla="*/ 135 h 136"/>
                  <a:gd name="T2" fmla="*/ 0 w 341"/>
                  <a:gd name="T3" fmla="*/ 0 h 136"/>
                  <a:gd name="T4" fmla="*/ 340 w 341"/>
                  <a:gd name="T5" fmla="*/ 0 h 136"/>
                  <a:gd name="T6" fmla="*/ 340 w 341"/>
                  <a:gd name="T7" fmla="*/ 135 h 136"/>
                  <a:gd name="T8" fmla="*/ 0 w 341"/>
                  <a:gd name="T9" fmla="*/ 13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136">
                    <a:moveTo>
                      <a:pt x="0" y="135"/>
                    </a:moveTo>
                    <a:lnTo>
                      <a:pt x="0" y="0"/>
                    </a:lnTo>
                    <a:lnTo>
                      <a:pt x="340" y="0"/>
                    </a:lnTo>
                    <a:lnTo>
                      <a:pt x="340" y="135"/>
                    </a:lnTo>
                    <a:lnTo>
                      <a:pt x="0" y="135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55" name="Freeform 62"/>
              <p:cNvSpPr>
                <a:spLocks noChangeArrowheads="1"/>
              </p:cNvSpPr>
              <p:nvPr/>
            </p:nvSpPr>
            <p:spPr bwMode="auto">
              <a:xfrm>
                <a:off x="6951162" y="8066782"/>
                <a:ext cx="206397" cy="81418"/>
              </a:xfrm>
              <a:custGeom>
                <a:avLst/>
                <a:gdLst>
                  <a:gd name="T0" fmla="*/ 0 w 341"/>
                  <a:gd name="T1" fmla="*/ 135 h 136"/>
                  <a:gd name="T2" fmla="*/ 0 w 341"/>
                  <a:gd name="T3" fmla="*/ 0 h 136"/>
                  <a:gd name="T4" fmla="*/ 340 w 341"/>
                  <a:gd name="T5" fmla="*/ 0 h 136"/>
                  <a:gd name="T6" fmla="*/ 340 w 341"/>
                  <a:gd name="T7" fmla="*/ 135 h 136"/>
                  <a:gd name="T8" fmla="*/ 0 w 341"/>
                  <a:gd name="T9" fmla="*/ 13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136">
                    <a:moveTo>
                      <a:pt x="0" y="135"/>
                    </a:moveTo>
                    <a:lnTo>
                      <a:pt x="0" y="0"/>
                    </a:lnTo>
                    <a:lnTo>
                      <a:pt x="340" y="0"/>
                    </a:lnTo>
                    <a:lnTo>
                      <a:pt x="340" y="135"/>
                    </a:lnTo>
                    <a:lnTo>
                      <a:pt x="0" y="135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sp>
          <p:nvSpPr>
            <p:cNvPr id="156" name="Freeform 63"/>
            <p:cNvSpPr>
              <a:spLocks noChangeArrowheads="1"/>
            </p:cNvSpPr>
            <p:nvPr/>
          </p:nvSpPr>
          <p:spPr bwMode="auto">
            <a:xfrm flipH="1">
              <a:off x="17889139" y="7464662"/>
              <a:ext cx="288510" cy="349623"/>
            </a:xfrm>
            <a:custGeom>
              <a:avLst/>
              <a:gdLst>
                <a:gd name="T0" fmla="*/ 386 w 399"/>
                <a:gd name="T1" fmla="*/ 87 h 480"/>
                <a:gd name="T2" fmla="*/ 386 w 399"/>
                <a:gd name="T3" fmla="*/ 87 h 480"/>
                <a:gd name="T4" fmla="*/ 316 w 399"/>
                <a:gd name="T5" fmla="*/ 11 h 480"/>
                <a:gd name="T6" fmla="*/ 293 w 399"/>
                <a:gd name="T7" fmla="*/ 0 h 480"/>
                <a:gd name="T8" fmla="*/ 29 w 399"/>
                <a:gd name="T9" fmla="*/ 0 h 480"/>
                <a:gd name="T10" fmla="*/ 0 w 399"/>
                <a:gd name="T11" fmla="*/ 29 h 480"/>
                <a:gd name="T12" fmla="*/ 0 w 399"/>
                <a:gd name="T13" fmla="*/ 450 h 480"/>
                <a:gd name="T14" fmla="*/ 29 w 399"/>
                <a:gd name="T15" fmla="*/ 479 h 480"/>
                <a:gd name="T16" fmla="*/ 369 w 399"/>
                <a:gd name="T17" fmla="*/ 479 h 480"/>
                <a:gd name="T18" fmla="*/ 398 w 399"/>
                <a:gd name="T19" fmla="*/ 450 h 480"/>
                <a:gd name="T20" fmla="*/ 398 w 399"/>
                <a:gd name="T21" fmla="*/ 105 h 480"/>
                <a:gd name="T22" fmla="*/ 386 w 399"/>
                <a:gd name="T23" fmla="*/ 87 h 480"/>
                <a:gd name="T24" fmla="*/ 164 w 399"/>
                <a:gd name="T25" fmla="*/ 240 h 480"/>
                <a:gd name="T26" fmla="*/ 164 w 399"/>
                <a:gd name="T27" fmla="*/ 240 h 480"/>
                <a:gd name="T28" fmla="*/ 164 w 399"/>
                <a:gd name="T29" fmla="*/ 70 h 480"/>
                <a:gd name="T30" fmla="*/ 234 w 399"/>
                <a:gd name="T31" fmla="*/ 70 h 480"/>
                <a:gd name="T32" fmla="*/ 234 w 399"/>
                <a:gd name="T33" fmla="*/ 240 h 480"/>
                <a:gd name="T34" fmla="*/ 304 w 399"/>
                <a:gd name="T35" fmla="*/ 240 h 480"/>
                <a:gd name="T36" fmla="*/ 199 w 399"/>
                <a:gd name="T37" fmla="*/ 421 h 480"/>
                <a:gd name="T38" fmla="*/ 93 w 399"/>
                <a:gd name="T39" fmla="*/ 240 h 480"/>
                <a:gd name="T40" fmla="*/ 164 w 399"/>
                <a:gd name="T41" fmla="*/ 24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9" h="480">
                  <a:moveTo>
                    <a:pt x="386" y="87"/>
                  </a:moveTo>
                  <a:lnTo>
                    <a:pt x="386" y="87"/>
                  </a:lnTo>
                  <a:cubicBezTo>
                    <a:pt x="316" y="11"/>
                    <a:pt x="316" y="11"/>
                    <a:pt x="316" y="11"/>
                  </a:cubicBezTo>
                  <a:cubicBezTo>
                    <a:pt x="310" y="6"/>
                    <a:pt x="304" y="0"/>
                    <a:pt x="29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2" y="0"/>
                    <a:pt x="0" y="11"/>
                    <a:pt x="0" y="29"/>
                  </a:cubicBezTo>
                  <a:cubicBezTo>
                    <a:pt x="0" y="450"/>
                    <a:pt x="0" y="450"/>
                    <a:pt x="0" y="450"/>
                  </a:cubicBezTo>
                  <a:cubicBezTo>
                    <a:pt x="0" y="468"/>
                    <a:pt x="12" y="479"/>
                    <a:pt x="29" y="479"/>
                  </a:cubicBezTo>
                  <a:cubicBezTo>
                    <a:pt x="369" y="479"/>
                    <a:pt x="369" y="479"/>
                    <a:pt x="369" y="479"/>
                  </a:cubicBezTo>
                  <a:cubicBezTo>
                    <a:pt x="380" y="479"/>
                    <a:pt x="398" y="468"/>
                    <a:pt x="398" y="450"/>
                  </a:cubicBezTo>
                  <a:cubicBezTo>
                    <a:pt x="398" y="105"/>
                    <a:pt x="398" y="105"/>
                    <a:pt x="398" y="105"/>
                  </a:cubicBezTo>
                  <a:cubicBezTo>
                    <a:pt x="398" y="99"/>
                    <a:pt x="392" y="93"/>
                    <a:pt x="386" y="87"/>
                  </a:cubicBezTo>
                  <a:close/>
                  <a:moveTo>
                    <a:pt x="164" y="240"/>
                  </a:moveTo>
                  <a:lnTo>
                    <a:pt x="164" y="240"/>
                  </a:lnTo>
                  <a:cubicBezTo>
                    <a:pt x="164" y="70"/>
                    <a:pt x="164" y="70"/>
                    <a:pt x="164" y="70"/>
                  </a:cubicBezTo>
                  <a:cubicBezTo>
                    <a:pt x="234" y="70"/>
                    <a:pt x="234" y="70"/>
                    <a:pt x="234" y="70"/>
                  </a:cubicBezTo>
                  <a:cubicBezTo>
                    <a:pt x="234" y="240"/>
                    <a:pt x="234" y="240"/>
                    <a:pt x="234" y="240"/>
                  </a:cubicBezTo>
                  <a:cubicBezTo>
                    <a:pt x="304" y="240"/>
                    <a:pt x="304" y="240"/>
                    <a:pt x="304" y="240"/>
                  </a:cubicBezTo>
                  <a:cubicBezTo>
                    <a:pt x="199" y="421"/>
                    <a:pt x="199" y="421"/>
                    <a:pt x="199" y="421"/>
                  </a:cubicBezTo>
                  <a:cubicBezTo>
                    <a:pt x="93" y="240"/>
                    <a:pt x="93" y="240"/>
                    <a:pt x="93" y="240"/>
                  </a:cubicBezTo>
                  <a:lnTo>
                    <a:pt x="164" y="2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59" name="Freeform 66"/>
            <p:cNvSpPr>
              <a:spLocks noChangeArrowheads="1"/>
            </p:cNvSpPr>
            <p:nvPr/>
          </p:nvSpPr>
          <p:spPr bwMode="auto">
            <a:xfrm flipH="1">
              <a:off x="15940889" y="8950558"/>
              <a:ext cx="275543" cy="275165"/>
            </a:xfrm>
            <a:custGeom>
              <a:avLst/>
              <a:gdLst>
                <a:gd name="T0" fmla="*/ 369 w 381"/>
                <a:gd name="T1" fmla="*/ 59 h 381"/>
                <a:gd name="T2" fmla="*/ 369 w 381"/>
                <a:gd name="T3" fmla="*/ 59 h 381"/>
                <a:gd name="T4" fmla="*/ 322 w 381"/>
                <a:gd name="T5" fmla="*/ 12 h 381"/>
                <a:gd name="T6" fmla="*/ 275 w 381"/>
                <a:gd name="T7" fmla="*/ 6 h 381"/>
                <a:gd name="T8" fmla="*/ 275 w 381"/>
                <a:gd name="T9" fmla="*/ 6 h 381"/>
                <a:gd name="T10" fmla="*/ 275 w 381"/>
                <a:gd name="T11" fmla="*/ 6 h 381"/>
                <a:gd name="T12" fmla="*/ 193 w 381"/>
                <a:gd name="T13" fmla="*/ 94 h 381"/>
                <a:gd name="T14" fmla="*/ 100 w 381"/>
                <a:gd name="T15" fmla="*/ 6 h 381"/>
                <a:gd name="T16" fmla="*/ 100 w 381"/>
                <a:gd name="T17" fmla="*/ 6 h 381"/>
                <a:gd name="T18" fmla="*/ 82 w 381"/>
                <a:gd name="T19" fmla="*/ 0 h 381"/>
                <a:gd name="T20" fmla="*/ 64 w 381"/>
                <a:gd name="T21" fmla="*/ 12 h 381"/>
                <a:gd name="T22" fmla="*/ 18 w 381"/>
                <a:gd name="T23" fmla="*/ 59 h 381"/>
                <a:gd name="T24" fmla="*/ 12 w 381"/>
                <a:gd name="T25" fmla="*/ 105 h 381"/>
                <a:gd name="T26" fmla="*/ 94 w 381"/>
                <a:gd name="T27" fmla="*/ 187 h 381"/>
                <a:gd name="T28" fmla="*/ 6 w 381"/>
                <a:gd name="T29" fmla="*/ 281 h 381"/>
                <a:gd name="T30" fmla="*/ 0 w 381"/>
                <a:gd name="T31" fmla="*/ 299 h 381"/>
                <a:gd name="T32" fmla="*/ 18 w 381"/>
                <a:gd name="T33" fmla="*/ 316 h 381"/>
                <a:gd name="T34" fmla="*/ 64 w 381"/>
                <a:gd name="T35" fmla="*/ 363 h 381"/>
                <a:gd name="T36" fmla="*/ 105 w 381"/>
                <a:gd name="T37" fmla="*/ 369 h 381"/>
                <a:gd name="T38" fmla="*/ 105 w 381"/>
                <a:gd name="T39" fmla="*/ 375 h 381"/>
                <a:gd name="T40" fmla="*/ 105 w 381"/>
                <a:gd name="T41" fmla="*/ 369 h 381"/>
                <a:gd name="T42" fmla="*/ 193 w 381"/>
                <a:gd name="T43" fmla="*/ 287 h 381"/>
                <a:gd name="T44" fmla="*/ 281 w 381"/>
                <a:gd name="T45" fmla="*/ 375 h 381"/>
                <a:gd name="T46" fmla="*/ 298 w 381"/>
                <a:gd name="T47" fmla="*/ 380 h 381"/>
                <a:gd name="T48" fmla="*/ 322 w 381"/>
                <a:gd name="T49" fmla="*/ 369 h 381"/>
                <a:gd name="T50" fmla="*/ 369 w 381"/>
                <a:gd name="T51" fmla="*/ 316 h 381"/>
                <a:gd name="T52" fmla="*/ 375 w 381"/>
                <a:gd name="T53" fmla="*/ 275 h 381"/>
                <a:gd name="T54" fmla="*/ 375 w 381"/>
                <a:gd name="T55" fmla="*/ 275 h 381"/>
                <a:gd name="T56" fmla="*/ 287 w 381"/>
                <a:gd name="T57" fmla="*/ 187 h 381"/>
                <a:gd name="T58" fmla="*/ 380 w 381"/>
                <a:gd name="T59" fmla="*/ 100 h 381"/>
                <a:gd name="T60" fmla="*/ 375 w 381"/>
                <a:gd name="T61" fmla="*/ 100 h 381"/>
                <a:gd name="T62" fmla="*/ 380 w 381"/>
                <a:gd name="T63" fmla="*/ 82 h 381"/>
                <a:gd name="T64" fmla="*/ 369 w 381"/>
                <a:gd name="T65" fmla="*/ 59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1" h="381">
                  <a:moveTo>
                    <a:pt x="369" y="59"/>
                  </a:moveTo>
                  <a:lnTo>
                    <a:pt x="369" y="59"/>
                  </a:lnTo>
                  <a:cubicBezTo>
                    <a:pt x="322" y="12"/>
                    <a:pt x="322" y="12"/>
                    <a:pt x="322" y="12"/>
                  </a:cubicBezTo>
                  <a:cubicBezTo>
                    <a:pt x="304" y="0"/>
                    <a:pt x="293" y="0"/>
                    <a:pt x="275" y="6"/>
                  </a:cubicBezTo>
                  <a:lnTo>
                    <a:pt x="275" y="6"/>
                  </a:lnTo>
                  <a:lnTo>
                    <a:pt x="275" y="6"/>
                  </a:lnTo>
                  <a:cubicBezTo>
                    <a:pt x="193" y="94"/>
                    <a:pt x="193" y="94"/>
                    <a:pt x="193" y="94"/>
                  </a:cubicBezTo>
                  <a:cubicBezTo>
                    <a:pt x="100" y="6"/>
                    <a:pt x="100" y="6"/>
                    <a:pt x="100" y="6"/>
                  </a:cubicBezTo>
                  <a:lnTo>
                    <a:pt x="100" y="6"/>
                  </a:lnTo>
                  <a:cubicBezTo>
                    <a:pt x="94" y="0"/>
                    <a:pt x="88" y="0"/>
                    <a:pt x="82" y="0"/>
                  </a:cubicBezTo>
                  <a:cubicBezTo>
                    <a:pt x="76" y="0"/>
                    <a:pt x="70" y="6"/>
                    <a:pt x="64" y="12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0" y="76"/>
                    <a:pt x="0" y="88"/>
                    <a:pt x="12" y="105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6" y="281"/>
                    <a:pt x="6" y="281"/>
                    <a:pt x="6" y="281"/>
                  </a:cubicBezTo>
                  <a:cubicBezTo>
                    <a:pt x="6" y="287"/>
                    <a:pt x="0" y="293"/>
                    <a:pt x="0" y="299"/>
                  </a:cubicBezTo>
                  <a:cubicBezTo>
                    <a:pt x="6" y="304"/>
                    <a:pt x="6" y="310"/>
                    <a:pt x="18" y="316"/>
                  </a:cubicBezTo>
                  <a:cubicBezTo>
                    <a:pt x="64" y="363"/>
                    <a:pt x="64" y="363"/>
                    <a:pt x="64" y="363"/>
                  </a:cubicBezTo>
                  <a:cubicBezTo>
                    <a:pt x="76" y="380"/>
                    <a:pt x="94" y="380"/>
                    <a:pt x="105" y="369"/>
                  </a:cubicBezTo>
                  <a:cubicBezTo>
                    <a:pt x="105" y="375"/>
                    <a:pt x="105" y="375"/>
                    <a:pt x="105" y="375"/>
                  </a:cubicBezTo>
                  <a:cubicBezTo>
                    <a:pt x="105" y="369"/>
                    <a:pt x="105" y="369"/>
                    <a:pt x="105" y="369"/>
                  </a:cubicBezTo>
                  <a:cubicBezTo>
                    <a:pt x="193" y="287"/>
                    <a:pt x="193" y="287"/>
                    <a:pt x="193" y="287"/>
                  </a:cubicBezTo>
                  <a:cubicBezTo>
                    <a:pt x="281" y="375"/>
                    <a:pt x="281" y="375"/>
                    <a:pt x="281" y="375"/>
                  </a:cubicBezTo>
                  <a:cubicBezTo>
                    <a:pt x="287" y="380"/>
                    <a:pt x="293" y="380"/>
                    <a:pt x="298" y="380"/>
                  </a:cubicBezTo>
                  <a:cubicBezTo>
                    <a:pt x="304" y="380"/>
                    <a:pt x="316" y="375"/>
                    <a:pt x="322" y="369"/>
                  </a:cubicBezTo>
                  <a:cubicBezTo>
                    <a:pt x="369" y="316"/>
                    <a:pt x="369" y="316"/>
                    <a:pt x="369" y="316"/>
                  </a:cubicBezTo>
                  <a:cubicBezTo>
                    <a:pt x="380" y="304"/>
                    <a:pt x="380" y="287"/>
                    <a:pt x="375" y="275"/>
                  </a:cubicBezTo>
                  <a:lnTo>
                    <a:pt x="375" y="275"/>
                  </a:lnTo>
                  <a:cubicBezTo>
                    <a:pt x="287" y="187"/>
                    <a:pt x="287" y="187"/>
                    <a:pt x="287" y="187"/>
                  </a:cubicBezTo>
                  <a:cubicBezTo>
                    <a:pt x="380" y="100"/>
                    <a:pt x="380" y="100"/>
                    <a:pt x="380" y="100"/>
                  </a:cubicBezTo>
                  <a:cubicBezTo>
                    <a:pt x="375" y="100"/>
                    <a:pt x="375" y="100"/>
                    <a:pt x="375" y="100"/>
                  </a:cubicBezTo>
                  <a:cubicBezTo>
                    <a:pt x="380" y="94"/>
                    <a:pt x="380" y="88"/>
                    <a:pt x="380" y="82"/>
                  </a:cubicBezTo>
                  <a:cubicBezTo>
                    <a:pt x="380" y="76"/>
                    <a:pt x="375" y="65"/>
                    <a:pt x="369" y="59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63" name="Freeform 70"/>
            <p:cNvSpPr>
              <a:spLocks noChangeArrowheads="1"/>
            </p:cNvSpPr>
            <p:nvPr/>
          </p:nvSpPr>
          <p:spPr bwMode="auto">
            <a:xfrm flipH="1">
              <a:off x="10507836" y="7383732"/>
              <a:ext cx="369551" cy="702483"/>
            </a:xfrm>
            <a:custGeom>
              <a:avLst/>
              <a:gdLst>
                <a:gd name="T0" fmla="*/ 164 w 505"/>
                <a:gd name="T1" fmla="*/ 11 h 960"/>
                <a:gd name="T2" fmla="*/ 164 w 505"/>
                <a:gd name="T3" fmla="*/ 11 h 960"/>
                <a:gd name="T4" fmla="*/ 153 w 505"/>
                <a:gd name="T5" fmla="*/ 52 h 960"/>
                <a:gd name="T6" fmla="*/ 153 w 505"/>
                <a:gd name="T7" fmla="*/ 298 h 960"/>
                <a:gd name="T8" fmla="*/ 164 w 505"/>
                <a:gd name="T9" fmla="*/ 333 h 960"/>
                <a:gd name="T10" fmla="*/ 205 w 505"/>
                <a:gd name="T11" fmla="*/ 351 h 960"/>
                <a:gd name="T12" fmla="*/ 211 w 505"/>
                <a:gd name="T13" fmla="*/ 351 h 960"/>
                <a:gd name="T14" fmla="*/ 305 w 505"/>
                <a:gd name="T15" fmla="*/ 321 h 960"/>
                <a:gd name="T16" fmla="*/ 240 w 505"/>
                <a:gd name="T17" fmla="*/ 672 h 960"/>
                <a:gd name="T18" fmla="*/ 164 w 505"/>
                <a:gd name="T19" fmla="*/ 614 h 960"/>
                <a:gd name="T20" fmla="*/ 158 w 505"/>
                <a:gd name="T21" fmla="*/ 608 h 960"/>
                <a:gd name="T22" fmla="*/ 112 w 505"/>
                <a:gd name="T23" fmla="*/ 614 h 960"/>
                <a:gd name="T24" fmla="*/ 88 w 505"/>
                <a:gd name="T25" fmla="*/ 643 h 960"/>
                <a:gd name="T26" fmla="*/ 6 w 505"/>
                <a:gd name="T27" fmla="*/ 871 h 960"/>
                <a:gd name="T28" fmla="*/ 6 w 505"/>
                <a:gd name="T29" fmla="*/ 912 h 960"/>
                <a:gd name="T30" fmla="*/ 36 w 505"/>
                <a:gd name="T31" fmla="*/ 942 h 960"/>
                <a:gd name="T32" fmla="*/ 41 w 505"/>
                <a:gd name="T33" fmla="*/ 942 h 960"/>
                <a:gd name="T34" fmla="*/ 252 w 505"/>
                <a:gd name="T35" fmla="*/ 959 h 960"/>
                <a:gd name="T36" fmla="*/ 264 w 505"/>
                <a:gd name="T37" fmla="*/ 959 h 960"/>
                <a:gd name="T38" fmla="*/ 270 w 505"/>
                <a:gd name="T39" fmla="*/ 947 h 960"/>
                <a:gd name="T40" fmla="*/ 428 w 505"/>
                <a:gd name="T41" fmla="*/ 70 h 960"/>
                <a:gd name="T42" fmla="*/ 428 w 505"/>
                <a:gd name="T43" fmla="*/ 64 h 960"/>
                <a:gd name="T44" fmla="*/ 416 w 505"/>
                <a:gd name="T45" fmla="*/ 52 h 960"/>
                <a:gd name="T46" fmla="*/ 211 w 505"/>
                <a:gd name="T47" fmla="*/ 0 h 960"/>
                <a:gd name="T48" fmla="*/ 205 w 505"/>
                <a:gd name="T49" fmla="*/ 0 h 960"/>
                <a:gd name="T50" fmla="*/ 164 w 505"/>
                <a:gd name="T51" fmla="*/ 11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5" h="960">
                  <a:moveTo>
                    <a:pt x="164" y="11"/>
                  </a:moveTo>
                  <a:lnTo>
                    <a:pt x="164" y="11"/>
                  </a:lnTo>
                  <a:cubicBezTo>
                    <a:pt x="153" y="23"/>
                    <a:pt x="153" y="35"/>
                    <a:pt x="153" y="52"/>
                  </a:cubicBezTo>
                  <a:cubicBezTo>
                    <a:pt x="129" y="134"/>
                    <a:pt x="129" y="216"/>
                    <a:pt x="153" y="298"/>
                  </a:cubicBezTo>
                  <a:cubicBezTo>
                    <a:pt x="153" y="315"/>
                    <a:pt x="153" y="327"/>
                    <a:pt x="164" y="333"/>
                  </a:cubicBezTo>
                  <a:cubicBezTo>
                    <a:pt x="170" y="345"/>
                    <a:pt x="188" y="351"/>
                    <a:pt x="205" y="351"/>
                  </a:cubicBezTo>
                  <a:cubicBezTo>
                    <a:pt x="205" y="351"/>
                    <a:pt x="205" y="351"/>
                    <a:pt x="211" y="351"/>
                  </a:cubicBezTo>
                  <a:cubicBezTo>
                    <a:pt x="305" y="321"/>
                    <a:pt x="305" y="321"/>
                    <a:pt x="305" y="321"/>
                  </a:cubicBezTo>
                  <a:cubicBezTo>
                    <a:pt x="299" y="438"/>
                    <a:pt x="281" y="555"/>
                    <a:pt x="240" y="672"/>
                  </a:cubicBezTo>
                  <a:cubicBezTo>
                    <a:pt x="164" y="614"/>
                    <a:pt x="164" y="614"/>
                    <a:pt x="164" y="614"/>
                  </a:cubicBezTo>
                  <a:cubicBezTo>
                    <a:pt x="158" y="614"/>
                    <a:pt x="158" y="608"/>
                    <a:pt x="158" y="608"/>
                  </a:cubicBezTo>
                  <a:cubicBezTo>
                    <a:pt x="141" y="602"/>
                    <a:pt x="123" y="602"/>
                    <a:pt x="112" y="614"/>
                  </a:cubicBezTo>
                  <a:cubicBezTo>
                    <a:pt x="100" y="614"/>
                    <a:pt x="94" y="625"/>
                    <a:pt x="88" y="643"/>
                  </a:cubicBezTo>
                  <a:cubicBezTo>
                    <a:pt x="41" y="707"/>
                    <a:pt x="12" y="789"/>
                    <a:pt x="6" y="871"/>
                  </a:cubicBezTo>
                  <a:cubicBezTo>
                    <a:pt x="0" y="889"/>
                    <a:pt x="0" y="901"/>
                    <a:pt x="6" y="912"/>
                  </a:cubicBezTo>
                  <a:cubicBezTo>
                    <a:pt x="6" y="924"/>
                    <a:pt x="18" y="936"/>
                    <a:pt x="36" y="942"/>
                  </a:cubicBezTo>
                  <a:lnTo>
                    <a:pt x="41" y="942"/>
                  </a:lnTo>
                  <a:cubicBezTo>
                    <a:pt x="252" y="959"/>
                    <a:pt x="252" y="959"/>
                    <a:pt x="252" y="959"/>
                  </a:cubicBezTo>
                  <a:cubicBezTo>
                    <a:pt x="258" y="959"/>
                    <a:pt x="258" y="959"/>
                    <a:pt x="264" y="959"/>
                  </a:cubicBezTo>
                  <a:cubicBezTo>
                    <a:pt x="264" y="953"/>
                    <a:pt x="270" y="953"/>
                    <a:pt x="270" y="947"/>
                  </a:cubicBezTo>
                  <a:cubicBezTo>
                    <a:pt x="451" y="678"/>
                    <a:pt x="504" y="386"/>
                    <a:pt x="428" y="70"/>
                  </a:cubicBezTo>
                  <a:cubicBezTo>
                    <a:pt x="428" y="64"/>
                    <a:pt x="428" y="64"/>
                    <a:pt x="428" y="64"/>
                  </a:cubicBezTo>
                  <a:cubicBezTo>
                    <a:pt x="422" y="58"/>
                    <a:pt x="416" y="52"/>
                    <a:pt x="416" y="52"/>
                  </a:cubicBezTo>
                  <a:cubicBezTo>
                    <a:pt x="211" y="0"/>
                    <a:pt x="211" y="0"/>
                    <a:pt x="211" y="0"/>
                  </a:cubicBezTo>
                  <a:lnTo>
                    <a:pt x="205" y="0"/>
                  </a:lnTo>
                  <a:cubicBezTo>
                    <a:pt x="188" y="0"/>
                    <a:pt x="176" y="5"/>
                    <a:pt x="164" y="1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64" name="Freeform 71"/>
            <p:cNvSpPr>
              <a:spLocks noChangeArrowheads="1"/>
            </p:cNvSpPr>
            <p:nvPr/>
          </p:nvSpPr>
          <p:spPr bwMode="auto">
            <a:xfrm flipH="1">
              <a:off x="19114492" y="6723333"/>
              <a:ext cx="314443" cy="307537"/>
            </a:xfrm>
            <a:custGeom>
              <a:avLst/>
              <a:gdLst>
                <a:gd name="T0" fmla="*/ 363 w 434"/>
                <a:gd name="T1" fmla="*/ 387 h 423"/>
                <a:gd name="T2" fmla="*/ 363 w 434"/>
                <a:gd name="T3" fmla="*/ 387 h 423"/>
                <a:gd name="T4" fmla="*/ 322 w 434"/>
                <a:gd name="T5" fmla="*/ 264 h 423"/>
                <a:gd name="T6" fmla="*/ 422 w 434"/>
                <a:gd name="T7" fmla="*/ 188 h 423"/>
                <a:gd name="T8" fmla="*/ 433 w 434"/>
                <a:gd name="T9" fmla="*/ 176 h 423"/>
                <a:gd name="T10" fmla="*/ 433 w 434"/>
                <a:gd name="T11" fmla="*/ 158 h 423"/>
                <a:gd name="T12" fmla="*/ 422 w 434"/>
                <a:gd name="T13" fmla="*/ 147 h 423"/>
                <a:gd name="T14" fmla="*/ 410 w 434"/>
                <a:gd name="T15" fmla="*/ 141 h 423"/>
                <a:gd name="T16" fmla="*/ 281 w 434"/>
                <a:gd name="T17" fmla="*/ 141 h 423"/>
                <a:gd name="T18" fmla="*/ 240 w 434"/>
                <a:gd name="T19" fmla="*/ 18 h 423"/>
                <a:gd name="T20" fmla="*/ 234 w 434"/>
                <a:gd name="T21" fmla="*/ 6 h 423"/>
                <a:gd name="T22" fmla="*/ 217 w 434"/>
                <a:gd name="T23" fmla="*/ 0 h 423"/>
                <a:gd name="T24" fmla="*/ 199 w 434"/>
                <a:gd name="T25" fmla="*/ 6 h 423"/>
                <a:gd name="T26" fmla="*/ 193 w 434"/>
                <a:gd name="T27" fmla="*/ 18 h 423"/>
                <a:gd name="T28" fmla="*/ 147 w 434"/>
                <a:gd name="T29" fmla="*/ 141 h 423"/>
                <a:gd name="T30" fmla="*/ 24 w 434"/>
                <a:gd name="T31" fmla="*/ 141 h 423"/>
                <a:gd name="T32" fmla="*/ 12 w 434"/>
                <a:gd name="T33" fmla="*/ 147 h 423"/>
                <a:gd name="T34" fmla="*/ 0 w 434"/>
                <a:gd name="T35" fmla="*/ 158 h 423"/>
                <a:gd name="T36" fmla="*/ 0 w 434"/>
                <a:gd name="T37" fmla="*/ 176 h 423"/>
                <a:gd name="T38" fmla="*/ 6 w 434"/>
                <a:gd name="T39" fmla="*/ 188 h 423"/>
                <a:gd name="T40" fmla="*/ 12 w 434"/>
                <a:gd name="T41" fmla="*/ 188 h 423"/>
                <a:gd name="T42" fmla="*/ 112 w 434"/>
                <a:gd name="T43" fmla="*/ 264 h 423"/>
                <a:gd name="T44" fmla="*/ 71 w 434"/>
                <a:gd name="T45" fmla="*/ 387 h 423"/>
                <a:gd name="T46" fmla="*/ 76 w 434"/>
                <a:gd name="T47" fmla="*/ 404 h 423"/>
                <a:gd name="T48" fmla="*/ 82 w 434"/>
                <a:gd name="T49" fmla="*/ 416 h 423"/>
                <a:gd name="T50" fmla="*/ 100 w 434"/>
                <a:gd name="T51" fmla="*/ 422 h 423"/>
                <a:gd name="T52" fmla="*/ 100 w 434"/>
                <a:gd name="T53" fmla="*/ 422 h 423"/>
                <a:gd name="T54" fmla="*/ 112 w 434"/>
                <a:gd name="T55" fmla="*/ 416 h 423"/>
                <a:gd name="T56" fmla="*/ 217 w 434"/>
                <a:gd name="T57" fmla="*/ 346 h 423"/>
                <a:gd name="T58" fmla="*/ 322 w 434"/>
                <a:gd name="T59" fmla="*/ 416 h 423"/>
                <a:gd name="T60" fmla="*/ 334 w 434"/>
                <a:gd name="T61" fmla="*/ 422 h 423"/>
                <a:gd name="T62" fmla="*/ 334 w 434"/>
                <a:gd name="T63" fmla="*/ 422 h 423"/>
                <a:gd name="T64" fmla="*/ 351 w 434"/>
                <a:gd name="T65" fmla="*/ 416 h 423"/>
                <a:gd name="T66" fmla="*/ 351 w 434"/>
                <a:gd name="T67" fmla="*/ 416 h 423"/>
                <a:gd name="T68" fmla="*/ 363 w 434"/>
                <a:gd name="T69" fmla="*/ 404 h 423"/>
                <a:gd name="T70" fmla="*/ 363 w 434"/>
                <a:gd name="T71" fmla="*/ 387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34" h="423">
                  <a:moveTo>
                    <a:pt x="363" y="387"/>
                  </a:moveTo>
                  <a:lnTo>
                    <a:pt x="363" y="387"/>
                  </a:lnTo>
                  <a:cubicBezTo>
                    <a:pt x="322" y="264"/>
                    <a:pt x="322" y="264"/>
                    <a:pt x="322" y="264"/>
                  </a:cubicBezTo>
                  <a:cubicBezTo>
                    <a:pt x="422" y="188"/>
                    <a:pt x="422" y="188"/>
                    <a:pt x="422" y="188"/>
                  </a:cubicBezTo>
                  <a:cubicBezTo>
                    <a:pt x="427" y="182"/>
                    <a:pt x="433" y="182"/>
                    <a:pt x="433" y="176"/>
                  </a:cubicBezTo>
                  <a:cubicBezTo>
                    <a:pt x="433" y="170"/>
                    <a:pt x="433" y="164"/>
                    <a:pt x="433" y="158"/>
                  </a:cubicBezTo>
                  <a:cubicBezTo>
                    <a:pt x="433" y="153"/>
                    <a:pt x="427" y="147"/>
                    <a:pt x="422" y="147"/>
                  </a:cubicBezTo>
                  <a:cubicBezTo>
                    <a:pt x="422" y="141"/>
                    <a:pt x="416" y="141"/>
                    <a:pt x="410" y="141"/>
                  </a:cubicBezTo>
                  <a:cubicBezTo>
                    <a:pt x="281" y="141"/>
                    <a:pt x="281" y="141"/>
                    <a:pt x="281" y="141"/>
                  </a:cubicBezTo>
                  <a:cubicBezTo>
                    <a:pt x="240" y="18"/>
                    <a:pt x="240" y="18"/>
                    <a:pt x="240" y="18"/>
                  </a:cubicBezTo>
                  <a:cubicBezTo>
                    <a:pt x="240" y="18"/>
                    <a:pt x="234" y="12"/>
                    <a:pt x="234" y="6"/>
                  </a:cubicBezTo>
                  <a:cubicBezTo>
                    <a:pt x="228" y="6"/>
                    <a:pt x="223" y="0"/>
                    <a:pt x="217" y="0"/>
                  </a:cubicBezTo>
                  <a:cubicBezTo>
                    <a:pt x="211" y="0"/>
                    <a:pt x="205" y="6"/>
                    <a:pt x="199" y="6"/>
                  </a:cubicBezTo>
                  <a:cubicBezTo>
                    <a:pt x="199" y="12"/>
                    <a:pt x="193" y="18"/>
                    <a:pt x="193" y="18"/>
                  </a:cubicBezTo>
                  <a:cubicBezTo>
                    <a:pt x="147" y="141"/>
                    <a:pt x="147" y="141"/>
                    <a:pt x="147" y="141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18" y="141"/>
                    <a:pt x="12" y="147"/>
                    <a:pt x="12" y="147"/>
                  </a:cubicBezTo>
                  <a:cubicBezTo>
                    <a:pt x="6" y="153"/>
                    <a:pt x="0" y="153"/>
                    <a:pt x="0" y="158"/>
                  </a:cubicBezTo>
                  <a:cubicBezTo>
                    <a:pt x="0" y="164"/>
                    <a:pt x="0" y="170"/>
                    <a:pt x="0" y="176"/>
                  </a:cubicBezTo>
                  <a:cubicBezTo>
                    <a:pt x="0" y="182"/>
                    <a:pt x="6" y="188"/>
                    <a:pt x="6" y="188"/>
                  </a:cubicBezTo>
                  <a:cubicBezTo>
                    <a:pt x="12" y="188"/>
                    <a:pt x="12" y="188"/>
                    <a:pt x="12" y="188"/>
                  </a:cubicBezTo>
                  <a:cubicBezTo>
                    <a:pt x="112" y="264"/>
                    <a:pt x="112" y="264"/>
                    <a:pt x="112" y="264"/>
                  </a:cubicBezTo>
                  <a:cubicBezTo>
                    <a:pt x="71" y="387"/>
                    <a:pt x="71" y="387"/>
                    <a:pt x="71" y="387"/>
                  </a:cubicBezTo>
                  <a:cubicBezTo>
                    <a:pt x="71" y="392"/>
                    <a:pt x="71" y="398"/>
                    <a:pt x="76" y="404"/>
                  </a:cubicBezTo>
                  <a:cubicBezTo>
                    <a:pt x="76" y="404"/>
                    <a:pt x="76" y="410"/>
                    <a:pt x="82" y="416"/>
                  </a:cubicBezTo>
                  <a:cubicBezTo>
                    <a:pt x="88" y="416"/>
                    <a:pt x="94" y="422"/>
                    <a:pt x="100" y="422"/>
                  </a:cubicBezTo>
                  <a:lnTo>
                    <a:pt x="100" y="422"/>
                  </a:lnTo>
                  <a:cubicBezTo>
                    <a:pt x="106" y="422"/>
                    <a:pt x="112" y="416"/>
                    <a:pt x="112" y="416"/>
                  </a:cubicBezTo>
                  <a:cubicBezTo>
                    <a:pt x="217" y="346"/>
                    <a:pt x="217" y="346"/>
                    <a:pt x="217" y="346"/>
                  </a:cubicBezTo>
                  <a:cubicBezTo>
                    <a:pt x="322" y="416"/>
                    <a:pt x="322" y="416"/>
                    <a:pt x="322" y="416"/>
                  </a:cubicBezTo>
                  <a:cubicBezTo>
                    <a:pt x="328" y="416"/>
                    <a:pt x="328" y="422"/>
                    <a:pt x="334" y="422"/>
                  </a:cubicBezTo>
                  <a:lnTo>
                    <a:pt x="334" y="422"/>
                  </a:lnTo>
                  <a:cubicBezTo>
                    <a:pt x="340" y="422"/>
                    <a:pt x="346" y="416"/>
                    <a:pt x="351" y="416"/>
                  </a:cubicBezTo>
                  <a:lnTo>
                    <a:pt x="351" y="416"/>
                  </a:lnTo>
                  <a:cubicBezTo>
                    <a:pt x="357" y="410"/>
                    <a:pt x="357" y="404"/>
                    <a:pt x="363" y="404"/>
                  </a:cubicBezTo>
                  <a:cubicBezTo>
                    <a:pt x="363" y="398"/>
                    <a:pt x="363" y="392"/>
                    <a:pt x="363" y="387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70" name="Freeform 77"/>
            <p:cNvSpPr>
              <a:spLocks noChangeArrowheads="1"/>
            </p:cNvSpPr>
            <p:nvPr/>
          </p:nvSpPr>
          <p:spPr bwMode="auto">
            <a:xfrm flipH="1">
              <a:off x="15289312" y="3732119"/>
              <a:ext cx="1222113" cy="1006783"/>
            </a:xfrm>
            <a:custGeom>
              <a:avLst/>
              <a:gdLst>
                <a:gd name="T0" fmla="*/ 1036 w 1669"/>
                <a:gd name="T1" fmla="*/ 538 h 1376"/>
                <a:gd name="T2" fmla="*/ 1036 w 1669"/>
                <a:gd name="T3" fmla="*/ 538 h 1376"/>
                <a:gd name="T4" fmla="*/ 591 w 1669"/>
                <a:gd name="T5" fmla="*/ 0 h 1376"/>
                <a:gd name="T6" fmla="*/ 468 w 1669"/>
                <a:gd name="T7" fmla="*/ 0 h 1376"/>
                <a:gd name="T8" fmla="*/ 702 w 1669"/>
                <a:gd name="T9" fmla="*/ 574 h 1376"/>
                <a:gd name="T10" fmla="*/ 252 w 1669"/>
                <a:gd name="T11" fmla="*/ 626 h 1376"/>
                <a:gd name="T12" fmla="*/ 82 w 1669"/>
                <a:gd name="T13" fmla="*/ 462 h 1376"/>
                <a:gd name="T14" fmla="*/ 0 w 1669"/>
                <a:gd name="T15" fmla="*/ 462 h 1376"/>
                <a:gd name="T16" fmla="*/ 77 w 1669"/>
                <a:gd name="T17" fmla="*/ 696 h 1376"/>
                <a:gd name="T18" fmla="*/ 12 w 1669"/>
                <a:gd name="T19" fmla="*/ 936 h 1376"/>
                <a:gd name="T20" fmla="*/ 94 w 1669"/>
                <a:gd name="T21" fmla="*/ 936 h 1376"/>
                <a:gd name="T22" fmla="*/ 258 w 1669"/>
                <a:gd name="T23" fmla="*/ 767 h 1376"/>
                <a:gd name="T24" fmla="*/ 708 w 1669"/>
                <a:gd name="T25" fmla="*/ 790 h 1376"/>
                <a:gd name="T26" fmla="*/ 504 w 1669"/>
                <a:gd name="T27" fmla="*/ 1375 h 1376"/>
                <a:gd name="T28" fmla="*/ 626 w 1669"/>
                <a:gd name="T29" fmla="*/ 1375 h 1376"/>
                <a:gd name="T30" fmla="*/ 1042 w 1669"/>
                <a:gd name="T31" fmla="*/ 813 h 1376"/>
                <a:gd name="T32" fmla="*/ 1668 w 1669"/>
                <a:gd name="T33" fmla="*/ 661 h 1376"/>
                <a:gd name="T34" fmla="*/ 1036 w 1669"/>
                <a:gd name="T35" fmla="*/ 538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69" h="1376">
                  <a:moveTo>
                    <a:pt x="1036" y="538"/>
                  </a:moveTo>
                  <a:lnTo>
                    <a:pt x="1036" y="538"/>
                  </a:lnTo>
                  <a:cubicBezTo>
                    <a:pt x="591" y="0"/>
                    <a:pt x="591" y="0"/>
                    <a:pt x="591" y="0"/>
                  </a:cubicBezTo>
                  <a:cubicBezTo>
                    <a:pt x="468" y="0"/>
                    <a:pt x="468" y="0"/>
                    <a:pt x="468" y="0"/>
                  </a:cubicBezTo>
                  <a:cubicBezTo>
                    <a:pt x="702" y="574"/>
                    <a:pt x="702" y="574"/>
                    <a:pt x="702" y="574"/>
                  </a:cubicBezTo>
                  <a:cubicBezTo>
                    <a:pt x="252" y="626"/>
                    <a:pt x="252" y="626"/>
                    <a:pt x="252" y="626"/>
                  </a:cubicBezTo>
                  <a:cubicBezTo>
                    <a:pt x="82" y="462"/>
                    <a:pt x="82" y="462"/>
                    <a:pt x="82" y="462"/>
                  </a:cubicBezTo>
                  <a:cubicBezTo>
                    <a:pt x="0" y="462"/>
                    <a:pt x="0" y="462"/>
                    <a:pt x="0" y="462"/>
                  </a:cubicBezTo>
                  <a:cubicBezTo>
                    <a:pt x="77" y="696"/>
                    <a:pt x="77" y="696"/>
                    <a:pt x="77" y="696"/>
                  </a:cubicBezTo>
                  <a:cubicBezTo>
                    <a:pt x="12" y="936"/>
                    <a:pt x="12" y="936"/>
                    <a:pt x="12" y="936"/>
                  </a:cubicBezTo>
                  <a:cubicBezTo>
                    <a:pt x="94" y="936"/>
                    <a:pt x="94" y="936"/>
                    <a:pt x="94" y="936"/>
                  </a:cubicBezTo>
                  <a:cubicBezTo>
                    <a:pt x="258" y="767"/>
                    <a:pt x="258" y="767"/>
                    <a:pt x="258" y="767"/>
                  </a:cubicBezTo>
                  <a:cubicBezTo>
                    <a:pt x="708" y="790"/>
                    <a:pt x="708" y="790"/>
                    <a:pt x="708" y="790"/>
                  </a:cubicBezTo>
                  <a:cubicBezTo>
                    <a:pt x="504" y="1375"/>
                    <a:pt x="504" y="1375"/>
                    <a:pt x="504" y="1375"/>
                  </a:cubicBezTo>
                  <a:cubicBezTo>
                    <a:pt x="626" y="1375"/>
                    <a:pt x="626" y="1375"/>
                    <a:pt x="626" y="1375"/>
                  </a:cubicBezTo>
                  <a:cubicBezTo>
                    <a:pt x="1042" y="813"/>
                    <a:pt x="1042" y="813"/>
                    <a:pt x="1042" y="813"/>
                  </a:cubicBezTo>
                  <a:cubicBezTo>
                    <a:pt x="1516" y="819"/>
                    <a:pt x="1668" y="661"/>
                    <a:pt x="1668" y="661"/>
                  </a:cubicBezTo>
                  <a:cubicBezTo>
                    <a:pt x="1668" y="661"/>
                    <a:pt x="1510" y="509"/>
                    <a:pt x="1036" y="53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71" name="Freeform 78"/>
            <p:cNvSpPr>
              <a:spLocks noChangeArrowheads="1"/>
            </p:cNvSpPr>
            <p:nvPr/>
          </p:nvSpPr>
          <p:spPr bwMode="auto">
            <a:xfrm flipH="1">
              <a:off x="15649138" y="6098545"/>
              <a:ext cx="881736" cy="1071529"/>
            </a:xfrm>
            <a:custGeom>
              <a:avLst/>
              <a:gdLst>
                <a:gd name="T0" fmla="*/ 1182 w 1206"/>
                <a:gd name="T1" fmla="*/ 269 h 1464"/>
                <a:gd name="T2" fmla="*/ 1182 w 1206"/>
                <a:gd name="T3" fmla="*/ 269 h 1464"/>
                <a:gd name="T4" fmla="*/ 966 w 1206"/>
                <a:gd name="T5" fmla="*/ 29 h 1464"/>
                <a:gd name="T6" fmla="*/ 895 w 1206"/>
                <a:gd name="T7" fmla="*/ 0 h 1464"/>
                <a:gd name="T8" fmla="*/ 94 w 1206"/>
                <a:gd name="T9" fmla="*/ 0 h 1464"/>
                <a:gd name="T10" fmla="*/ 0 w 1206"/>
                <a:gd name="T11" fmla="*/ 94 h 1464"/>
                <a:gd name="T12" fmla="*/ 0 w 1206"/>
                <a:gd name="T13" fmla="*/ 1369 h 1464"/>
                <a:gd name="T14" fmla="*/ 94 w 1206"/>
                <a:gd name="T15" fmla="*/ 1463 h 1464"/>
                <a:gd name="T16" fmla="*/ 1112 w 1206"/>
                <a:gd name="T17" fmla="*/ 1463 h 1464"/>
                <a:gd name="T18" fmla="*/ 1205 w 1206"/>
                <a:gd name="T19" fmla="*/ 1369 h 1464"/>
                <a:gd name="T20" fmla="*/ 1205 w 1206"/>
                <a:gd name="T21" fmla="*/ 328 h 1464"/>
                <a:gd name="T22" fmla="*/ 1182 w 1206"/>
                <a:gd name="T23" fmla="*/ 269 h 1464"/>
                <a:gd name="T24" fmla="*/ 497 w 1206"/>
                <a:gd name="T25" fmla="*/ 720 h 1464"/>
                <a:gd name="T26" fmla="*/ 497 w 1206"/>
                <a:gd name="T27" fmla="*/ 720 h 1464"/>
                <a:gd name="T28" fmla="*/ 497 w 1206"/>
                <a:gd name="T29" fmla="*/ 216 h 1464"/>
                <a:gd name="T30" fmla="*/ 708 w 1206"/>
                <a:gd name="T31" fmla="*/ 216 h 1464"/>
                <a:gd name="T32" fmla="*/ 708 w 1206"/>
                <a:gd name="T33" fmla="*/ 720 h 1464"/>
                <a:gd name="T34" fmla="*/ 919 w 1206"/>
                <a:gd name="T35" fmla="*/ 720 h 1464"/>
                <a:gd name="T36" fmla="*/ 603 w 1206"/>
                <a:gd name="T37" fmla="*/ 1270 h 1464"/>
                <a:gd name="T38" fmla="*/ 287 w 1206"/>
                <a:gd name="T39" fmla="*/ 720 h 1464"/>
                <a:gd name="T40" fmla="*/ 497 w 1206"/>
                <a:gd name="T41" fmla="*/ 720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6" h="1464">
                  <a:moveTo>
                    <a:pt x="1182" y="269"/>
                  </a:moveTo>
                  <a:lnTo>
                    <a:pt x="1182" y="269"/>
                  </a:lnTo>
                  <a:cubicBezTo>
                    <a:pt x="966" y="29"/>
                    <a:pt x="966" y="29"/>
                    <a:pt x="966" y="29"/>
                  </a:cubicBezTo>
                  <a:cubicBezTo>
                    <a:pt x="948" y="12"/>
                    <a:pt x="919" y="0"/>
                    <a:pt x="895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41" y="0"/>
                    <a:pt x="0" y="41"/>
                    <a:pt x="0" y="94"/>
                  </a:cubicBezTo>
                  <a:cubicBezTo>
                    <a:pt x="0" y="1369"/>
                    <a:pt x="0" y="1369"/>
                    <a:pt x="0" y="1369"/>
                  </a:cubicBezTo>
                  <a:cubicBezTo>
                    <a:pt x="0" y="1422"/>
                    <a:pt x="41" y="1463"/>
                    <a:pt x="94" y="1463"/>
                  </a:cubicBezTo>
                  <a:cubicBezTo>
                    <a:pt x="1112" y="1463"/>
                    <a:pt x="1112" y="1463"/>
                    <a:pt x="1112" y="1463"/>
                  </a:cubicBezTo>
                  <a:cubicBezTo>
                    <a:pt x="1164" y="1463"/>
                    <a:pt x="1205" y="1422"/>
                    <a:pt x="1205" y="1369"/>
                  </a:cubicBezTo>
                  <a:cubicBezTo>
                    <a:pt x="1205" y="328"/>
                    <a:pt x="1205" y="328"/>
                    <a:pt x="1205" y="328"/>
                  </a:cubicBezTo>
                  <a:cubicBezTo>
                    <a:pt x="1205" y="304"/>
                    <a:pt x="1194" y="287"/>
                    <a:pt x="1182" y="269"/>
                  </a:cubicBezTo>
                  <a:close/>
                  <a:moveTo>
                    <a:pt x="497" y="720"/>
                  </a:moveTo>
                  <a:lnTo>
                    <a:pt x="497" y="720"/>
                  </a:lnTo>
                  <a:cubicBezTo>
                    <a:pt x="497" y="216"/>
                    <a:pt x="497" y="216"/>
                    <a:pt x="497" y="216"/>
                  </a:cubicBezTo>
                  <a:cubicBezTo>
                    <a:pt x="708" y="216"/>
                    <a:pt x="708" y="216"/>
                    <a:pt x="708" y="216"/>
                  </a:cubicBezTo>
                  <a:cubicBezTo>
                    <a:pt x="708" y="720"/>
                    <a:pt x="708" y="720"/>
                    <a:pt x="708" y="720"/>
                  </a:cubicBezTo>
                  <a:cubicBezTo>
                    <a:pt x="919" y="720"/>
                    <a:pt x="919" y="720"/>
                    <a:pt x="919" y="720"/>
                  </a:cubicBezTo>
                  <a:cubicBezTo>
                    <a:pt x="603" y="1270"/>
                    <a:pt x="603" y="1270"/>
                    <a:pt x="603" y="1270"/>
                  </a:cubicBezTo>
                  <a:cubicBezTo>
                    <a:pt x="287" y="720"/>
                    <a:pt x="287" y="720"/>
                    <a:pt x="287" y="720"/>
                  </a:cubicBezTo>
                  <a:lnTo>
                    <a:pt x="497" y="7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73" name="Freeform 80"/>
            <p:cNvSpPr>
              <a:spLocks noChangeArrowheads="1"/>
            </p:cNvSpPr>
            <p:nvPr/>
          </p:nvSpPr>
          <p:spPr bwMode="auto">
            <a:xfrm flipH="1">
              <a:off x="17250526" y="6108256"/>
              <a:ext cx="1063271" cy="1058580"/>
            </a:xfrm>
            <a:custGeom>
              <a:avLst/>
              <a:gdLst>
                <a:gd name="T0" fmla="*/ 1397 w 1451"/>
                <a:gd name="T1" fmla="*/ 228 h 1446"/>
                <a:gd name="T2" fmla="*/ 1397 w 1451"/>
                <a:gd name="T3" fmla="*/ 228 h 1446"/>
                <a:gd name="T4" fmla="*/ 1216 w 1451"/>
                <a:gd name="T5" fmla="*/ 58 h 1446"/>
                <a:gd name="T6" fmla="*/ 1046 w 1451"/>
                <a:gd name="T7" fmla="*/ 35 h 1446"/>
                <a:gd name="T8" fmla="*/ 1046 w 1451"/>
                <a:gd name="T9" fmla="*/ 29 h 1446"/>
                <a:gd name="T10" fmla="*/ 1046 w 1451"/>
                <a:gd name="T11" fmla="*/ 35 h 1446"/>
                <a:gd name="T12" fmla="*/ 725 w 1451"/>
                <a:gd name="T13" fmla="*/ 357 h 1446"/>
                <a:gd name="T14" fmla="*/ 386 w 1451"/>
                <a:gd name="T15" fmla="*/ 17 h 1446"/>
                <a:gd name="T16" fmla="*/ 380 w 1451"/>
                <a:gd name="T17" fmla="*/ 17 h 1446"/>
                <a:gd name="T18" fmla="*/ 316 w 1451"/>
                <a:gd name="T19" fmla="*/ 0 h 1446"/>
                <a:gd name="T20" fmla="*/ 240 w 1451"/>
                <a:gd name="T21" fmla="*/ 46 h 1446"/>
                <a:gd name="T22" fmla="*/ 58 w 1451"/>
                <a:gd name="T23" fmla="*/ 228 h 1446"/>
                <a:gd name="T24" fmla="*/ 35 w 1451"/>
                <a:gd name="T25" fmla="*/ 392 h 1446"/>
                <a:gd name="T26" fmla="*/ 362 w 1451"/>
                <a:gd name="T27" fmla="*/ 719 h 1446"/>
                <a:gd name="T28" fmla="*/ 17 w 1451"/>
                <a:gd name="T29" fmla="*/ 1065 h 1446"/>
                <a:gd name="T30" fmla="*/ 6 w 1451"/>
                <a:gd name="T31" fmla="*/ 1123 h 1446"/>
                <a:gd name="T32" fmla="*/ 58 w 1451"/>
                <a:gd name="T33" fmla="*/ 1211 h 1446"/>
                <a:gd name="T34" fmla="*/ 240 w 1451"/>
                <a:gd name="T35" fmla="*/ 1386 h 1446"/>
                <a:gd name="T36" fmla="*/ 398 w 1451"/>
                <a:gd name="T37" fmla="*/ 1404 h 1446"/>
                <a:gd name="T38" fmla="*/ 398 w 1451"/>
                <a:gd name="T39" fmla="*/ 1410 h 1446"/>
                <a:gd name="T40" fmla="*/ 403 w 1451"/>
                <a:gd name="T41" fmla="*/ 1404 h 1446"/>
                <a:gd name="T42" fmla="*/ 731 w 1451"/>
                <a:gd name="T43" fmla="*/ 1082 h 1446"/>
                <a:gd name="T44" fmla="*/ 1069 w 1451"/>
                <a:gd name="T45" fmla="*/ 1421 h 1446"/>
                <a:gd name="T46" fmla="*/ 1128 w 1451"/>
                <a:gd name="T47" fmla="*/ 1439 h 1446"/>
                <a:gd name="T48" fmla="*/ 1216 w 1451"/>
                <a:gd name="T49" fmla="*/ 1386 h 1446"/>
                <a:gd name="T50" fmla="*/ 1386 w 1451"/>
                <a:gd name="T51" fmla="*/ 1205 h 1446"/>
                <a:gd name="T52" fmla="*/ 1409 w 1451"/>
                <a:gd name="T53" fmla="*/ 1047 h 1446"/>
                <a:gd name="T54" fmla="*/ 1415 w 1451"/>
                <a:gd name="T55" fmla="*/ 1047 h 1446"/>
                <a:gd name="T56" fmla="*/ 1087 w 1451"/>
                <a:gd name="T57" fmla="*/ 719 h 1446"/>
                <a:gd name="T58" fmla="*/ 1432 w 1451"/>
                <a:gd name="T59" fmla="*/ 374 h 1446"/>
                <a:gd name="T60" fmla="*/ 1427 w 1451"/>
                <a:gd name="T61" fmla="*/ 374 h 1446"/>
                <a:gd name="T62" fmla="*/ 1444 w 1451"/>
                <a:gd name="T63" fmla="*/ 316 h 1446"/>
                <a:gd name="T64" fmla="*/ 1397 w 1451"/>
                <a:gd name="T65" fmla="*/ 228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51" h="1446">
                  <a:moveTo>
                    <a:pt x="1397" y="228"/>
                  </a:moveTo>
                  <a:lnTo>
                    <a:pt x="1397" y="228"/>
                  </a:lnTo>
                  <a:cubicBezTo>
                    <a:pt x="1216" y="58"/>
                    <a:pt x="1216" y="58"/>
                    <a:pt x="1216" y="58"/>
                  </a:cubicBezTo>
                  <a:cubicBezTo>
                    <a:pt x="1163" y="0"/>
                    <a:pt x="1105" y="0"/>
                    <a:pt x="1046" y="35"/>
                  </a:cubicBezTo>
                  <a:cubicBezTo>
                    <a:pt x="1046" y="29"/>
                    <a:pt x="1046" y="29"/>
                    <a:pt x="1046" y="29"/>
                  </a:cubicBezTo>
                  <a:cubicBezTo>
                    <a:pt x="1046" y="35"/>
                    <a:pt x="1046" y="35"/>
                    <a:pt x="1046" y="35"/>
                  </a:cubicBezTo>
                  <a:cubicBezTo>
                    <a:pt x="725" y="357"/>
                    <a:pt x="725" y="357"/>
                    <a:pt x="725" y="357"/>
                  </a:cubicBezTo>
                  <a:cubicBezTo>
                    <a:pt x="386" y="17"/>
                    <a:pt x="386" y="17"/>
                    <a:pt x="386" y="17"/>
                  </a:cubicBezTo>
                  <a:cubicBezTo>
                    <a:pt x="380" y="17"/>
                    <a:pt x="380" y="17"/>
                    <a:pt x="380" y="17"/>
                  </a:cubicBezTo>
                  <a:cubicBezTo>
                    <a:pt x="362" y="0"/>
                    <a:pt x="339" y="0"/>
                    <a:pt x="316" y="0"/>
                  </a:cubicBezTo>
                  <a:cubicBezTo>
                    <a:pt x="292" y="0"/>
                    <a:pt x="263" y="17"/>
                    <a:pt x="240" y="46"/>
                  </a:cubicBezTo>
                  <a:cubicBezTo>
                    <a:pt x="58" y="228"/>
                    <a:pt x="58" y="228"/>
                    <a:pt x="58" y="228"/>
                  </a:cubicBezTo>
                  <a:cubicBezTo>
                    <a:pt x="6" y="286"/>
                    <a:pt x="0" y="339"/>
                    <a:pt x="35" y="392"/>
                  </a:cubicBezTo>
                  <a:cubicBezTo>
                    <a:pt x="362" y="719"/>
                    <a:pt x="362" y="719"/>
                    <a:pt x="362" y="719"/>
                  </a:cubicBezTo>
                  <a:cubicBezTo>
                    <a:pt x="17" y="1065"/>
                    <a:pt x="17" y="1065"/>
                    <a:pt x="17" y="1065"/>
                  </a:cubicBezTo>
                  <a:cubicBezTo>
                    <a:pt x="11" y="1082"/>
                    <a:pt x="6" y="1105"/>
                    <a:pt x="6" y="1123"/>
                  </a:cubicBezTo>
                  <a:cubicBezTo>
                    <a:pt x="11" y="1152"/>
                    <a:pt x="23" y="1182"/>
                    <a:pt x="58" y="1211"/>
                  </a:cubicBezTo>
                  <a:cubicBezTo>
                    <a:pt x="240" y="1386"/>
                    <a:pt x="240" y="1386"/>
                    <a:pt x="240" y="1386"/>
                  </a:cubicBezTo>
                  <a:cubicBezTo>
                    <a:pt x="292" y="1439"/>
                    <a:pt x="345" y="1445"/>
                    <a:pt x="398" y="1404"/>
                  </a:cubicBezTo>
                  <a:cubicBezTo>
                    <a:pt x="398" y="1410"/>
                    <a:pt x="398" y="1410"/>
                    <a:pt x="398" y="1410"/>
                  </a:cubicBezTo>
                  <a:cubicBezTo>
                    <a:pt x="403" y="1404"/>
                    <a:pt x="403" y="1404"/>
                    <a:pt x="403" y="1404"/>
                  </a:cubicBezTo>
                  <a:cubicBezTo>
                    <a:pt x="731" y="1082"/>
                    <a:pt x="731" y="1082"/>
                    <a:pt x="731" y="1082"/>
                  </a:cubicBezTo>
                  <a:cubicBezTo>
                    <a:pt x="1069" y="1421"/>
                    <a:pt x="1069" y="1421"/>
                    <a:pt x="1069" y="1421"/>
                  </a:cubicBezTo>
                  <a:cubicBezTo>
                    <a:pt x="1087" y="1433"/>
                    <a:pt x="1110" y="1439"/>
                    <a:pt x="1128" y="1439"/>
                  </a:cubicBezTo>
                  <a:cubicBezTo>
                    <a:pt x="1163" y="1433"/>
                    <a:pt x="1186" y="1421"/>
                    <a:pt x="1216" y="1386"/>
                  </a:cubicBezTo>
                  <a:cubicBezTo>
                    <a:pt x="1386" y="1205"/>
                    <a:pt x="1386" y="1205"/>
                    <a:pt x="1386" y="1205"/>
                  </a:cubicBezTo>
                  <a:cubicBezTo>
                    <a:pt x="1444" y="1152"/>
                    <a:pt x="1450" y="1100"/>
                    <a:pt x="1409" y="1047"/>
                  </a:cubicBezTo>
                  <a:cubicBezTo>
                    <a:pt x="1415" y="1047"/>
                    <a:pt x="1415" y="1047"/>
                    <a:pt x="1415" y="1047"/>
                  </a:cubicBezTo>
                  <a:cubicBezTo>
                    <a:pt x="1087" y="719"/>
                    <a:pt x="1087" y="719"/>
                    <a:pt x="1087" y="719"/>
                  </a:cubicBezTo>
                  <a:cubicBezTo>
                    <a:pt x="1432" y="374"/>
                    <a:pt x="1432" y="374"/>
                    <a:pt x="1432" y="374"/>
                  </a:cubicBezTo>
                  <a:cubicBezTo>
                    <a:pt x="1427" y="374"/>
                    <a:pt x="1427" y="374"/>
                    <a:pt x="1427" y="374"/>
                  </a:cubicBezTo>
                  <a:cubicBezTo>
                    <a:pt x="1444" y="357"/>
                    <a:pt x="1444" y="333"/>
                    <a:pt x="1444" y="316"/>
                  </a:cubicBezTo>
                  <a:cubicBezTo>
                    <a:pt x="1444" y="280"/>
                    <a:pt x="1421" y="257"/>
                    <a:pt x="1397" y="22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75" name="Freeform 82"/>
            <p:cNvSpPr>
              <a:spLocks noChangeArrowheads="1"/>
            </p:cNvSpPr>
            <p:nvPr/>
          </p:nvSpPr>
          <p:spPr bwMode="auto">
            <a:xfrm flipH="1">
              <a:off x="13639297" y="5243912"/>
              <a:ext cx="1471722" cy="925852"/>
            </a:xfrm>
            <a:custGeom>
              <a:avLst/>
              <a:gdLst>
                <a:gd name="T0" fmla="*/ 1925 w 2008"/>
                <a:gd name="T1" fmla="*/ 339 h 1264"/>
                <a:gd name="T2" fmla="*/ 1925 w 2008"/>
                <a:gd name="T3" fmla="*/ 339 h 1264"/>
                <a:gd name="T4" fmla="*/ 1755 w 2008"/>
                <a:gd name="T5" fmla="*/ 339 h 1264"/>
                <a:gd name="T6" fmla="*/ 1743 w 2008"/>
                <a:gd name="T7" fmla="*/ 339 h 1264"/>
                <a:gd name="T8" fmla="*/ 1521 w 2008"/>
                <a:gd name="T9" fmla="*/ 0 h 1264"/>
                <a:gd name="T10" fmla="*/ 474 w 2008"/>
                <a:gd name="T11" fmla="*/ 0 h 1264"/>
                <a:gd name="T12" fmla="*/ 246 w 2008"/>
                <a:gd name="T13" fmla="*/ 339 h 1264"/>
                <a:gd name="T14" fmla="*/ 246 w 2008"/>
                <a:gd name="T15" fmla="*/ 339 h 1264"/>
                <a:gd name="T16" fmla="*/ 76 w 2008"/>
                <a:gd name="T17" fmla="*/ 339 h 1264"/>
                <a:gd name="T18" fmla="*/ 0 w 2008"/>
                <a:gd name="T19" fmla="*/ 415 h 1264"/>
                <a:gd name="T20" fmla="*/ 0 w 2008"/>
                <a:gd name="T21" fmla="*/ 468 h 1264"/>
                <a:gd name="T22" fmla="*/ 76 w 2008"/>
                <a:gd name="T23" fmla="*/ 550 h 1264"/>
                <a:gd name="T24" fmla="*/ 117 w 2008"/>
                <a:gd name="T25" fmla="*/ 550 h 1264"/>
                <a:gd name="T26" fmla="*/ 117 w 2008"/>
                <a:gd name="T27" fmla="*/ 614 h 1264"/>
                <a:gd name="T28" fmla="*/ 117 w 2008"/>
                <a:gd name="T29" fmla="*/ 901 h 1264"/>
                <a:gd name="T30" fmla="*/ 263 w 2008"/>
                <a:gd name="T31" fmla="*/ 1082 h 1264"/>
                <a:gd name="T32" fmla="*/ 263 w 2008"/>
                <a:gd name="T33" fmla="*/ 1187 h 1264"/>
                <a:gd name="T34" fmla="*/ 339 w 2008"/>
                <a:gd name="T35" fmla="*/ 1263 h 1264"/>
                <a:gd name="T36" fmla="*/ 392 w 2008"/>
                <a:gd name="T37" fmla="*/ 1263 h 1264"/>
                <a:gd name="T38" fmla="*/ 474 w 2008"/>
                <a:gd name="T39" fmla="*/ 1187 h 1264"/>
                <a:gd name="T40" fmla="*/ 474 w 2008"/>
                <a:gd name="T41" fmla="*/ 1094 h 1264"/>
                <a:gd name="T42" fmla="*/ 1521 w 2008"/>
                <a:gd name="T43" fmla="*/ 1094 h 1264"/>
                <a:gd name="T44" fmla="*/ 1521 w 2008"/>
                <a:gd name="T45" fmla="*/ 1187 h 1264"/>
                <a:gd name="T46" fmla="*/ 1603 w 2008"/>
                <a:gd name="T47" fmla="*/ 1263 h 1264"/>
                <a:gd name="T48" fmla="*/ 1650 w 2008"/>
                <a:gd name="T49" fmla="*/ 1263 h 1264"/>
                <a:gd name="T50" fmla="*/ 1732 w 2008"/>
                <a:gd name="T51" fmla="*/ 1187 h 1264"/>
                <a:gd name="T52" fmla="*/ 1732 w 2008"/>
                <a:gd name="T53" fmla="*/ 1082 h 1264"/>
                <a:gd name="T54" fmla="*/ 1866 w 2008"/>
                <a:gd name="T55" fmla="*/ 901 h 1264"/>
                <a:gd name="T56" fmla="*/ 1866 w 2008"/>
                <a:gd name="T57" fmla="*/ 614 h 1264"/>
                <a:gd name="T58" fmla="*/ 1866 w 2008"/>
                <a:gd name="T59" fmla="*/ 550 h 1264"/>
                <a:gd name="T60" fmla="*/ 1925 w 2008"/>
                <a:gd name="T61" fmla="*/ 550 h 1264"/>
                <a:gd name="T62" fmla="*/ 2007 w 2008"/>
                <a:gd name="T63" fmla="*/ 468 h 1264"/>
                <a:gd name="T64" fmla="*/ 2007 w 2008"/>
                <a:gd name="T65" fmla="*/ 415 h 1264"/>
                <a:gd name="T66" fmla="*/ 1925 w 2008"/>
                <a:gd name="T67" fmla="*/ 339 h 1264"/>
                <a:gd name="T68" fmla="*/ 369 w 2008"/>
                <a:gd name="T69" fmla="*/ 918 h 1264"/>
                <a:gd name="T70" fmla="*/ 369 w 2008"/>
                <a:gd name="T71" fmla="*/ 918 h 1264"/>
                <a:gd name="T72" fmla="*/ 263 w 2008"/>
                <a:gd name="T73" fmla="*/ 813 h 1264"/>
                <a:gd name="T74" fmla="*/ 369 w 2008"/>
                <a:gd name="T75" fmla="*/ 714 h 1264"/>
                <a:gd name="T76" fmla="*/ 474 w 2008"/>
                <a:gd name="T77" fmla="*/ 813 h 1264"/>
                <a:gd name="T78" fmla="*/ 369 w 2008"/>
                <a:gd name="T79" fmla="*/ 918 h 1264"/>
                <a:gd name="T80" fmla="*/ 292 w 2008"/>
                <a:gd name="T81" fmla="*/ 602 h 1264"/>
                <a:gd name="T82" fmla="*/ 292 w 2008"/>
                <a:gd name="T83" fmla="*/ 602 h 1264"/>
                <a:gd name="T84" fmla="*/ 292 w 2008"/>
                <a:gd name="T85" fmla="*/ 538 h 1264"/>
                <a:gd name="T86" fmla="*/ 573 w 2008"/>
                <a:gd name="T87" fmla="*/ 111 h 1264"/>
                <a:gd name="T88" fmla="*/ 1416 w 2008"/>
                <a:gd name="T89" fmla="*/ 111 h 1264"/>
                <a:gd name="T90" fmla="*/ 1691 w 2008"/>
                <a:gd name="T91" fmla="*/ 538 h 1264"/>
                <a:gd name="T92" fmla="*/ 1691 w 2008"/>
                <a:gd name="T93" fmla="*/ 602 h 1264"/>
                <a:gd name="T94" fmla="*/ 292 w 2008"/>
                <a:gd name="T95" fmla="*/ 602 h 1264"/>
                <a:gd name="T96" fmla="*/ 1626 w 2008"/>
                <a:gd name="T97" fmla="*/ 918 h 1264"/>
                <a:gd name="T98" fmla="*/ 1626 w 2008"/>
                <a:gd name="T99" fmla="*/ 918 h 1264"/>
                <a:gd name="T100" fmla="*/ 1521 w 2008"/>
                <a:gd name="T101" fmla="*/ 813 h 1264"/>
                <a:gd name="T102" fmla="*/ 1626 w 2008"/>
                <a:gd name="T103" fmla="*/ 714 h 1264"/>
                <a:gd name="T104" fmla="*/ 1732 w 2008"/>
                <a:gd name="T105" fmla="*/ 813 h 1264"/>
                <a:gd name="T106" fmla="*/ 1626 w 2008"/>
                <a:gd name="T107" fmla="*/ 918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08" h="1264">
                  <a:moveTo>
                    <a:pt x="1925" y="339"/>
                  </a:moveTo>
                  <a:lnTo>
                    <a:pt x="1925" y="339"/>
                  </a:lnTo>
                  <a:cubicBezTo>
                    <a:pt x="1755" y="339"/>
                    <a:pt x="1755" y="339"/>
                    <a:pt x="1755" y="339"/>
                  </a:cubicBezTo>
                  <a:cubicBezTo>
                    <a:pt x="1749" y="339"/>
                    <a:pt x="1743" y="339"/>
                    <a:pt x="1743" y="339"/>
                  </a:cubicBezTo>
                  <a:cubicBezTo>
                    <a:pt x="1521" y="0"/>
                    <a:pt x="1521" y="0"/>
                    <a:pt x="1521" y="0"/>
                  </a:cubicBezTo>
                  <a:cubicBezTo>
                    <a:pt x="474" y="0"/>
                    <a:pt x="474" y="0"/>
                    <a:pt x="474" y="0"/>
                  </a:cubicBezTo>
                  <a:cubicBezTo>
                    <a:pt x="246" y="339"/>
                    <a:pt x="246" y="339"/>
                    <a:pt x="246" y="339"/>
                  </a:cubicBezTo>
                  <a:lnTo>
                    <a:pt x="246" y="339"/>
                  </a:lnTo>
                  <a:cubicBezTo>
                    <a:pt x="76" y="339"/>
                    <a:pt x="76" y="339"/>
                    <a:pt x="76" y="339"/>
                  </a:cubicBezTo>
                  <a:cubicBezTo>
                    <a:pt x="35" y="339"/>
                    <a:pt x="0" y="374"/>
                    <a:pt x="0" y="415"/>
                  </a:cubicBezTo>
                  <a:cubicBezTo>
                    <a:pt x="0" y="468"/>
                    <a:pt x="0" y="468"/>
                    <a:pt x="0" y="468"/>
                  </a:cubicBezTo>
                  <a:cubicBezTo>
                    <a:pt x="0" y="514"/>
                    <a:pt x="35" y="550"/>
                    <a:pt x="76" y="550"/>
                  </a:cubicBezTo>
                  <a:cubicBezTo>
                    <a:pt x="117" y="550"/>
                    <a:pt x="117" y="550"/>
                    <a:pt x="117" y="550"/>
                  </a:cubicBezTo>
                  <a:cubicBezTo>
                    <a:pt x="117" y="567"/>
                    <a:pt x="117" y="596"/>
                    <a:pt x="117" y="614"/>
                  </a:cubicBezTo>
                  <a:cubicBezTo>
                    <a:pt x="117" y="901"/>
                    <a:pt x="117" y="901"/>
                    <a:pt x="117" y="901"/>
                  </a:cubicBezTo>
                  <a:cubicBezTo>
                    <a:pt x="117" y="988"/>
                    <a:pt x="181" y="1059"/>
                    <a:pt x="263" y="1082"/>
                  </a:cubicBezTo>
                  <a:cubicBezTo>
                    <a:pt x="263" y="1187"/>
                    <a:pt x="263" y="1187"/>
                    <a:pt x="263" y="1187"/>
                  </a:cubicBezTo>
                  <a:cubicBezTo>
                    <a:pt x="263" y="1228"/>
                    <a:pt x="298" y="1263"/>
                    <a:pt x="339" y="1263"/>
                  </a:cubicBezTo>
                  <a:cubicBezTo>
                    <a:pt x="392" y="1263"/>
                    <a:pt x="392" y="1263"/>
                    <a:pt x="392" y="1263"/>
                  </a:cubicBezTo>
                  <a:cubicBezTo>
                    <a:pt x="439" y="1263"/>
                    <a:pt x="474" y="1228"/>
                    <a:pt x="474" y="1187"/>
                  </a:cubicBezTo>
                  <a:cubicBezTo>
                    <a:pt x="474" y="1094"/>
                    <a:pt x="474" y="1094"/>
                    <a:pt x="474" y="1094"/>
                  </a:cubicBezTo>
                  <a:cubicBezTo>
                    <a:pt x="1521" y="1094"/>
                    <a:pt x="1521" y="1094"/>
                    <a:pt x="1521" y="1094"/>
                  </a:cubicBezTo>
                  <a:cubicBezTo>
                    <a:pt x="1521" y="1187"/>
                    <a:pt x="1521" y="1187"/>
                    <a:pt x="1521" y="1187"/>
                  </a:cubicBezTo>
                  <a:cubicBezTo>
                    <a:pt x="1521" y="1228"/>
                    <a:pt x="1556" y="1263"/>
                    <a:pt x="1603" y="1263"/>
                  </a:cubicBezTo>
                  <a:cubicBezTo>
                    <a:pt x="1650" y="1263"/>
                    <a:pt x="1650" y="1263"/>
                    <a:pt x="1650" y="1263"/>
                  </a:cubicBezTo>
                  <a:cubicBezTo>
                    <a:pt x="1697" y="1263"/>
                    <a:pt x="1732" y="1228"/>
                    <a:pt x="1732" y="1187"/>
                  </a:cubicBezTo>
                  <a:cubicBezTo>
                    <a:pt x="1732" y="1082"/>
                    <a:pt x="1732" y="1082"/>
                    <a:pt x="1732" y="1082"/>
                  </a:cubicBezTo>
                  <a:cubicBezTo>
                    <a:pt x="1808" y="1053"/>
                    <a:pt x="1866" y="983"/>
                    <a:pt x="1866" y="901"/>
                  </a:cubicBezTo>
                  <a:cubicBezTo>
                    <a:pt x="1866" y="614"/>
                    <a:pt x="1866" y="614"/>
                    <a:pt x="1866" y="614"/>
                  </a:cubicBezTo>
                  <a:cubicBezTo>
                    <a:pt x="1866" y="596"/>
                    <a:pt x="1866" y="567"/>
                    <a:pt x="1866" y="550"/>
                  </a:cubicBezTo>
                  <a:cubicBezTo>
                    <a:pt x="1925" y="550"/>
                    <a:pt x="1925" y="550"/>
                    <a:pt x="1925" y="550"/>
                  </a:cubicBezTo>
                  <a:cubicBezTo>
                    <a:pt x="1972" y="550"/>
                    <a:pt x="2007" y="514"/>
                    <a:pt x="2007" y="468"/>
                  </a:cubicBezTo>
                  <a:cubicBezTo>
                    <a:pt x="2007" y="415"/>
                    <a:pt x="2007" y="415"/>
                    <a:pt x="2007" y="415"/>
                  </a:cubicBezTo>
                  <a:cubicBezTo>
                    <a:pt x="2007" y="374"/>
                    <a:pt x="1972" y="339"/>
                    <a:pt x="1925" y="339"/>
                  </a:cubicBezTo>
                  <a:close/>
                  <a:moveTo>
                    <a:pt x="369" y="918"/>
                  </a:moveTo>
                  <a:lnTo>
                    <a:pt x="369" y="918"/>
                  </a:lnTo>
                  <a:cubicBezTo>
                    <a:pt x="310" y="918"/>
                    <a:pt x="263" y="871"/>
                    <a:pt x="263" y="813"/>
                  </a:cubicBezTo>
                  <a:cubicBezTo>
                    <a:pt x="263" y="760"/>
                    <a:pt x="310" y="714"/>
                    <a:pt x="369" y="714"/>
                  </a:cubicBezTo>
                  <a:cubicBezTo>
                    <a:pt x="427" y="714"/>
                    <a:pt x="474" y="760"/>
                    <a:pt x="474" y="813"/>
                  </a:cubicBezTo>
                  <a:cubicBezTo>
                    <a:pt x="474" y="871"/>
                    <a:pt x="427" y="918"/>
                    <a:pt x="369" y="918"/>
                  </a:cubicBezTo>
                  <a:close/>
                  <a:moveTo>
                    <a:pt x="292" y="602"/>
                  </a:moveTo>
                  <a:lnTo>
                    <a:pt x="292" y="602"/>
                  </a:lnTo>
                  <a:cubicBezTo>
                    <a:pt x="292" y="579"/>
                    <a:pt x="292" y="538"/>
                    <a:pt x="292" y="538"/>
                  </a:cubicBezTo>
                  <a:cubicBezTo>
                    <a:pt x="573" y="111"/>
                    <a:pt x="573" y="111"/>
                    <a:pt x="573" y="111"/>
                  </a:cubicBezTo>
                  <a:cubicBezTo>
                    <a:pt x="1416" y="111"/>
                    <a:pt x="1416" y="111"/>
                    <a:pt x="1416" y="111"/>
                  </a:cubicBezTo>
                  <a:cubicBezTo>
                    <a:pt x="1691" y="538"/>
                    <a:pt x="1691" y="538"/>
                    <a:pt x="1691" y="538"/>
                  </a:cubicBezTo>
                  <a:cubicBezTo>
                    <a:pt x="1691" y="538"/>
                    <a:pt x="1691" y="579"/>
                    <a:pt x="1691" y="602"/>
                  </a:cubicBezTo>
                  <a:lnTo>
                    <a:pt x="292" y="602"/>
                  </a:lnTo>
                  <a:close/>
                  <a:moveTo>
                    <a:pt x="1626" y="918"/>
                  </a:moveTo>
                  <a:lnTo>
                    <a:pt x="1626" y="918"/>
                  </a:lnTo>
                  <a:cubicBezTo>
                    <a:pt x="1568" y="918"/>
                    <a:pt x="1521" y="871"/>
                    <a:pt x="1521" y="813"/>
                  </a:cubicBezTo>
                  <a:cubicBezTo>
                    <a:pt x="1521" y="760"/>
                    <a:pt x="1568" y="714"/>
                    <a:pt x="1626" y="714"/>
                  </a:cubicBezTo>
                  <a:cubicBezTo>
                    <a:pt x="1685" y="714"/>
                    <a:pt x="1732" y="760"/>
                    <a:pt x="1732" y="813"/>
                  </a:cubicBezTo>
                  <a:cubicBezTo>
                    <a:pt x="1732" y="871"/>
                    <a:pt x="1685" y="918"/>
                    <a:pt x="1626" y="91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78" name="Freeform 85"/>
            <p:cNvSpPr>
              <a:spLocks noChangeArrowheads="1"/>
            </p:cNvSpPr>
            <p:nvPr/>
          </p:nvSpPr>
          <p:spPr bwMode="auto">
            <a:xfrm flipH="1">
              <a:off x="11302047" y="7947011"/>
              <a:ext cx="1850999" cy="1913211"/>
            </a:xfrm>
            <a:custGeom>
              <a:avLst/>
              <a:gdLst>
                <a:gd name="T0" fmla="*/ 2276 w 2523"/>
                <a:gd name="T1" fmla="*/ 1193 h 2610"/>
                <a:gd name="T2" fmla="*/ 2276 w 2523"/>
                <a:gd name="T3" fmla="*/ 1193 h 2610"/>
                <a:gd name="T4" fmla="*/ 2183 w 2523"/>
                <a:gd name="T5" fmla="*/ 872 h 2610"/>
                <a:gd name="T6" fmla="*/ 2423 w 2523"/>
                <a:gd name="T7" fmla="*/ 702 h 2610"/>
                <a:gd name="T8" fmla="*/ 2189 w 2523"/>
                <a:gd name="T9" fmla="*/ 380 h 2610"/>
                <a:gd name="T10" fmla="*/ 1949 w 2523"/>
                <a:gd name="T11" fmla="*/ 550 h 2610"/>
                <a:gd name="T12" fmla="*/ 1352 w 2523"/>
                <a:gd name="T13" fmla="*/ 287 h 2610"/>
                <a:gd name="T14" fmla="*/ 1323 w 2523"/>
                <a:gd name="T15" fmla="*/ 0 h 2610"/>
                <a:gd name="T16" fmla="*/ 925 w 2523"/>
                <a:gd name="T17" fmla="*/ 41 h 2610"/>
                <a:gd name="T18" fmla="*/ 954 w 2523"/>
                <a:gd name="T19" fmla="*/ 334 h 2610"/>
                <a:gd name="T20" fmla="*/ 427 w 2523"/>
                <a:gd name="T21" fmla="*/ 720 h 2610"/>
                <a:gd name="T22" fmla="*/ 164 w 2523"/>
                <a:gd name="T23" fmla="*/ 597 h 2610"/>
                <a:gd name="T24" fmla="*/ 0 w 2523"/>
                <a:gd name="T25" fmla="*/ 965 h 2610"/>
                <a:gd name="T26" fmla="*/ 269 w 2523"/>
                <a:gd name="T27" fmla="*/ 1082 h 2610"/>
                <a:gd name="T28" fmla="*/ 252 w 2523"/>
                <a:gd name="T29" fmla="*/ 1409 h 2610"/>
                <a:gd name="T30" fmla="*/ 340 w 2523"/>
                <a:gd name="T31" fmla="*/ 1731 h 2610"/>
                <a:gd name="T32" fmla="*/ 100 w 2523"/>
                <a:gd name="T33" fmla="*/ 1901 h 2610"/>
                <a:gd name="T34" fmla="*/ 340 w 2523"/>
                <a:gd name="T35" fmla="*/ 2222 h 2610"/>
                <a:gd name="T36" fmla="*/ 574 w 2523"/>
                <a:gd name="T37" fmla="*/ 2053 h 2610"/>
                <a:gd name="T38" fmla="*/ 1170 w 2523"/>
                <a:gd name="T39" fmla="*/ 2316 h 2610"/>
                <a:gd name="T40" fmla="*/ 1206 w 2523"/>
                <a:gd name="T41" fmla="*/ 2609 h 2610"/>
                <a:gd name="T42" fmla="*/ 1598 w 2523"/>
                <a:gd name="T43" fmla="*/ 2562 h 2610"/>
                <a:gd name="T44" fmla="*/ 1568 w 2523"/>
                <a:gd name="T45" fmla="*/ 2275 h 2610"/>
                <a:gd name="T46" fmla="*/ 2095 w 2523"/>
                <a:gd name="T47" fmla="*/ 1889 h 2610"/>
                <a:gd name="T48" fmla="*/ 2364 w 2523"/>
                <a:gd name="T49" fmla="*/ 2006 h 2610"/>
                <a:gd name="T50" fmla="*/ 2522 w 2523"/>
                <a:gd name="T51" fmla="*/ 1643 h 2610"/>
                <a:gd name="T52" fmla="*/ 2259 w 2523"/>
                <a:gd name="T53" fmla="*/ 1520 h 2610"/>
                <a:gd name="T54" fmla="*/ 2276 w 2523"/>
                <a:gd name="T55" fmla="*/ 1193 h 2610"/>
                <a:gd name="T56" fmla="*/ 1328 w 2523"/>
                <a:gd name="T57" fmla="*/ 1912 h 2610"/>
                <a:gd name="T58" fmla="*/ 1328 w 2523"/>
                <a:gd name="T59" fmla="*/ 1912 h 2610"/>
                <a:gd name="T60" fmla="*/ 656 w 2523"/>
                <a:gd name="T61" fmla="*/ 1368 h 2610"/>
                <a:gd name="T62" fmla="*/ 1194 w 2523"/>
                <a:gd name="T63" fmla="*/ 696 h 2610"/>
                <a:gd name="T64" fmla="*/ 1873 w 2523"/>
                <a:gd name="T65" fmla="*/ 1234 h 2610"/>
                <a:gd name="T66" fmla="*/ 1328 w 2523"/>
                <a:gd name="T67" fmla="*/ 1912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23" h="2610">
                  <a:moveTo>
                    <a:pt x="2276" y="1193"/>
                  </a:moveTo>
                  <a:lnTo>
                    <a:pt x="2276" y="1193"/>
                  </a:lnTo>
                  <a:cubicBezTo>
                    <a:pt x="2265" y="1076"/>
                    <a:pt x="2230" y="971"/>
                    <a:pt x="2183" y="872"/>
                  </a:cubicBezTo>
                  <a:cubicBezTo>
                    <a:pt x="2423" y="702"/>
                    <a:pt x="2423" y="702"/>
                    <a:pt x="2423" y="702"/>
                  </a:cubicBezTo>
                  <a:cubicBezTo>
                    <a:pt x="2189" y="380"/>
                    <a:pt x="2189" y="380"/>
                    <a:pt x="2189" y="380"/>
                  </a:cubicBezTo>
                  <a:cubicBezTo>
                    <a:pt x="1949" y="550"/>
                    <a:pt x="1949" y="550"/>
                    <a:pt x="1949" y="550"/>
                  </a:cubicBezTo>
                  <a:cubicBezTo>
                    <a:pt x="1791" y="404"/>
                    <a:pt x="1580" y="310"/>
                    <a:pt x="1352" y="287"/>
                  </a:cubicBezTo>
                  <a:cubicBezTo>
                    <a:pt x="1323" y="0"/>
                    <a:pt x="1323" y="0"/>
                    <a:pt x="1323" y="0"/>
                  </a:cubicBezTo>
                  <a:cubicBezTo>
                    <a:pt x="925" y="41"/>
                    <a:pt x="925" y="41"/>
                    <a:pt x="925" y="41"/>
                  </a:cubicBezTo>
                  <a:cubicBezTo>
                    <a:pt x="954" y="334"/>
                    <a:pt x="954" y="334"/>
                    <a:pt x="954" y="334"/>
                  </a:cubicBezTo>
                  <a:cubicBezTo>
                    <a:pt x="737" y="398"/>
                    <a:pt x="556" y="538"/>
                    <a:pt x="427" y="720"/>
                  </a:cubicBezTo>
                  <a:cubicBezTo>
                    <a:pt x="164" y="597"/>
                    <a:pt x="164" y="597"/>
                    <a:pt x="164" y="597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269" y="1082"/>
                    <a:pt x="269" y="1082"/>
                    <a:pt x="269" y="1082"/>
                  </a:cubicBezTo>
                  <a:cubicBezTo>
                    <a:pt x="246" y="1187"/>
                    <a:pt x="240" y="1298"/>
                    <a:pt x="252" y="1409"/>
                  </a:cubicBezTo>
                  <a:cubicBezTo>
                    <a:pt x="264" y="1526"/>
                    <a:pt x="293" y="1631"/>
                    <a:pt x="340" y="1731"/>
                  </a:cubicBezTo>
                  <a:cubicBezTo>
                    <a:pt x="100" y="1901"/>
                    <a:pt x="100" y="1901"/>
                    <a:pt x="100" y="1901"/>
                  </a:cubicBezTo>
                  <a:cubicBezTo>
                    <a:pt x="340" y="2222"/>
                    <a:pt x="340" y="2222"/>
                    <a:pt x="340" y="2222"/>
                  </a:cubicBezTo>
                  <a:cubicBezTo>
                    <a:pt x="574" y="2053"/>
                    <a:pt x="574" y="2053"/>
                    <a:pt x="574" y="2053"/>
                  </a:cubicBezTo>
                  <a:cubicBezTo>
                    <a:pt x="737" y="2199"/>
                    <a:pt x="942" y="2299"/>
                    <a:pt x="1170" y="2316"/>
                  </a:cubicBezTo>
                  <a:cubicBezTo>
                    <a:pt x="1206" y="2609"/>
                    <a:pt x="1206" y="2609"/>
                    <a:pt x="1206" y="2609"/>
                  </a:cubicBezTo>
                  <a:cubicBezTo>
                    <a:pt x="1598" y="2562"/>
                    <a:pt x="1598" y="2562"/>
                    <a:pt x="1598" y="2562"/>
                  </a:cubicBezTo>
                  <a:cubicBezTo>
                    <a:pt x="1568" y="2275"/>
                    <a:pt x="1568" y="2275"/>
                    <a:pt x="1568" y="2275"/>
                  </a:cubicBezTo>
                  <a:cubicBezTo>
                    <a:pt x="1785" y="2205"/>
                    <a:pt x="1966" y="2064"/>
                    <a:pt x="2095" y="1889"/>
                  </a:cubicBezTo>
                  <a:cubicBezTo>
                    <a:pt x="2364" y="2006"/>
                    <a:pt x="2364" y="2006"/>
                    <a:pt x="2364" y="2006"/>
                  </a:cubicBezTo>
                  <a:cubicBezTo>
                    <a:pt x="2522" y="1643"/>
                    <a:pt x="2522" y="1643"/>
                    <a:pt x="2522" y="1643"/>
                  </a:cubicBezTo>
                  <a:cubicBezTo>
                    <a:pt x="2259" y="1520"/>
                    <a:pt x="2259" y="1520"/>
                    <a:pt x="2259" y="1520"/>
                  </a:cubicBezTo>
                  <a:cubicBezTo>
                    <a:pt x="2282" y="1415"/>
                    <a:pt x="2288" y="1304"/>
                    <a:pt x="2276" y="1193"/>
                  </a:cubicBezTo>
                  <a:close/>
                  <a:moveTo>
                    <a:pt x="1328" y="1912"/>
                  </a:moveTo>
                  <a:lnTo>
                    <a:pt x="1328" y="1912"/>
                  </a:lnTo>
                  <a:cubicBezTo>
                    <a:pt x="989" y="1947"/>
                    <a:pt x="691" y="1702"/>
                    <a:pt x="656" y="1368"/>
                  </a:cubicBezTo>
                  <a:cubicBezTo>
                    <a:pt x="615" y="1030"/>
                    <a:pt x="860" y="731"/>
                    <a:pt x="1194" y="696"/>
                  </a:cubicBezTo>
                  <a:cubicBezTo>
                    <a:pt x="1533" y="655"/>
                    <a:pt x="1832" y="901"/>
                    <a:pt x="1873" y="1234"/>
                  </a:cubicBezTo>
                  <a:cubicBezTo>
                    <a:pt x="1908" y="1573"/>
                    <a:pt x="1662" y="1871"/>
                    <a:pt x="1328" y="19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79" name="Freeform 86"/>
            <p:cNvSpPr>
              <a:spLocks noChangeArrowheads="1"/>
            </p:cNvSpPr>
            <p:nvPr/>
          </p:nvSpPr>
          <p:spPr bwMode="auto">
            <a:xfrm flipH="1">
              <a:off x="15247171" y="8105637"/>
              <a:ext cx="800694" cy="1152458"/>
            </a:xfrm>
            <a:custGeom>
              <a:avLst/>
              <a:gdLst>
                <a:gd name="T0" fmla="*/ 872 w 1095"/>
                <a:gd name="T1" fmla="*/ 17 h 1573"/>
                <a:gd name="T2" fmla="*/ 872 w 1095"/>
                <a:gd name="T3" fmla="*/ 17 h 1573"/>
                <a:gd name="T4" fmla="*/ 872 w 1095"/>
                <a:gd name="T5" fmla="*/ 17 h 1573"/>
                <a:gd name="T6" fmla="*/ 837 w 1095"/>
                <a:gd name="T7" fmla="*/ 0 h 1573"/>
                <a:gd name="T8" fmla="*/ 264 w 1095"/>
                <a:gd name="T9" fmla="*/ 0 h 1573"/>
                <a:gd name="T10" fmla="*/ 223 w 1095"/>
                <a:gd name="T11" fmla="*/ 17 h 1573"/>
                <a:gd name="T12" fmla="*/ 205 w 1095"/>
                <a:gd name="T13" fmla="*/ 52 h 1573"/>
                <a:gd name="T14" fmla="*/ 205 w 1095"/>
                <a:gd name="T15" fmla="*/ 637 h 1573"/>
                <a:gd name="T16" fmla="*/ 53 w 1095"/>
                <a:gd name="T17" fmla="*/ 637 h 1573"/>
                <a:gd name="T18" fmla="*/ 24 w 1095"/>
                <a:gd name="T19" fmla="*/ 649 h 1573"/>
                <a:gd name="T20" fmla="*/ 18 w 1095"/>
                <a:gd name="T21" fmla="*/ 655 h 1573"/>
                <a:gd name="T22" fmla="*/ 0 w 1095"/>
                <a:gd name="T23" fmla="*/ 684 h 1573"/>
                <a:gd name="T24" fmla="*/ 0 w 1095"/>
                <a:gd name="T25" fmla="*/ 684 h 1573"/>
                <a:gd name="T26" fmla="*/ 12 w 1095"/>
                <a:gd name="T27" fmla="*/ 719 h 1573"/>
                <a:gd name="T28" fmla="*/ 498 w 1095"/>
                <a:gd name="T29" fmla="*/ 1543 h 1573"/>
                <a:gd name="T30" fmla="*/ 527 w 1095"/>
                <a:gd name="T31" fmla="*/ 1567 h 1573"/>
                <a:gd name="T32" fmla="*/ 568 w 1095"/>
                <a:gd name="T33" fmla="*/ 1567 h 1573"/>
                <a:gd name="T34" fmla="*/ 597 w 1095"/>
                <a:gd name="T35" fmla="*/ 1543 h 1573"/>
                <a:gd name="T36" fmla="*/ 1083 w 1095"/>
                <a:gd name="T37" fmla="*/ 719 h 1573"/>
                <a:gd name="T38" fmla="*/ 1094 w 1095"/>
                <a:gd name="T39" fmla="*/ 684 h 1573"/>
                <a:gd name="T40" fmla="*/ 1094 w 1095"/>
                <a:gd name="T41" fmla="*/ 684 h 1573"/>
                <a:gd name="T42" fmla="*/ 1071 w 1095"/>
                <a:gd name="T43" fmla="*/ 655 h 1573"/>
                <a:gd name="T44" fmla="*/ 1071 w 1095"/>
                <a:gd name="T45" fmla="*/ 649 h 1573"/>
                <a:gd name="T46" fmla="*/ 1036 w 1095"/>
                <a:gd name="T47" fmla="*/ 637 h 1573"/>
                <a:gd name="T48" fmla="*/ 884 w 1095"/>
                <a:gd name="T49" fmla="*/ 637 h 1573"/>
                <a:gd name="T50" fmla="*/ 884 w 1095"/>
                <a:gd name="T51" fmla="*/ 52 h 1573"/>
                <a:gd name="T52" fmla="*/ 872 w 1095"/>
                <a:gd name="T53" fmla="*/ 17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95" h="1573">
                  <a:moveTo>
                    <a:pt x="872" y="17"/>
                  </a:moveTo>
                  <a:lnTo>
                    <a:pt x="872" y="17"/>
                  </a:lnTo>
                  <a:lnTo>
                    <a:pt x="872" y="17"/>
                  </a:lnTo>
                  <a:cubicBezTo>
                    <a:pt x="860" y="5"/>
                    <a:pt x="849" y="0"/>
                    <a:pt x="837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46" y="0"/>
                    <a:pt x="234" y="5"/>
                    <a:pt x="223" y="17"/>
                  </a:cubicBezTo>
                  <a:cubicBezTo>
                    <a:pt x="211" y="23"/>
                    <a:pt x="205" y="40"/>
                    <a:pt x="205" y="52"/>
                  </a:cubicBezTo>
                  <a:cubicBezTo>
                    <a:pt x="205" y="637"/>
                    <a:pt x="205" y="637"/>
                    <a:pt x="205" y="637"/>
                  </a:cubicBezTo>
                  <a:cubicBezTo>
                    <a:pt x="53" y="637"/>
                    <a:pt x="53" y="637"/>
                    <a:pt x="53" y="637"/>
                  </a:cubicBezTo>
                  <a:cubicBezTo>
                    <a:pt x="41" y="637"/>
                    <a:pt x="30" y="643"/>
                    <a:pt x="24" y="649"/>
                  </a:cubicBezTo>
                  <a:cubicBezTo>
                    <a:pt x="18" y="655"/>
                    <a:pt x="18" y="655"/>
                    <a:pt x="18" y="655"/>
                  </a:cubicBezTo>
                  <a:cubicBezTo>
                    <a:pt x="12" y="661"/>
                    <a:pt x="0" y="666"/>
                    <a:pt x="0" y="684"/>
                  </a:cubicBezTo>
                  <a:lnTo>
                    <a:pt x="0" y="684"/>
                  </a:lnTo>
                  <a:cubicBezTo>
                    <a:pt x="0" y="696"/>
                    <a:pt x="0" y="707"/>
                    <a:pt x="12" y="719"/>
                  </a:cubicBezTo>
                  <a:cubicBezTo>
                    <a:pt x="498" y="1543"/>
                    <a:pt x="498" y="1543"/>
                    <a:pt x="498" y="1543"/>
                  </a:cubicBezTo>
                  <a:cubicBezTo>
                    <a:pt x="509" y="1555"/>
                    <a:pt x="515" y="1561"/>
                    <a:pt x="527" y="1567"/>
                  </a:cubicBezTo>
                  <a:cubicBezTo>
                    <a:pt x="545" y="1572"/>
                    <a:pt x="550" y="1572"/>
                    <a:pt x="568" y="1567"/>
                  </a:cubicBezTo>
                  <a:cubicBezTo>
                    <a:pt x="580" y="1561"/>
                    <a:pt x="585" y="1555"/>
                    <a:pt x="597" y="1543"/>
                  </a:cubicBezTo>
                  <a:cubicBezTo>
                    <a:pt x="1083" y="719"/>
                    <a:pt x="1083" y="719"/>
                    <a:pt x="1083" y="719"/>
                  </a:cubicBezTo>
                  <a:cubicBezTo>
                    <a:pt x="1094" y="707"/>
                    <a:pt x="1094" y="696"/>
                    <a:pt x="1094" y="684"/>
                  </a:cubicBezTo>
                  <a:lnTo>
                    <a:pt x="1094" y="684"/>
                  </a:lnTo>
                  <a:cubicBezTo>
                    <a:pt x="1089" y="666"/>
                    <a:pt x="1083" y="661"/>
                    <a:pt x="1071" y="655"/>
                  </a:cubicBezTo>
                  <a:cubicBezTo>
                    <a:pt x="1071" y="649"/>
                    <a:pt x="1071" y="649"/>
                    <a:pt x="1071" y="649"/>
                  </a:cubicBezTo>
                  <a:cubicBezTo>
                    <a:pt x="1065" y="643"/>
                    <a:pt x="1048" y="637"/>
                    <a:pt x="1036" y="637"/>
                  </a:cubicBezTo>
                  <a:cubicBezTo>
                    <a:pt x="884" y="637"/>
                    <a:pt x="884" y="637"/>
                    <a:pt x="884" y="637"/>
                  </a:cubicBezTo>
                  <a:cubicBezTo>
                    <a:pt x="884" y="52"/>
                    <a:pt x="884" y="52"/>
                    <a:pt x="884" y="52"/>
                  </a:cubicBezTo>
                  <a:cubicBezTo>
                    <a:pt x="884" y="40"/>
                    <a:pt x="884" y="23"/>
                    <a:pt x="872" y="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80" name="Freeform 87"/>
            <p:cNvSpPr>
              <a:spLocks noChangeArrowheads="1"/>
            </p:cNvSpPr>
            <p:nvPr/>
          </p:nvSpPr>
          <p:spPr bwMode="auto">
            <a:xfrm flipH="1">
              <a:off x="10922770" y="6949941"/>
              <a:ext cx="560810" cy="1178357"/>
            </a:xfrm>
            <a:custGeom>
              <a:avLst/>
              <a:gdLst>
                <a:gd name="T0" fmla="*/ 381 w 768"/>
                <a:gd name="T1" fmla="*/ 299 h 1611"/>
                <a:gd name="T2" fmla="*/ 381 w 768"/>
                <a:gd name="T3" fmla="*/ 299 h 1611"/>
                <a:gd name="T4" fmla="*/ 533 w 768"/>
                <a:gd name="T5" fmla="*/ 153 h 1611"/>
                <a:gd name="T6" fmla="*/ 381 w 768"/>
                <a:gd name="T7" fmla="*/ 0 h 1611"/>
                <a:gd name="T8" fmla="*/ 235 w 768"/>
                <a:gd name="T9" fmla="*/ 153 h 1611"/>
                <a:gd name="T10" fmla="*/ 381 w 768"/>
                <a:gd name="T11" fmla="*/ 299 h 1611"/>
                <a:gd name="T12" fmla="*/ 755 w 768"/>
                <a:gd name="T13" fmla="*/ 808 h 1611"/>
                <a:gd name="T14" fmla="*/ 755 w 768"/>
                <a:gd name="T15" fmla="*/ 808 h 1611"/>
                <a:gd name="T16" fmla="*/ 638 w 768"/>
                <a:gd name="T17" fmla="*/ 451 h 1611"/>
                <a:gd name="T18" fmla="*/ 486 w 768"/>
                <a:gd name="T19" fmla="*/ 334 h 1611"/>
                <a:gd name="T20" fmla="*/ 281 w 768"/>
                <a:gd name="T21" fmla="*/ 334 h 1611"/>
                <a:gd name="T22" fmla="*/ 141 w 768"/>
                <a:gd name="T23" fmla="*/ 428 h 1611"/>
                <a:gd name="T24" fmla="*/ 141 w 768"/>
                <a:gd name="T25" fmla="*/ 428 h 1611"/>
                <a:gd name="T26" fmla="*/ 129 w 768"/>
                <a:gd name="T27" fmla="*/ 451 h 1611"/>
                <a:gd name="T28" fmla="*/ 12 w 768"/>
                <a:gd name="T29" fmla="*/ 808 h 1611"/>
                <a:gd name="T30" fmla="*/ 47 w 768"/>
                <a:gd name="T31" fmla="*/ 878 h 1611"/>
                <a:gd name="T32" fmla="*/ 123 w 768"/>
                <a:gd name="T33" fmla="*/ 843 h 1611"/>
                <a:gd name="T34" fmla="*/ 229 w 768"/>
                <a:gd name="T35" fmla="*/ 515 h 1611"/>
                <a:gd name="T36" fmla="*/ 252 w 768"/>
                <a:gd name="T37" fmla="*/ 515 h 1611"/>
                <a:gd name="T38" fmla="*/ 65 w 768"/>
                <a:gd name="T39" fmla="*/ 1071 h 1611"/>
                <a:gd name="T40" fmla="*/ 235 w 768"/>
                <a:gd name="T41" fmla="*/ 1071 h 1611"/>
                <a:gd name="T42" fmla="*/ 235 w 768"/>
                <a:gd name="T43" fmla="*/ 1539 h 1611"/>
                <a:gd name="T44" fmla="*/ 305 w 768"/>
                <a:gd name="T45" fmla="*/ 1610 h 1611"/>
                <a:gd name="T46" fmla="*/ 375 w 768"/>
                <a:gd name="T47" fmla="*/ 1539 h 1611"/>
                <a:gd name="T48" fmla="*/ 375 w 768"/>
                <a:gd name="T49" fmla="*/ 1071 h 1611"/>
                <a:gd name="T50" fmla="*/ 392 w 768"/>
                <a:gd name="T51" fmla="*/ 1071 h 1611"/>
                <a:gd name="T52" fmla="*/ 392 w 768"/>
                <a:gd name="T53" fmla="*/ 1539 h 1611"/>
                <a:gd name="T54" fmla="*/ 463 w 768"/>
                <a:gd name="T55" fmla="*/ 1610 h 1611"/>
                <a:gd name="T56" fmla="*/ 533 w 768"/>
                <a:gd name="T57" fmla="*/ 1539 h 1611"/>
                <a:gd name="T58" fmla="*/ 533 w 768"/>
                <a:gd name="T59" fmla="*/ 1071 h 1611"/>
                <a:gd name="T60" fmla="*/ 708 w 768"/>
                <a:gd name="T61" fmla="*/ 1071 h 1611"/>
                <a:gd name="T62" fmla="*/ 521 w 768"/>
                <a:gd name="T63" fmla="*/ 515 h 1611"/>
                <a:gd name="T64" fmla="*/ 539 w 768"/>
                <a:gd name="T65" fmla="*/ 515 h 1611"/>
                <a:gd name="T66" fmla="*/ 650 w 768"/>
                <a:gd name="T67" fmla="*/ 843 h 1611"/>
                <a:gd name="T68" fmla="*/ 720 w 768"/>
                <a:gd name="T69" fmla="*/ 878 h 1611"/>
                <a:gd name="T70" fmla="*/ 755 w 768"/>
                <a:gd name="T71" fmla="*/ 808 h 1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8" h="1611">
                  <a:moveTo>
                    <a:pt x="381" y="299"/>
                  </a:moveTo>
                  <a:lnTo>
                    <a:pt x="381" y="299"/>
                  </a:lnTo>
                  <a:cubicBezTo>
                    <a:pt x="463" y="299"/>
                    <a:pt x="533" y="234"/>
                    <a:pt x="533" y="153"/>
                  </a:cubicBezTo>
                  <a:cubicBezTo>
                    <a:pt x="533" y="71"/>
                    <a:pt x="463" y="0"/>
                    <a:pt x="381" y="0"/>
                  </a:cubicBezTo>
                  <a:cubicBezTo>
                    <a:pt x="299" y="0"/>
                    <a:pt x="235" y="71"/>
                    <a:pt x="235" y="153"/>
                  </a:cubicBezTo>
                  <a:cubicBezTo>
                    <a:pt x="235" y="234"/>
                    <a:pt x="299" y="299"/>
                    <a:pt x="381" y="299"/>
                  </a:cubicBezTo>
                  <a:close/>
                  <a:moveTo>
                    <a:pt x="755" y="808"/>
                  </a:moveTo>
                  <a:lnTo>
                    <a:pt x="755" y="808"/>
                  </a:lnTo>
                  <a:cubicBezTo>
                    <a:pt x="638" y="451"/>
                    <a:pt x="638" y="451"/>
                    <a:pt x="638" y="451"/>
                  </a:cubicBezTo>
                  <a:cubicBezTo>
                    <a:pt x="621" y="387"/>
                    <a:pt x="562" y="334"/>
                    <a:pt x="486" y="334"/>
                  </a:cubicBezTo>
                  <a:cubicBezTo>
                    <a:pt x="281" y="334"/>
                    <a:pt x="281" y="334"/>
                    <a:pt x="281" y="334"/>
                  </a:cubicBezTo>
                  <a:cubicBezTo>
                    <a:pt x="217" y="334"/>
                    <a:pt x="164" y="369"/>
                    <a:pt x="141" y="428"/>
                  </a:cubicBezTo>
                  <a:lnTo>
                    <a:pt x="141" y="428"/>
                  </a:lnTo>
                  <a:cubicBezTo>
                    <a:pt x="135" y="434"/>
                    <a:pt x="135" y="445"/>
                    <a:pt x="129" y="451"/>
                  </a:cubicBezTo>
                  <a:cubicBezTo>
                    <a:pt x="12" y="808"/>
                    <a:pt x="12" y="808"/>
                    <a:pt x="12" y="808"/>
                  </a:cubicBezTo>
                  <a:cubicBezTo>
                    <a:pt x="0" y="837"/>
                    <a:pt x="18" y="866"/>
                    <a:pt x="47" y="878"/>
                  </a:cubicBezTo>
                  <a:cubicBezTo>
                    <a:pt x="77" y="890"/>
                    <a:pt x="112" y="872"/>
                    <a:pt x="123" y="843"/>
                  </a:cubicBezTo>
                  <a:cubicBezTo>
                    <a:pt x="229" y="515"/>
                    <a:pt x="229" y="515"/>
                    <a:pt x="229" y="515"/>
                  </a:cubicBezTo>
                  <a:cubicBezTo>
                    <a:pt x="252" y="515"/>
                    <a:pt x="252" y="515"/>
                    <a:pt x="252" y="515"/>
                  </a:cubicBezTo>
                  <a:cubicBezTo>
                    <a:pt x="65" y="1071"/>
                    <a:pt x="65" y="1071"/>
                    <a:pt x="65" y="1071"/>
                  </a:cubicBezTo>
                  <a:cubicBezTo>
                    <a:pt x="235" y="1071"/>
                    <a:pt x="235" y="1071"/>
                    <a:pt x="235" y="1071"/>
                  </a:cubicBezTo>
                  <a:cubicBezTo>
                    <a:pt x="235" y="1539"/>
                    <a:pt x="235" y="1539"/>
                    <a:pt x="235" y="1539"/>
                  </a:cubicBezTo>
                  <a:cubicBezTo>
                    <a:pt x="235" y="1575"/>
                    <a:pt x="264" y="1610"/>
                    <a:pt x="305" y="1610"/>
                  </a:cubicBezTo>
                  <a:cubicBezTo>
                    <a:pt x="346" y="1610"/>
                    <a:pt x="375" y="1575"/>
                    <a:pt x="375" y="1539"/>
                  </a:cubicBezTo>
                  <a:cubicBezTo>
                    <a:pt x="375" y="1071"/>
                    <a:pt x="375" y="1071"/>
                    <a:pt x="375" y="1071"/>
                  </a:cubicBezTo>
                  <a:cubicBezTo>
                    <a:pt x="392" y="1071"/>
                    <a:pt x="392" y="1071"/>
                    <a:pt x="392" y="1071"/>
                  </a:cubicBezTo>
                  <a:cubicBezTo>
                    <a:pt x="392" y="1539"/>
                    <a:pt x="392" y="1539"/>
                    <a:pt x="392" y="1539"/>
                  </a:cubicBezTo>
                  <a:cubicBezTo>
                    <a:pt x="392" y="1575"/>
                    <a:pt x="428" y="1610"/>
                    <a:pt x="463" y="1610"/>
                  </a:cubicBezTo>
                  <a:cubicBezTo>
                    <a:pt x="504" y="1610"/>
                    <a:pt x="533" y="1575"/>
                    <a:pt x="533" y="1539"/>
                  </a:cubicBezTo>
                  <a:cubicBezTo>
                    <a:pt x="533" y="1071"/>
                    <a:pt x="533" y="1071"/>
                    <a:pt x="533" y="1071"/>
                  </a:cubicBezTo>
                  <a:cubicBezTo>
                    <a:pt x="708" y="1071"/>
                    <a:pt x="708" y="1071"/>
                    <a:pt x="708" y="1071"/>
                  </a:cubicBezTo>
                  <a:cubicBezTo>
                    <a:pt x="521" y="515"/>
                    <a:pt x="521" y="515"/>
                    <a:pt x="521" y="515"/>
                  </a:cubicBezTo>
                  <a:cubicBezTo>
                    <a:pt x="539" y="515"/>
                    <a:pt x="539" y="515"/>
                    <a:pt x="539" y="515"/>
                  </a:cubicBezTo>
                  <a:cubicBezTo>
                    <a:pt x="650" y="843"/>
                    <a:pt x="650" y="843"/>
                    <a:pt x="650" y="843"/>
                  </a:cubicBezTo>
                  <a:cubicBezTo>
                    <a:pt x="662" y="872"/>
                    <a:pt x="691" y="890"/>
                    <a:pt x="720" y="878"/>
                  </a:cubicBezTo>
                  <a:cubicBezTo>
                    <a:pt x="749" y="866"/>
                    <a:pt x="767" y="837"/>
                    <a:pt x="755" y="8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81" name="Freeform 88"/>
            <p:cNvSpPr>
              <a:spLocks noChangeArrowheads="1"/>
            </p:cNvSpPr>
            <p:nvPr/>
          </p:nvSpPr>
          <p:spPr bwMode="auto">
            <a:xfrm flipH="1">
              <a:off x="11574348" y="6975838"/>
              <a:ext cx="463560" cy="1175119"/>
            </a:xfrm>
            <a:custGeom>
              <a:avLst/>
              <a:gdLst>
                <a:gd name="T0" fmla="*/ 316 w 633"/>
                <a:gd name="T1" fmla="*/ 292 h 1604"/>
                <a:gd name="T2" fmla="*/ 316 w 633"/>
                <a:gd name="T3" fmla="*/ 292 h 1604"/>
                <a:gd name="T4" fmla="*/ 462 w 633"/>
                <a:gd name="T5" fmla="*/ 146 h 1604"/>
                <a:gd name="T6" fmla="*/ 316 w 633"/>
                <a:gd name="T7" fmla="*/ 0 h 1604"/>
                <a:gd name="T8" fmla="*/ 169 w 633"/>
                <a:gd name="T9" fmla="*/ 146 h 1604"/>
                <a:gd name="T10" fmla="*/ 316 w 633"/>
                <a:gd name="T11" fmla="*/ 292 h 1604"/>
                <a:gd name="T12" fmla="*/ 632 w 633"/>
                <a:gd name="T13" fmla="*/ 427 h 1604"/>
                <a:gd name="T14" fmla="*/ 632 w 633"/>
                <a:gd name="T15" fmla="*/ 427 h 1604"/>
                <a:gd name="T16" fmla="*/ 509 w 633"/>
                <a:gd name="T17" fmla="*/ 310 h 1604"/>
                <a:gd name="T18" fmla="*/ 128 w 633"/>
                <a:gd name="T19" fmla="*/ 310 h 1604"/>
                <a:gd name="T20" fmla="*/ 5 w 633"/>
                <a:gd name="T21" fmla="*/ 427 h 1604"/>
                <a:gd name="T22" fmla="*/ 0 w 633"/>
                <a:gd name="T23" fmla="*/ 427 h 1604"/>
                <a:gd name="T24" fmla="*/ 0 w 633"/>
                <a:gd name="T25" fmla="*/ 842 h 1604"/>
                <a:gd name="T26" fmla="*/ 64 w 633"/>
                <a:gd name="T27" fmla="*/ 907 h 1604"/>
                <a:gd name="T28" fmla="*/ 128 w 633"/>
                <a:gd name="T29" fmla="*/ 842 h 1604"/>
                <a:gd name="T30" fmla="*/ 128 w 633"/>
                <a:gd name="T31" fmla="*/ 532 h 1604"/>
                <a:gd name="T32" fmla="*/ 140 w 633"/>
                <a:gd name="T33" fmla="*/ 538 h 1604"/>
                <a:gd name="T34" fmla="*/ 152 w 633"/>
                <a:gd name="T35" fmla="*/ 538 h 1604"/>
                <a:gd name="T36" fmla="*/ 152 w 633"/>
                <a:gd name="T37" fmla="*/ 550 h 1604"/>
                <a:gd name="T38" fmla="*/ 152 w 633"/>
                <a:gd name="T39" fmla="*/ 1521 h 1604"/>
                <a:gd name="T40" fmla="*/ 228 w 633"/>
                <a:gd name="T41" fmla="*/ 1603 h 1604"/>
                <a:gd name="T42" fmla="*/ 310 w 633"/>
                <a:gd name="T43" fmla="*/ 1521 h 1604"/>
                <a:gd name="T44" fmla="*/ 310 w 633"/>
                <a:gd name="T45" fmla="*/ 1076 h 1604"/>
                <a:gd name="T46" fmla="*/ 327 w 633"/>
                <a:gd name="T47" fmla="*/ 1076 h 1604"/>
                <a:gd name="T48" fmla="*/ 327 w 633"/>
                <a:gd name="T49" fmla="*/ 1521 h 1604"/>
                <a:gd name="T50" fmla="*/ 403 w 633"/>
                <a:gd name="T51" fmla="*/ 1603 h 1604"/>
                <a:gd name="T52" fmla="*/ 485 w 633"/>
                <a:gd name="T53" fmla="*/ 1521 h 1604"/>
                <a:gd name="T54" fmla="*/ 485 w 633"/>
                <a:gd name="T55" fmla="*/ 550 h 1604"/>
                <a:gd name="T56" fmla="*/ 479 w 633"/>
                <a:gd name="T57" fmla="*/ 538 h 1604"/>
                <a:gd name="T58" fmla="*/ 503 w 633"/>
                <a:gd name="T59" fmla="*/ 538 h 1604"/>
                <a:gd name="T60" fmla="*/ 503 w 633"/>
                <a:gd name="T61" fmla="*/ 836 h 1604"/>
                <a:gd name="T62" fmla="*/ 567 w 633"/>
                <a:gd name="T63" fmla="*/ 901 h 1604"/>
                <a:gd name="T64" fmla="*/ 632 w 633"/>
                <a:gd name="T65" fmla="*/ 836 h 1604"/>
                <a:gd name="T66" fmla="*/ 632 w 633"/>
                <a:gd name="T67" fmla="*/ 427 h 1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3" h="1604">
                  <a:moveTo>
                    <a:pt x="316" y="292"/>
                  </a:moveTo>
                  <a:lnTo>
                    <a:pt x="316" y="292"/>
                  </a:lnTo>
                  <a:cubicBezTo>
                    <a:pt x="397" y="292"/>
                    <a:pt x="462" y="228"/>
                    <a:pt x="462" y="146"/>
                  </a:cubicBezTo>
                  <a:cubicBezTo>
                    <a:pt x="462" y="64"/>
                    <a:pt x="397" y="0"/>
                    <a:pt x="316" y="0"/>
                  </a:cubicBezTo>
                  <a:cubicBezTo>
                    <a:pt x="240" y="0"/>
                    <a:pt x="169" y="64"/>
                    <a:pt x="169" y="146"/>
                  </a:cubicBezTo>
                  <a:cubicBezTo>
                    <a:pt x="169" y="228"/>
                    <a:pt x="240" y="292"/>
                    <a:pt x="316" y="292"/>
                  </a:cubicBezTo>
                  <a:close/>
                  <a:moveTo>
                    <a:pt x="632" y="427"/>
                  </a:moveTo>
                  <a:lnTo>
                    <a:pt x="632" y="427"/>
                  </a:lnTo>
                  <a:cubicBezTo>
                    <a:pt x="626" y="362"/>
                    <a:pt x="573" y="310"/>
                    <a:pt x="509" y="310"/>
                  </a:cubicBezTo>
                  <a:cubicBezTo>
                    <a:pt x="128" y="310"/>
                    <a:pt x="128" y="310"/>
                    <a:pt x="128" y="310"/>
                  </a:cubicBezTo>
                  <a:cubicBezTo>
                    <a:pt x="64" y="310"/>
                    <a:pt x="11" y="362"/>
                    <a:pt x="5" y="427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0" y="842"/>
                    <a:pt x="0" y="842"/>
                    <a:pt x="0" y="842"/>
                  </a:cubicBezTo>
                  <a:cubicBezTo>
                    <a:pt x="0" y="877"/>
                    <a:pt x="29" y="907"/>
                    <a:pt x="64" y="907"/>
                  </a:cubicBezTo>
                  <a:cubicBezTo>
                    <a:pt x="105" y="907"/>
                    <a:pt x="128" y="877"/>
                    <a:pt x="128" y="842"/>
                  </a:cubicBezTo>
                  <a:cubicBezTo>
                    <a:pt x="128" y="532"/>
                    <a:pt x="128" y="532"/>
                    <a:pt x="128" y="532"/>
                  </a:cubicBezTo>
                  <a:cubicBezTo>
                    <a:pt x="134" y="532"/>
                    <a:pt x="140" y="538"/>
                    <a:pt x="140" y="538"/>
                  </a:cubicBezTo>
                  <a:cubicBezTo>
                    <a:pt x="152" y="538"/>
                    <a:pt x="152" y="538"/>
                    <a:pt x="152" y="538"/>
                  </a:cubicBezTo>
                  <a:cubicBezTo>
                    <a:pt x="152" y="538"/>
                    <a:pt x="152" y="544"/>
                    <a:pt x="152" y="550"/>
                  </a:cubicBezTo>
                  <a:cubicBezTo>
                    <a:pt x="152" y="1521"/>
                    <a:pt x="152" y="1521"/>
                    <a:pt x="152" y="1521"/>
                  </a:cubicBezTo>
                  <a:cubicBezTo>
                    <a:pt x="152" y="1568"/>
                    <a:pt x="187" y="1603"/>
                    <a:pt x="228" y="1603"/>
                  </a:cubicBezTo>
                  <a:cubicBezTo>
                    <a:pt x="275" y="1603"/>
                    <a:pt x="310" y="1568"/>
                    <a:pt x="310" y="1521"/>
                  </a:cubicBezTo>
                  <a:cubicBezTo>
                    <a:pt x="310" y="1076"/>
                    <a:pt x="310" y="1076"/>
                    <a:pt x="310" y="1076"/>
                  </a:cubicBezTo>
                  <a:cubicBezTo>
                    <a:pt x="327" y="1076"/>
                    <a:pt x="327" y="1076"/>
                    <a:pt x="327" y="1076"/>
                  </a:cubicBezTo>
                  <a:cubicBezTo>
                    <a:pt x="327" y="1521"/>
                    <a:pt x="327" y="1521"/>
                    <a:pt x="327" y="1521"/>
                  </a:cubicBezTo>
                  <a:cubicBezTo>
                    <a:pt x="327" y="1568"/>
                    <a:pt x="362" y="1603"/>
                    <a:pt x="403" y="1603"/>
                  </a:cubicBezTo>
                  <a:cubicBezTo>
                    <a:pt x="450" y="1603"/>
                    <a:pt x="485" y="1568"/>
                    <a:pt x="485" y="1521"/>
                  </a:cubicBezTo>
                  <a:cubicBezTo>
                    <a:pt x="485" y="550"/>
                    <a:pt x="485" y="550"/>
                    <a:pt x="485" y="550"/>
                  </a:cubicBezTo>
                  <a:cubicBezTo>
                    <a:pt x="485" y="544"/>
                    <a:pt x="485" y="538"/>
                    <a:pt x="479" y="538"/>
                  </a:cubicBezTo>
                  <a:cubicBezTo>
                    <a:pt x="503" y="538"/>
                    <a:pt x="503" y="538"/>
                    <a:pt x="503" y="538"/>
                  </a:cubicBezTo>
                  <a:cubicBezTo>
                    <a:pt x="503" y="836"/>
                    <a:pt x="503" y="836"/>
                    <a:pt x="503" y="836"/>
                  </a:cubicBezTo>
                  <a:cubicBezTo>
                    <a:pt x="503" y="871"/>
                    <a:pt x="532" y="901"/>
                    <a:pt x="567" y="901"/>
                  </a:cubicBezTo>
                  <a:cubicBezTo>
                    <a:pt x="602" y="901"/>
                    <a:pt x="632" y="871"/>
                    <a:pt x="632" y="836"/>
                  </a:cubicBezTo>
                  <a:cubicBezTo>
                    <a:pt x="632" y="427"/>
                    <a:pt x="632" y="427"/>
                    <a:pt x="632" y="4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82" name="Freeform 89"/>
            <p:cNvSpPr>
              <a:spLocks noChangeArrowheads="1"/>
            </p:cNvSpPr>
            <p:nvPr/>
          </p:nvSpPr>
          <p:spPr bwMode="auto">
            <a:xfrm flipH="1">
              <a:off x="16420658" y="9491177"/>
              <a:ext cx="560810" cy="1175119"/>
            </a:xfrm>
            <a:custGeom>
              <a:avLst/>
              <a:gdLst>
                <a:gd name="T0" fmla="*/ 380 w 767"/>
                <a:gd name="T1" fmla="*/ 293 h 1605"/>
                <a:gd name="T2" fmla="*/ 380 w 767"/>
                <a:gd name="T3" fmla="*/ 293 h 1605"/>
                <a:gd name="T4" fmla="*/ 532 w 767"/>
                <a:gd name="T5" fmla="*/ 147 h 1605"/>
                <a:gd name="T6" fmla="*/ 380 w 767"/>
                <a:gd name="T7" fmla="*/ 0 h 1605"/>
                <a:gd name="T8" fmla="*/ 234 w 767"/>
                <a:gd name="T9" fmla="*/ 147 h 1605"/>
                <a:gd name="T10" fmla="*/ 380 w 767"/>
                <a:gd name="T11" fmla="*/ 293 h 1605"/>
                <a:gd name="T12" fmla="*/ 754 w 767"/>
                <a:gd name="T13" fmla="*/ 802 h 1605"/>
                <a:gd name="T14" fmla="*/ 754 w 767"/>
                <a:gd name="T15" fmla="*/ 802 h 1605"/>
                <a:gd name="T16" fmla="*/ 637 w 767"/>
                <a:gd name="T17" fmla="*/ 451 h 1605"/>
                <a:gd name="T18" fmla="*/ 485 w 767"/>
                <a:gd name="T19" fmla="*/ 328 h 1605"/>
                <a:gd name="T20" fmla="*/ 280 w 767"/>
                <a:gd name="T21" fmla="*/ 328 h 1605"/>
                <a:gd name="T22" fmla="*/ 140 w 767"/>
                <a:gd name="T23" fmla="*/ 422 h 1605"/>
                <a:gd name="T24" fmla="*/ 140 w 767"/>
                <a:gd name="T25" fmla="*/ 422 h 1605"/>
                <a:gd name="T26" fmla="*/ 128 w 767"/>
                <a:gd name="T27" fmla="*/ 451 h 1605"/>
                <a:gd name="T28" fmla="*/ 11 w 767"/>
                <a:gd name="T29" fmla="*/ 802 h 1605"/>
                <a:gd name="T30" fmla="*/ 46 w 767"/>
                <a:gd name="T31" fmla="*/ 872 h 1605"/>
                <a:gd name="T32" fmla="*/ 122 w 767"/>
                <a:gd name="T33" fmla="*/ 837 h 1605"/>
                <a:gd name="T34" fmla="*/ 228 w 767"/>
                <a:gd name="T35" fmla="*/ 515 h 1605"/>
                <a:gd name="T36" fmla="*/ 251 w 767"/>
                <a:gd name="T37" fmla="*/ 515 h 1605"/>
                <a:gd name="T38" fmla="*/ 64 w 767"/>
                <a:gd name="T39" fmla="*/ 1065 h 1605"/>
                <a:gd name="T40" fmla="*/ 234 w 767"/>
                <a:gd name="T41" fmla="*/ 1065 h 1605"/>
                <a:gd name="T42" fmla="*/ 234 w 767"/>
                <a:gd name="T43" fmla="*/ 1533 h 1605"/>
                <a:gd name="T44" fmla="*/ 304 w 767"/>
                <a:gd name="T45" fmla="*/ 1604 h 1605"/>
                <a:gd name="T46" fmla="*/ 374 w 767"/>
                <a:gd name="T47" fmla="*/ 1533 h 1605"/>
                <a:gd name="T48" fmla="*/ 374 w 767"/>
                <a:gd name="T49" fmla="*/ 1065 h 1605"/>
                <a:gd name="T50" fmla="*/ 392 w 767"/>
                <a:gd name="T51" fmla="*/ 1065 h 1605"/>
                <a:gd name="T52" fmla="*/ 392 w 767"/>
                <a:gd name="T53" fmla="*/ 1533 h 1605"/>
                <a:gd name="T54" fmla="*/ 462 w 767"/>
                <a:gd name="T55" fmla="*/ 1604 h 1605"/>
                <a:gd name="T56" fmla="*/ 532 w 767"/>
                <a:gd name="T57" fmla="*/ 1533 h 1605"/>
                <a:gd name="T58" fmla="*/ 532 w 767"/>
                <a:gd name="T59" fmla="*/ 1065 h 1605"/>
                <a:gd name="T60" fmla="*/ 708 w 767"/>
                <a:gd name="T61" fmla="*/ 1065 h 1605"/>
                <a:gd name="T62" fmla="*/ 520 w 767"/>
                <a:gd name="T63" fmla="*/ 515 h 1605"/>
                <a:gd name="T64" fmla="*/ 538 w 767"/>
                <a:gd name="T65" fmla="*/ 515 h 1605"/>
                <a:gd name="T66" fmla="*/ 649 w 767"/>
                <a:gd name="T67" fmla="*/ 837 h 1605"/>
                <a:gd name="T68" fmla="*/ 719 w 767"/>
                <a:gd name="T69" fmla="*/ 872 h 1605"/>
                <a:gd name="T70" fmla="*/ 754 w 767"/>
                <a:gd name="T71" fmla="*/ 802 h 1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7" h="1605">
                  <a:moveTo>
                    <a:pt x="380" y="293"/>
                  </a:moveTo>
                  <a:lnTo>
                    <a:pt x="380" y="293"/>
                  </a:lnTo>
                  <a:cubicBezTo>
                    <a:pt x="462" y="293"/>
                    <a:pt x="532" y="229"/>
                    <a:pt x="532" y="147"/>
                  </a:cubicBezTo>
                  <a:cubicBezTo>
                    <a:pt x="532" y="65"/>
                    <a:pt x="462" y="0"/>
                    <a:pt x="380" y="0"/>
                  </a:cubicBezTo>
                  <a:cubicBezTo>
                    <a:pt x="298" y="0"/>
                    <a:pt x="234" y="65"/>
                    <a:pt x="234" y="147"/>
                  </a:cubicBezTo>
                  <a:cubicBezTo>
                    <a:pt x="234" y="229"/>
                    <a:pt x="298" y="293"/>
                    <a:pt x="380" y="293"/>
                  </a:cubicBezTo>
                  <a:close/>
                  <a:moveTo>
                    <a:pt x="754" y="802"/>
                  </a:moveTo>
                  <a:lnTo>
                    <a:pt x="754" y="802"/>
                  </a:lnTo>
                  <a:cubicBezTo>
                    <a:pt x="637" y="451"/>
                    <a:pt x="637" y="451"/>
                    <a:pt x="637" y="451"/>
                  </a:cubicBezTo>
                  <a:cubicBezTo>
                    <a:pt x="620" y="381"/>
                    <a:pt x="561" y="328"/>
                    <a:pt x="485" y="328"/>
                  </a:cubicBezTo>
                  <a:cubicBezTo>
                    <a:pt x="280" y="328"/>
                    <a:pt x="280" y="328"/>
                    <a:pt x="280" y="328"/>
                  </a:cubicBezTo>
                  <a:cubicBezTo>
                    <a:pt x="222" y="328"/>
                    <a:pt x="163" y="369"/>
                    <a:pt x="140" y="422"/>
                  </a:cubicBezTo>
                  <a:lnTo>
                    <a:pt x="140" y="422"/>
                  </a:lnTo>
                  <a:cubicBezTo>
                    <a:pt x="134" y="428"/>
                    <a:pt x="134" y="439"/>
                    <a:pt x="128" y="451"/>
                  </a:cubicBezTo>
                  <a:cubicBezTo>
                    <a:pt x="11" y="802"/>
                    <a:pt x="11" y="802"/>
                    <a:pt x="11" y="802"/>
                  </a:cubicBezTo>
                  <a:cubicBezTo>
                    <a:pt x="0" y="831"/>
                    <a:pt x="17" y="866"/>
                    <a:pt x="46" y="872"/>
                  </a:cubicBezTo>
                  <a:cubicBezTo>
                    <a:pt x="76" y="884"/>
                    <a:pt x="111" y="866"/>
                    <a:pt x="122" y="837"/>
                  </a:cubicBezTo>
                  <a:cubicBezTo>
                    <a:pt x="228" y="515"/>
                    <a:pt x="228" y="515"/>
                    <a:pt x="228" y="515"/>
                  </a:cubicBezTo>
                  <a:cubicBezTo>
                    <a:pt x="251" y="515"/>
                    <a:pt x="251" y="515"/>
                    <a:pt x="251" y="515"/>
                  </a:cubicBezTo>
                  <a:cubicBezTo>
                    <a:pt x="64" y="1065"/>
                    <a:pt x="64" y="1065"/>
                    <a:pt x="64" y="1065"/>
                  </a:cubicBezTo>
                  <a:cubicBezTo>
                    <a:pt x="234" y="1065"/>
                    <a:pt x="234" y="1065"/>
                    <a:pt x="234" y="1065"/>
                  </a:cubicBezTo>
                  <a:cubicBezTo>
                    <a:pt x="234" y="1533"/>
                    <a:pt x="234" y="1533"/>
                    <a:pt x="234" y="1533"/>
                  </a:cubicBezTo>
                  <a:cubicBezTo>
                    <a:pt x="234" y="1574"/>
                    <a:pt x="269" y="1604"/>
                    <a:pt x="304" y="1604"/>
                  </a:cubicBezTo>
                  <a:cubicBezTo>
                    <a:pt x="345" y="1604"/>
                    <a:pt x="374" y="1574"/>
                    <a:pt x="374" y="1533"/>
                  </a:cubicBezTo>
                  <a:cubicBezTo>
                    <a:pt x="374" y="1065"/>
                    <a:pt x="374" y="1065"/>
                    <a:pt x="374" y="1065"/>
                  </a:cubicBezTo>
                  <a:cubicBezTo>
                    <a:pt x="392" y="1065"/>
                    <a:pt x="392" y="1065"/>
                    <a:pt x="392" y="1065"/>
                  </a:cubicBezTo>
                  <a:cubicBezTo>
                    <a:pt x="392" y="1533"/>
                    <a:pt x="392" y="1533"/>
                    <a:pt x="392" y="1533"/>
                  </a:cubicBezTo>
                  <a:cubicBezTo>
                    <a:pt x="392" y="1574"/>
                    <a:pt x="427" y="1604"/>
                    <a:pt x="462" y="1604"/>
                  </a:cubicBezTo>
                  <a:cubicBezTo>
                    <a:pt x="503" y="1604"/>
                    <a:pt x="532" y="1574"/>
                    <a:pt x="532" y="1533"/>
                  </a:cubicBezTo>
                  <a:cubicBezTo>
                    <a:pt x="532" y="1065"/>
                    <a:pt x="532" y="1065"/>
                    <a:pt x="532" y="1065"/>
                  </a:cubicBezTo>
                  <a:cubicBezTo>
                    <a:pt x="708" y="1065"/>
                    <a:pt x="708" y="1065"/>
                    <a:pt x="708" y="1065"/>
                  </a:cubicBezTo>
                  <a:cubicBezTo>
                    <a:pt x="520" y="515"/>
                    <a:pt x="520" y="515"/>
                    <a:pt x="520" y="515"/>
                  </a:cubicBezTo>
                  <a:cubicBezTo>
                    <a:pt x="538" y="515"/>
                    <a:pt x="538" y="515"/>
                    <a:pt x="538" y="515"/>
                  </a:cubicBezTo>
                  <a:cubicBezTo>
                    <a:pt x="649" y="837"/>
                    <a:pt x="649" y="837"/>
                    <a:pt x="649" y="837"/>
                  </a:cubicBezTo>
                  <a:cubicBezTo>
                    <a:pt x="661" y="866"/>
                    <a:pt x="690" y="884"/>
                    <a:pt x="719" y="872"/>
                  </a:cubicBezTo>
                  <a:cubicBezTo>
                    <a:pt x="749" y="866"/>
                    <a:pt x="766" y="831"/>
                    <a:pt x="754" y="8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85" name="Freeform 92"/>
            <p:cNvSpPr>
              <a:spLocks noChangeArrowheads="1"/>
            </p:cNvSpPr>
            <p:nvPr/>
          </p:nvSpPr>
          <p:spPr bwMode="auto">
            <a:xfrm flipH="1">
              <a:off x="13250296" y="8367853"/>
              <a:ext cx="615919" cy="1165407"/>
            </a:xfrm>
            <a:custGeom>
              <a:avLst/>
              <a:gdLst>
                <a:gd name="T0" fmla="*/ 837 w 843"/>
                <a:gd name="T1" fmla="*/ 696 h 1592"/>
                <a:gd name="T2" fmla="*/ 837 w 843"/>
                <a:gd name="T3" fmla="*/ 696 h 1592"/>
                <a:gd name="T4" fmla="*/ 696 w 843"/>
                <a:gd name="T5" fmla="*/ 830 h 1592"/>
                <a:gd name="T6" fmla="*/ 696 w 843"/>
                <a:gd name="T7" fmla="*/ 1082 h 1592"/>
                <a:gd name="T8" fmla="*/ 661 w 843"/>
                <a:gd name="T9" fmla="*/ 1053 h 1592"/>
                <a:gd name="T10" fmla="*/ 661 w 843"/>
                <a:gd name="T11" fmla="*/ 182 h 1592"/>
                <a:gd name="T12" fmla="*/ 591 w 843"/>
                <a:gd name="T13" fmla="*/ 88 h 1592"/>
                <a:gd name="T14" fmla="*/ 527 w 843"/>
                <a:gd name="T15" fmla="*/ 182 h 1592"/>
                <a:gd name="T16" fmla="*/ 527 w 843"/>
                <a:gd name="T17" fmla="*/ 766 h 1592"/>
                <a:gd name="T18" fmla="*/ 486 w 843"/>
                <a:gd name="T19" fmla="*/ 760 h 1592"/>
                <a:gd name="T20" fmla="*/ 486 w 843"/>
                <a:gd name="T21" fmla="*/ 88 h 1592"/>
                <a:gd name="T22" fmla="*/ 421 w 843"/>
                <a:gd name="T23" fmla="*/ 0 h 1592"/>
                <a:gd name="T24" fmla="*/ 351 w 843"/>
                <a:gd name="T25" fmla="*/ 88 h 1592"/>
                <a:gd name="T26" fmla="*/ 351 w 843"/>
                <a:gd name="T27" fmla="*/ 760 h 1592"/>
                <a:gd name="T28" fmla="*/ 310 w 843"/>
                <a:gd name="T29" fmla="*/ 766 h 1592"/>
                <a:gd name="T30" fmla="*/ 310 w 843"/>
                <a:gd name="T31" fmla="*/ 182 h 1592"/>
                <a:gd name="T32" fmla="*/ 246 w 843"/>
                <a:gd name="T33" fmla="*/ 88 h 1592"/>
                <a:gd name="T34" fmla="*/ 175 w 843"/>
                <a:gd name="T35" fmla="*/ 182 h 1592"/>
                <a:gd name="T36" fmla="*/ 175 w 843"/>
                <a:gd name="T37" fmla="*/ 830 h 1592"/>
                <a:gd name="T38" fmla="*/ 134 w 843"/>
                <a:gd name="T39" fmla="*/ 865 h 1592"/>
                <a:gd name="T40" fmla="*/ 134 w 843"/>
                <a:gd name="T41" fmla="*/ 416 h 1592"/>
                <a:gd name="T42" fmla="*/ 64 w 843"/>
                <a:gd name="T43" fmla="*/ 351 h 1592"/>
                <a:gd name="T44" fmla="*/ 0 w 843"/>
                <a:gd name="T45" fmla="*/ 416 h 1592"/>
                <a:gd name="T46" fmla="*/ 0 w 843"/>
                <a:gd name="T47" fmla="*/ 1170 h 1592"/>
                <a:gd name="T48" fmla="*/ 421 w 843"/>
                <a:gd name="T49" fmla="*/ 1591 h 1592"/>
                <a:gd name="T50" fmla="*/ 842 w 843"/>
                <a:gd name="T51" fmla="*/ 1170 h 1592"/>
                <a:gd name="T52" fmla="*/ 837 w 843"/>
                <a:gd name="T53" fmla="*/ 696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43" h="1592">
                  <a:moveTo>
                    <a:pt x="837" y="696"/>
                  </a:moveTo>
                  <a:lnTo>
                    <a:pt x="837" y="696"/>
                  </a:lnTo>
                  <a:cubicBezTo>
                    <a:pt x="761" y="696"/>
                    <a:pt x="696" y="754"/>
                    <a:pt x="696" y="830"/>
                  </a:cubicBezTo>
                  <a:cubicBezTo>
                    <a:pt x="696" y="1082"/>
                    <a:pt x="696" y="1082"/>
                    <a:pt x="696" y="1082"/>
                  </a:cubicBezTo>
                  <a:cubicBezTo>
                    <a:pt x="684" y="1076"/>
                    <a:pt x="673" y="1064"/>
                    <a:pt x="661" y="1053"/>
                  </a:cubicBezTo>
                  <a:cubicBezTo>
                    <a:pt x="661" y="182"/>
                    <a:pt x="661" y="182"/>
                    <a:pt x="661" y="182"/>
                  </a:cubicBezTo>
                  <a:cubicBezTo>
                    <a:pt x="661" y="129"/>
                    <a:pt x="632" y="88"/>
                    <a:pt x="591" y="88"/>
                  </a:cubicBezTo>
                  <a:cubicBezTo>
                    <a:pt x="556" y="88"/>
                    <a:pt x="527" y="129"/>
                    <a:pt x="527" y="182"/>
                  </a:cubicBezTo>
                  <a:cubicBezTo>
                    <a:pt x="527" y="766"/>
                    <a:pt x="527" y="766"/>
                    <a:pt x="527" y="766"/>
                  </a:cubicBezTo>
                  <a:cubicBezTo>
                    <a:pt x="515" y="760"/>
                    <a:pt x="503" y="760"/>
                    <a:pt x="486" y="760"/>
                  </a:cubicBezTo>
                  <a:cubicBezTo>
                    <a:pt x="486" y="88"/>
                    <a:pt x="486" y="88"/>
                    <a:pt x="486" y="88"/>
                  </a:cubicBezTo>
                  <a:cubicBezTo>
                    <a:pt x="486" y="41"/>
                    <a:pt x="456" y="0"/>
                    <a:pt x="421" y="0"/>
                  </a:cubicBezTo>
                  <a:cubicBezTo>
                    <a:pt x="380" y="0"/>
                    <a:pt x="351" y="41"/>
                    <a:pt x="351" y="88"/>
                  </a:cubicBezTo>
                  <a:cubicBezTo>
                    <a:pt x="351" y="760"/>
                    <a:pt x="351" y="760"/>
                    <a:pt x="351" y="760"/>
                  </a:cubicBezTo>
                  <a:cubicBezTo>
                    <a:pt x="339" y="760"/>
                    <a:pt x="322" y="760"/>
                    <a:pt x="310" y="766"/>
                  </a:cubicBezTo>
                  <a:cubicBezTo>
                    <a:pt x="310" y="182"/>
                    <a:pt x="310" y="182"/>
                    <a:pt x="310" y="182"/>
                  </a:cubicBezTo>
                  <a:cubicBezTo>
                    <a:pt x="310" y="129"/>
                    <a:pt x="281" y="88"/>
                    <a:pt x="246" y="88"/>
                  </a:cubicBezTo>
                  <a:cubicBezTo>
                    <a:pt x="205" y="88"/>
                    <a:pt x="175" y="129"/>
                    <a:pt x="175" y="182"/>
                  </a:cubicBezTo>
                  <a:cubicBezTo>
                    <a:pt x="175" y="830"/>
                    <a:pt x="175" y="830"/>
                    <a:pt x="175" y="830"/>
                  </a:cubicBezTo>
                  <a:cubicBezTo>
                    <a:pt x="164" y="842"/>
                    <a:pt x="146" y="854"/>
                    <a:pt x="134" y="865"/>
                  </a:cubicBezTo>
                  <a:cubicBezTo>
                    <a:pt x="134" y="416"/>
                    <a:pt x="134" y="416"/>
                    <a:pt x="134" y="416"/>
                  </a:cubicBezTo>
                  <a:cubicBezTo>
                    <a:pt x="134" y="381"/>
                    <a:pt x="105" y="351"/>
                    <a:pt x="64" y="351"/>
                  </a:cubicBezTo>
                  <a:cubicBezTo>
                    <a:pt x="29" y="351"/>
                    <a:pt x="0" y="381"/>
                    <a:pt x="0" y="416"/>
                  </a:cubicBezTo>
                  <a:cubicBezTo>
                    <a:pt x="0" y="416"/>
                    <a:pt x="0" y="1146"/>
                    <a:pt x="0" y="1170"/>
                  </a:cubicBezTo>
                  <a:cubicBezTo>
                    <a:pt x="0" y="1404"/>
                    <a:pt x="187" y="1591"/>
                    <a:pt x="421" y="1591"/>
                  </a:cubicBezTo>
                  <a:cubicBezTo>
                    <a:pt x="649" y="1591"/>
                    <a:pt x="842" y="1404"/>
                    <a:pt x="842" y="1170"/>
                  </a:cubicBezTo>
                  <a:cubicBezTo>
                    <a:pt x="842" y="1158"/>
                    <a:pt x="837" y="696"/>
                    <a:pt x="837" y="696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88" name="Freeform 95"/>
            <p:cNvSpPr>
              <a:spLocks noChangeArrowheads="1"/>
            </p:cNvSpPr>
            <p:nvPr/>
          </p:nvSpPr>
          <p:spPr bwMode="auto">
            <a:xfrm flipH="1">
              <a:off x="16090006" y="4285688"/>
              <a:ext cx="1850999" cy="1913211"/>
            </a:xfrm>
            <a:custGeom>
              <a:avLst/>
              <a:gdLst>
                <a:gd name="T0" fmla="*/ 2269 w 2522"/>
                <a:gd name="T1" fmla="*/ 1193 h 2610"/>
                <a:gd name="T2" fmla="*/ 2269 w 2522"/>
                <a:gd name="T3" fmla="*/ 1193 h 2610"/>
                <a:gd name="T4" fmla="*/ 2181 w 2522"/>
                <a:gd name="T5" fmla="*/ 878 h 2610"/>
                <a:gd name="T6" fmla="*/ 2421 w 2522"/>
                <a:gd name="T7" fmla="*/ 702 h 2610"/>
                <a:gd name="T8" fmla="*/ 2181 w 2522"/>
                <a:gd name="T9" fmla="*/ 380 h 2610"/>
                <a:gd name="T10" fmla="*/ 1947 w 2522"/>
                <a:gd name="T11" fmla="*/ 556 h 2610"/>
                <a:gd name="T12" fmla="*/ 1350 w 2522"/>
                <a:gd name="T13" fmla="*/ 292 h 2610"/>
                <a:gd name="T14" fmla="*/ 1315 w 2522"/>
                <a:gd name="T15" fmla="*/ 0 h 2610"/>
                <a:gd name="T16" fmla="*/ 923 w 2522"/>
                <a:gd name="T17" fmla="*/ 41 h 2610"/>
                <a:gd name="T18" fmla="*/ 953 w 2522"/>
                <a:gd name="T19" fmla="*/ 333 h 2610"/>
                <a:gd name="T20" fmla="*/ 426 w 2522"/>
                <a:gd name="T21" fmla="*/ 719 h 2610"/>
                <a:gd name="T22" fmla="*/ 158 w 2522"/>
                <a:gd name="T23" fmla="*/ 602 h 2610"/>
                <a:gd name="T24" fmla="*/ 0 w 2522"/>
                <a:gd name="T25" fmla="*/ 965 h 2610"/>
                <a:gd name="T26" fmla="*/ 269 w 2522"/>
                <a:gd name="T27" fmla="*/ 1082 h 2610"/>
                <a:gd name="T28" fmla="*/ 246 w 2522"/>
                <a:gd name="T29" fmla="*/ 1416 h 2610"/>
                <a:gd name="T30" fmla="*/ 339 w 2522"/>
                <a:gd name="T31" fmla="*/ 1732 h 2610"/>
                <a:gd name="T32" fmla="*/ 99 w 2522"/>
                <a:gd name="T33" fmla="*/ 1907 h 2610"/>
                <a:gd name="T34" fmla="*/ 333 w 2522"/>
                <a:gd name="T35" fmla="*/ 2229 h 2610"/>
                <a:gd name="T36" fmla="*/ 572 w 2522"/>
                <a:gd name="T37" fmla="*/ 2054 h 2610"/>
                <a:gd name="T38" fmla="*/ 1169 w 2522"/>
                <a:gd name="T39" fmla="*/ 2317 h 2610"/>
                <a:gd name="T40" fmla="*/ 1198 w 2522"/>
                <a:gd name="T41" fmla="*/ 2609 h 2610"/>
                <a:gd name="T42" fmla="*/ 1596 w 2522"/>
                <a:gd name="T43" fmla="*/ 2568 h 2610"/>
                <a:gd name="T44" fmla="*/ 1567 w 2522"/>
                <a:gd name="T45" fmla="*/ 2276 h 2610"/>
                <a:gd name="T46" fmla="*/ 2094 w 2522"/>
                <a:gd name="T47" fmla="*/ 1890 h 2610"/>
                <a:gd name="T48" fmla="*/ 2363 w 2522"/>
                <a:gd name="T49" fmla="*/ 2007 h 2610"/>
                <a:gd name="T50" fmla="*/ 2521 w 2522"/>
                <a:gd name="T51" fmla="*/ 1644 h 2610"/>
                <a:gd name="T52" fmla="*/ 2252 w 2522"/>
                <a:gd name="T53" fmla="*/ 1527 h 2610"/>
                <a:gd name="T54" fmla="*/ 2269 w 2522"/>
                <a:gd name="T55" fmla="*/ 1193 h 2610"/>
                <a:gd name="T56" fmla="*/ 1327 w 2522"/>
                <a:gd name="T57" fmla="*/ 1913 h 2610"/>
                <a:gd name="T58" fmla="*/ 1327 w 2522"/>
                <a:gd name="T59" fmla="*/ 1913 h 2610"/>
                <a:gd name="T60" fmla="*/ 648 w 2522"/>
                <a:gd name="T61" fmla="*/ 1369 h 2610"/>
                <a:gd name="T62" fmla="*/ 1192 w 2522"/>
                <a:gd name="T63" fmla="*/ 696 h 2610"/>
                <a:gd name="T64" fmla="*/ 1865 w 2522"/>
                <a:gd name="T65" fmla="*/ 1240 h 2610"/>
                <a:gd name="T66" fmla="*/ 1327 w 2522"/>
                <a:gd name="T67" fmla="*/ 1913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22" h="2610">
                  <a:moveTo>
                    <a:pt x="2269" y="1193"/>
                  </a:moveTo>
                  <a:lnTo>
                    <a:pt x="2269" y="1193"/>
                  </a:lnTo>
                  <a:cubicBezTo>
                    <a:pt x="2257" y="1082"/>
                    <a:pt x="2228" y="977"/>
                    <a:pt x="2181" y="878"/>
                  </a:cubicBezTo>
                  <a:cubicBezTo>
                    <a:pt x="2421" y="702"/>
                    <a:pt x="2421" y="702"/>
                    <a:pt x="2421" y="702"/>
                  </a:cubicBezTo>
                  <a:cubicBezTo>
                    <a:pt x="2181" y="380"/>
                    <a:pt x="2181" y="380"/>
                    <a:pt x="2181" y="380"/>
                  </a:cubicBezTo>
                  <a:cubicBezTo>
                    <a:pt x="1947" y="556"/>
                    <a:pt x="1947" y="556"/>
                    <a:pt x="1947" y="556"/>
                  </a:cubicBezTo>
                  <a:cubicBezTo>
                    <a:pt x="1783" y="409"/>
                    <a:pt x="1579" y="310"/>
                    <a:pt x="1350" y="292"/>
                  </a:cubicBezTo>
                  <a:cubicBezTo>
                    <a:pt x="1315" y="0"/>
                    <a:pt x="1315" y="0"/>
                    <a:pt x="1315" y="0"/>
                  </a:cubicBezTo>
                  <a:cubicBezTo>
                    <a:pt x="923" y="41"/>
                    <a:pt x="923" y="41"/>
                    <a:pt x="923" y="41"/>
                  </a:cubicBezTo>
                  <a:cubicBezTo>
                    <a:pt x="953" y="333"/>
                    <a:pt x="953" y="333"/>
                    <a:pt x="953" y="333"/>
                  </a:cubicBezTo>
                  <a:cubicBezTo>
                    <a:pt x="736" y="404"/>
                    <a:pt x="555" y="538"/>
                    <a:pt x="426" y="719"/>
                  </a:cubicBezTo>
                  <a:cubicBezTo>
                    <a:pt x="158" y="602"/>
                    <a:pt x="158" y="602"/>
                    <a:pt x="158" y="602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269" y="1082"/>
                    <a:pt x="269" y="1082"/>
                    <a:pt x="269" y="1082"/>
                  </a:cubicBezTo>
                  <a:cubicBezTo>
                    <a:pt x="246" y="1188"/>
                    <a:pt x="234" y="1299"/>
                    <a:pt x="246" y="1416"/>
                  </a:cubicBezTo>
                  <a:cubicBezTo>
                    <a:pt x="257" y="1527"/>
                    <a:pt x="292" y="1638"/>
                    <a:pt x="339" y="1732"/>
                  </a:cubicBezTo>
                  <a:cubicBezTo>
                    <a:pt x="99" y="1907"/>
                    <a:pt x="99" y="1907"/>
                    <a:pt x="99" y="1907"/>
                  </a:cubicBezTo>
                  <a:cubicBezTo>
                    <a:pt x="333" y="2229"/>
                    <a:pt x="333" y="2229"/>
                    <a:pt x="333" y="2229"/>
                  </a:cubicBezTo>
                  <a:cubicBezTo>
                    <a:pt x="572" y="2054"/>
                    <a:pt x="572" y="2054"/>
                    <a:pt x="572" y="2054"/>
                  </a:cubicBezTo>
                  <a:cubicBezTo>
                    <a:pt x="730" y="2206"/>
                    <a:pt x="941" y="2299"/>
                    <a:pt x="1169" y="2317"/>
                  </a:cubicBezTo>
                  <a:cubicBezTo>
                    <a:pt x="1198" y="2609"/>
                    <a:pt x="1198" y="2609"/>
                    <a:pt x="1198" y="2609"/>
                  </a:cubicBezTo>
                  <a:cubicBezTo>
                    <a:pt x="1596" y="2568"/>
                    <a:pt x="1596" y="2568"/>
                    <a:pt x="1596" y="2568"/>
                  </a:cubicBezTo>
                  <a:cubicBezTo>
                    <a:pt x="1567" y="2276"/>
                    <a:pt x="1567" y="2276"/>
                    <a:pt x="1567" y="2276"/>
                  </a:cubicBezTo>
                  <a:cubicBezTo>
                    <a:pt x="1783" y="2206"/>
                    <a:pt x="1965" y="2071"/>
                    <a:pt x="2094" y="1890"/>
                  </a:cubicBezTo>
                  <a:cubicBezTo>
                    <a:pt x="2363" y="2007"/>
                    <a:pt x="2363" y="2007"/>
                    <a:pt x="2363" y="2007"/>
                  </a:cubicBezTo>
                  <a:cubicBezTo>
                    <a:pt x="2521" y="1644"/>
                    <a:pt x="2521" y="1644"/>
                    <a:pt x="2521" y="1644"/>
                  </a:cubicBezTo>
                  <a:cubicBezTo>
                    <a:pt x="2252" y="1527"/>
                    <a:pt x="2252" y="1527"/>
                    <a:pt x="2252" y="1527"/>
                  </a:cubicBezTo>
                  <a:cubicBezTo>
                    <a:pt x="2275" y="1422"/>
                    <a:pt x="2287" y="1310"/>
                    <a:pt x="2269" y="1193"/>
                  </a:cubicBezTo>
                  <a:close/>
                  <a:moveTo>
                    <a:pt x="1327" y="1913"/>
                  </a:moveTo>
                  <a:lnTo>
                    <a:pt x="1327" y="1913"/>
                  </a:lnTo>
                  <a:cubicBezTo>
                    <a:pt x="988" y="1948"/>
                    <a:pt x="689" y="1708"/>
                    <a:pt x="648" y="1369"/>
                  </a:cubicBezTo>
                  <a:cubicBezTo>
                    <a:pt x="613" y="1036"/>
                    <a:pt x="859" y="731"/>
                    <a:pt x="1192" y="696"/>
                  </a:cubicBezTo>
                  <a:cubicBezTo>
                    <a:pt x="1532" y="661"/>
                    <a:pt x="1830" y="901"/>
                    <a:pt x="1865" y="1240"/>
                  </a:cubicBezTo>
                  <a:cubicBezTo>
                    <a:pt x="1906" y="1574"/>
                    <a:pt x="1660" y="1878"/>
                    <a:pt x="1327" y="19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89" name="Freeform 96"/>
            <p:cNvSpPr>
              <a:spLocks noChangeArrowheads="1"/>
            </p:cNvSpPr>
            <p:nvPr/>
          </p:nvSpPr>
          <p:spPr bwMode="auto">
            <a:xfrm flipH="1">
              <a:off x="15224477" y="5072339"/>
              <a:ext cx="891462" cy="942038"/>
            </a:xfrm>
            <a:custGeom>
              <a:avLst/>
              <a:gdLst>
                <a:gd name="T0" fmla="*/ 1117 w 1218"/>
                <a:gd name="T1" fmla="*/ 643 h 1288"/>
                <a:gd name="T2" fmla="*/ 1117 w 1218"/>
                <a:gd name="T3" fmla="*/ 643 h 1288"/>
                <a:gd name="T4" fmla="*/ 1088 w 1218"/>
                <a:gd name="T5" fmla="*/ 479 h 1288"/>
                <a:gd name="T6" fmla="*/ 1217 w 1218"/>
                <a:gd name="T7" fmla="*/ 409 h 1288"/>
                <a:gd name="T8" fmla="*/ 1117 w 1218"/>
                <a:gd name="T9" fmla="*/ 234 h 1288"/>
                <a:gd name="T10" fmla="*/ 989 w 1218"/>
                <a:gd name="T11" fmla="*/ 310 h 1288"/>
                <a:gd name="T12" fmla="*/ 708 w 1218"/>
                <a:gd name="T13" fmla="*/ 146 h 1288"/>
                <a:gd name="T14" fmla="*/ 708 w 1218"/>
                <a:gd name="T15" fmla="*/ 0 h 1288"/>
                <a:gd name="T16" fmla="*/ 509 w 1218"/>
                <a:gd name="T17" fmla="*/ 0 h 1288"/>
                <a:gd name="T18" fmla="*/ 509 w 1218"/>
                <a:gd name="T19" fmla="*/ 146 h 1288"/>
                <a:gd name="T20" fmla="*/ 222 w 1218"/>
                <a:gd name="T21" fmla="*/ 310 h 1288"/>
                <a:gd name="T22" fmla="*/ 99 w 1218"/>
                <a:gd name="T23" fmla="*/ 234 h 1288"/>
                <a:gd name="T24" fmla="*/ 0 w 1218"/>
                <a:gd name="T25" fmla="*/ 409 h 1288"/>
                <a:gd name="T26" fmla="*/ 123 w 1218"/>
                <a:gd name="T27" fmla="*/ 479 h 1288"/>
                <a:gd name="T28" fmla="*/ 99 w 1218"/>
                <a:gd name="T29" fmla="*/ 643 h 1288"/>
                <a:gd name="T30" fmla="*/ 123 w 1218"/>
                <a:gd name="T31" fmla="*/ 807 h 1288"/>
                <a:gd name="T32" fmla="*/ 0 w 1218"/>
                <a:gd name="T33" fmla="*/ 877 h 1288"/>
                <a:gd name="T34" fmla="*/ 99 w 1218"/>
                <a:gd name="T35" fmla="*/ 1053 h 1288"/>
                <a:gd name="T36" fmla="*/ 222 w 1218"/>
                <a:gd name="T37" fmla="*/ 977 h 1288"/>
                <a:gd name="T38" fmla="*/ 509 w 1218"/>
                <a:gd name="T39" fmla="*/ 1141 h 1288"/>
                <a:gd name="T40" fmla="*/ 509 w 1218"/>
                <a:gd name="T41" fmla="*/ 1287 h 1288"/>
                <a:gd name="T42" fmla="*/ 708 w 1218"/>
                <a:gd name="T43" fmla="*/ 1287 h 1288"/>
                <a:gd name="T44" fmla="*/ 708 w 1218"/>
                <a:gd name="T45" fmla="*/ 1141 h 1288"/>
                <a:gd name="T46" fmla="*/ 989 w 1218"/>
                <a:gd name="T47" fmla="*/ 977 h 1288"/>
                <a:gd name="T48" fmla="*/ 1117 w 1218"/>
                <a:gd name="T49" fmla="*/ 1053 h 1288"/>
                <a:gd name="T50" fmla="*/ 1217 w 1218"/>
                <a:gd name="T51" fmla="*/ 877 h 1288"/>
                <a:gd name="T52" fmla="*/ 1088 w 1218"/>
                <a:gd name="T53" fmla="*/ 807 h 1288"/>
                <a:gd name="T54" fmla="*/ 1117 w 1218"/>
                <a:gd name="T55" fmla="*/ 643 h 1288"/>
                <a:gd name="T56" fmla="*/ 608 w 1218"/>
                <a:gd name="T57" fmla="*/ 1024 h 1288"/>
                <a:gd name="T58" fmla="*/ 608 w 1218"/>
                <a:gd name="T59" fmla="*/ 1024 h 1288"/>
                <a:gd name="T60" fmla="*/ 222 w 1218"/>
                <a:gd name="T61" fmla="*/ 643 h 1288"/>
                <a:gd name="T62" fmla="*/ 608 w 1218"/>
                <a:gd name="T63" fmla="*/ 263 h 1288"/>
                <a:gd name="T64" fmla="*/ 989 w 1218"/>
                <a:gd name="T65" fmla="*/ 643 h 1288"/>
                <a:gd name="T66" fmla="*/ 608 w 1218"/>
                <a:gd name="T67" fmla="*/ 1024 h 1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18" h="1288">
                  <a:moveTo>
                    <a:pt x="1117" y="643"/>
                  </a:moveTo>
                  <a:lnTo>
                    <a:pt x="1117" y="643"/>
                  </a:lnTo>
                  <a:cubicBezTo>
                    <a:pt x="1117" y="585"/>
                    <a:pt x="1106" y="532"/>
                    <a:pt x="1088" y="479"/>
                  </a:cubicBezTo>
                  <a:cubicBezTo>
                    <a:pt x="1217" y="409"/>
                    <a:pt x="1217" y="409"/>
                    <a:pt x="1217" y="409"/>
                  </a:cubicBezTo>
                  <a:cubicBezTo>
                    <a:pt x="1117" y="234"/>
                    <a:pt x="1117" y="234"/>
                    <a:pt x="1117" y="234"/>
                  </a:cubicBezTo>
                  <a:cubicBezTo>
                    <a:pt x="989" y="310"/>
                    <a:pt x="989" y="310"/>
                    <a:pt x="989" y="310"/>
                  </a:cubicBezTo>
                  <a:cubicBezTo>
                    <a:pt x="918" y="222"/>
                    <a:pt x="819" y="163"/>
                    <a:pt x="708" y="146"/>
                  </a:cubicBezTo>
                  <a:cubicBezTo>
                    <a:pt x="708" y="0"/>
                    <a:pt x="708" y="0"/>
                    <a:pt x="708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509" y="146"/>
                    <a:pt x="509" y="146"/>
                    <a:pt x="509" y="146"/>
                  </a:cubicBezTo>
                  <a:cubicBezTo>
                    <a:pt x="392" y="163"/>
                    <a:pt x="298" y="222"/>
                    <a:pt x="222" y="310"/>
                  </a:cubicBezTo>
                  <a:cubicBezTo>
                    <a:pt x="99" y="234"/>
                    <a:pt x="99" y="234"/>
                    <a:pt x="99" y="234"/>
                  </a:cubicBezTo>
                  <a:cubicBezTo>
                    <a:pt x="0" y="409"/>
                    <a:pt x="0" y="409"/>
                    <a:pt x="0" y="409"/>
                  </a:cubicBezTo>
                  <a:cubicBezTo>
                    <a:pt x="123" y="479"/>
                    <a:pt x="123" y="479"/>
                    <a:pt x="123" y="479"/>
                  </a:cubicBezTo>
                  <a:cubicBezTo>
                    <a:pt x="105" y="532"/>
                    <a:pt x="99" y="585"/>
                    <a:pt x="99" y="643"/>
                  </a:cubicBezTo>
                  <a:cubicBezTo>
                    <a:pt x="99" y="702"/>
                    <a:pt x="105" y="754"/>
                    <a:pt x="123" y="807"/>
                  </a:cubicBezTo>
                  <a:cubicBezTo>
                    <a:pt x="0" y="877"/>
                    <a:pt x="0" y="877"/>
                    <a:pt x="0" y="877"/>
                  </a:cubicBezTo>
                  <a:cubicBezTo>
                    <a:pt x="99" y="1053"/>
                    <a:pt x="99" y="1053"/>
                    <a:pt x="99" y="1053"/>
                  </a:cubicBezTo>
                  <a:cubicBezTo>
                    <a:pt x="222" y="977"/>
                    <a:pt x="222" y="977"/>
                    <a:pt x="222" y="977"/>
                  </a:cubicBezTo>
                  <a:cubicBezTo>
                    <a:pt x="298" y="1059"/>
                    <a:pt x="392" y="1123"/>
                    <a:pt x="509" y="1141"/>
                  </a:cubicBezTo>
                  <a:cubicBezTo>
                    <a:pt x="509" y="1287"/>
                    <a:pt x="509" y="1287"/>
                    <a:pt x="509" y="1287"/>
                  </a:cubicBezTo>
                  <a:cubicBezTo>
                    <a:pt x="708" y="1287"/>
                    <a:pt x="708" y="1287"/>
                    <a:pt x="708" y="1287"/>
                  </a:cubicBezTo>
                  <a:cubicBezTo>
                    <a:pt x="708" y="1141"/>
                    <a:pt x="708" y="1141"/>
                    <a:pt x="708" y="1141"/>
                  </a:cubicBezTo>
                  <a:cubicBezTo>
                    <a:pt x="819" y="1117"/>
                    <a:pt x="918" y="1059"/>
                    <a:pt x="989" y="977"/>
                  </a:cubicBezTo>
                  <a:cubicBezTo>
                    <a:pt x="1117" y="1053"/>
                    <a:pt x="1117" y="1053"/>
                    <a:pt x="1117" y="1053"/>
                  </a:cubicBezTo>
                  <a:cubicBezTo>
                    <a:pt x="1217" y="877"/>
                    <a:pt x="1217" y="877"/>
                    <a:pt x="1217" y="877"/>
                  </a:cubicBezTo>
                  <a:cubicBezTo>
                    <a:pt x="1088" y="807"/>
                    <a:pt x="1088" y="807"/>
                    <a:pt x="1088" y="807"/>
                  </a:cubicBezTo>
                  <a:cubicBezTo>
                    <a:pt x="1106" y="754"/>
                    <a:pt x="1117" y="702"/>
                    <a:pt x="1117" y="643"/>
                  </a:cubicBezTo>
                  <a:close/>
                  <a:moveTo>
                    <a:pt x="608" y="1024"/>
                  </a:moveTo>
                  <a:lnTo>
                    <a:pt x="608" y="1024"/>
                  </a:lnTo>
                  <a:cubicBezTo>
                    <a:pt x="392" y="1024"/>
                    <a:pt x="222" y="854"/>
                    <a:pt x="222" y="643"/>
                  </a:cubicBezTo>
                  <a:cubicBezTo>
                    <a:pt x="222" y="433"/>
                    <a:pt x="392" y="263"/>
                    <a:pt x="608" y="263"/>
                  </a:cubicBezTo>
                  <a:cubicBezTo>
                    <a:pt x="819" y="263"/>
                    <a:pt x="989" y="433"/>
                    <a:pt x="989" y="643"/>
                  </a:cubicBezTo>
                  <a:cubicBezTo>
                    <a:pt x="989" y="854"/>
                    <a:pt x="819" y="1024"/>
                    <a:pt x="608" y="1024"/>
                  </a:cubicBezTo>
                  <a:close/>
                </a:path>
              </a:pathLst>
            </a:custGeom>
            <a:solidFill>
              <a:srgbClr val="5993B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90" name="Freeform 97"/>
            <p:cNvSpPr>
              <a:spLocks noChangeArrowheads="1"/>
            </p:cNvSpPr>
            <p:nvPr/>
          </p:nvSpPr>
          <p:spPr bwMode="auto">
            <a:xfrm flipH="1">
              <a:off x="11571105" y="5862225"/>
              <a:ext cx="1400406" cy="896717"/>
            </a:xfrm>
            <a:custGeom>
              <a:avLst/>
              <a:gdLst>
                <a:gd name="T0" fmla="*/ 1843 w 1908"/>
                <a:gd name="T1" fmla="*/ 0 h 1224"/>
                <a:gd name="T2" fmla="*/ 1843 w 1908"/>
                <a:gd name="T3" fmla="*/ 0 h 1224"/>
                <a:gd name="T4" fmla="*/ 64 w 1908"/>
                <a:gd name="T5" fmla="*/ 0 h 1224"/>
                <a:gd name="T6" fmla="*/ 0 w 1908"/>
                <a:gd name="T7" fmla="*/ 70 h 1224"/>
                <a:gd name="T8" fmla="*/ 0 w 1908"/>
                <a:gd name="T9" fmla="*/ 141 h 1224"/>
                <a:gd name="T10" fmla="*/ 708 w 1908"/>
                <a:gd name="T11" fmla="*/ 603 h 1224"/>
                <a:gd name="T12" fmla="*/ 708 w 1908"/>
                <a:gd name="T13" fmla="*/ 609 h 1224"/>
                <a:gd name="T14" fmla="*/ 784 w 1908"/>
                <a:gd name="T15" fmla="*/ 650 h 1224"/>
                <a:gd name="T16" fmla="*/ 1123 w 1908"/>
                <a:gd name="T17" fmla="*/ 650 h 1224"/>
                <a:gd name="T18" fmla="*/ 1194 w 1908"/>
                <a:gd name="T19" fmla="*/ 609 h 1224"/>
                <a:gd name="T20" fmla="*/ 1199 w 1908"/>
                <a:gd name="T21" fmla="*/ 603 h 1224"/>
                <a:gd name="T22" fmla="*/ 1907 w 1908"/>
                <a:gd name="T23" fmla="*/ 141 h 1224"/>
                <a:gd name="T24" fmla="*/ 1907 w 1908"/>
                <a:gd name="T25" fmla="*/ 70 h 1224"/>
                <a:gd name="T26" fmla="*/ 1843 w 1908"/>
                <a:gd name="T27" fmla="*/ 0 h 1224"/>
                <a:gd name="T28" fmla="*/ 1158 w 1908"/>
                <a:gd name="T29" fmla="*/ 708 h 1224"/>
                <a:gd name="T30" fmla="*/ 1158 w 1908"/>
                <a:gd name="T31" fmla="*/ 708 h 1224"/>
                <a:gd name="T32" fmla="*/ 749 w 1908"/>
                <a:gd name="T33" fmla="*/ 708 h 1224"/>
                <a:gd name="T34" fmla="*/ 690 w 1908"/>
                <a:gd name="T35" fmla="*/ 673 h 1224"/>
                <a:gd name="T36" fmla="*/ 0 w 1908"/>
                <a:gd name="T37" fmla="*/ 1118 h 1224"/>
                <a:gd name="T38" fmla="*/ 0 w 1908"/>
                <a:gd name="T39" fmla="*/ 1153 h 1224"/>
                <a:gd name="T40" fmla="*/ 64 w 1908"/>
                <a:gd name="T41" fmla="*/ 1223 h 1224"/>
                <a:gd name="T42" fmla="*/ 1843 w 1908"/>
                <a:gd name="T43" fmla="*/ 1223 h 1224"/>
                <a:gd name="T44" fmla="*/ 1907 w 1908"/>
                <a:gd name="T45" fmla="*/ 1153 h 1224"/>
                <a:gd name="T46" fmla="*/ 1907 w 1908"/>
                <a:gd name="T47" fmla="*/ 1118 h 1224"/>
                <a:gd name="T48" fmla="*/ 1217 w 1908"/>
                <a:gd name="T49" fmla="*/ 673 h 1224"/>
                <a:gd name="T50" fmla="*/ 1158 w 1908"/>
                <a:gd name="T51" fmla="*/ 708 h 1224"/>
                <a:gd name="T52" fmla="*/ 1907 w 1908"/>
                <a:gd name="T53" fmla="*/ 1042 h 1224"/>
                <a:gd name="T54" fmla="*/ 1907 w 1908"/>
                <a:gd name="T55" fmla="*/ 1042 h 1224"/>
                <a:gd name="T56" fmla="*/ 1907 w 1908"/>
                <a:gd name="T57" fmla="*/ 228 h 1224"/>
                <a:gd name="T58" fmla="*/ 1287 w 1908"/>
                <a:gd name="T59" fmla="*/ 632 h 1224"/>
                <a:gd name="T60" fmla="*/ 1907 w 1908"/>
                <a:gd name="T61" fmla="*/ 1042 h 1224"/>
                <a:gd name="T62" fmla="*/ 0 w 1908"/>
                <a:gd name="T63" fmla="*/ 228 h 1224"/>
                <a:gd name="T64" fmla="*/ 0 w 1908"/>
                <a:gd name="T65" fmla="*/ 228 h 1224"/>
                <a:gd name="T66" fmla="*/ 0 w 1908"/>
                <a:gd name="T67" fmla="*/ 1042 h 1224"/>
                <a:gd name="T68" fmla="*/ 620 w 1908"/>
                <a:gd name="T69" fmla="*/ 632 h 1224"/>
                <a:gd name="T70" fmla="*/ 0 w 1908"/>
                <a:gd name="T71" fmla="*/ 228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08" h="1224">
                  <a:moveTo>
                    <a:pt x="1843" y="0"/>
                  </a:moveTo>
                  <a:lnTo>
                    <a:pt x="1843" y="0"/>
                  </a:lnTo>
                  <a:cubicBezTo>
                    <a:pt x="64" y="0"/>
                    <a:pt x="64" y="0"/>
                    <a:pt x="64" y="0"/>
                  </a:cubicBezTo>
                  <a:cubicBezTo>
                    <a:pt x="18" y="0"/>
                    <a:pt x="0" y="24"/>
                    <a:pt x="0" y="7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708" y="603"/>
                    <a:pt x="708" y="603"/>
                    <a:pt x="708" y="603"/>
                  </a:cubicBezTo>
                  <a:cubicBezTo>
                    <a:pt x="708" y="603"/>
                    <a:pt x="708" y="603"/>
                    <a:pt x="708" y="609"/>
                  </a:cubicBezTo>
                  <a:cubicBezTo>
                    <a:pt x="784" y="650"/>
                    <a:pt x="784" y="650"/>
                    <a:pt x="784" y="650"/>
                  </a:cubicBezTo>
                  <a:cubicBezTo>
                    <a:pt x="895" y="720"/>
                    <a:pt x="1012" y="720"/>
                    <a:pt x="1123" y="650"/>
                  </a:cubicBezTo>
                  <a:cubicBezTo>
                    <a:pt x="1194" y="609"/>
                    <a:pt x="1194" y="609"/>
                    <a:pt x="1194" y="609"/>
                  </a:cubicBezTo>
                  <a:cubicBezTo>
                    <a:pt x="1199" y="609"/>
                    <a:pt x="1199" y="609"/>
                    <a:pt x="1199" y="603"/>
                  </a:cubicBezTo>
                  <a:cubicBezTo>
                    <a:pt x="1907" y="141"/>
                    <a:pt x="1907" y="141"/>
                    <a:pt x="1907" y="141"/>
                  </a:cubicBezTo>
                  <a:cubicBezTo>
                    <a:pt x="1907" y="70"/>
                    <a:pt x="1907" y="70"/>
                    <a:pt x="1907" y="70"/>
                  </a:cubicBezTo>
                  <a:cubicBezTo>
                    <a:pt x="1907" y="29"/>
                    <a:pt x="1890" y="0"/>
                    <a:pt x="1843" y="0"/>
                  </a:cubicBezTo>
                  <a:close/>
                  <a:moveTo>
                    <a:pt x="1158" y="708"/>
                  </a:moveTo>
                  <a:lnTo>
                    <a:pt x="1158" y="708"/>
                  </a:lnTo>
                  <a:cubicBezTo>
                    <a:pt x="1024" y="796"/>
                    <a:pt x="883" y="796"/>
                    <a:pt x="749" y="708"/>
                  </a:cubicBezTo>
                  <a:cubicBezTo>
                    <a:pt x="690" y="673"/>
                    <a:pt x="690" y="673"/>
                    <a:pt x="690" y="673"/>
                  </a:cubicBezTo>
                  <a:cubicBezTo>
                    <a:pt x="0" y="1118"/>
                    <a:pt x="0" y="1118"/>
                    <a:pt x="0" y="1118"/>
                  </a:cubicBezTo>
                  <a:cubicBezTo>
                    <a:pt x="0" y="1153"/>
                    <a:pt x="0" y="1153"/>
                    <a:pt x="0" y="1153"/>
                  </a:cubicBezTo>
                  <a:cubicBezTo>
                    <a:pt x="0" y="1200"/>
                    <a:pt x="18" y="1223"/>
                    <a:pt x="64" y="1223"/>
                  </a:cubicBezTo>
                  <a:cubicBezTo>
                    <a:pt x="1843" y="1223"/>
                    <a:pt x="1843" y="1223"/>
                    <a:pt x="1843" y="1223"/>
                  </a:cubicBezTo>
                  <a:cubicBezTo>
                    <a:pt x="1890" y="1223"/>
                    <a:pt x="1907" y="1200"/>
                    <a:pt x="1907" y="1153"/>
                  </a:cubicBezTo>
                  <a:cubicBezTo>
                    <a:pt x="1907" y="1118"/>
                    <a:pt x="1907" y="1118"/>
                    <a:pt x="1907" y="1118"/>
                  </a:cubicBezTo>
                  <a:cubicBezTo>
                    <a:pt x="1217" y="673"/>
                    <a:pt x="1217" y="673"/>
                    <a:pt x="1217" y="673"/>
                  </a:cubicBezTo>
                  <a:lnTo>
                    <a:pt x="1158" y="708"/>
                  </a:lnTo>
                  <a:close/>
                  <a:moveTo>
                    <a:pt x="1907" y="1042"/>
                  </a:moveTo>
                  <a:lnTo>
                    <a:pt x="1907" y="1042"/>
                  </a:lnTo>
                  <a:cubicBezTo>
                    <a:pt x="1907" y="228"/>
                    <a:pt x="1907" y="228"/>
                    <a:pt x="1907" y="228"/>
                  </a:cubicBezTo>
                  <a:cubicBezTo>
                    <a:pt x="1287" y="632"/>
                    <a:pt x="1287" y="632"/>
                    <a:pt x="1287" y="632"/>
                  </a:cubicBezTo>
                  <a:lnTo>
                    <a:pt x="1907" y="1042"/>
                  </a:lnTo>
                  <a:close/>
                  <a:moveTo>
                    <a:pt x="0" y="228"/>
                  </a:moveTo>
                  <a:lnTo>
                    <a:pt x="0" y="228"/>
                  </a:lnTo>
                  <a:cubicBezTo>
                    <a:pt x="0" y="1042"/>
                    <a:pt x="0" y="1042"/>
                    <a:pt x="0" y="1042"/>
                  </a:cubicBezTo>
                  <a:cubicBezTo>
                    <a:pt x="620" y="632"/>
                    <a:pt x="620" y="632"/>
                    <a:pt x="620" y="632"/>
                  </a:cubicBezTo>
                  <a:lnTo>
                    <a:pt x="0" y="22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91" name="Freeform 98"/>
            <p:cNvSpPr>
              <a:spLocks noChangeArrowheads="1"/>
            </p:cNvSpPr>
            <p:nvPr/>
          </p:nvSpPr>
          <p:spPr bwMode="auto">
            <a:xfrm flipH="1">
              <a:off x="13921322" y="3991099"/>
              <a:ext cx="1267497" cy="1207491"/>
            </a:xfrm>
            <a:custGeom>
              <a:avLst/>
              <a:gdLst>
                <a:gd name="T0" fmla="*/ 1434 w 1728"/>
                <a:gd name="T1" fmla="*/ 1516 h 1651"/>
                <a:gd name="T2" fmla="*/ 1434 w 1728"/>
                <a:gd name="T3" fmla="*/ 1516 h 1651"/>
                <a:gd name="T4" fmla="*/ 1288 w 1728"/>
                <a:gd name="T5" fmla="*/ 1036 h 1651"/>
                <a:gd name="T6" fmla="*/ 1680 w 1728"/>
                <a:gd name="T7" fmla="*/ 737 h 1651"/>
                <a:gd name="T8" fmla="*/ 1715 w 1728"/>
                <a:gd name="T9" fmla="*/ 685 h 1651"/>
                <a:gd name="T10" fmla="*/ 1715 w 1728"/>
                <a:gd name="T11" fmla="*/ 626 h 1651"/>
                <a:gd name="T12" fmla="*/ 1680 w 1728"/>
                <a:gd name="T13" fmla="*/ 568 h 1651"/>
                <a:gd name="T14" fmla="*/ 1621 w 1728"/>
                <a:gd name="T15" fmla="*/ 550 h 1651"/>
                <a:gd name="T16" fmla="*/ 1124 w 1728"/>
                <a:gd name="T17" fmla="*/ 538 h 1651"/>
                <a:gd name="T18" fmla="*/ 960 w 1728"/>
                <a:gd name="T19" fmla="*/ 70 h 1651"/>
                <a:gd name="T20" fmla="*/ 925 w 1728"/>
                <a:gd name="T21" fmla="*/ 23 h 1651"/>
                <a:gd name="T22" fmla="*/ 861 w 1728"/>
                <a:gd name="T23" fmla="*/ 0 h 1651"/>
                <a:gd name="T24" fmla="*/ 802 w 1728"/>
                <a:gd name="T25" fmla="*/ 23 h 1651"/>
                <a:gd name="T26" fmla="*/ 761 w 1728"/>
                <a:gd name="T27" fmla="*/ 70 h 1651"/>
                <a:gd name="T28" fmla="*/ 597 w 1728"/>
                <a:gd name="T29" fmla="*/ 538 h 1651"/>
                <a:gd name="T30" fmla="*/ 106 w 1728"/>
                <a:gd name="T31" fmla="*/ 550 h 1651"/>
                <a:gd name="T32" fmla="*/ 47 w 1728"/>
                <a:gd name="T33" fmla="*/ 573 h 1651"/>
                <a:gd name="T34" fmla="*/ 12 w 1728"/>
                <a:gd name="T35" fmla="*/ 626 h 1651"/>
                <a:gd name="T36" fmla="*/ 12 w 1728"/>
                <a:gd name="T37" fmla="*/ 691 h 1651"/>
                <a:gd name="T38" fmla="*/ 41 w 1728"/>
                <a:gd name="T39" fmla="*/ 737 h 1651"/>
                <a:gd name="T40" fmla="*/ 47 w 1728"/>
                <a:gd name="T41" fmla="*/ 737 h 1651"/>
                <a:gd name="T42" fmla="*/ 439 w 1728"/>
                <a:gd name="T43" fmla="*/ 1042 h 1651"/>
                <a:gd name="T44" fmla="*/ 293 w 1728"/>
                <a:gd name="T45" fmla="*/ 1521 h 1651"/>
                <a:gd name="T46" fmla="*/ 299 w 1728"/>
                <a:gd name="T47" fmla="*/ 1580 h 1651"/>
                <a:gd name="T48" fmla="*/ 334 w 1728"/>
                <a:gd name="T49" fmla="*/ 1633 h 1651"/>
                <a:gd name="T50" fmla="*/ 393 w 1728"/>
                <a:gd name="T51" fmla="*/ 1650 h 1651"/>
                <a:gd name="T52" fmla="*/ 398 w 1728"/>
                <a:gd name="T53" fmla="*/ 1650 h 1651"/>
                <a:gd name="T54" fmla="*/ 457 w 1728"/>
                <a:gd name="T55" fmla="*/ 1633 h 1651"/>
                <a:gd name="T56" fmla="*/ 866 w 1728"/>
                <a:gd name="T57" fmla="*/ 1352 h 1651"/>
                <a:gd name="T58" fmla="*/ 1276 w 1728"/>
                <a:gd name="T59" fmla="*/ 1633 h 1651"/>
                <a:gd name="T60" fmla="*/ 1329 w 1728"/>
                <a:gd name="T61" fmla="*/ 1650 h 1651"/>
                <a:gd name="T62" fmla="*/ 1335 w 1728"/>
                <a:gd name="T63" fmla="*/ 1650 h 1651"/>
                <a:gd name="T64" fmla="*/ 1393 w 1728"/>
                <a:gd name="T65" fmla="*/ 1633 h 1651"/>
                <a:gd name="T66" fmla="*/ 1399 w 1728"/>
                <a:gd name="T67" fmla="*/ 1633 h 1651"/>
                <a:gd name="T68" fmla="*/ 1434 w 1728"/>
                <a:gd name="T69" fmla="*/ 1580 h 1651"/>
                <a:gd name="T70" fmla="*/ 1434 w 1728"/>
                <a:gd name="T71" fmla="*/ 1516 h 1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28" h="1651">
                  <a:moveTo>
                    <a:pt x="1434" y="1516"/>
                  </a:moveTo>
                  <a:lnTo>
                    <a:pt x="1434" y="1516"/>
                  </a:lnTo>
                  <a:cubicBezTo>
                    <a:pt x="1288" y="1036"/>
                    <a:pt x="1288" y="1036"/>
                    <a:pt x="1288" y="1036"/>
                  </a:cubicBezTo>
                  <a:cubicBezTo>
                    <a:pt x="1680" y="737"/>
                    <a:pt x="1680" y="737"/>
                    <a:pt x="1680" y="737"/>
                  </a:cubicBezTo>
                  <a:cubicBezTo>
                    <a:pt x="1697" y="720"/>
                    <a:pt x="1709" y="702"/>
                    <a:pt x="1715" y="685"/>
                  </a:cubicBezTo>
                  <a:cubicBezTo>
                    <a:pt x="1727" y="661"/>
                    <a:pt x="1727" y="644"/>
                    <a:pt x="1715" y="626"/>
                  </a:cubicBezTo>
                  <a:cubicBezTo>
                    <a:pt x="1709" y="603"/>
                    <a:pt x="1697" y="585"/>
                    <a:pt x="1680" y="568"/>
                  </a:cubicBezTo>
                  <a:cubicBezTo>
                    <a:pt x="1662" y="556"/>
                    <a:pt x="1645" y="550"/>
                    <a:pt x="1621" y="550"/>
                  </a:cubicBezTo>
                  <a:cubicBezTo>
                    <a:pt x="1124" y="538"/>
                    <a:pt x="1124" y="538"/>
                    <a:pt x="1124" y="538"/>
                  </a:cubicBezTo>
                  <a:cubicBezTo>
                    <a:pt x="960" y="70"/>
                    <a:pt x="960" y="70"/>
                    <a:pt x="960" y="70"/>
                  </a:cubicBezTo>
                  <a:cubicBezTo>
                    <a:pt x="954" y="53"/>
                    <a:pt x="943" y="35"/>
                    <a:pt x="925" y="23"/>
                  </a:cubicBezTo>
                  <a:cubicBezTo>
                    <a:pt x="902" y="6"/>
                    <a:pt x="884" y="0"/>
                    <a:pt x="861" y="0"/>
                  </a:cubicBezTo>
                  <a:cubicBezTo>
                    <a:pt x="837" y="0"/>
                    <a:pt x="820" y="6"/>
                    <a:pt x="802" y="23"/>
                  </a:cubicBezTo>
                  <a:cubicBezTo>
                    <a:pt x="785" y="35"/>
                    <a:pt x="773" y="53"/>
                    <a:pt x="761" y="70"/>
                  </a:cubicBezTo>
                  <a:cubicBezTo>
                    <a:pt x="597" y="538"/>
                    <a:pt x="597" y="538"/>
                    <a:pt x="597" y="538"/>
                  </a:cubicBezTo>
                  <a:cubicBezTo>
                    <a:pt x="106" y="550"/>
                    <a:pt x="106" y="550"/>
                    <a:pt x="106" y="550"/>
                  </a:cubicBezTo>
                  <a:cubicBezTo>
                    <a:pt x="83" y="556"/>
                    <a:pt x="65" y="562"/>
                    <a:pt x="47" y="573"/>
                  </a:cubicBezTo>
                  <a:cubicBezTo>
                    <a:pt x="30" y="585"/>
                    <a:pt x="12" y="609"/>
                    <a:pt x="12" y="626"/>
                  </a:cubicBezTo>
                  <a:cubicBezTo>
                    <a:pt x="0" y="644"/>
                    <a:pt x="0" y="667"/>
                    <a:pt x="12" y="691"/>
                  </a:cubicBezTo>
                  <a:cubicBezTo>
                    <a:pt x="12" y="708"/>
                    <a:pt x="30" y="726"/>
                    <a:pt x="41" y="737"/>
                  </a:cubicBezTo>
                  <a:cubicBezTo>
                    <a:pt x="47" y="737"/>
                    <a:pt x="47" y="737"/>
                    <a:pt x="47" y="737"/>
                  </a:cubicBezTo>
                  <a:cubicBezTo>
                    <a:pt x="439" y="1042"/>
                    <a:pt x="439" y="1042"/>
                    <a:pt x="439" y="1042"/>
                  </a:cubicBezTo>
                  <a:cubicBezTo>
                    <a:pt x="293" y="1521"/>
                    <a:pt x="293" y="1521"/>
                    <a:pt x="293" y="1521"/>
                  </a:cubicBezTo>
                  <a:cubicBezTo>
                    <a:pt x="293" y="1539"/>
                    <a:pt x="293" y="1562"/>
                    <a:pt x="299" y="1580"/>
                  </a:cubicBezTo>
                  <a:cubicBezTo>
                    <a:pt x="305" y="1597"/>
                    <a:pt x="317" y="1621"/>
                    <a:pt x="334" y="1633"/>
                  </a:cubicBezTo>
                  <a:cubicBezTo>
                    <a:pt x="352" y="1644"/>
                    <a:pt x="369" y="1650"/>
                    <a:pt x="393" y="1650"/>
                  </a:cubicBezTo>
                  <a:cubicBezTo>
                    <a:pt x="398" y="1650"/>
                    <a:pt x="398" y="1650"/>
                    <a:pt x="398" y="1650"/>
                  </a:cubicBezTo>
                  <a:cubicBezTo>
                    <a:pt x="416" y="1650"/>
                    <a:pt x="439" y="1644"/>
                    <a:pt x="457" y="1633"/>
                  </a:cubicBezTo>
                  <a:cubicBezTo>
                    <a:pt x="866" y="1352"/>
                    <a:pt x="866" y="1352"/>
                    <a:pt x="866" y="1352"/>
                  </a:cubicBezTo>
                  <a:cubicBezTo>
                    <a:pt x="1276" y="1633"/>
                    <a:pt x="1276" y="1633"/>
                    <a:pt x="1276" y="1633"/>
                  </a:cubicBezTo>
                  <a:cubicBezTo>
                    <a:pt x="1294" y="1644"/>
                    <a:pt x="1311" y="1650"/>
                    <a:pt x="1329" y="1650"/>
                  </a:cubicBezTo>
                  <a:cubicBezTo>
                    <a:pt x="1335" y="1650"/>
                    <a:pt x="1335" y="1650"/>
                    <a:pt x="1335" y="1650"/>
                  </a:cubicBezTo>
                  <a:cubicBezTo>
                    <a:pt x="1352" y="1650"/>
                    <a:pt x="1376" y="1638"/>
                    <a:pt x="1393" y="1633"/>
                  </a:cubicBezTo>
                  <a:cubicBezTo>
                    <a:pt x="1399" y="1633"/>
                    <a:pt x="1399" y="1633"/>
                    <a:pt x="1399" y="1633"/>
                  </a:cubicBezTo>
                  <a:cubicBezTo>
                    <a:pt x="1411" y="1621"/>
                    <a:pt x="1422" y="1597"/>
                    <a:pt x="1434" y="1580"/>
                  </a:cubicBezTo>
                  <a:cubicBezTo>
                    <a:pt x="1434" y="1557"/>
                    <a:pt x="1440" y="1533"/>
                    <a:pt x="1434" y="151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92" name="Freeform 99"/>
            <p:cNvSpPr>
              <a:spLocks noChangeArrowheads="1"/>
            </p:cNvSpPr>
            <p:nvPr/>
          </p:nvSpPr>
          <p:spPr bwMode="auto">
            <a:xfrm flipH="1">
              <a:off x="18245723" y="7150650"/>
              <a:ext cx="1254530" cy="1175119"/>
            </a:xfrm>
            <a:custGeom>
              <a:avLst/>
              <a:gdLst>
                <a:gd name="T0" fmla="*/ 1691 w 1709"/>
                <a:gd name="T1" fmla="*/ 539 h 1605"/>
                <a:gd name="T2" fmla="*/ 1691 w 1709"/>
                <a:gd name="T3" fmla="*/ 539 h 1605"/>
                <a:gd name="T4" fmla="*/ 1270 w 1709"/>
                <a:gd name="T5" fmla="*/ 0 h 1605"/>
                <a:gd name="T6" fmla="*/ 854 w 1709"/>
                <a:gd name="T7" fmla="*/ 194 h 1605"/>
                <a:gd name="T8" fmla="*/ 439 w 1709"/>
                <a:gd name="T9" fmla="*/ 0 h 1605"/>
                <a:gd name="T10" fmla="*/ 17 w 1709"/>
                <a:gd name="T11" fmla="*/ 539 h 1605"/>
                <a:gd name="T12" fmla="*/ 825 w 1709"/>
                <a:gd name="T13" fmla="*/ 1604 h 1605"/>
                <a:gd name="T14" fmla="*/ 1691 w 1709"/>
                <a:gd name="T15" fmla="*/ 539 h 1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9" h="1605">
                  <a:moveTo>
                    <a:pt x="1691" y="539"/>
                  </a:moveTo>
                  <a:lnTo>
                    <a:pt x="1691" y="539"/>
                  </a:lnTo>
                  <a:cubicBezTo>
                    <a:pt x="1708" y="352"/>
                    <a:pt x="1568" y="0"/>
                    <a:pt x="1270" y="0"/>
                  </a:cubicBezTo>
                  <a:cubicBezTo>
                    <a:pt x="1100" y="0"/>
                    <a:pt x="953" y="76"/>
                    <a:pt x="854" y="194"/>
                  </a:cubicBezTo>
                  <a:cubicBezTo>
                    <a:pt x="755" y="76"/>
                    <a:pt x="602" y="0"/>
                    <a:pt x="439" y="0"/>
                  </a:cubicBezTo>
                  <a:cubicBezTo>
                    <a:pt x="134" y="0"/>
                    <a:pt x="0" y="352"/>
                    <a:pt x="17" y="539"/>
                  </a:cubicBezTo>
                  <a:cubicBezTo>
                    <a:pt x="52" y="966"/>
                    <a:pt x="825" y="1604"/>
                    <a:pt x="825" y="1604"/>
                  </a:cubicBezTo>
                  <a:cubicBezTo>
                    <a:pt x="825" y="1604"/>
                    <a:pt x="1650" y="972"/>
                    <a:pt x="1691" y="53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93" name="Freeform 100"/>
            <p:cNvSpPr>
              <a:spLocks noChangeArrowheads="1"/>
            </p:cNvSpPr>
            <p:nvPr/>
          </p:nvSpPr>
          <p:spPr bwMode="auto">
            <a:xfrm flipH="1">
              <a:off x="14945694" y="9339027"/>
              <a:ext cx="1403647" cy="896717"/>
            </a:xfrm>
            <a:custGeom>
              <a:avLst/>
              <a:gdLst>
                <a:gd name="T0" fmla="*/ 1849 w 1914"/>
                <a:gd name="T1" fmla="*/ 0 h 1224"/>
                <a:gd name="T2" fmla="*/ 1849 w 1914"/>
                <a:gd name="T3" fmla="*/ 0 h 1224"/>
                <a:gd name="T4" fmla="*/ 70 w 1914"/>
                <a:gd name="T5" fmla="*/ 0 h 1224"/>
                <a:gd name="T6" fmla="*/ 0 w 1914"/>
                <a:gd name="T7" fmla="*/ 70 h 1224"/>
                <a:gd name="T8" fmla="*/ 0 w 1914"/>
                <a:gd name="T9" fmla="*/ 146 h 1224"/>
                <a:gd name="T10" fmla="*/ 708 w 1914"/>
                <a:gd name="T11" fmla="*/ 602 h 1224"/>
                <a:gd name="T12" fmla="*/ 714 w 1914"/>
                <a:gd name="T13" fmla="*/ 608 h 1224"/>
                <a:gd name="T14" fmla="*/ 784 w 1914"/>
                <a:gd name="T15" fmla="*/ 649 h 1224"/>
                <a:gd name="T16" fmla="*/ 1129 w 1914"/>
                <a:gd name="T17" fmla="*/ 649 h 1224"/>
                <a:gd name="T18" fmla="*/ 1193 w 1914"/>
                <a:gd name="T19" fmla="*/ 608 h 1224"/>
                <a:gd name="T20" fmla="*/ 1205 w 1914"/>
                <a:gd name="T21" fmla="*/ 602 h 1224"/>
                <a:gd name="T22" fmla="*/ 1913 w 1914"/>
                <a:gd name="T23" fmla="*/ 146 h 1224"/>
                <a:gd name="T24" fmla="*/ 1913 w 1914"/>
                <a:gd name="T25" fmla="*/ 70 h 1224"/>
                <a:gd name="T26" fmla="*/ 1849 w 1914"/>
                <a:gd name="T27" fmla="*/ 0 h 1224"/>
                <a:gd name="T28" fmla="*/ 1164 w 1914"/>
                <a:gd name="T29" fmla="*/ 708 h 1224"/>
                <a:gd name="T30" fmla="*/ 1164 w 1914"/>
                <a:gd name="T31" fmla="*/ 708 h 1224"/>
                <a:gd name="T32" fmla="*/ 749 w 1914"/>
                <a:gd name="T33" fmla="*/ 708 h 1224"/>
                <a:gd name="T34" fmla="*/ 690 w 1914"/>
                <a:gd name="T35" fmla="*/ 673 h 1224"/>
                <a:gd name="T36" fmla="*/ 0 w 1914"/>
                <a:gd name="T37" fmla="*/ 1117 h 1224"/>
                <a:gd name="T38" fmla="*/ 0 w 1914"/>
                <a:gd name="T39" fmla="*/ 1152 h 1224"/>
                <a:gd name="T40" fmla="*/ 70 w 1914"/>
                <a:gd name="T41" fmla="*/ 1223 h 1224"/>
                <a:gd name="T42" fmla="*/ 1849 w 1914"/>
                <a:gd name="T43" fmla="*/ 1223 h 1224"/>
                <a:gd name="T44" fmla="*/ 1913 w 1914"/>
                <a:gd name="T45" fmla="*/ 1152 h 1224"/>
                <a:gd name="T46" fmla="*/ 1913 w 1914"/>
                <a:gd name="T47" fmla="*/ 1117 h 1224"/>
                <a:gd name="T48" fmla="*/ 1223 w 1914"/>
                <a:gd name="T49" fmla="*/ 673 h 1224"/>
                <a:gd name="T50" fmla="*/ 1164 w 1914"/>
                <a:gd name="T51" fmla="*/ 708 h 1224"/>
                <a:gd name="T52" fmla="*/ 1913 w 1914"/>
                <a:gd name="T53" fmla="*/ 1041 h 1224"/>
                <a:gd name="T54" fmla="*/ 1913 w 1914"/>
                <a:gd name="T55" fmla="*/ 1041 h 1224"/>
                <a:gd name="T56" fmla="*/ 1913 w 1914"/>
                <a:gd name="T57" fmla="*/ 228 h 1224"/>
                <a:gd name="T58" fmla="*/ 1287 w 1914"/>
                <a:gd name="T59" fmla="*/ 632 h 1224"/>
                <a:gd name="T60" fmla="*/ 1913 w 1914"/>
                <a:gd name="T61" fmla="*/ 1041 h 1224"/>
                <a:gd name="T62" fmla="*/ 0 w 1914"/>
                <a:gd name="T63" fmla="*/ 228 h 1224"/>
                <a:gd name="T64" fmla="*/ 0 w 1914"/>
                <a:gd name="T65" fmla="*/ 228 h 1224"/>
                <a:gd name="T66" fmla="*/ 0 w 1914"/>
                <a:gd name="T67" fmla="*/ 1041 h 1224"/>
                <a:gd name="T68" fmla="*/ 626 w 1914"/>
                <a:gd name="T69" fmla="*/ 632 h 1224"/>
                <a:gd name="T70" fmla="*/ 0 w 1914"/>
                <a:gd name="T71" fmla="*/ 228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14" h="1224">
                  <a:moveTo>
                    <a:pt x="1849" y="0"/>
                  </a:moveTo>
                  <a:lnTo>
                    <a:pt x="1849" y="0"/>
                  </a:lnTo>
                  <a:cubicBezTo>
                    <a:pt x="70" y="0"/>
                    <a:pt x="70" y="0"/>
                    <a:pt x="70" y="0"/>
                  </a:cubicBezTo>
                  <a:cubicBezTo>
                    <a:pt x="23" y="0"/>
                    <a:pt x="0" y="23"/>
                    <a:pt x="0" y="7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708" y="602"/>
                    <a:pt x="708" y="602"/>
                    <a:pt x="708" y="602"/>
                  </a:cubicBezTo>
                  <a:cubicBezTo>
                    <a:pt x="714" y="602"/>
                    <a:pt x="714" y="602"/>
                    <a:pt x="714" y="608"/>
                  </a:cubicBezTo>
                  <a:cubicBezTo>
                    <a:pt x="784" y="649"/>
                    <a:pt x="784" y="649"/>
                    <a:pt x="784" y="649"/>
                  </a:cubicBezTo>
                  <a:cubicBezTo>
                    <a:pt x="901" y="725"/>
                    <a:pt x="1012" y="725"/>
                    <a:pt x="1129" y="649"/>
                  </a:cubicBezTo>
                  <a:cubicBezTo>
                    <a:pt x="1193" y="608"/>
                    <a:pt x="1193" y="608"/>
                    <a:pt x="1193" y="608"/>
                  </a:cubicBezTo>
                  <a:cubicBezTo>
                    <a:pt x="1199" y="608"/>
                    <a:pt x="1205" y="608"/>
                    <a:pt x="1205" y="602"/>
                  </a:cubicBezTo>
                  <a:cubicBezTo>
                    <a:pt x="1913" y="146"/>
                    <a:pt x="1913" y="146"/>
                    <a:pt x="1913" y="146"/>
                  </a:cubicBezTo>
                  <a:cubicBezTo>
                    <a:pt x="1913" y="70"/>
                    <a:pt x="1913" y="70"/>
                    <a:pt x="1913" y="70"/>
                  </a:cubicBezTo>
                  <a:cubicBezTo>
                    <a:pt x="1913" y="29"/>
                    <a:pt x="1890" y="0"/>
                    <a:pt x="1849" y="0"/>
                  </a:cubicBezTo>
                  <a:close/>
                  <a:moveTo>
                    <a:pt x="1164" y="708"/>
                  </a:moveTo>
                  <a:lnTo>
                    <a:pt x="1164" y="708"/>
                  </a:lnTo>
                  <a:cubicBezTo>
                    <a:pt x="1024" y="801"/>
                    <a:pt x="889" y="801"/>
                    <a:pt x="749" y="708"/>
                  </a:cubicBezTo>
                  <a:cubicBezTo>
                    <a:pt x="690" y="673"/>
                    <a:pt x="690" y="673"/>
                    <a:pt x="690" y="673"/>
                  </a:cubicBezTo>
                  <a:cubicBezTo>
                    <a:pt x="0" y="1117"/>
                    <a:pt x="0" y="1117"/>
                    <a:pt x="0" y="1117"/>
                  </a:cubicBezTo>
                  <a:cubicBezTo>
                    <a:pt x="0" y="1152"/>
                    <a:pt x="0" y="1152"/>
                    <a:pt x="0" y="1152"/>
                  </a:cubicBezTo>
                  <a:cubicBezTo>
                    <a:pt x="0" y="1199"/>
                    <a:pt x="23" y="1223"/>
                    <a:pt x="70" y="1223"/>
                  </a:cubicBezTo>
                  <a:cubicBezTo>
                    <a:pt x="1849" y="1223"/>
                    <a:pt x="1849" y="1223"/>
                    <a:pt x="1849" y="1223"/>
                  </a:cubicBezTo>
                  <a:cubicBezTo>
                    <a:pt x="1890" y="1223"/>
                    <a:pt x="1913" y="1199"/>
                    <a:pt x="1913" y="1152"/>
                  </a:cubicBezTo>
                  <a:cubicBezTo>
                    <a:pt x="1913" y="1117"/>
                    <a:pt x="1913" y="1117"/>
                    <a:pt x="1913" y="1117"/>
                  </a:cubicBezTo>
                  <a:cubicBezTo>
                    <a:pt x="1223" y="673"/>
                    <a:pt x="1223" y="673"/>
                    <a:pt x="1223" y="673"/>
                  </a:cubicBezTo>
                  <a:lnTo>
                    <a:pt x="1164" y="708"/>
                  </a:lnTo>
                  <a:close/>
                  <a:moveTo>
                    <a:pt x="1913" y="1041"/>
                  </a:moveTo>
                  <a:lnTo>
                    <a:pt x="1913" y="1041"/>
                  </a:lnTo>
                  <a:cubicBezTo>
                    <a:pt x="1913" y="228"/>
                    <a:pt x="1913" y="228"/>
                    <a:pt x="1913" y="228"/>
                  </a:cubicBezTo>
                  <a:cubicBezTo>
                    <a:pt x="1287" y="632"/>
                    <a:pt x="1287" y="632"/>
                    <a:pt x="1287" y="632"/>
                  </a:cubicBezTo>
                  <a:lnTo>
                    <a:pt x="1913" y="1041"/>
                  </a:lnTo>
                  <a:close/>
                  <a:moveTo>
                    <a:pt x="0" y="228"/>
                  </a:moveTo>
                  <a:lnTo>
                    <a:pt x="0" y="228"/>
                  </a:lnTo>
                  <a:cubicBezTo>
                    <a:pt x="0" y="1041"/>
                    <a:pt x="0" y="1041"/>
                    <a:pt x="0" y="1041"/>
                  </a:cubicBezTo>
                  <a:cubicBezTo>
                    <a:pt x="626" y="632"/>
                    <a:pt x="626" y="632"/>
                    <a:pt x="626" y="632"/>
                  </a:cubicBezTo>
                  <a:lnTo>
                    <a:pt x="0" y="22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06" name="Freeform 113"/>
            <p:cNvSpPr>
              <a:spLocks noChangeArrowheads="1"/>
            </p:cNvSpPr>
            <p:nvPr/>
          </p:nvSpPr>
          <p:spPr bwMode="auto">
            <a:xfrm flipH="1">
              <a:off x="16910151" y="6655350"/>
              <a:ext cx="389001" cy="391707"/>
            </a:xfrm>
            <a:custGeom>
              <a:avLst/>
              <a:gdLst>
                <a:gd name="T0" fmla="*/ 339 w 533"/>
                <a:gd name="T1" fmla="*/ 491 h 539"/>
                <a:gd name="T2" fmla="*/ 339 w 533"/>
                <a:gd name="T3" fmla="*/ 491 h 539"/>
                <a:gd name="T4" fmla="*/ 374 w 533"/>
                <a:gd name="T5" fmla="*/ 456 h 539"/>
                <a:gd name="T6" fmla="*/ 438 w 533"/>
                <a:gd name="T7" fmla="*/ 526 h 539"/>
                <a:gd name="T8" fmla="*/ 462 w 533"/>
                <a:gd name="T9" fmla="*/ 538 h 539"/>
                <a:gd name="T10" fmla="*/ 462 w 533"/>
                <a:gd name="T11" fmla="*/ 532 h 539"/>
                <a:gd name="T12" fmla="*/ 479 w 533"/>
                <a:gd name="T13" fmla="*/ 526 h 539"/>
                <a:gd name="T14" fmla="*/ 526 w 533"/>
                <a:gd name="T15" fmla="*/ 485 h 539"/>
                <a:gd name="T16" fmla="*/ 532 w 533"/>
                <a:gd name="T17" fmla="*/ 462 h 539"/>
                <a:gd name="T18" fmla="*/ 526 w 533"/>
                <a:gd name="T19" fmla="*/ 439 h 539"/>
                <a:gd name="T20" fmla="*/ 456 w 533"/>
                <a:gd name="T21" fmla="*/ 374 h 539"/>
                <a:gd name="T22" fmla="*/ 491 w 533"/>
                <a:gd name="T23" fmla="*/ 339 h 539"/>
                <a:gd name="T24" fmla="*/ 526 w 533"/>
                <a:gd name="T25" fmla="*/ 304 h 539"/>
                <a:gd name="T26" fmla="*/ 526 w 533"/>
                <a:gd name="T27" fmla="*/ 286 h 539"/>
                <a:gd name="T28" fmla="*/ 526 w 533"/>
                <a:gd name="T29" fmla="*/ 286 h 539"/>
                <a:gd name="T30" fmla="*/ 515 w 533"/>
                <a:gd name="T31" fmla="*/ 269 h 539"/>
                <a:gd name="T32" fmla="*/ 503 w 533"/>
                <a:gd name="T33" fmla="*/ 257 h 539"/>
                <a:gd name="T34" fmla="*/ 29 w 533"/>
                <a:gd name="T35" fmla="*/ 6 h 539"/>
                <a:gd name="T36" fmla="*/ 11 w 533"/>
                <a:gd name="T37" fmla="*/ 0 h 539"/>
                <a:gd name="T38" fmla="*/ 6 w 533"/>
                <a:gd name="T39" fmla="*/ 12 h 539"/>
                <a:gd name="T40" fmla="*/ 6 w 533"/>
                <a:gd name="T41" fmla="*/ 29 h 539"/>
                <a:gd name="T42" fmla="*/ 257 w 533"/>
                <a:gd name="T43" fmla="*/ 503 h 539"/>
                <a:gd name="T44" fmla="*/ 269 w 533"/>
                <a:gd name="T45" fmla="*/ 515 h 539"/>
                <a:gd name="T46" fmla="*/ 286 w 533"/>
                <a:gd name="T47" fmla="*/ 526 h 539"/>
                <a:gd name="T48" fmla="*/ 286 w 533"/>
                <a:gd name="T49" fmla="*/ 526 h 539"/>
                <a:gd name="T50" fmla="*/ 304 w 533"/>
                <a:gd name="T51" fmla="*/ 526 h 539"/>
                <a:gd name="T52" fmla="*/ 339 w 533"/>
                <a:gd name="T53" fmla="*/ 491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3" h="539">
                  <a:moveTo>
                    <a:pt x="339" y="491"/>
                  </a:moveTo>
                  <a:lnTo>
                    <a:pt x="339" y="491"/>
                  </a:lnTo>
                  <a:cubicBezTo>
                    <a:pt x="374" y="456"/>
                    <a:pt x="374" y="456"/>
                    <a:pt x="374" y="456"/>
                  </a:cubicBezTo>
                  <a:cubicBezTo>
                    <a:pt x="438" y="526"/>
                    <a:pt x="438" y="526"/>
                    <a:pt x="438" y="526"/>
                  </a:cubicBezTo>
                  <a:cubicBezTo>
                    <a:pt x="444" y="532"/>
                    <a:pt x="450" y="532"/>
                    <a:pt x="462" y="538"/>
                  </a:cubicBezTo>
                  <a:cubicBezTo>
                    <a:pt x="462" y="532"/>
                    <a:pt x="462" y="532"/>
                    <a:pt x="462" y="532"/>
                  </a:cubicBezTo>
                  <a:cubicBezTo>
                    <a:pt x="468" y="532"/>
                    <a:pt x="479" y="532"/>
                    <a:pt x="479" y="526"/>
                  </a:cubicBezTo>
                  <a:cubicBezTo>
                    <a:pt x="526" y="485"/>
                    <a:pt x="526" y="485"/>
                    <a:pt x="526" y="485"/>
                  </a:cubicBezTo>
                  <a:cubicBezTo>
                    <a:pt x="532" y="480"/>
                    <a:pt x="532" y="474"/>
                    <a:pt x="532" y="462"/>
                  </a:cubicBezTo>
                  <a:cubicBezTo>
                    <a:pt x="532" y="450"/>
                    <a:pt x="532" y="444"/>
                    <a:pt x="526" y="439"/>
                  </a:cubicBezTo>
                  <a:cubicBezTo>
                    <a:pt x="456" y="374"/>
                    <a:pt x="456" y="374"/>
                    <a:pt x="456" y="374"/>
                  </a:cubicBezTo>
                  <a:cubicBezTo>
                    <a:pt x="491" y="339"/>
                    <a:pt x="491" y="339"/>
                    <a:pt x="491" y="339"/>
                  </a:cubicBezTo>
                  <a:cubicBezTo>
                    <a:pt x="526" y="304"/>
                    <a:pt x="526" y="304"/>
                    <a:pt x="526" y="304"/>
                  </a:cubicBezTo>
                  <a:cubicBezTo>
                    <a:pt x="526" y="298"/>
                    <a:pt x="526" y="292"/>
                    <a:pt x="526" y="286"/>
                  </a:cubicBezTo>
                  <a:lnTo>
                    <a:pt x="526" y="286"/>
                  </a:lnTo>
                  <a:cubicBezTo>
                    <a:pt x="526" y="281"/>
                    <a:pt x="520" y="275"/>
                    <a:pt x="515" y="269"/>
                  </a:cubicBezTo>
                  <a:cubicBezTo>
                    <a:pt x="515" y="263"/>
                    <a:pt x="509" y="257"/>
                    <a:pt x="503" y="257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3" y="6"/>
                    <a:pt x="17" y="0"/>
                    <a:pt x="11" y="0"/>
                  </a:cubicBezTo>
                  <a:cubicBezTo>
                    <a:pt x="6" y="6"/>
                    <a:pt x="6" y="6"/>
                    <a:pt x="6" y="12"/>
                  </a:cubicBezTo>
                  <a:cubicBezTo>
                    <a:pt x="0" y="17"/>
                    <a:pt x="6" y="17"/>
                    <a:pt x="6" y="29"/>
                  </a:cubicBezTo>
                  <a:cubicBezTo>
                    <a:pt x="257" y="503"/>
                    <a:pt x="257" y="503"/>
                    <a:pt x="257" y="503"/>
                  </a:cubicBezTo>
                  <a:cubicBezTo>
                    <a:pt x="257" y="503"/>
                    <a:pt x="263" y="509"/>
                    <a:pt x="269" y="515"/>
                  </a:cubicBezTo>
                  <a:cubicBezTo>
                    <a:pt x="275" y="520"/>
                    <a:pt x="281" y="526"/>
                    <a:pt x="286" y="526"/>
                  </a:cubicBezTo>
                  <a:lnTo>
                    <a:pt x="286" y="526"/>
                  </a:lnTo>
                  <a:cubicBezTo>
                    <a:pt x="292" y="526"/>
                    <a:pt x="298" y="526"/>
                    <a:pt x="304" y="526"/>
                  </a:cubicBezTo>
                  <a:lnTo>
                    <a:pt x="339" y="491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07" name="Freeform 114"/>
            <p:cNvSpPr>
              <a:spLocks noChangeArrowheads="1"/>
            </p:cNvSpPr>
            <p:nvPr/>
          </p:nvSpPr>
          <p:spPr bwMode="auto">
            <a:xfrm flipH="1">
              <a:off x="18433740" y="9096235"/>
              <a:ext cx="389001" cy="391707"/>
            </a:xfrm>
            <a:custGeom>
              <a:avLst/>
              <a:gdLst>
                <a:gd name="T0" fmla="*/ 340 w 534"/>
                <a:gd name="T1" fmla="*/ 491 h 539"/>
                <a:gd name="T2" fmla="*/ 340 w 534"/>
                <a:gd name="T3" fmla="*/ 491 h 539"/>
                <a:gd name="T4" fmla="*/ 375 w 534"/>
                <a:gd name="T5" fmla="*/ 456 h 539"/>
                <a:gd name="T6" fmla="*/ 439 w 534"/>
                <a:gd name="T7" fmla="*/ 527 h 539"/>
                <a:gd name="T8" fmla="*/ 463 w 534"/>
                <a:gd name="T9" fmla="*/ 538 h 539"/>
                <a:gd name="T10" fmla="*/ 463 w 534"/>
                <a:gd name="T11" fmla="*/ 532 h 539"/>
                <a:gd name="T12" fmla="*/ 480 w 534"/>
                <a:gd name="T13" fmla="*/ 527 h 539"/>
                <a:gd name="T14" fmla="*/ 527 w 534"/>
                <a:gd name="T15" fmla="*/ 486 h 539"/>
                <a:gd name="T16" fmla="*/ 533 w 534"/>
                <a:gd name="T17" fmla="*/ 462 h 539"/>
                <a:gd name="T18" fmla="*/ 527 w 534"/>
                <a:gd name="T19" fmla="*/ 439 h 539"/>
                <a:gd name="T20" fmla="*/ 457 w 534"/>
                <a:gd name="T21" fmla="*/ 374 h 539"/>
                <a:gd name="T22" fmla="*/ 492 w 534"/>
                <a:gd name="T23" fmla="*/ 339 h 539"/>
                <a:gd name="T24" fmla="*/ 527 w 534"/>
                <a:gd name="T25" fmla="*/ 304 h 539"/>
                <a:gd name="T26" fmla="*/ 527 w 534"/>
                <a:gd name="T27" fmla="*/ 293 h 539"/>
                <a:gd name="T28" fmla="*/ 527 w 534"/>
                <a:gd name="T29" fmla="*/ 287 h 539"/>
                <a:gd name="T30" fmla="*/ 515 w 534"/>
                <a:gd name="T31" fmla="*/ 269 h 539"/>
                <a:gd name="T32" fmla="*/ 504 w 534"/>
                <a:gd name="T33" fmla="*/ 257 h 539"/>
                <a:gd name="T34" fmla="*/ 29 w 534"/>
                <a:gd name="T35" fmla="*/ 6 h 539"/>
                <a:gd name="T36" fmla="*/ 12 w 534"/>
                <a:gd name="T37" fmla="*/ 0 h 539"/>
                <a:gd name="T38" fmla="*/ 6 w 534"/>
                <a:gd name="T39" fmla="*/ 12 h 539"/>
                <a:gd name="T40" fmla="*/ 6 w 534"/>
                <a:gd name="T41" fmla="*/ 29 h 539"/>
                <a:gd name="T42" fmla="*/ 258 w 534"/>
                <a:gd name="T43" fmla="*/ 503 h 539"/>
                <a:gd name="T44" fmla="*/ 269 w 534"/>
                <a:gd name="T45" fmla="*/ 521 h 539"/>
                <a:gd name="T46" fmla="*/ 287 w 534"/>
                <a:gd name="T47" fmla="*/ 527 h 539"/>
                <a:gd name="T48" fmla="*/ 287 w 534"/>
                <a:gd name="T49" fmla="*/ 527 h 539"/>
                <a:gd name="T50" fmla="*/ 305 w 534"/>
                <a:gd name="T51" fmla="*/ 527 h 539"/>
                <a:gd name="T52" fmla="*/ 340 w 534"/>
                <a:gd name="T53" fmla="*/ 491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4" h="539">
                  <a:moveTo>
                    <a:pt x="340" y="491"/>
                  </a:moveTo>
                  <a:lnTo>
                    <a:pt x="340" y="491"/>
                  </a:lnTo>
                  <a:cubicBezTo>
                    <a:pt x="375" y="456"/>
                    <a:pt x="375" y="456"/>
                    <a:pt x="375" y="456"/>
                  </a:cubicBezTo>
                  <a:cubicBezTo>
                    <a:pt x="439" y="527"/>
                    <a:pt x="439" y="527"/>
                    <a:pt x="439" y="527"/>
                  </a:cubicBezTo>
                  <a:cubicBezTo>
                    <a:pt x="445" y="532"/>
                    <a:pt x="451" y="532"/>
                    <a:pt x="463" y="538"/>
                  </a:cubicBezTo>
                  <a:cubicBezTo>
                    <a:pt x="463" y="532"/>
                    <a:pt x="463" y="532"/>
                    <a:pt x="463" y="532"/>
                  </a:cubicBezTo>
                  <a:cubicBezTo>
                    <a:pt x="468" y="532"/>
                    <a:pt x="480" y="532"/>
                    <a:pt x="480" y="527"/>
                  </a:cubicBezTo>
                  <a:cubicBezTo>
                    <a:pt x="527" y="486"/>
                    <a:pt x="527" y="486"/>
                    <a:pt x="527" y="486"/>
                  </a:cubicBezTo>
                  <a:cubicBezTo>
                    <a:pt x="533" y="480"/>
                    <a:pt x="533" y="474"/>
                    <a:pt x="533" y="462"/>
                  </a:cubicBezTo>
                  <a:cubicBezTo>
                    <a:pt x="533" y="456"/>
                    <a:pt x="533" y="445"/>
                    <a:pt x="527" y="439"/>
                  </a:cubicBezTo>
                  <a:cubicBezTo>
                    <a:pt x="457" y="374"/>
                    <a:pt x="457" y="374"/>
                    <a:pt x="457" y="374"/>
                  </a:cubicBezTo>
                  <a:cubicBezTo>
                    <a:pt x="492" y="339"/>
                    <a:pt x="492" y="339"/>
                    <a:pt x="492" y="339"/>
                  </a:cubicBezTo>
                  <a:cubicBezTo>
                    <a:pt x="527" y="304"/>
                    <a:pt x="527" y="304"/>
                    <a:pt x="527" y="304"/>
                  </a:cubicBezTo>
                  <a:cubicBezTo>
                    <a:pt x="527" y="298"/>
                    <a:pt x="527" y="293"/>
                    <a:pt x="527" y="293"/>
                  </a:cubicBezTo>
                  <a:cubicBezTo>
                    <a:pt x="527" y="287"/>
                    <a:pt x="527" y="287"/>
                    <a:pt x="527" y="287"/>
                  </a:cubicBezTo>
                  <a:cubicBezTo>
                    <a:pt x="527" y="281"/>
                    <a:pt x="521" y="275"/>
                    <a:pt x="515" y="269"/>
                  </a:cubicBezTo>
                  <a:cubicBezTo>
                    <a:pt x="515" y="263"/>
                    <a:pt x="509" y="257"/>
                    <a:pt x="504" y="257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4" y="6"/>
                    <a:pt x="18" y="0"/>
                    <a:pt x="12" y="0"/>
                  </a:cubicBezTo>
                  <a:cubicBezTo>
                    <a:pt x="6" y="6"/>
                    <a:pt x="6" y="6"/>
                    <a:pt x="6" y="12"/>
                  </a:cubicBezTo>
                  <a:cubicBezTo>
                    <a:pt x="0" y="18"/>
                    <a:pt x="6" y="23"/>
                    <a:pt x="6" y="29"/>
                  </a:cubicBezTo>
                  <a:cubicBezTo>
                    <a:pt x="258" y="503"/>
                    <a:pt x="258" y="503"/>
                    <a:pt x="258" y="503"/>
                  </a:cubicBezTo>
                  <a:cubicBezTo>
                    <a:pt x="258" y="509"/>
                    <a:pt x="264" y="515"/>
                    <a:pt x="269" y="521"/>
                  </a:cubicBezTo>
                  <a:cubicBezTo>
                    <a:pt x="275" y="521"/>
                    <a:pt x="281" y="527"/>
                    <a:pt x="287" y="527"/>
                  </a:cubicBezTo>
                  <a:lnTo>
                    <a:pt x="287" y="527"/>
                  </a:lnTo>
                  <a:cubicBezTo>
                    <a:pt x="293" y="527"/>
                    <a:pt x="299" y="527"/>
                    <a:pt x="305" y="527"/>
                  </a:cubicBezTo>
                  <a:lnTo>
                    <a:pt x="340" y="491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 flipH="1">
              <a:off x="12183782" y="6878721"/>
              <a:ext cx="917396" cy="916140"/>
              <a:chOff x="11185019" y="6650102"/>
              <a:chExt cx="768558" cy="768047"/>
            </a:xfrm>
          </p:grpSpPr>
          <p:sp>
            <p:nvSpPr>
              <p:cNvPr id="212" name="Freeform 119"/>
              <p:cNvSpPr>
                <a:spLocks noChangeArrowheads="1"/>
              </p:cNvSpPr>
              <p:nvPr/>
            </p:nvSpPr>
            <p:spPr bwMode="auto">
              <a:xfrm flipH="1">
                <a:off x="11383308" y="6774944"/>
                <a:ext cx="372338" cy="515650"/>
              </a:xfrm>
              <a:custGeom>
                <a:avLst/>
                <a:gdLst>
                  <a:gd name="T0" fmla="*/ 41 w 604"/>
                  <a:gd name="T1" fmla="*/ 614 h 843"/>
                  <a:gd name="T2" fmla="*/ 41 w 604"/>
                  <a:gd name="T3" fmla="*/ 614 h 843"/>
                  <a:gd name="T4" fmla="*/ 234 w 604"/>
                  <a:gd name="T5" fmla="*/ 667 h 843"/>
                  <a:gd name="T6" fmla="*/ 369 w 604"/>
                  <a:gd name="T7" fmla="*/ 579 h 843"/>
                  <a:gd name="T8" fmla="*/ 222 w 604"/>
                  <a:gd name="T9" fmla="*/ 480 h 843"/>
                  <a:gd name="T10" fmla="*/ 141 w 604"/>
                  <a:gd name="T11" fmla="*/ 480 h 843"/>
                  <a:gd name="T12" fmla="*/ 141 w 604"/>
                  <a:gd name="T13" fmla="*/ 322 h 843"/>
                  <a:gd name="T14" fmla="*/ 222 w 604"/>
                  <a:gd name="T15" fmla="*/ 322 h 843"/>
                  <a:gd name="T16" fmla="*/ 351 w 604"/>
                  <a:gd name="T17" fmla="*/ 245 h 843"/>
                  <a:gd name="T18" fmla="*/ 240 w 604"/>
                  <a:gd name="T19" fmla="*/ 175 h 843"/>
                  <a:gd name="T20" fmla="*/ 64 w 604"/>
                  <a:gd name="T21" fmla="*/ 222 h 843"/>
                  <a:gd name="T22" fmla="*/ 24 w 604"/>
                  <a:gd name="T23" fmla="*/ 58 h 843"/>
                  <a:gd name="T24" fmla="*/ 293 w 604"/>
                  <a:gd name="T25" fmla="*/ 0 h 843"/>
                  <a:gd name="T26" fmla="*/ 579 w 604"/>
                  <a:gd name="T27" fmla="*/ 205 h 843"/>
                  <a:gd name="T28" fmla="*/ 427 w 604"/>
                  <a:gd name="T29" fmla="*/ 392 h 843"/>
                  <a:gd name="T30" fmla="*/ 427 w 604"/>
                  <a:gd name="T31" fmla="*/ 398 h 843"/>
                  <a:gd name="T32" fmla="*/ 603 w 604"/>
                  <a:gd name="T33" fmla="*/ 591 h 843"/>
                  <a:gd name="T34" fmla="*/ 258 w 604"/>
                  <a:gd name="T35" fmla="*/ 842 h 843"/>
                  <a:gd name="T36" fmla="*/ 0 w 604"/>
                  <a:gd name="T37" fmla="*/ 784 h 843"/>
                  <a:gd name="T38" fmla="*/ 41 w 604"/>
                  <a:gd name="T39" fmla="*/ 614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04" h="843">
                    <a:moveTo>
                      <a:pt x="41" y="614"/>
                    </a:moveTo>
                    <a:lnTo>
                      <a:pt x="41" y="614"/>
                    </a:lnTo>
                    <a:cubicBezTo>
                      <a:pt x="76" y="632"/>
                      <a:pt x="158" y="667"/>
                      <a:pt x="234" y="667"/>
                    </a:cubicBezTo>
                    <a:cubicBezTo>
                      <a:pt x="316" y="667"/>
                      <a:pt x="369" y="638"/>
                      <a:pt x="369" y="579"/>
                    </a:cubicBezTo>
                    <a:cubicBezTo>
                      <a:pt x="369" y="509"/>
                      <a:pt x="298" y="480"/>
                      <a:pt x="222" y="480"/>
                    </a:cubicBezTo>
                    <a:cubicBezTo>
                      <a:pt x="141" y="480"/>
                      <a:pt x="141" y="480"/>
                      <a:pt x="141" y="480"/>
                    </a:cubicBezTo>
                    <a:cubicBezTo>
                      <a:pt x="141" y="322"/>
                      <a:pt x="141" y="322"/>
                      <a:pt x="141" y="322"/>
                    </a:cubicBezTo>
                    <a:cubicBezTo>
                      <a:pt x="222" y="322"/>
                      <a:pt x="222" y="322"/>
                      <a:pt x="222" y="322"/>
                    </a:cubicBezTo>
                    <a:cubicBezTo>
                      <a:pt x="275" y="322"/>
                      <a:pt x="351" y="304"/>
                      <a:pt x="351" y="245"/>
                    </a:cubicBezTo>
                    <a:cubicBezTo>
                      <a:pt x="351" y="205"/>
                      <a:pt x="310" y="175"/>
                      <a:pt x="240" y="175"/>
                    </a:cubicBezTo>
                    <a:cubicBezTo>
                      <a:pt x="170" y="175"/>
                      <a:pt x="100" y="205"/>
                      <a:pt x="64" y="222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76" y="29"/>
                      <a:pt x="176" y="0"/>
                      <a:pt x="293" y="0"/>
                    </a:cubicBezTo>
                    <a:cubicBezTo>
                      <a:pt x="474" y="0"/>
                      <a:pt x="579" y="88"/>
                      <a:pt x="579" y="205"/>
                    </a:cubicBezTo>
                    <a:cubicBezTo>
                      <a:pt x="579" y="292"/>
                      <a:pt x="527" y="357"/>
                      <a:pt x="427" y="392"/>
                    </a:cubicBezTo>
                    <a:cubicBezTo>
                      <a:pt x="427" y="398"/>
                      <a:pt x="427" y="398"/>
                      <a:pt x="427" y="398"/>
                    </a:cubicBezTo>
                    <a:cubicBezTo>
                      <a:pt x="527" y="415"/>
                      <a:pt x="603" y="486"/>
                      <a:pt x="603" y="591"/>
                    </a:cubicBezTo>
                    <a:cubicBezTo>
                      <a:pt x="603" y="743"/>
                      <a:pt x="468" y="842"/>
                      <a:pt x="258" y="842"/>
                    </a:cubicBezTo>
                    <a:cubicBezTo>
                      <a:pt x="141" y="842"/>
                      <a:pt x="53" y="813"/>
                      <a:pt x="0" y="784"/>
                    </a:cubicBezTo>
                    <a:lnTo>
                      <a:pt x="41" y="614"/>
                    </a:lnTo>
                  </a:path>
                </a:pathLst>
              </a:custGeom>
              <a:solidFill>
                <a:schemeClr val="accent1"/>
              </a:solidFill>
              <a:ln w="9525" cap="flat">
                <a:noFill/>
                <a:beve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13" name="Freeform 120"/>
              <p:cNvSpPr>
                <a:spLocks noChangeArrowheads="1"/>
              </p:cNvSpPr>
              <p:nvPr/>
            </p:nvSpPr>
            <p:spPr bwMode="auto">
              <a:xfrm>
                <a:off x="11185019" y="6650102"/>
                <a:ext cx="768558" cy="768047"/>
              </a:xfrm>
              <a:custGeom>
                <a:avLst/>
                <a:gdLst>
                  <a:gd name="T0" fmla="*/ 0 w 1254"/>
                  <a:gd name="T1" fmla="*/ 626 h 1253"/>
                  <a:gd name="T2" fmla="*/ 0 w 1254"/>
                  <a:gd name="T3" fmla="*/ 626 h 1253"/>
                  <a:gd name="T4" fmla="*/ 626 w 1254"/>
                  <a:gd name="T5" fmla="*/ 0 h 1253"/>
                  <a:gd name="T6" fmla="*/ 1253 w 1254"/>
                  <a:gd name="T7" fmla="*/ 626 h 1253"/>
                  <a:gd name="T8" fmla="*/ 626 w 1254"/>
                  <a:gd name="T9" fmla="*/ 1252 h 1253"/>
                  <a:gd name="T10" fmla="*/ 0 w 1254"/>
                  <a:gd name="T11" fmla="*/ 626 h 1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54" h="1253">
                    <a:moveTo>
                      <a:pt x="0" y="626"/>
                    </a:moveTo>
                    <a:lnTo>
                      <a:pt x="0" y="626"/>
                    </a:lnTo>
                    <a:cubicBezTo>
                      <a:pt x="0" y="281"/>
                      <a:pt x="281" y="0"/>
                      <a:pt x="626" y="0"/>
                    </a:cubicBezTo>
                    <a:cubicBezTo>
                      <a:pt x="977" y="0"/>
                      <a:pt x="1253" y="281"/>
                      <a:pt x="1253" y="626"/>
                    </a:cubicBezTo>
                    <a:cubicBezTo>
                      <a:pt x="1253" y="971"/>
                      <a:pt x="977" y="1252"/>
                      <a:pt x="626" y="1252"/>
                    </a:cubicBezTo>
                    <a:cubicBezTo>
                      <a:pt x="281" y="1252"/>
                      <a:pt x="0" y="971"/>
                      <a:pt x="0" y="626"/>
                    </a:cubicBezTo>
                  </a:path>
                </a:pathLst>
              </a:custGeom>
              <a:noFill/>
              <a:ln w="8280" cap="flat">
                <a:solidFill>
                  <a:schemeClr val="accent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sp>
          <p:nvSpPr>
            <p:cNvPr id="220" name="Freeform 127"/>
            <p:cNvSpPr>
              <a:spLocks noChangeArrowheads="1"/>
            </p:cNvSpPr>
            <p:nvPr/>
          </p:nvSpPr>
          <p:spPr bwMode="auto">
            <a:xfrm flipH="1">
              <a:off x="19513220" y="6801027"/>
              <a:ext cx="492736" cy="492061"/>
            </a:xfrm>
            <a:custGeom>
              <a:avLst/>
              <a:gdLst>
                <a:gd name="T0" fmla="*/ 246 w 674"/>
                <a:gd name="T1" fmla="*/ 620 h 674"/>
                <a:gd name="T2" fmla="*/ 246 w 674"/>
                <a:gd name="T3" fmla="*/ 620 h 674"/>
                <a:gd name="T4" fmla="*/ 205 w 674"/>
                <a:gd name="T5" fmla="*/ 573 h 674"/>
                <a:gd name="T6" fmla="*/ 117 w 674"/>
                <a:gd name="T7" fmla="*/ 661 h 674"/>
                <a:gd name="T8" fmla="*/ 88 w 674"/>
                <a:gd name="T9" fmla="*/ 673 h 674"/>
                <a:gd name="T10" fmla="*/ 88 w 674"/>
                <a:gd name="T11" fmla="*/ 673 h 674"/>
                <a:gd name="T12" fmla="*/ 65 w 674"/>
                <a:gd name="T13" fmla="*/ 667 h 674"/>
                <a:gd name="T14" fmla="*/ 12 w 674"/>
                <a:gd name="T15" fmla="*/ 614 h 674"/>
                <a:gd name="T16" fmla="*/ 0 w 674"/>
                <a:gd name="T17" fmla="*/ 585 h 674"/>
                <a:gd name="T18" fmla="*/ 12 w 674"/>
                <a:gd name="T19" fmla="*/ 550 h 674"/>
                <a:gd name="T20" fmla="*/ 94 w 674"/>
                <a:gd name="T21" fmla="*/ 468 h 674"/>
                <a:gd name="T22" fmla="*/ 53 w 674"/>
                <a:gd name="T23" fmla="*/ 421 h 674"/>
                <a:gd name="T24" fmla="*/ 12 w 674"/>
                <a:gd name="T25" fmla="*/ 380 h 674"/>
                <a:gd name="T26" fmla="*/ 6 w 674"/>
                <a:gd name="T27" fmla="*/ 362 h 674"/>
                <a:gd name="T28" fmla="*/ 6 w 674"/>
                <a:gd name="T29" fmla="*/ 357 h 674"/>
                <a:gd name="T30" fmla="*/ 18 w 674"/>
                <a:gd name="T31" fmla="*/ 339 h 674"/>
                <a:gd name="T32" fmla="*/ 41 w 674"/>
                <a:gd name="T33" fmla="*/ 321 h 674"/>
                <a:gd name="T34" fmla="*/ 638 w 674"/>
                <a:gd name="T35" fmla="*/ 6 h 674"/>
                <a:gd name="T36" fmla="*/ 661 w 674"/>
                <a:gd name="T37" fmla="*/ 0 h 674"/>
                <a:gd name="T38" fmla="*/ 667 w 674"/>
                <a:gd name="T39" fmla="*/ 11 h 674"/>
                <a:gd name="T40" fmla="*/ 661 w 674"/>
                <a:gd name="T41" fmla="*/ 29 h 674"/>
                <a:gd name="T42" fmla="*/ 351 w 674"/>
                <a:gd name="T43" fmla="*/ 632 h 674"/>
                <a:gd name="T44" fmla="*/ 334 w 674"/>
                <a:gd name="T45" fmla="*/ 649 h 674"/>
                <a:gd name="T46" fmla="*/ 310 w 674"/>
                <a:gd name="T47" fmla="*/ 667 h 674"/>
                <a:gd name="T48" fmla="*/ 310 w 674"/>
                <a:gd name="T49" fmla="*/ 667 h 674"/>
                <a:gd name="T50" fmla="*/ 293 w 674"/>
                <a:gd name="T51" fmla="*/ 661 h 674"/>
                <a:gd name="T52" fmla="*/ 246 w 674"/>
                <a:gd name="T53" fmla="*/ 620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4" h="674">
                  <a:moveTo>
                    <a:pt x="246" y="620"/>
                  </a:moveTo>
                  <a:lnTo>
                    <a:pt x="246" y="620"/>
                  </a:lnTo>
                  <a:cubicBezTo>
                    <a:pt x="205" y="573"/>
                    <a:pt x="205" y="573"/>
                    <a:pt x="205" y="573"/>
                  </a:cubicBezTo>
                  <a:cubicBezTo>
                    <a:pt x="117" y="661"/>
                    <a:pt x="117" y="661"/>
                    <a:pt x="117" y="661"/>
                  </a:cubicBezTo>
                  <a:cubicBezTo>
                    <a:pt x="111" y="667"/>
                    <a:pt x="100" y="673"/>
                    <a:pt x="88" y="673"/>
                  </a:cubicBezTo>
                  <a:lnTo>
                    <a:pt x="88" y="673"/>
                  </a:lnTo>
                  <a:cubicBezTo>
                    <a:pt x="82" y="673"/>
                    <a:pt x="70" y="667"/>
                    <a:pt x="65" y="667"/>
                  </a:cubicBezTo>
                  <a:cubicBezTo>
                    <a:pt x="12" y="614"/>
                    <a:pt x="12" y="614"/>
                    <a:pt x="12" y="614"/>
                  </a:cubicBezTo>
                  <a:cubicBezTo>
                    <a:pt x="0" y="602"/>
                    <a:pt x="0" y="597"/>
                    <a:pt x="0" y="585"/>
                  </a:cubicBezTo>
                  <a:cubicBezTo>
                    <a:pt x="0" y="567"/>
                    <a:pt x="6" y="561"/>
                    <a:pt x="12" y="550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53" y="421"/>
                    <a:pt x="53" y="421"/>
                    <a:pt x="53" y="421"/>
                  </a:cubicBezTo>
                  <a:cubicBezTo>
                    <a:pt x="12" y="380"/>
                    <a:pt x="12" y="380"/>
                    <a:pt x="12" y="380"/>
                  </a:cubicBezTo>
                  <a:cubicBezTo>
                    <a:pt x="6" y="374"/>
                    <a:pt x="6" y="368"/>
                    <a:pt x="6" y="362"/>
                  </a:cubicBezTo>
                  <a:cubicBezTo>
                    <a:pt x="6" y="357"/>
                    <a:pt x="6" y="357"/>
                    <a:pt x="6" y="357"/>
                  </a:cubicBezTo>
                  <a:cubicBezTo>
                    <a:pt x="6" y="351"/>
                    <a:pt x="12" y="345"/>
                    <a:pt x="18" y="339"/>
                  </a:cubicBezTo>
                  <a:cubicBezTo>
                    <a:pt x="24" y="327"/>
                    <a:pt x="35" y="321"/>
                    <a:pt x="41" y="321"/>
                  </a:cubicBezTo>
                  <a:cubicBezTo>
                    <a:pt x="638" y="6"/>
                    <a:pt x="638" y="6"/>
                    <a:pt x="638" y="6"/>
                  </a:cubicBezTo>
                  <a:cubicBezTo>
                    <a:pt x="644" y="0"/>
                    <a:pt x="650" y="0"/>
                    <a:pt x="661" y="0"/>
                  </a:cubicBezTo>
                  <a:cubicBezTo>
                    <a:pt x="661" y="0"/>
                    <a:pt x="667" y="6"/>
                    <a:pt x="667" y="11"/>
                  </a:cubicBezTo>
                  <a:cubicBezTo>
                    <a:pt x="673" y="17"/>
                    <a:pt x="667" y="23"/>
                    <a:pt x="661" y="29"/>
                  </a:cubicBezTo>
                  <a:cubicBezTo>
                    <a:pt x="351" y="632"/>
                    <a:pt x="351" y="632"/>
                    <a:pt x="351" y="632"/>
                  </a:cubicBezTo>
                  <a:cubicBezTo>
                    <a:pt x="345" y="638"/>
                    <a:pt x="340" y="643"/>
                    <a:pt x="334" y="649"/>
                  </a:cubicBezTo>
                  <a:cubicBezTo>
                    <a:pt x="322" y="655"/>
                    <a:pt x="316" y="661"/>
                    <a:pt x="310" y="667"/>
                  </a:cubicBezTo>
                  <a:lnTo>
                    <a:pt x="310" y="667"/>
                  </a:lnTo>
                  <a:cubicBezTo>
                    <a:pt x="299" y="667"/>
                    <a:pt x="299" y="667"/>
                    <a:pt x="293" y="661"/>
                  </a:cubicBezTo>
                  <a:lnTo>
                    <a:pt x="246" y="62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21" name="Freeform 128"/>
            <p:cNvSpPr>
              <a:spLocks noChangeArrowheads="1"/>
            </p:cNvSpPr>
            <p:nvPr/>
          </p:nvSpPr>
          <p:spPr bwMode="auto">
            <a:xfrm flipH="1">
              <a:off x="18903783" y="6240983"/>
              <a:ext cx="729378" cy="462926"/>
            </a:xfrm>
            <a:custGeom>
              <a:avLst/>
              <a:gdLst>
                <a:gd name="T0" fmla="*/ 960 w 996"/>
                <a:gd name="T1" fmla="*/ 170 h 633"/>
                <a:gd name="T2" fmla="*/ 960 w 996"/>
                <a:gd name="T3" fmla="*/ 170 h 633"/>
                <a:gd name="T4" fmla="*/ 872 w 996"/>
                <a:gd name="T5" fmla="*/ 170 h 633"/>
                <a:gd name="T6" fmla="*/ 866 w 996"/>
                <a:gd name="T7" fmla="*/ 170 h 633"/>
                <a:gd name="T8" fmla="*/ 755 w 996"/>
                <a:gd name="T9" fmla="*/ 0 h 633"/>
                <a:gd name="T10" fmla="*/ 234 w 996"/>
                <a:gd name="T11" fmla="*/ 0 h 633"/>
                <a:gd name="T12" fmla="*/ 123 w 996"/>
                <a:gd name="T13" fmla="*/ 170 h 633"/>
                <a:gd name="T14" fmla="*/ 123 w 996"/>
                <a:gd name="T15" fmla="*/ 170 h 633"/>
                <a:gd name="T16" fmla="*/ 35 w 996"/>
                <a:gd name="T17" fmla="*/ 170 h 633"/>
                <a:gd name="T18" fmla="*/ 0 w 996"/>
                <a:gd name="T19" fmla="*/ 211 h 633"/>
                <a:gd name="T20" fmla="*/ 0 w 996"/>
                <a:gd name="T21" fmla="*/ 234 h 633"/>
                <a:gd name="T22" fmla="*/ 35 w 996"/>
                <a:gd name="T23" fmla="*/ 275 h 633"/>
                <a:gd name="T24" fmla="*/ 59 w 996"/>
                <a:gd name="T25" fmla="*/ 275 h 633"/>
                <a:gd name="T26" fmla="*/ 59 w 996"/>
                <a:gd name="T27" fmla="*/ 310 h 633"/>
                <a:gd name="T28" fmla="*/ 59 w 996"/>
                <a:gd name="T29" fmla="*/ 451 h 633"/>
                <a:gd name="T30" fmla="*/ 129 w 996"/>
                <a:gd name="T31" fmla="*/ 544 h 633"/>
                <a:gd name="T32" fmla="*/ 129 w 996"/>
                <a:gd name="T33" fmla="*/ 591 h 633"/>
                <a:gd name="T34" fmla="*/ 170 w 996"/>
                <a:gd name="T35" fmla="*/ 632 h 633"/>
                <a:gd name="T36" fmla="*/ 193 w 996"/>
                <a:gd name="T37" fmla="*/ 632 h 633"/>
                <a:gd name="T38" fmla="*/ 234 w 996"/>
                <a:gd name="T39" fmla="*/ 591 h 633"/>
                <a:gd name="T40" fmla="*/ 234 w 996"/>
                <a:gd name="T41" fmla="*/ 550 h 633"/>
                <a:gd name="T42" fmla="*/ 755 w 996"/>
                <a:gd name="T43" fmla="*/ 550 h 633"/>
                <a:gd name="T44" fmla="*/ 755 w 996"/>
                <a:gd name="T45" fmla="*/ 591 h 633"/>
                <a:gd name="T46" fmla="*/ 796 w 996"/>
                <a:gd name="T47" fmla="*/ 632 h 633"/>
                <a:gd name="T48" fmla="*/ 820 w 996"/>
                <a:gd name="T49" fmla="*/ 632 h 633"/>
                <a:gd name="T50" fmla="*/ 861 w 996"/>
                <a:gd name="T51" fmla="*/ 591 h 633"/>
                <a:gd name="T52" fmla="*/ 861 w 996"/>
                <a:gd name="T53" fmla="*/ 544 h 633"/>
                <a:gd name="T54" fmla="*/ 931 w 996"/>
                <a:gd name="T55" fmla="*/ 451 h 633"/>
                <a:gd name="T56" fmla="*/ 931 w 996"/>
                <a:gd name="T57" fmla="*/ 310 h 633"/>
                <a:gd name="T58" fmla="*/ 931 w 996"/>
                <a:gd name="T59" fmla="*/ 275 h 633"/>
                <a:gd name="T60" fmla="*/ 960 w 996"/>
                <a:gd name="T61" fmla="*/ 275 h 633"/>
                <a:gd name="T62" fmla="*/ 995 w 996"/>
                <a:gd name="T63" fmla="*/ 234 h 633"/>
                <a:gd name="T64" fmla="*/ 995 w 996"/>
                <a:gd name="T65" fmla="*/ 211 h 633"/>
                <a:gd name="T66" fmla="*/ 960 w 996"/>
                <a:gd name="T67" fmla="*/ 170 h 633"/>
                <a:gd name="T68" fmla="*/ 182 w 996"/>
                <a:gd name="T69" fmla="*/ 462 h 633"/>
                <a:gd name="T70" fmla="*/ 182 w 996"/>
                <a:gd name="T71" fmla="*/ 462 h 633"/>
                <a:gd name="T72" fmla="*/ 129 w 996"/>
                <a:gd name="T73" fmla="*/ 410 h 633"/>
                <a:gd name="T74" fmla="*/ 182 w 996"/>
                <a:gd name="T75" fmla="*/ 357 h 633"/>
                <a:gd name="T76" fmla="*/ 234 w 996"/>
                <a:gd name="T77" fmla="*/ 410 h 633"/>
                <a:gd name="T78" fmla="*/ 182 w 996"/>
                <a:gd name="T79" fmla="*/ 462 h 633"/>
                <a:gd name="T80" fmla="*/ 147 w 996"/>
                <a:gd name="T81" fmla="*/ 304 h 633"/>
                <a:gd name="T82" fmla="*/ 147 w 996"/>
                <a:gd name="T83" fmla="*/ 304 h 633"/>
                <a:gd name="T84" fmla="*/ 147 w 996"/>
                <a:gd name="T85" fmla="*/ 269 h 633"/>
                <a:gd name="T86" fmla="*/ 287 w 996"/>
                <a:gd name="T87" fmla="*/ 59 h 633"/>
                <a:gd name="T88" fmla="*/ 703 w 996"/>
                <a:gd name="T89" fmla="*/ 59 h 633"/>
                <a:gd name="T90" fmla="*/ 843 w 996"/>
                <a:gd name="T91" fmla="*/ 269 h 633"/>
                <a:gd name="T92" fmla="*/ 843 w 996"/>
                <a:gd name="T93" fmla="*/ 304 h 633"/>
                <a:gd name="T94" fmla="*/ 147 w 996"/>
                <a:gd name="T95" fmla="*/ 304 h 633"/>
                <a:gd name="T96" fmla="*/ 808 w 996"/>
                <a:gd name="T97" fmla="*/ 462 h 633"/>
                <a:gd name="T98" fmla="*/ 808 w 996"/>
                <a:gd name="T99" fmla="*/ 462 h 633"/>
                <a:gd name="T100" fmla="*/ 755 w 996"/>
                <a:gd name="T101" fmla="*/ 410 h 633"/>
                <a:gd name="T102" fmla="*/ 808 w 996"/>
                <a:gd name="T103" fmla="*/ 357 h 633"/>
                <a:gd name="T104" fmla="*/ 861 w 996"/>
                <a:gd name="T105" fmla="*/ 410 h 633"/>
                <a:gd name="T106" fmla="*/ 808 w 996"/>
                <a:gd name="T107" fmla="*/ 462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96" h="633">
                  <a:moveTo>
                    <a:pt x="960" y="170"/>
                  </a:moveTo>
                  <a:lnTo>
                    <a:pt x="960" y="170"/>
                  </a:lnTo>
                  <a:cubicBezTo>
                    <a:pt x="872" y="170"/>
                    <a:pt x="872" y="170"/>
                    <a:pt x="872" y="170"/>
                  </a:cubicBezTo>
                  <a:lnTo>
                    <a:pt x="866" y="170"/>
                  </a:lnTo>
                  <a:cubicBezTo>
                    <a:pt x="755" y="0"/>
                    <a:pt x="755" y="0"/>
                    <a:pt x="755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123" y="170"/>
                    <a:pt x="123" y="170"/>
                    <a:pt x="123" y="170"/>
                  </a:cubicBezTo>
                  <a:lnTo>
                    <a:pt x="123" y="170"/>
                  </a:lnTo>
                  <a:cubicBezTo>
                    <a:pt x="35" y="170"/>
                    <a:pt x="35" y="170"/>
                    <a:pt x="35" y="170"/>
                  </a:cubicBezTo>
                  <a:cubicBezTo>
                    <a:pt x="18" y="170"/>
                    <a:pt x="0" y="187"/>
                    <a:pt x="0" y="211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257"/>
                    <a:pt x="18" y="275"/>
                    <a:pt x="35" y="275"/>
                  </a:cubicBezTo>
                  <a:cubicBezTo>
                    <a:pt x="59" y="275"/>
                    <a:pt x="59" y="275"/>
                    <a:pt x="59" y="275"/>
                  </a:cubicBezTo>
                  <a:cubicBezTo>
                    <a:pt x="59" y="287"/>
                    <a:pt x="59" y="298"/>
                    <a:pt x="59" y="310"/>
                  </a:cubicBezTo>
                  <a:cubicBezTo>
                    <a:pt x="59" y="451"/>
                    <a:pt x="59" y="451"/>
                    <a:pt x="59" y="451"/>
                  </a:cubicBezTo>
                  <a:cubicBezTo>
                    <a:pt x="59" y="492"/>
                    <a:pt x="88" y="527"/>
                    <a:pt x="129" y="544"/>
                  </a:cubicBezTo>
                  <a:cubicBezTo>
                    <a:pt x="129" y="591"/>
                    <a:pt x="129" y="591"/>
                    <a:pt x="129" y="591"/>
                  </a:cubicBezTo>
                  <a:cubicBezTo>
                    <a:pt x="129" y="614"/>
                    <a:pt x="147" y="632"/>
                    <a:pt x="170" y="632"/>
                  </a:cubicBezTo>
                  <a:cubicBezTo>
                    <a:pt x="193" y="632"/>
                    <a:pt x="193" y="632"/>
                    <a:pt x="193" y="632"/>
                  </a:cubicBezTo>
                  <a:cubicBezTo>
                    <a:pt x="217" y="632"/>
                    <a:pt x="234" y="614"/>
                    <a:pt x="234" y="591"/>
                  </a:cubicBezTo>
                  <a:cubicBezTo>
                    <a:pt x="234" y="550"/>
                    <a:pt x="234" y="550"/>
                    <a:pt x="234" y="550"/>
                  </a:cubicBezTo>
                  <a:cubicBezTo>
                    <a:pt x="755" y="550"/>
                    <a:pt x="755" y="550"/>
                    <a:pt x="755" y="550"/>
                  </a:cubicBezTo>
                  <a:cubicBezTo>
                    <a:pt x="755" y="591"/>
                    <a:pt x="755" y="591"/>
                    <a:pt x="755" y="591"/>
                  </a:cubicBezTo>
                  <a:cubicBezTo>
                    <a:pt x="755" y="614"/>
                    <a:pt x="773" y="632"/>
                    <a:pt x="796" y="632"/>
                  </a:cubicBezTo>
                  <a:cubicBezTo>
                    <a:pt x="820" y="632"/>
                    <a:pt x="820" y="632"/>
                    <a:pt x="820" y="632"/>
                  </a:cubicBezTo>
                  <a:cubicBezTo>
                    <a:pt x="843" y="632"/>
                    <a:pt x="861" y="614"/>
                    <a:pt x="861" y="591"/>
                  </a:cubicBezTo>
                  <a:cubicBezTo>
                    <a:pt x="861" y="544"/>
                    <a:pt x="861" y="544"/>
                    <a:pt x="861" y="544"/>
                  </a:cubicBezTo>
                  <a:cubicBezTo>
                    <a:pt x="901" y="527"/>
                    <a:pt x="931" y="492"/>
                    <a:pt x="931" y="451"/>
                  </a:cubicBezTo>
                  <a:cubicBezTo>
                    <a:pt x="931" y="310"/>
                    <a:pt x="931" y="310"/>
                    <a:pt x="931" y="310"/>
                  </a:cubicBezTo>
                  <a:cubicBezTo>
                    <a:pt x="931" y="298"/>
                    <a:pt x="931" y="287"/>
                    <a:pt x="931" y="275"/>
                  </a:cubicBezTo>
                  <a:cubicBezTo>
                    <a:pt x="960" y="275"/>
                    <a:pt x="960" y="275"/>
                    <a:pt x="960" y="275"/>
                  </a:cubicBezTo>
                  <a:cubicBezTo>
                    <a:pt x="978" y="275"/>
                    <a:pt x="995" y="257"/>
                    <a:pt x="995" y="234"/>
                  </a:cubicBezTo>
                  <a:cubicBezTo>
                    <a:pt x="995" y="211"/>
                    <a:pt x="995" y="211"/>
                    <a:pt x="995" y="211"/>
                  </a:cubicBezTo>
                  <a:cubicBezTo>
                    <a:pt x="995" y="187"/>
                    <a:pt x="978" y="170"/>
                    <a:pt x="960" y="170"/>
                  </a:cubicBezTo>
                  <a:close/>
                  <a:moveTo>
                    <a:pt x="182" y="462"/>
                  </a:moveTo>
                  <a:lnTo>
                    <a:pt x="182" y="462"/>
                  </a:lnTo>
                  <a:cubicBezTo>
                    <a:pt x="152" y="462"/>
                    <a:pt x="129" y="439"/>
                    <a:pt x="129" y="410"/>
                  </a:cubicBezTo>
                  <a:cubicBezTo>
                    <a:pt x="129" y="380"/>
                    <a:pt x="152" y="357"/>
                    <a:pt x="182" y="357"/>
                  </a:cubicBezTo>
                  <a:cubicBezTo>
                    <a:pt x="211" y="357"/>
                    <a:pt x="234" y="380"/>
                    <a:pt x="234" y="410"/>
                  </a:cubicBezTo>
                  <a:cubicBezTo>
                    <a:pt x="234" y="439"/>
                    <a:pt x="211" y="462"/>
                    <a:pt x="182" y="462"/>
                  </a:cubicBezTo>
                  <a:close/>
                  <a:moveTo>
                    <a:pt x="147" y="304"/>
                  </a:moveTo>
                  <a:lnTo>
                    <a:pt x="147" y="304"/>
                  </a:lnTo>
                  <a:cubicBezTo>
                    <a:pt x="147" y="293"/>
                    <a:pt x="147" y="269"/>
                    <a:pt x="147" y="269"/>
                  </a:cubicBezTo>
                  <a:cubicBezTo>
                    <a:pt x="287" y="59"/>
                    <a:pt x="287" y="59"/>
                    <a:pt x="287" y="59"/>
                  </a:cubicBezTo>
                  <a:cubicBezTo>
                    <a:pt x="703" y="59"/>
                    <a:pt x="703" y="59"/>
                    <a:pt x="703" y="59"/>
                  </a:cubicBezTo>
                  <a:cubicBezTo>
                    <a:pt x="843" y="269"/>
                    <a:pt x="843" y="269"/>
                    <a:pt x="843" y="269"/>
                  </a:cubicBezTo>
                  <a:cubicBezTo>
                    <a:pt x="843" y="269"/>
                    <a:pt x="843" y="293"/>
                    <a:pt x="843" y="304"/>
                  </a:cubicBezTo>
                  <a:lnTo>
                    <a:pt x="147" y="304"/>
                  </a:lnTo>
                  <a:close/>
                  <a:moveTo>
                    <a:pt x="808" y="462"/>
                  </a:moveTo>
                  <a:lnTo>
                    <a:pt x="808" y="462"/>
                  </a:lnTo>
                  <a:cubicBezTo>
                    <a:pt x="779" y="462"/>
                    <a:pt x="755" y="439"/>
                    <a:pt x="755" y="410"/>
                  </a:cubicBezTo>
                  <a:cubicBezTo>
                    <a:pt x="755" y="380"/>
                    <a:pt x="779" y="357"/>
                    <a:pt x="808" y="357"/>
                  </a:cubicBezTo>
                  <a:cubicBezTo>
                    <a:pt x="837" y="357"/>
                    <a:pt x="861" y="380"/>
                    <a:pt x="861" y="410"/>
                  </a:cubicBezTo>
                  <a:cubicBezTo>
                    <a:pt x="861" y="439"/>
                    <a:pt x="837" y="462"/>
                    <a:pt x="808" y="4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22" name="Freeform 129"/>
            <p:cNvSpPr>
              <a:spLocks noChangeArrowheads="1"/>
            </p:cNvSpPr>
            <p:nvPr/>
          </p:nvSpPr>
          <p:spPr bwMode="auto">
            <a:xfrm flipH="1">
              <a:off x="12874260" y="7801335"/>
              <a:ext cx="606195" cy="572992"/>
            </a:xfrm>
            <a:custGeom>
              <a:avLst/>
              <a:gdLst>
                <a:gd name="T0" fmla="*/ 825 w 831"/>
                <a:gd name="T1" fmla="*/ 263 h 785"/>
                <a:gd name="T2" fmla="*/ 825 w 831"/>
                <a:gd name="T3" fmla="*/ 263 h 785"/>
                <a:gd name="T4" fmla="*/ 620 w 831"/>
                <a:gd name="T5" fmla="*/ 0 h 785"/>
                <a:gd name="T6" fmla="*/ 415 w 831"/>
                <a:gd name="T7" fmla="*/ 94 h 785"/>
                <a:gd name="T8" fmla="*/ 210 w 831"/>
                <a:gd name="T9" fmla="*/ 0 h 785"/>
                <a:gd name="T10" fmla="*/ 5 w 831"/>
                <a:gd name="T11" fmla="*/ 263 h 785"/>
                <a:gd name="T12" fmla="*/ 403 w 831"/>
                <a:gd name="T13" fmla="*/ 784 h 785"/>
                <a:gd name="T14" fmla="*/ 825 w 831"/>
                <a:gd name="T15" fmla="*/ 263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1" h="785">
                  <a:moveTo>
                    <a:pt x="825" y="263"/>
                  </a:moveTo>
                  <a:lnTo>
                    <a:pt x="825" y="263"/>
                  </a:lnTo>
                  <a:cubicBezTo>
                    <a:pt x="830" y="170"/>
                    <a:pt x="766" y="0"/>
                    <a:pt x="620" y="0"/>
                  </a:cubicBezTo>
                  <a:cubicBezTo>
                    <a:pt x="538" y="0"/>
                    <a:pt x="462" y="35"/>
                    <a:pt x="415" y="94"/>
                  </a:cubicBezTo>
                  <a:cubicBezTo>
                    <a:pt x="368" y="35"/>
                    <a:pt x="292" y="0"/>
                    <a:pt x="210" y="0"/>
                  </a:cubicBezTo>
                  <a:cubicBezTo>
                    <a:pt x="64" y="0"/>
                    <a:pt x="0" y="170"/>
                    <a:pt x="5" y="263"/>
                  </a:cubicBezTo>
                  <a:cubicBezTo>
                    <a:pt x="23" y="474"/>
                    <a:pt x="403" y="784"/>
                    <a:pt x="403" y="784"/>
                  </a:cubicBezTo>
                  <a:cubicBezTo>
                    <a:pt x="403" y="784"/>
                    <a:pt x="801" y="474"/>
                    <a:pt x="825" y="26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24" name="Freeform 131"/>
            <p:cNvSpPr>
              <a:spLocks noChangeArrowheads="1"/>
            </p:cNvSpPr>
            <p:nvPr/>
          </p:nvSpPr>
          <p:spPr bwMode="auto">
            <a:xfrm flipH="1">
              <a:off x="14563176" y="8426124"/>
              <a:ext cx="194501" cy="330198"/>
            </a:xfrm>
            <a:custGeom>
              <a:avLst/>
              <a:gdLst>
                <a:gd name="T0" fmla="*/ 269 w 270"/>
                <a:gd name="T1" fmla="*/ 211 h 452"/>
                <a:gd name="T2" fmla="*/ 269 w 270"/>
                <a:gd name="T3" fmla="*/ 211 h 452"/>
                <a:gd name="T4" fmla="*/ 76 w 270"/>
                <a:gd name="T5" fmla="*/ 0 h 452"/>
                <a:gd name="T6" fmla="*/ 76 w 270"/>
                <a:gd name="T7" fmla="*/ 47 h 452"/>
                <a:gd name="T8" fmla="*/ 0 w 270"/>
                <a:gd name="T9" fmla="*/ 363 h 452"/>
                <a:gd name="T10" fmla="*/ 152 w 270"/>
                <a:gd name="T11" fmla="*/ 451 h 452"/>
                <a:gd name="T12" fmla="*/ 269 w 270"/>
                <a:gd name="T13" fmla="*/ 211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0" h="452">
                  <a:moveTo>
                    <a:pt x="269" y="211"/>
                  </a:moveTo>
                  <a:lnTo>
                    <a:pt x="269" y="211"/>
                  </a:lnTo>
                  <a:cubicBezTo>
                    <a:pt x="222" y="129"/>
                    <a:pt x="158" y="53"/>
                    <a:pt x="76" y="0"/>
                  </a:cubicBezTo>
                  <a:cubicBezTo>
                    <a:pt x="76" y="12"/>
                    <a:pt x="76" y="30"/>
                    <a:pt x="76" y="47"/>
                  </a:cubicBezTo>
                  <a:cubicBezTo>
                    <a:pt x="76" y="158"/>
                    <a:pt x="46" y="269"/>
                    <a:pt x="0" y="363"/>
                  </a:cubicBezTo>
                  <a:cubicBezTo>
                    <a:pt x="58" y="381"/>
                    <a:pt x="111" y="410"/>
                    <a:pt x="152" y="451"/>
                  </a:cubicBezTo>
                  <a:cubicBezTo>
                    <a:pt x="216" y="392"/>
                    <a:pt x="263" y="304"/>
                    <a:pt x="269" y="211"/>
                  </a:cubicBezTo>
                </a:path>
              </a:pathLst>
            </a:custGeom>
            <a:solidFill>
              <a:srgbClr val="26BBED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30" name="Freeform 137"/>
            <p:cNvSpPr>
              <a:spLocks noChangeArrowheads="1"/>
            </p:cNvSpPr>
            <p:nvPr/>
          </p:nvSpPr>
          <p:spPr bwMode="auto">
            <a:xfrm flipH="1">
              <a:off x="18031773" y="4868392"/>
              <a:ext cx="346859" cy="663635"/>
            </a:xfrm>
            <a:custGeom>
              <a:avLst/>
              <a:gdLst>
                <a:gd name="T0" fmla="*/ 368 w 475"/>
                <a:gd name="T1" fmla="*/ 105 h 908"/>
                <a:gd name="T2" fmla="*/ 146 w 475"/>
                <a:gd name="T3" fmla="*/ 35 h 908"/>
                <a:gd name="T4" fmla="*/ 76 w 475"/>
                <a:gd name="T5" fmla="*/ 35 h 908"/>
                <a:gd name="T6" fmla="*/ 0 w 475"/>
                <a:gd name="T7" fmla="*/ 210 h 908"/>
                <a:gd name="T8" fmla="*/ 105 w 475"/>
                <a:gd name="T9" fmla="*/ 907 h 908"/>
                <a:gd name="T10" fmla="*/ 474 w 475"/>
                <a:gd name="T11" fmla="*/ 801 h 908"/>
                <a:gd name="T12" fmla="*/ 368 w 475"/>
                <a:gd name="T13" fmla="*/ 105 h 908"/>
                <a:gd name="T14" fmla="*/ 117 w 475"/>
                <a:gd name="T15" fmla="*/ 860 h 908"/>
                <a:gd name="T16" fmla="*/ 117 w 475"/>
                <a:gd name="T17" fmla="*/ 772 h 908"/>
                <a:gd name="T18" fmla="*/ 117 w 475"/>
                <a:gd name="T19" fmla="*/ 860 h 908"/>
                <a:gd name="T20" fmla="*/ 117 w 475"/>
                <a:gd name="T21" fmla="*/ 743 h 908"/>
                <a:gd name="T22" fmla="*/ 117 w 475"/>
                <a:gd name="T23" fmla="*/ 655 h 908"/>
                <a:gd name="T24" fmla="*/ 117 w 475"/>
                <a:gd name="T25" fmla="*/ 743 h 908"/>
                <a:gd name="T26" fmla="*/ 117 w 475"/>
                <a:gd name="T27" fmla="*/ 632 h 908"/>
                <a:gd name="T28" fmla="*/ 117 w 475"/>
                <a:gd name="T29" fmla="*/ 538 h 908"/>
                <a:gd name="T30" fmla="*/ 117 w 475"/>
                <a:gd name="T31" fmla="*/ 632 h 908"/>
                <a:gd name="T32" fmla="*/ 240 w 475"/>
                <a:gd name="T33" fmla="*/ 860 h 908"/>
                <a:gd name="T34" fmla="*/ 240 w 475"/>
                <a:gd name="T35" fmla="*/ 772 h 908"/>
                <a:gd name="T36" fmla="*/ 240 w 475"/>
                <a:gd name="T37" fmla="*/ 860 h 908"/>
                <a:gd name="T38" fmla="*/ 240 w 475"/>
                <a:gd name="T39" fmla="*/ 743 h 908"/>
                <a:gd name="T40" fmla="*/ 240 w 475"/>
                <a:gd name="T41" fmla="*/ 655 h 908"/>
                <a:gd name="T42" fmla="*/ 240 w 475"/>
                <a:gd name="T43" fmla="*/ 743 h 908"/>
                <a:gd name="T44" fmla="*/ 240 w 475"/>
                <a:gd name="T45" fmla="*/ 632 h 908"/>
                <a:gd name="T46" fmla="*/ 240 w 475"/>
                <a:gd name="T47" fmla="*/ 538 h 908"/>
                <a:gd name="T48" fmla="*/ 240 w 475"/>
                <a:gd name="T49" fmla="*/ 632 h 908"/>
                <a:gd name="T50" fmla="*/ 357 w 475"/>
                <a:gd name="T51" fmla="*/ 860 h 908"/>
                <a:gd name="T52" fmla="*/ 357 w 475"/>
                <a:gd name="T53" fmla="*/ 772 h 908"/>
                <a:gd name="T54" fmla="*/ 357 w 475"/>
                <a:gd name="T55" fmla="*/ 860 h 908"/>
                <a:gd name="T56" fmla="*/ 357 w 475"/>
                <a:gd name="T57" fmla="*/ 743 h 908"/>
                <a:gd name="T58" fmla="*/ 357 w 475"/>
                <a:gd name="T59" fmla="*/ 655 h 908"/>
                <a:gd name="T60" fmla="*/ 357 w 475"/>
                <a:gd name="T61" fmla="*/ 743 h 908"/>
                <a:gd name="T62" fmla="*/ 357 w 475"/>
                <a:gd name="T63" fmla="*/ 632 h 908"/>
                <a:gd name="T64" fmla="*/ 357 w 475"/>
                <a:gd name="T65" fmla="*/ 538 h 908"/>
                <a:gd name="T66" fmla="*/ 357 w 475"/>
                <a:gd name="T67" fmla="*/ 632 h 908"/>
                <a:gd name="T68" fmla="*/ 409 w 475"/>
                <a:gd name="T69" fmla="*/ 444 h 908"/>
                <a:gd name="T70" fmla="*/ 129 w 475"/>
                <a:gd name="T71" fmla="*/ 503 h 908"/>
                <a:gd name="T72" fmla="*/ 64 w 475"/>
                <a:gd name="T73" fmla="*/ 240 h 908"/>
                <a:gd name="T74" fmla="*/ 345 w 475"/>
                <a:gd name="T75" fmla="*/ 181 h 908"/>
                <a:gd name="T76" fmla="*/ 409 w 475"/>
                <a:gd name="T77" fmla="*/ 444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75" h="908">
                  <a:moveTo>
                    <a:pt x="368" y="105"/>
                  </a:moveTo>
                  <a:lnTo>
                    <a:pt x="368" y="105"/>
                  </a:lnTo>
                  <a:cubicBezTo>
                    <a:pt x="146" y="105"/>
                    <a:pt x="146" y="105"/>
                    <a:pt x="146" y="105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6" y="17"/>
                    <a:pt x="129" y="0"/>
                    <a:pt x="111" y="0"/>
                  </a:cubicBezTo>
                  <a:cubicBezTo>
                    <a:pt x="94" y="0"/>
                    <a:pt x="76" y="17"/>
                    <a:pt x="76" y="35"/>
                  </a:cubicBezTo>
                  <a:cubicBezTo>
                    <a:pt x="76" y="111"/>
                    <a:pt x="76" y="111"/>
                    <a:pt x="76" y="111"/>
                  </a:cubicBezTo>
                  <a:cubicBezTo>
                    <a:pt x="29" y="123"/>
                    <a:pt x="0" y="164"/>
                    <a:pt x="0" y="210"/>
                  </a:cubicBezTo>
                  <a:cubicBezTo>
                    <a:pt x="0" y="801"/>
                    <a:pt x="0" y="801"/>
                    <a:pt x="0" y="801"/>
                  </a:cubicBezTo>
                  <a:cubicBezTo>
                    <a:pt x="0" y="860"/>
                    <a:pt x="47" y="907"/>
                    <a:pt x="105" y="907"/>
                  </a:cubicBezTo>
                  <a:cubicBezTo>
                    <a:pt x="368" y="907"/>
                    <a:pt x="368" y="907"/>
                    <a:pt x="368" y="907"/>
                  </a:cubicBezTo>
                  <a:cubicBezTo>
                    <a:pt x="427" y="907"/>
                    <a:pt x="474" y="860"/>
                    <a:pt x="474" y="801"/>
                  </a:cubicBezTo>
                  <a:cubicBezTo>
                    <a:pt x="474" y="210"/>
                    <a:pt x="474" y="210"/>
                    <a:pt x="474" y="210"/>
                  </a:cubicBezTo>
                  <a:cubicBezTo>
                    <a:pt x="474" y="152"/>
                    <a:pt x="427" y="105"/>
                    <a:pt x="368" y="105"/>
                  </a:cubicBezTo>
                  <a:close/>
                  <a:moveTo>
                    <a:pt x="117" y="860"/>
                  </a:moveTo>
                  <a:lnTo>
                    <a:pt x="117" y="860"/>
                  </a:lnTo>
                  <a:cubicBezTo>
                    <a:pt x="94" y="860"/>
                    <a:pt x="76" y="836"/>
                    <a:pt x="76" y="813"/>
                  </a:cubicBezTo>
                  <a:cubicBezTo>
                    <a:pt x="76" y="790"/>
                    <a:pt x="94" y="772"/>
                    <a:pt x="117" y="772"/>
                  </a:cubicBezTo>
                  <a:cubicBezTo>
                    <a:pt x="140" y="772"/>
                    <a:pt x="164" y="790"/>
                    <a:pt x="164" y="813"/>
                  </a:cubicBezTo>
                  <a:cubicBezTo>
                    <a:pt x="164" y="836"/>
                    <a:pt x="140" y="860"/>
                    <a:pt x="117" y="860"/>
                  </a:cubicBezTo>
                  <a:close/>
                  <a:moveTo>
                    <a:pt x="117" y="743"/>
                  </a:moveTo>
                  <a:lnTo>
                    <a:pt x="117" y="743"/>
                  </a:lnTo>
                  <a:cubicBezTo>
                    <a:pt x="94" y="743"/>
                    <a:pt x="76" y="725"/>
                    <a:pt x="76" y="702"/>
                  </a:cubicBezTo>
                  <a:cubicBezTo>
                    <a:pt x="76" y="673"/>
                    <a:pt x="94" y="655"/>
                    <a:pt x="117" y="655"/>
                  </a:cubicBezTo>
                  <a:cubicBezTo>
                    <a:pt x="140" y="655"/>
                    <a:pt x="164" y="673"/>
                    <a:pt x="164" y="702"/>
                  </a:cubicBezTo>
                  <a:cubicBezTo>
                    <a:pt x="164" y="725"/>
                    <a:pt x="140" y="743"/>
                    <a:pt x="117" y="743"/>
                  </a:cubicBezTo>
                  <a:close/>
                  <a:moveTo>
                    <a:pt x="117" y="632"/>
                  </a:moveTo>
                  <a:lnTo>
                    <a:pt x="117" y="632"/>
                  </a:lnTo>
                  <a:cubicBezTo>
                    <a:pt x="94" y="632"/>
                    <a:pt x="76" y="608"/>
                    <a:pt x="76" y="585"/>
                  </a:cubicBezTo>
                  <a:cubicBezTo>
                    <a:pt x="76" y="561"/>
                    <a:pt x="94" y="538"/>
                    <a:pt x="117" y="538"/>
                  </a:cubicBezTo>
                  <a:cubicBezTo>
                    <a:pt x="140" y="538"/>
                    <a:pt x="164" y="561"/>
                    <a:pt x="164" y="585"/>
                  </a:cubicBezTo>
                  <a:cubicBezTo>
                    <a:pt x="164" y="608"/>
                    <a:pt x="140" y="632"/>
                    <a:pt x="117" y="632"/>
                  </a:cubicBezTo>
                  <a:close/>
                  <a:moveTo>
                    <a:pt x="240" y="860"/>
                  </a:moveTo>
                  <a:lnTo>
                    <a:pt x="240" y="860"/>
                  </a:lnTo>
                  <a:cubicBezTo>
                    <a:pt x="211" y="860"/>
                    <a:pt x="193" y="836"/>
                    <a:pt x="193" y="813"/>
                  </a:cubicBezTo>
                  <a:cubicBezTo>
                    <a:pt x="193" y="790"/>
                    <a:pt x="211" y="772"/>
                    <a:pt x="240" y="772"/>
                  </a:cubicBezTo>
                  <a:cubicBezTo>
                    <a:pt x="263" y="772"/>
                    <a:pt x="281" y="790"/>
                    <a:pt x="281" y="813"/>
                  </a:cubicBezTo>
                  <a:cubicBezTo>
                    <a:pt x="281" y="836"/>
                    <a:pt x="263" y="860"/>
                    <a:pt x="240" y="860"/>
                  </a:cubicBezTo>
                  <a:close/>
                  <a:moveTo>
                    <a:pt x="240" y="743"/>
                  </a:moveTo>
                  <a:lnTo>
                    <a:pt x="240" y="743"/>
                  </a:lnTo>
                  <a:cubicBezTo>
                    <a:pt x="211" y="743"/>
                    <a:pt x="193" y="725"/>
                    <a:pt x="193" y="702"/>
                  </a:cubicBezTo>
                  <a:cubicBezTo>
                    <a:pt x="193" y="673"/>
                    <a:pt x="211" y="655"/>
                    <a:pt x="240" y="655"/>
                  </a:cubicBezTo>
                  <a:cubicBezTo>
                    <a:pt x="263" y="655"/>
                    <a:pt x="281" y="673"/>
                    <a:pt x="281" y="702"/>
                  </a:cubicBezTo>
                  <a:cubicBezTo>
                    <a:pt x="281" y="725"/>
                    <a:pt x="263" y="743"/>
                    <a:pt x="240" y="743"/>
                  </a:cubicBezTo>
                  <a:close/>
                  <a:moveTo>
                    <a:pt x="240" y="632"/>
                  </a:moveTo>
                  <a:lnTo>
                    <a:pt x="240" y="632"/>
                  </a:lnTo>
                  <a:cubicBezTo>
                    <a:pt x="211" y="632"/>
                    <a:pt x="193" y="608"/>
                    <a:pt x="193" y="585"/>
                  </a:cubicBezTo>
                  <a:cubicBezTo>
                    <a:pt x="193" y="561"/>
                    <a:pt x="211" y="538"/>
                    <a:pt x="240" y="538"/>
                  </a:cubicBezTo>
                  <a:cubicBezTo>
                    <a:pt x="263" y="538"/>
                    <a:pt x="281" y="561"/>
                    <a:pt x="281" y="585"/>
                  </a:cubicBezTo>
                  <a:cubicBezTo>
                    <a:pt x="281" y="608"/>
                    <a:pt x="263" y="632"/>
                    <a:pt x="240" y="632"/>
                  </a:cubicBezTo>
                  <a:close/>
                  <a:moveTo>
                    <a:pt x="357" y="860"/>
                  </a:moveTo>
                  <a:lnTo>
                    <a:pt x="357" y="860"/>
                  </a:lnTo>
                  <a:cubicBezTo>
                    <a:pt x="333" y="860"/>
                    <a:pt x="310" y="836"/>
                    <a:pt x="310" y="813"/>
                  </a:cubicBezTo>
                  <a:cubicBezTo>
                    <a:pt x="310" y="790"/>
                    <a:pt x="333" y="772"/>
                    <a:pt x="357" y="772"/>
                  </a:cubicBezTo>
                  <a:cubicBezTo>
                    <a:pt x="380" y="772"/>
                    <a:pt x="404" y="790"/>
                    <a:pt x="404" y="813"/>
                  </a:cubicBezTo>
                  <a:cubicBezTo>
                    <a:pt x="404" y="836"/>
                    <a:pt x="380" y="860"/>
                    <a:pt x="357" y="860"/>
                  </a:cubicBezTo>
                  <a:close/>
                  <a:moveTo>
                    <a:pt x="357" y="743"/>
                  </a:moveTo>
                  <a:lnTo>
                    <a:pt x="357" y="743"/>
                  </a:lnTo>
                  <a:cubicBezTo>
                    <a:pt x="333" y="743"/>
                    <a:pt x="310" y="725"/>
                    <a:pt x="310" y="702"/>
                  </a:cubicBezTo>
                  <a:cubicBezTo>
                    <a:pt x="310" y="673"/>
                    <a:pt x="333" y="655"/>
                    <a:pt x="357" y="655"/>
                  </a:cubicBezTo>
                  <a:cubicBezTo>
                    <a:pt x="380" y="655"/>
                    <a:pt x="404" y="673"/>
                    <a:pt x="404" y="702"/>
                  </a:cubicBezTo>
                  <a:cubicBezTo>
                    <a:pt x="404" y="725"/>
                    <a:pt x="380" y="743"/>
                    <a:pt x="357" y="743"/>
                  </a:cubicBezTo>
                  <a:close/>
                  <a:moveTo>
                    <a:pt x="357" y="632"/>
                  </a:moveTo>
                  <a:lnTo>
                    <a:pt x="357" y="632"/>
                  </a:lnTo>
                  <a:cubicBezTo>
                    <a:pt x="333" y="632"/>
                    <a:pt x="310" y="608"/>
                    <a:pt x="310" y="585"/>
                  </a:cubicBezTo>
                  <a:cubicBezTo>
                    <a:pt x="310" y="561"/>
                    <a:pt x="333" y="538"/>
                    <a:pt x="357" y="538"/>
                  </a:cubicBezTo>
                  <a:cubicBezTo>
                    <a:pt x="380" y="538"/>
                    <a:pt x="404" y="561"/>
                    <a:pt x="404" y="585"/>
                  </a:cubicBezTo>
                  <a:cubicBezTo>
                    <a:pt x="404" y="608"/>
                    <a:pt x="380" y="632"/>
                    <a:pt x="357" y="632"/>
                  </a:cubicBezTo>
                  <a:close/>
                  <a:moveTo>
                    <a:pt x="409" y="444"/>
                  </a:moveTo>
                  <a:lnTo>
                    <a:pt x="409" y="444"/>
                  </a:lnTo>
                  <a:cubicBezTo>
                    <a:pt x="409" y="480"/>
                    <a:pt x="380" y="503"/>
                    <a:pt x="345" y="503"/>
                  </a:cubicBezTo>
                  <a:cubicBezTo>
                    <a:pt x="129" y="503"/>
                    <a:pt x="129" y="503"/>
                    <a:pt x="129" y="503"/>
                  </a:cubicBezTo>
                  <a:cubicBezTo>
                    <a:pt x="94" y="503"/>
                    <a:pt x="64" y="480"/>
                    <a:pt x="64" y="444"/>
                  </a:cubicBezTo>
                  <a:cubicBezTo>
                    <a:pt x="64" y="240"/>
                    <a:pt x="64" y="240"/>
                    <a:pt x="64" y="240"/>
                  </a:cubicBezTo>
                  <a:cubicBezTo>
                    <a:pt x="64" y="205"/>
                    <a:pt x="94" y="181"/>
                    <a:pt x="129" y="181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80" y="181"/>
                    <a:pt x="409" y="205"/>
                    <a:pt x="409" y="240"/>
                  </a:cubicBezTo>
                  <a:lnTo>
                    <a:pt x="409" y="44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 flipH="1">
              <a:off x="16738341" y="6396370"/>
              <a:ext cx="363068" cy="194235"/>
              <a:chOff x="7833782" y="6245723"/>
              <a:chExt cx="304164" cy="162837"/>
            </a:xfrm>
            <a:solidFill>
              <a:schemeClr val="accent1"/>
            </a:solidFill>
          </p:grpSpPr>
          <p:sp>
            <p:nvSpPr>
              <p:cNvPr id="63" name="Freeform 19"/>
              <p:cNvSpPr>
                <a:spLocks noChangeArrowheads="1"/>
              </p:cNvSpPr>
              <p:nvPr/>
            </p:nvSpPr>
            <p:spPr bwMode="auto">
              <a:xfrm>
                <a:off x="7833782" y="6245723"/>
                <a:ext cx="304164" cy="162837"/>
              </a:xfrm>
              <a:custGeom>
                <a:avLst/>
                <a:gdLst>
                  <a:gd name="T0" fmla="*/ 497 w 498"/>
                  <a:gd name="T1" fmla="*/ 0 h 270"/>
                  <a:gd name="T2" fmla="*/ 41 w 498"/>
                  <a:gd name="T3" fmla="*/ 0 h 270"/>
                  <a:gd name="T4" fmla="*/ 41 w 498"/>
                  <a:gd name="T5" fmla="*/ 52 h 270"/>
                  <a:gd name="T6" fmla="*/ 0 w 498"/>
                  <a:gd name="T7" fmla="*/ 52 h 270"/>
                  <a:gd name="T8" fmla="*/ 0 w 498"/>
                  <a:gd name="T9" fmla="*/ 216 h 270"/>
                  <a:gd name="T10" fmla="*/ 41 w 498"/>
                  <a:gd name="T11" fmla="*/ 216 h 270"/>
                  <a:gd name="T12" fmla="*/ 41 w 498"/>
                  <a:gd name="T13" fmla="*/ 269 h 270"/>
                  <a:gd name="T14" fmla="*/ 491 w 498"/>
                  <a:gd name="T15" fmla="*/ 269 h 270"/>
                  <a:gd name="T16" fmla="*/ 491 w 498"/>
                  <a:gd name="T17" fmla="*/ 269 h 270"/>
                  <a:gd name="T18" fmla="*/ 497 w 498"/>
                  <a:gd name="T19" fmla="*/ 269 h 270"/>
                  <a:gd name="T20" fmla="*/ 497 w 498"/>
                  <a:gd name="T21" fmla="*/ 0 h 270"/>
                  <a:gd name="T22" fmla="*/ 76 w 498"/>
                  <a:gd name="T23" fmla="*/ 41 h 270"/>
                  <a:gd name="T24" fmla="*/ 456 w 498"/>
                  <a:gd name="T25" fmla="*/ 41 h 270"/>
                  <a:gd name="T26" fmla="*/ 456 w 498"/>
                  <a:gd name="T27" fmla="*/ 228 h 270"/>
                  <a:gd name="T28" fmla="*/ 76 w 498"/>
                  <a:gd name="T29" fmla="*/ 228 h 270"/>
                  <a:gd name="T30" fmla="*/ 76 w 498"/>
                  <a:gd name="T31" fmla="*/ 41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8" h="270">
                    <a:moveTo>
                      <a:pt x="497" y="0"/>
                    </a:moveTo>
                    <a:lnTo>
                      <a:pt x="41" y="0"/>
                    </a:lnTo>
                    <a:lnTo>
                      <a:pt x="41" y="52"/>
                    </a:lnTo>
                    <a:lnTo>
                      <a:pt x="0" y="52"/>
                    </a:lnTo>
                    <a:lnTo>
                      <a:pt x="0" y="216"/>
                    </a:lnTo>
                    <a:lnTo>
                      <a:pt x="41" y="216"/>
                    </a:lnTo>
                    <a:lnTo>
                      <a:pt x="41" y="269"/>
                    </a:lnTo>
                    <a:lnTo>
                      <a:pt x="491" y="269"/>
                    </a:lnTo>
                    <a:lnTo>
                      <a:pt x="491" y="269"/>
                    </a:lnTo>
                    <a:lnTo>
                      <a:pt x="497" y="269"/>
                    </a:lnTo>
                    <a:lnTo>
                      <a:pt x="497" y="0"/>
                    </a:lnTo>
                    <a:close/>
                    <a:moveTo>
                      <a:pt x="76" y="41"/>
                    </a:moveTo>
                    <a:lnTo>
                      <a:pt x="456" y="41"/>
                    </a:lnTo>
                    <a:lnTo>
                      <a:pt x="456" y="228"/>
                    </a:lnTo>
                    <a:lnTo>
                      <a:pt x="76" y="228"/>
                    </a:lnTo>
                    <a:lnTo>
                      <a:pt x="76" y="4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64" name="Freeform 20"/>
              <p:cNvSpPr>
                <a:spLocks noChangeArrowheads="1"/>
              </p:cNvSpPr>
              <p:nvPr/>
            </p:nvSpPr>
            <p:spPr bwMode="auto">
              <a:xfrm>
                <a:off x="8007589" y="6281006"/>
                <a:ext cx="38021" cy="92274"/>
              </a:xfrm>
              <a:custGeom>
                <a:avLst/>
                <a:gdLst>
                  <a:gd name="T0" fmla="*/ 64 w 65"/>
                  <a:gd name="T1" fmla="*/ 152 h 153"/>
                  <a:gd name="T2" fmla="*/ 0 w 65"/>
                  <a:gd name="T3" fmla="*/ 152 h 153"/>
                  <a:gd name="T4" fmla="*/ 0 w 65"/>
                  <a:gd name="T5" fmla="*/ 0 h 153"/>
                  <a:gd name="T6" fmla="*/ 64 w 65"/>
                  <a:gd name="T7" fmla="*/ 0 h 153"/>
                  <a:gd name="T8" fmla="*/ 64 w 65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53">
                    <a:moveTo>
                      <a:pt x="64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64" y="0"/>
                    </a:lnTo>
                    <a:lnTo>
                      <a:pt x="64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94" name="Freeform 21"/>
              <p:cNvSpPr>
                <a:spLocks noChangeArrowheads="1"/>
              </p:cNvSpPr>
              <p:nvPr/>
            </p:nvSpPr>
            <p:spPr bwMode="auto">
              <a:xfrm>
                <a:off x="7953275" y="6281006"/>
                <a:ext cx="38021" cy="92274"/>
              </a:xfrm>
              <a:custGeom>
                <a:avLst/>
                <a:gdLst>
                  <a:gd name="T0" fmla="*/ 64 w 65"/>
                  <a:gd name="T1" fmla="*/ 152 h 153"/>
                  <a:gd name="T2" fmla="*/ 0 w 65"/>
                  <a:gd name="T3" fmla="*/ 152 h 153"/>
                  <a:gd name="T4" fmla="*/ 0 w 65"/>
                  <a:gd name="T5" fmla="*/ 0 h 153"/>
                  <a:gd name="T6" fmla="*/ 64 w 65"/>
                  <a:gd name="T7" fmla="*/ 0 h 153"/>
                  <a:gd name="T8" fmla="*/ 64 w 65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53">
                    <a:moveTo>
                      <a:pt x="64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64" y="0"/>
                    </a:lnTo>
                    <a:lnTo>
                      <a:pt x="64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95" name="Freeform 22"/>
              <p:cNvSpPr>
                <a:spLocks noChangeArrowheads="1"/>
              </p:cNvSpPr>
              <p:nvPr/>
            </p:nvSpPr>
            <p:spPr bwMode="auto">
              <a:xfrm>
                <a:off x="7898960" y="6281006"/>
                <a:ext cx="35304" cy="92274"/>
              </a:xfrm>
              <a:custGeom>
                <a:avLst/>
                <a:gdLst>
                  <a:gd name="T0" fmla="*/ 59 w 60"/>
                  <a:gd name="T1" fmla="*/ 152 h 153"/>
                  <a:gd name="T2" fmla="*/ 0 w 60"/>
                  <a:gd name="T3" fmla="*/ 152 h 153"/>
                  <a:gd name="T4" fmla="*/ 0 w 60"/>
                  <a:gd name="T5" fmla="*/ 0 h 153"/>
                  <a:gd name="T6" fmla="*/ 59 w 60"/>
                  <a:gd name="T7" fmla="*/ 0 h 153"/>
                  <a:gd name="T8" fmla="*/ 59 w 60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53">
                    <a:moveTo>
                      <a:pt x="59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96" name="Freeform 23"/>
              <p:cNvSpPr>
                <a:spLocks noChangeArrowheads="1"/>
              </p:cNvSpPr>
              <p:nvPr/>
            </p:nvSpPr>
            <p:spPr bwMode="auto">
              <a:xfrm>
                <a:off x="8059188" y="6281006"/>
                <a:ext cx="38021" cy="92274"/>
              </a:xfrm>
              <a:custGeom>
                <a:avLst/>
                <a:gdLst>
                  <a:gd name="T0" fmla="*/ 65 w 66"/>
                  <a:gd name="T1" fmla="*/ 152 h 153"/>
                  <a:gd name="T2" fmla="*/ 0 w 66"/>
                  <a:gd name="T3" fmla="*/ 152 h 153"/>
                  <a:gd name="T4" fmla="*/ 0 w 66"/>
                  <a:gd name="T5" fmla="*/ 0 h 153"/>
                  <a:gd name="T6" fmla="*/ 65 w 66"/>
                  <a:gd name="T7" fmla="*/ 0 h 153"/>
                  <a:gd name="T8" fmla="*/ 65 w 66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153">
                    <a:moveTo>
                      <a:pt x="65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65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31" name="Freeform 138"/>
              <p:cNvSpPr>
                <a:spLocks noChangeArrowheads="1"/>
              </p:cNvSpPr>
              <p:nvPr/>
            </p:nvSpPr>
            <p:spPr bwMode="auto">
              <a:xfrm>
                <a:off x="7833782" y="6245723"/>
                <a:ext cx="304164" cy="162837"/>
              </a:xfrm>
              <a:custGeom>
                <a:avLst/>
                <a:gdLst>
                  <a:gd name="T0" fmla="*/ 497 w 498"/>
                  <a:gd name="T1" fmla="*/ 0 h 270"/>
                  <a:gd name="T2" fmla="*/ 41 w 498"/>
                  <a:gd name="T3" fmla="*/ 0 h 270"/>
                  <a:gd name="T4" fmla="*/ 41 w 498"/>
                  <a:gd name="T5" fmla="*/ 52 h 270"/>
                  <a:gd name="T6" fmla="*/ 0 w 498"/>
                  <a:gd name="T7" fmla="*/ 52 h 270"/>
                  <a:gd name="T8" fmla="*/ 0 w 498"/>
                  <a:gd name="T9" fmla="*/ 216 h 270"/>
                  <a:gd name="T10" fmla="*/ 41 w 498"/>
                  <a:gd name="T11" fmla="*/ 216 h 270"/>
                  <a:gd name="T12" fmla="*/ 41 w 498"/>
                  <a:gd name="T13" fmla="*/ 269 h 270"/>
                  <a:gd name="T14" fmla="*/ 491 w 498"/>
                  <a:gd name="T15" fmla="*/ 269 h 270"/>
                  <a:gd name="T16" fmla="*/ 491 w 498"/>
                  <a:gd name="T17" fmla="*/ 269 h 270"/>
                  <a:gd name="T18" fmla="*/ 497 w 498"/>
                  <a:gd name="T19" fmla="*/ 269 h 270"/>
                  <a:gd name="T20" fmla="*/ 497 w 498"/>
                  <a:gd name="T21" fmla="*/ 0 h 270"/>
                  <a:gd name="T22" fmla="*/ 76 w 498"/>
                  <a:gd name="T23" fmla="*/ 41 h 270"/>
                  <a:gd name="T24" fmla="*/ 456 w 498"/>
                  <a:gd name="T25" fmla="*/ 41 h 270"/>
                  <a:gd name="T26" fmla="*/ 456 w 498"/>
                  <a:gd name="T27" fmla="*/ 228 h 270"/>
                  <a:gd name="T28" fmla="*/ 76 w 498"/>
                  <a:gd name="T29" fmla="*/ 228 h 270"/>
                  <a:gd name="T30" fmla="*/ 76 w 498"/>
                  <a:gd name="T31" fmla="*/ 41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8" h="270">
                    <a:moveTo>
                      <a:pt x="497" y="0"/>
                    </a:moveTo>
                    <a:lnTo>
                      <a:pt x="41" y="0"/>
                    </a:lnTo>
                    <a:lnTo>
                      <a:pt x="41" y="52"/>
                    </a:lnTo>
                    <a:lnTo>
                      <a:pt x="0" y="52"/>
                    </a:lnTo>
                    <a:lnTo>
                      <a:pt x="0" y="216"/>
                    </a:lnTo>
                    <a:lnTo>
                      <a:pt x="41" y="216"/>
                    </a:lnTo>
                    <a:lnTo>
                      <a:pt x="41" y="269"/>
                    </a:lnTo>
                    <a:lnTo>
                      <a:pt x="491" y="269"/>
                    </a:lnTo>
                    <a:lnTo>
                      <a:pt x="491" y="269"/>
                    </a:lnTo>
                    <a:lnTo>
                      <a:pt x="497" y="269"/>
                    </a:lnTo>
                    <a:lnTo>
                      <a:pt x="497" y="0"/>
                    </a:lnTo>
                    <a:close/>
                    <a:moveTo>
                      <a:pt x="76" y="41"/>
                    </a:moveTo>
                    <a:lnTo>
                      <a:pt x="456" y="41"/>
                    </a:lnTo>
                    <a:lnTo>
                      <a:pt x="456" y="228"/>
                    </a:lnTo>
                    <a:lnTo>
                      <a:pt x="76" y="228"/>
                    </a:lnTo>
                    <a:lnTo>
                      <a:pt x="76" y="4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32" name="Freeform 139"/>
              <p:cNvSpPr>
                <a:spLocks noChangeArrowheads="1"/>
              </p:cNvSpPr>
              <p:nvPr/>
            </p:nvSpPr>
            <p:spPr bwMode="auto">
              <a:xfrm>
                <a:off x="8007589" y="6281006"/>
                <a:ext cx="38021" cy="92274"/>
              </a:xfrm>
              <a:custGeom>
                <a:avLst/>
                <a:gdLst>
                  <a:gd name="T0" fmla="*/ 64 w 65"/>
                  <a:gd name="T1" fmla="*/ 152 h 153"/>
                  <a:gd name="T2" fmla="*/ 0 w 65"/>
                  <a:gd name="T3" fmla="*/ 152 h 153"/>
                  <a:gd name="T4" fmla="*/ 0 w 65"/>
                  <a:gd name="T5" fmla="*/ 0 h 153"/>
                  <a:gd name="T6" fmla="*/ 64 w 65"/>
                  <a:gd name="T7" fmla="*/ 0 h 153"/>
                  <a:gd name="T8" fmla="*/ 64 w 65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53">
                    <a:moveTo>
                      <a:pt x="64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64" y="0"/>
                    </a:lnTo>
                    <a:lnTo>
                      <a:pt x="64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33" name="Freeform 140"/>
              <p:cNvSpPr>
                <a:spLocks noChangeArrowheads="1"/>
              </p:cNvSpPr>
              <p:nvPr/>
            </p:nvSpPr>
            <p:spPr bwMode="auto">
              <a:xfrm>
                <a:off x="7953275" y="6281006"/>
                <a:ext cx="38021" cy="92274"/>
              </a:xfrm>
              <a:custGeom>
                <a:avLst/>
                <a:gdLst>
                  <a:gd name="T0" fmla="*/ 64 w 65"/>
                  <a:gd name="T1" fmla="*/ 152 h 153"/>
                  <a:gd name="T2" fmla="*/ 0 w 65"/>
                  <a:gd name="T3" fmla="*/ 152 h 153"/>
                  <a:gd name="T4" fmla="*/ 0 w 65"/>
                  <a:gd name="T5" fmla="*/ 0 h 153"/>
                  <a:gd name="T6" fmla="*/ 64 w 65"/>
                  <a:gd name="T7" fmla="*/ 0 h 153"/>
                  <a:gd name="T8" fmla="*/ 64 w 65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53">
                    <a:moveTo>
                      <a:pt x="64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64" y="0"/>
                    </a:lnTo>
                    <a:lnTo>
                      <a:pt x="64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34" name="Freeform 141"/>
              <p:cNvSpPr>
                <a:spLocks noChangeArrowheads="1"/>
              </p:cNvSpPr>
              <p:nvPr/>
            </p:nvSpPr>
            <p:spPr bwMode="auto">
              <a:xfrm>
                <a:off x="7898960" y="6281006"/>
                <a:ext cx="35304" cy="92274"/>
              </a:xfrm>
              <a:custGeom>
                <a:avLst/>
                <a:gdLst>
                  <a:gd name="T0" fmla="*/ 59 w 60"/>
                  <a:gd name="T1" fmla="*/ 152 h 153"/>
                  <a:gd name="T2" fmla="*/ 0 w 60"/>
                  <a:gd name="T3" fmla="*/ 152 h 153"/>
                  <a:gd name="T4" fmla="*/ 0 w 60"/>
                  <a:gd name="T5" fmla="*/ 0 h 153"/>
                  <a:gd name="T6" fmla="*/ 59 w 60"/>
                  <a:gd name="T7" fmla="*/ 0 h 153"/>
                  <a:gd name="T8" fmla="*/ 59 w 60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53">
                    <a:moveTo>
                      <a:pt x="59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35" name="Freeform 142"/>
              <p:cNvSpPr>
                <a:spLocks noChangeArrowheads="1"/>
              </p:cNvSpPr>
              <p:nvPr/>
            </p:nvSpPr>
            <p:spPr bwMode="auto">
              <a:xfrm>
                <a:off x="8059188" y="6281006"/>
                <a:ext cx="38021" cy="92274"/>
              </a:xfrm>
              <a:custGeom>
                <a:avLst/>
                <a:gdLst>
                  <a:gd name="T0" fmla="*/ 65 w 66"/>
                  <a:gd name="T1" fmla="*/ 152 h 153"/>
                  <a:gd name="T2" fmla="*/ 0 w 66"/>
                  <a:gd name="T3" fmla="*/ 152 h 153"/>
                  <a:gd name="T4" fmla="*/ 0 w 66"/>
                  <a:gd name="T5" fmla="*/ 0 h 153"/>
                  <a:gd name="T6" fmla="*/ 65 w 66"/>
                  <a:gd name="T7" fmla="*/ 0 h 153"/>
                  <a:gd name="T8" fmla="*/ 65 w 66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153">
                    <a:moveTo>
                      <a:pt x="65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65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 flipH="1">
              <a:off x="15192060" y="6117969"/>
              <a:ext cx="304718" cy="566518"/>
              <a:chOff x="9178079" y="6012325"/>
              <a:chExt cx="255281" cy="474941"/>
            </a:xfrm>
            <a:solidFill>
              <a:schemeClr val="accent4"/>
            </a:solidFill>
          </p:grpSpPr>
          <p:sp>
            <p:nvSpPr>
              <p:cNvPr id="104" name="Freeform 25"/>
              <p:cNvSpPr>
                <a:spLocks noChangeArrowheads="1"/>
              </p:cNvSpPr>
              <p:nvPr/>
            </p:nvSpPr>
            <p:spPr bwMode="auto">
              <a:xfrm>
                <a:off x="9232393" y="6281006"/>
                <a:ext cx="146650" cy="56993"/>
              </a:xfrm>
              <a:custGeom>
                <a:avLst/>
                <a:gdLst>
                  <a:gd name="T0" fmla="*/ 0 w 241"/>
                  <a:gd name="T1" fmla="*/ 94 h 95"/>
                  <a:gd name="T2" fmla="*/ 0 w 241"/>
                  <a:gd name="T3" fmla="*/ 0 h 95"/>
                  <a:gd name="T4" fmla="*/ 240 w 241"/>
                  <a:gd name="T5" fmla="*/ 0 h 95"/>
                  <a:gd name="T6" fmla="*/ 240 w 241"/>
                  <a:gd name="T7" fmla="*/ 94 h 95"/>
                  <a:gd name="T8" fmla="*/ 0 w 241"/>
                  <a:gd name="T9" fmla="*/ 9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5">
                    <a:moveTo>
                      <a:pt x="0" y="9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94"/>
                    </a:lnTo>
                    <a:lnTo>
                      <a:pt x="0" y="94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05" name="Freeform 26"/>
              <p:cNvSpPr>
                <a:spLocks noChangeArrowheads="1"/>
              </p:cNvSpPr>
              <p:nvPr/>
            </p:nvSpPr>
            <p:spPr bwMode="auto">
              <a:xfrm>
                <a:off x="9232393" y="6194159"/>
                <a:ext cx="146650" cy="59707"/>
              </a:xfrm>
              <a:custGeom>
                <a:avLst/>
                <a:gdLst>
                  <a:gd name="T0" fmla="*/ 0 w 241"/>
                  <a:gd name="T1" fmla="*/ 99 h 100"/>
                  <a:gd name="T2" fmla="*/ 0 w 241"/>
                  <a:gd name="T3" fmla="*/ 0 h 100"/>
                  <a:gd name="T4" fmla="*/ 240 w 241"/>
                  <a:gd name="T5" fmla="*/ 0 h 100"/>
                  <a:gd name="T6" fmla="*/ 240 w 241"/>
                  <a:gd name="T7" fmla="*/ 99 h 100"/>
                  <a:gd name="T8" fmla="*/ 0 w 241"/>
                  <a:gd name="T9" fmla="*/ 9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100">
                    <a:moveTo>
                      <a:pt x="0" y="99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99"/>
                    </a:lnTo>
                    <a:lnTo>
                      <a:pt x="0" y="99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06" name="Freeform 27"/>
              <p:cNvSpPr>
                <a:spLocks noChangeArrowheads="1"/>
              </p:cNvSpPr>
              <p:nvPr/>
            </p:nvSpPr>
            <p:spPr bwMode="auto">
              <a:xfrm>
                <a:off x="9232393" y="6367851"/>
                <a:ext cx="146650" cy="54279"/>
              </a:xfrm>
              <a:custGeom>
                <a:avLst/>
                <a:gdLst>
                  <a:gd name="T0" fmla="*/ 0 w 241"/>
                  <a:gd name="T1" fmla="*/ 93 h 94"/>
                  <a:gd name="T2" fmla="*/ 0 w 241"/>
                  <a:gd name="T3" fmla="*/ 0 h 94"/>
                  <a:gd name="T4" fmla="*/ 240 w 241"/>
                  <a:gd name="T5" fmla="*/ 0 h 94"/>
                  <a:gd name="T6" fmla="*/ 240 w 241"/>
                  <a:gd name="T7" fmla="*/ 93 h 94"/>
                  <a:gd name="T8" fmla="*/ 0 w 241"/>
                  <a:gd name="T9" fmla="*/ 93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4">
                    <a:moveTo>
                      <a:pt x="0" y="9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93"/>
                    </a:lnTo>
                    <a:lnTo>
                      <a:pt x="0" y="93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36" name="Freeform 143"/>
              <p:cNvSpPr>
                <a:spLocks noChangeArrowheads="1"/>
              </p:cNvSpPr>
              <p:nvPr/>
            </p:nvSpPr>
            <p:spPr bwMode="auto">
              <a:xfrm>
                <a:off x="9178079" y="6012325"/>
                <a:ext cx="255281" cy="474941"/>
              </a:xfrm>
              <a:custGeom>
                <a:avLst/>
                <a:gdLst>
                  <a:gd name="T0" fmla="*/ 416 w 417"/>
                  <a:gd name="T1" fmla="*/ 773 h 774"/>
                  <a:gd name="T2" fmla="*/ 416 w 417"/>
                  <a:gd name="T3" fmla="*/ 65 h 774"/>
                  <a:gd name="T4" fmla="*/ 340 w 417"/>
                  <a:gd name="T5" fmla="*/ 65 h 774"/>
                  <a:gd name="T6" fmla="*/ 340 w 417"/>
                  <a:gd name="T7" fmla="*/ 0 h 774"/>
                  <a:gd name="T8" fmla="*/ 82 w 417"/>
                  <a:gd name="T9" fmla="*/ 0 h 774"/>
                  <a:gd name="T10" fmla="*/ 82 w 417"/>
                  <a:gd name="T11" fmla="*/ 65 h 774"/>
                  <a:gd name="T12" fmla="*/ 0 w 417"/>
                  <a:gd name="T13" fmla="*/ 65 h 774"/>
                  <a:gd name="T14" fmla="*/ 0 w 417"/>
                  <a:gd name="T15" fmla="*/ 767 h 774"/>
                  <a:gd name="T16" fmla="*/ 0 w 417"/>
                  <a:gd name="T17" fmla="*/ 767 h 774"/>
                  <a:gd name="T18" fmla="*/ 0 w 417"/>
                  <a:gd name="T19" fmla="*/ 773 h 774"/>
                  <a:gd name="T20" fmla="*/ 416 w 417"/>
                  <a:gd name="T21" fmla="*/ 773 h 774"/>
                  <a:gd name="T22" fmla="*/ 357 w 417"/>
                  <a:gd name="T23" fmla="*/ 123 h 774"/>
                  <a:gd name="T24" fmla="*/ 357 w 417"/>
                  <a:gd name="T25" fmla="*/ 714 h 774"/>
                  <a:gd name="T26" fmla="*/ 59 w 417"/>
                  <a:gd name="T27" fmla="*/ 714 h 774"/>
                  <a:gd name="T28" fmla="*/ 59 w 417"/>
                  <a:gd name="T29" fmla="*/ 123 h 774"/>
                  <a:gd name="T30" fmla="*/ 357 w 417"/>
                  <a:gd name="T31" fmla="*/ 123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17" h="774">
                    <a:moveTo>
                      <a:pt x="416" y="773"/>
                    </a:moveTo>
                    <a:lnTo>
                      <a:pt x="416" y="65"/>
                    </a:lnTo>
                    <a:lnTo>
                      <a:pt x="340" y="65"/>
                    </a:lnTo>
                    <a:lnTo>
                      <a:pt x="340" y="0"/>
                    </a:lnTo>
                    <a:lnTo>
                      <a:pt x="82" y="0"/>
                    </a:lnTo>
                    <a:lnTo>
                      <a:pt x="82" y="65"/>
                    </a:lnTo>
                    <a:lnTo>
                      <a:pt x="0" y="65"/>
                    </a:lnTo>
                    <a:lnTo>
                      <a:pt x="0" y="767"/>
                    </a:lnTo>
                    <a:lnTo>
                      <a:pt x="0" y="767"/>
                    </a:lnTo>
                    <a:lnTo>
                      <a:pt x="0" y="773"/>
                    </a:lnTo>
                    <a:lnTo>
                      <a:pt x="416" y="773"/>
                    </a:lnTo>
                    <a:close/>
                    <a:moveTo>
                      <a:pt x="357" y="123"/>
                    </a:moveTo>
                    <a:lnTo>
                      <a:pt x="357" y="714"/>
                    </a:lnTo>
                    <a:lnTo>
                      <a:pt x="59" y="714"/>
                    </a:lnTo>
                    <a:lnTo>
                      <a:pt x="59" y="123"/>
                    </a:lnTo>
                    <a:lnTo>
                      <a:pt x="357" y="12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37" name="Freeform 144"/>
              <p:cNvSpPr>
                <a:spLocks noChangeArrowheads="1"/>
              </p:cNvSpPr>
              <p:nvPr/>
            </p:nvSpPr>
            <p:spPr bwMode="auto">
              <a:xfrm>
                <a:off x="9232393" y="6281006"/>
                <a:ext cx="146650" cy="56993"/>
              </a:xfrm>
              <a:custGeom>
                <a:avLst/>
                <a:gdLst>
                  <a:gd name="T0" fmla="*/ 0 w 241"/>
                  <a:gd name="T1" fmla="*/ 94 h 95"/>
                  <a:gd name="T2" fmla="*/ 0 w 241"/>
                  <a:gd name="T3" fmla="*/ 0 h 95"/>
                  <a:gd name="T4" fmla="*/ 240 w 241"/>
                  <a:gd name="T5" fmla="*/ 0 h 95"/>
                  <a:gd name="T6" fmla="*/ 240 w 241"/>
                  <a:gd name="T7" fmla="*/ 94 h 95"/>
                  <a:gd name="T8" fmla="*/ 0 w 241"/>
                  <a:gd name="T9" fmla="*/ 9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5">
                    <a:moveTo>
                      <a:pt x="0" y="9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94"/>
                    </a:lnTo>
                    <a:lnTo>
                      <a:pt x="0" y="94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38" name="Freeform 145"/>
              <p:cNvSpPr>
                <a:spLocks noChangeArrowheads="1"/>
              </p:cNvSpPr>
              <p:nvPr/>
            </p:nvSpPr>
            <p:spPr bwMode="auto">
              <a:xfrm>
                <a:off x="9232393" y="6194159"/>
                <a:ext cx="146650" cy="59707"/>
              </a:xfrm>
              <a:custGeom>
                <a:avLst/>
                <a:gdLst>
                  <a:gd name="T0" fmla="*/ 0 w 241"/>
                  <a:gd name="T1" fmla="*/ 99 h 100"/>
                  <a:gd name="T2" fmla="*/ 0 w 241"/>
                  <a:gd name="T3" fmla="*/ 0 h 100"/>
                  <a:gd name="T4" fmla="*/ 240 w 241"/>
                  <a:gd name="T5" fmla="*/ 0 h 100"/>
                  <a:gd name="T6" fmla="*/ 240 w 241"/>
                  <a:gd name="T7" fmla="*/ 99 h 100"/>
                  <a:gd name="T8" fmla="*/ 0 w 241"/>
                  <a:gd name="T9" fmla="*/ 9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100">
                    <a:moveTo>
                      <a:pt x="0" y="99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99"/>
                    </a:lnTo>
                    <a:lnTo>
                      <a:pt x="0" y="99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39" name="Freeform 146"/>
              <p:cNvSpPr>
                <a:spLocks noChangeArrowheads="1"/>
              </p:cNvSpPr>
              <p:nvPr/>
            </p:nvSpPr>
            <p:spPr bwMode="auto">
              <a:xfrm>
                <a:off x="9232393" y="6367851"/>
                <a:ext cx="146650" cy="54279"/>
              </a:xfrm>
              <a:custGeom>
                <a:avLst/>
                <a:gdLst>
                  <a:gd name="T0" fmla="*/ 0 w 241"/>
                  <a:gd name="T1" fmla="*/ 93 h 94"/>
                  <a:gd name="T2" fmla="*/ 0 w 241"/>
                  <a:gd name="T3" fmla="*/ 0 h 94"/>
                  <a:gd name="T4" fmla="*/ 240 w 241"/>
                  <a:gd name="T5" fmla="*/ 0 h 94"/>
                  <a:gd name="T6" fmla="*/ 240 w 241"/>
                  <a:gd name="T7" fmla="*/ 93 h 94"/>
                  <a:gd name="T8" fmla="*/ 0 w 241"/>
                  <a:gd name="T9" fmla="*/ 93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94">
                    <a:moveTo>
                      <a:pt x="0" y="9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93"/>
                    </a:lnTo>
                    <a:lnTo>
                      <a:pt x="0" y="93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sp>
          <p:nvSpPr>
            <p:cNvPr id="241" name="Freeform 148"/>
            <p:cNvSpPr>
              <a:spLocks noChangeArrowheads="1"/>
            </p:cNvSpPr>
            <p:nvPr/>
          </p:nvSpPr>
          <p:spPr bwMode="auto">
            <a:xfrm flipH="1">
              <a:off x="16054348" y="8063553"/>
              <a:ext cx="440869" cy="437028"/>
            </a:xfrm>
            <a:custGeom>
              <a:avLst/>
              <a:gdLst>
                <a:gd name="T0" fmla="*/ 544 w 603"/>
                <a:gd name="T1" fmla="*/ 64 h 598"/>
                <a:gd name="T2" fmla="*/ 544 w 603"/>
                <a:gd name="T3" fmla="*/ 64 h 598"/>
                <a:gd name="T4" fmla="*/ 398 w 603"/>
                <a:gd name="T5" fmla="*/ 0 h 598"/>
                <a:gd name="T6" fmla="*/ 251 w 603"/>
                <a:gd name="T7" fmla="*/ 64 h 598"/>
                <a:gd name="T8" fmla="*/ 251 w 603"/>
                <a:gd name="T9" fmla="*/ 64 h 598"/>
                <a:gd name="T10" fmla="*/ 187 w 603"/>
                <a:gd name="T11" fmla="*/ 211 h 598"/>
                <a:gd name="T12" fmla="*/ 216 w 603"/>
                <a:gd name="T13" fmla="*/ 316 h 598"/>
                <a:gd name="T14" fmla="*/ 170 w 603"/>
                <a:gd name="T15" fmla="*/ 322 h 598"/>
                <a:gd name="T16" fmla="*/ 82 w 603"/>
                <a:gd name="T17" fmla="*/ 415 h 598"/>
                <a:gd name="T18" fmla="*/ 17 w 603"/>
                <a:gd name="T19" fmla="*/ 480 h 598"/>
                <a:gd name="T20" fmla="*/ 17 w 603"/>
                <a:gd name="T21" fmla="*/ 532 h 598"/>
                <a:gd name="T22" fmla="*/ 64 w 603"/>
                <a:gd name="T23" fmla="*/ 579 h 598"/>
                <a:gd name="T24" fmla="*/ 117 w 603"/>
                <a:gd name="T25" fmla="*/ 579 h 598"/>
                <a:gd name="T26" fmla="*/ 269 w 603"/>
                <a:gd name="T27" fmla="*/ 421 h 598"/>
                <a:gd name="T28" fmla="*/ 281 w 603"/>
                <a:gd name="T29" fmla="*/ 380 h 598"/>
                <a:gd name="T30" fmla="*/ 398 w 603"/>
                <a:gd name="T31" fmla="*/ 415 h 598"/>
                <a:gd name="T32" fmla="*/ 544 w 603"/>
                <a:gd name="T33" fmla="*/ 357 h 598"/>
                <a:gd name="T34" fmla="*/ 602 w 603"/>
                <a:gd name="T35" fmla="*/ 211 h 598"/>
                <a:gd name="T36" fmla="*/ 544 w 603"/>
                <a:gd name="T37" fmla="*/ 64 h 598"/>
                <a:gd name="T38" fmla="*/ 210 w 603"/>
                <a:gd name="T39" fmla="*/ 415 h 598"/>
                <a:gd name="T40" fmla="*/ 210 w 603"/>
                <a:gd name="T41" fmla="*/ 415 h 598"/>
                <a:gd name="T42" fmla="*/ 99 w 603"/>
                <a:gd name="T43" fmla="*/ 527 h 598"/>
                <a:gd name="T44" fmla="*/ 82 w 603"/>
                <a:gd name="T45" fmla="*/ 532 h 598"/>
                <a:gd name="T46" fmla="*/ 70 w 603"/>
                <a:gd name="T47" fmla="*/ 527 h 598"/>
                <a:gd name="T48" fmla="*/ 64 w 603"/>
                <a:gd name="T49" fmla="*/ 509 h 598"/>
                <a:gd name="T50" fmla="*/ 70 w 603"/>
                <a:gd name="T51" fmla="*/ 491 h 598"/>
                <a:gd name="T52" fmla="*/ 181 w 603"/>
                <a:gd name="T53" fmla="*/ 380 h 598"/>
                <a:gd name="T54" fmla="*/ 193 w 603"/>
                <a:gd name="T55" fmla="*/ 374 h 598"/>
                <a:gd name="T56" fmla="*/ 210 w 603"/>
                <a:gd name="T57" fmla="*/ 380 h 598"/>
                <a:gd name="T58" fmla="*/ 216 w 603"/>
                <a:gd name="T59" fmla="*/ 398 h 598"/>
                <a:gd name="T60" fmla="*/ 210 w 603"/>
                <a:gd name="T61" fmla="*/ 415 h 598"/>
                <a:gd name="T62" fmla="*/ 509 w 603"/>
                <a:gd name="T63" fmla="*/ 322 h 598"/>
                <a:gd name="T64" fmla="*/ 509 w 603"/>
                <a:gd name="T65" fmla="*/ 322 h 598"/>
                <a:gd name="T66" fmla="*/ 509 w 603"/>
                <a:gd name="T67" fmla="*/ 322 h 598"/>
                <a:gd name="T68" fmla="*/ 398 w 603"/>
                <a:gd name="T69" fmla="*/ 369 h 598"/>
                <a:gd name="T70" fmla="*/ 287 w 603"/>
                <a:gd name="T71" fmla="*/ 322 h 598"/>
                <a:gd name="T72" fmla="*/ 240 w 603"/>
                <a:gd name="T73" fmla="*/ 211 h 598"/>
                <a:gd name="T74" fmla="*/ 287 w 603"/>
                <a:gd name="T75" fmla="*/ 99 h 598"/>
                <a:gd name="T76" fmla="*/ 398 w 603"/>
                <a:gd name="T77" fmla="*/ 53 h 598"/>
                <a:gd name="T78" fmla="*/ 509 w 603"/>
                <a:gd name="T79" fmla="*/ 99 h 598"/>
                <a:gd name="T80" fmla="*/ 556 w 603"/>
                <a:gd name="T81" fmla="*/ 211 h 598"/>
                <a:gd name="T82" fmla="*/ 509 w 603"/>
                <a:gd name="T83" fmla="*/ 322 h 598"/>
                <a:gd name="T84" fmla="*/ 491 w 603"/>
                <a:gd name="T85" fmla="*/ 170 h 598"/>
                <a:gd name="T86" fmla="*/ 491 w 603"/>
                <a:gd name="T87" fmla="*/ 170 h 598"/>
                <a:gd name="T88" fmla="*/ 298 w 603"/>
                <a:gd name="T89" fmla="*/ 170 h 598"/>
                <a:gd name="T90" fmla="*/ 287 w 603"/>
                <a:gd name="T91" fmla="*/ 176 h 598"/>
                <a:gd name="T92" fmla="*/ 287 w 603"/>
                <a:gd name="T93" fmla="*/ 187 h 598"/>
                <a:gd name="T94" fmla="*/ 287 w 603"/>
                <a:gd name="T95" fmla="*/ 222 h 598"/>
                <a:gd name="T96" fmla="*/ 298 w 603"/>
                <a:gd name="T97" fmla="*/ 240 h 598"/>
                <a:gd name="T98" fmla="*/ 497 w 603"/>
                <a:gd name="T99" fmla="*/ 240 h 598"/>
                <a:gd name="T100" fmla="*/ 503 w 603"/>
                <a:gd name="T101" fmla="*/ 234 h 598"/>
                <a:gd name="T102" fmla="*/ 509 w 603"/>
                <a:gd name="T103" fmla="*/ 222 h 598"/>
                <a:gd name="T104" fmla="*/ 509 w 603"/>
                <a:gd name="T105" fmla="*/ 187 h 598"/>
                <a:gd name="T106" fmla="*/ 491 w 603"/>
                <a:gd name="T107" fmla="*/ 17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3" h="598">
                  <a:moveTo>
                    <a:pt x="544" y="64"/>
                  </a:moveTo>
                  <a:lnTo>
                    <a:pt x="544" y="64"/>
                  </a:lnTo>
                  <a:cubicBezTo>
                    <a:pt x="503" y="23"/>
                    <a:pt x="456" y="0"/>
                    <a:pt x="398" y="0"/>
                  </a:cubicBezTo>
                  <a:cubicBezTo>
                    <a:pt x="339" y="0"/>
                    <a:pt x="292" y="23"/>
                    <a:pt x="251" y="64"/>
                  </a:cubicBezTo>
                  <a:lnTo>
                    <a:pt x="251" y="64"/>
                  </a:lnTo>
                  <a:cubicBezTo>
                    <a:pt x="210" y="105"/>
                    <a:pt x="187" y="152"/>
                    <a:pt x="187" y="211"/>
                  </a:cubicBezTo>
                  <a:cubicBezTo>
                    <a:pt x="187" y="252"/>
                    <a:pt x="199" y="287"/>
                    <a:pt x="216" y="316"/>
                  </a:cubicBezTo>
                  <a:cubicBezTo>
                    <a:pt x="205" y="304"/>
                    <a:pt x="187" y="304"/>
                    <a:pt x="170" y="322"/>
                  </a:cubicBezTo>
                  <a:cubicBezTo>
                    <a:pt x="82" y="415"/>
                    <a:pt x="82" y="415"/>
                    <a:pt x="82" y="415"/>
                  </a:cubicBezTo>
                  <a:cubicBezTo>
                    <a:pt x="17" y="480"/>
                    <a:pt x="17" y="480"/>
                    <a:pt x="17" y="480"/>
                  </a:cubicBezTo>
                  <a:cubicBezTo>
                    <a:pt x="0" y="497"/>
                    <a:pt x="0" y="515"/>
                    <a:pt x="17" y="532"/>
                  </a:cubicBezTo>
                  <a:cubicBezTo>
                    <a:pt x="64" y="579"/>
                    <a:pt x="64" y="579"/>
                    <a:pt x="64" y="579"/>
                  </a:cubicBezTo>
                  <a:cubicBezTo>
                    <a:pt x="82" y="597"/>
                    <a:pt x="99" y="597"/>
                    <a:pt x="117" y="579"/>
                  </a:cubicBezTo>
                  <a:cubicBezTo>
                    <a:pt x="269" y="421"/>
                    <a:pt x="269" y="421"/>
                    <a:pt x="269" y="421"/>
                  </a:cubicBezTo>
                  <a:cubicBezTo>
                    <a:pt x="287" y="410"/>
                    <a:pt x="287" y="398"/>
                    <a:pt x="281" y="380"/>
                  </a:cubicBezTo>
                  <a:cubicBezTo>
                    <a:pt x="316" y="404"/>
                    <a:pt x="351" y="415"/>
                    <a:pt x="398" y="415"/>
                  </a:cubicBezTo>
                  <a:cubicBezTo>
                    <a:pt x="456" y="415"/>
                    <a:pt x="503" y="398"/>
                    <a:pt x="544" y="357"/>
                  </a:cubicBezTo>
                  <a:cubicBezTo>
                    <a:pt x="585" y="316"/>
                    <a:pt x="602" y="269"/>
                    <a:pt x="602" y="211"/>
                  </a:cubicBezTo>
                  <a:cubicBezTo>
                    <a:pt x="602" y="152"/>
                    <a:pt x="585" y="105"/>
                    <a:pt x="544" y="64"/>
                  </a:cubicBezTo>
                  <a:close/>
                  <a:moveTo>
                    <a:pt x="210" y="415"/>
                  </a:moveTo>
                  <a:lnTo>
                    <a:pt x="210" y="415"/>
                  </a:lnTo>
                  <a:cubicBezTo>
                    <a:pt x="99" y="527"/>
                    <a:pt x="99" y="527"/>
                    <a:pt x="99" y="527"/>
                  </a:cubicBezTo>
                  <a:cubicBezTo>
                    <a:pt x="93" y="532"/>
                    <a:pt x="88" y="532"/>
                    <a:pt x="82" y="532"/>
                  </a:cubicBezTo>
                  <a:cubicBezTo>
                    <a:pt x="76" y="532"/>
                    <a:pt x="70" y="532"/>
                    <a:pt x="70" y="527"/>
                  </a:cubicBezTo>
                  <a:cubicBezTo>
                    <a:pt x="64" y="521"/>
                    <a:pt x="64" y="515"/>
                    <a:pt x="64" y="509"/>
                  </a:cubicBezTo>
                  <a:cubicBezTo>
                    <a:pt x="64" y="503"/>
                    <a:pt x="64" y="497"/>
                    <a:pt x="70" y="491"/>
                  </a:cubicBezTo>
                  <a:cubicBezTo>
                    <a:pt x="181" y="380"/>
                    <a:pt x="181" y="380"/>
                    <a:pt x="181" y="380"/>
                  </a:cubicBezTo>
                  <a:cubicBezTo>
                    <a:pt x="181" y="380"/>
                    <a:pt x="187" y="374"/>
                    <a:pt x="193" y="374"/>
                  </a:cubicBezTo>
                  <a:cubicBezTo>
                    <a:pt x="199" y="374"/>
                    <a:pt x="205" y="380"/>
                    <a:pt x="210" y="380"/>
                  </a:cubicBezTo>
                  <a:cubicBezTo>
                    <a:pt x="216" y="386"/>
                    <a:pt x="216" y="392"/>
                    <a:pt x="216" y="398"/>
                  </a:cubicBezTo>
                  <a:cubicBezTo>
                    <a:pt x="216" y="404"/>
                    <a:pt x="216" y="410"/>
                    <a:pt x="210" y="415"/>
                  </a:cubicBezTo>
                  <a:close/>
                  <a:moveTo>
                    <a:pt x="509" y="322"/>
                  </a:moveTo>
                  <a:lnTo>
                    <a:pt x="509" y="322"/>
                  </a:lnTo>
                  <a:lnTo>
                    <a:pt x="509" y="322"/>
                  </a:lnTo>
                  <a:cubicBezTo>
                    <a:pt x="480" y="351"/>
                    <a:pt x="439" y="369"/>
                    <a:pt x="398" y="369"/>
                  </a:cubicBezTo>
                  <a:cubicBezTo>
                    <a:pt x="351" y="369"/>
                    <a:pt x="316" y="351"/>
                    <a:pt x="287" y="322"/>
                  </a:cubicBezTo>
                  <a:cubicBezTo>
                    <a:pt x="251" y="287"/>
                    <a:pt x="240" y="252"/>
                    <a:pt x="240" y="211"/>
                  </a:cubicBezTo>
                  <a:cubicBezTo>
                    <a:pt x="240" y="164"/>
                    <a:pt x="251" y="129"/>
                    <a:pt x="287" y="99"/>
                  </a:cubicBezTo>
                  <a:cubicBezTo>
                    <a:pt x="316" y="70"/>
                    <a:pt x="351" y="53"/>
                    <a:pt x="398" y="53"/>
                  </a:cubicBezTo>
                  <a:cubicBezTo>
                    <a:pt x="439" y="53"/>
                    <a:pt x="480" y="64"/>
                    <a:pt x="509" y="99"/>
                  </a:cubicBezTo>
                  <a:cubicBezTo>
                    <a:pt x="538" y="129"/>
                    <a:pt x="556" y="164"/>
                    <a:pt x="556" y="211"/>
                  </a:cubicBezTo>
                  <a:cubicBezTo>
                    <a:pt x="556" y="252"/>
                    <a:pt x="538" y="287"/>
                    <a:pt x="509" y="322"/>
                  </a:cubicBezTo>
                  <a:close/>
                  <a:moveTo>
                    <a:pt x="491" y="170"/>
                  </a:moveTo>
                  <a:lnTo>
                    <a:pt x="491" y="170"/>
                  </a:lnTo>
                  <a:cubicBezTo>
                    <a:pt x="298" y="170"/>
                    <a:pt x="298" y="170"/>
                    <a:pt x="298" y="170"/>
                  </a:cubicBezTo>
                  <a:cubicBezTo>
                    <a:pt x="292" y="176"/>
                    <a:pt x="292" y="176"/>
                    <a:pt x="287" y="176"/>
                  </a:cubicBezTo>
                  <a:cubicBezTo>
                    <a:pt x="287" y="181"/>
                    <a:pt x="287" y="181"/>
                    <a:pt x="287" y="187"/>
                  </a:cubicBezTo>
                  <a:cubicBezTo>
                    <a:pt x="287" y="222"/>
                    <a:pt x="287" y="222"/>
                    <a:pt x="287" y="222"/>
                  </a:cubicBezTo>
                  <a:cubicBezTo>
                    <a:pt x="287" y="234"/>
                    <a:pt x="292" y="240"/>
                    <a:pt x="298" y="240"/>
                  </a:cubicBezTo>
                  <a:cubicBezTo>
                    <a:pt x="497" y="240"/>
                    <a:pt x="497" y="240"/>
                    <a:pt x="497" y="240"/>
                  </a:cubicBezTo>
                  <a:cubicBezTo>
                    <a:pt x="503" y="240"/>
                    <a:pt x="503" y="240"/>
                    <a:pt x="503" y="234"/>
                  </a:cubicBezTo>
                  <a:cubicBezTo>
                    <a:pt x="509" y="234"/>
                    <a:pt x="509" y="228"/>
                    <a:pt x="509" y="222"/>
                  </a:cubicBezTo>
                  <a:cubicBezTo>
                    <a:pt x="509" y="187"/>
                    <a:pt x="509" y="187"/>
                    <a:pt x="509" y="187"/>
                  </a:cubicBezTo>
                  <a:cubicBezTo>
                    <a:pt x="509" y="181"/>
                    <a:pt x="503" y="176"/>
                    <a:pt x="491" y="1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42" name="Freeform 149"/>
            <p:cNvSpPr>
              <a:spLocks noChangeArrowheads="1"/>
            </p:cNvSpPr>
            <p:nvPr/>
          </p:nvSpPr>
          <p:spPr bwMode="auto">
            <a:xfrm flipH="1">
              <a:off x="18297591" y="6399609"/>
              <a:ext cx="716410" cy="705720"/>
            </a:xfrm>
            <a:custGeom>
              <a:avLst/>
              <a:gdLst>
                <a:gd name="T0" fmla="*/ 878 w 978"/>
                <a:gd name="T1" fmla="*/ 100 h 967"/>
                <a:gd name="T2" fmla="*/ 404 w 978"/>
                <a:gd name="T3" fmla="*/ 100 h 967"/>
                <a:gd name="T4" fmla="*/ 304 w 978"/>
                <a:gd name="T5" fmla="*/ 340 h 967"/>
                <a:gd name="T6" fmla="*/ 281 w 978"/>
                <a:gd name="T7" fmla="*/ 521 h 967"/>
                <a:gd name="T8" fmla="*/ 29 w 978"/>
                <a:gd name="T9" fmla="*/ 773 h 967"/>
                <a:gd name="T10" fmla="*/ 105 w 978"/>
                <a:gd name="T11" fmla="*/ 937 h 967"/>
                <a:gd name="T12" fmla="*/ 439 w 978"/>
                <a:gd name="T13" fmla="*/ 685 h 967"/>
                <a:gd name="T14" fmla="*/ 644 w 978"/>
                <a:gd name="T15" fmla="*/ 673 h 967"/>
                <a:gd name="T16" fmla="*/ 977 w 978"/>
                <a:gd name="T17" fmla="*/ 340 h 967"/>
                <a:gd name="T18" fmla="*/ 339 w 978"/>
                <a:gd name="T19" fmla="*/ 673 h 967"/>
                <a:gd name="T20" fmla="*/ 164 w 978"/>
                <a:gd name="T21" fmla="*/ 849 h 967"/>
                <a:gd name="T22" fmla="*/ 111 w 978"/>
                <a:gd name="T23" fmla="*/ 849 h 967"/>
                <a:gd name="T24" fmla="*/ 111 w 978"/>
                <a:gd name="T25" fmla="*/ 796 h 967"/>
                <a:gd name="T26" fmla="*/ 316 w 978"/>
                <a:gd name="T27" fmla="*/ 609 h 967"/>
                <a:gd name="T28" fmla="*/ 351 w 978"/>
                <a:gd name="T29" fmla="*/ 644 h 967"/>
                <a:gd name="T30" fmla="*/ 825 w 978"/>
                <a:gd name="T31" fmla="*/ 521 h 967"/>
                <a:gd name="T32" fmla="*/ 819 w 978"/>
                <a:gd name="T33" fmla="*/ 521 h 967"/>
                <a:gd name="T34" fmla="*/ 462 w 978"/>
                <a:gd name="T35" fmla="*/ 521 h 967"/>
                <a:gd name="T36" fmla="*/ 462 w 978"/>
                <a:gd name="T37" fmla="*/ 159 h 967"/>
                <a:gd name="T38" fmla="*/ 825 w 978"/>
                <a:gd name="T39" fmla="*/ 159 h 967"/>
                <a:gd name="T40" fmla="*/ 825 w 978"/>
                <a:gd name="T41" fmla="*/ 521 h 967"/>
                <a:gd name="T42" fmla="*/ 796 w 978"/>
                <a:gd name="T43" fmla="*/ 276 h 967"/>
                <a:gd name="T44" fmla="*/ 696 w 978"/>
                <a:gd name="T45" fmla="*/ 176 h 967"/>
                <a:gd name="T46" fmla="*/ 673 w 978"/>
                <a:gd name="T47" fmla="*/ 153 h 967"/>
                <a:gd name="T48" fmla="*/ 585 w 978"/>
                <a:gd name="T49" fmla="*/ 176 h 967"/>
                <a:gd name="T50" fmla="*/ 480 w 978"/>
                <a:gd name="T51" fmla="*/ 276 h 967"/>
                <a:gd name="T52" fmla="*/ 462 w 978"/>
                <a:gd name="T53" fmla="*/ 305 h 967"/>
                <a:gd name="T54" fmla="*/ 486 w 978"/>
                <a:gd name="T55" fmla="*/ 393 h 967"/>
                <a:gd name="T56" fmla="*/ 585 w 978"/>
                <a:gd name="T57" fmla="*/ 498 h 967"/>
                <a:gd name="T58" fmla="*/ 614 w 978"/>
                <a:gd name="T59" fmla="*/ 515 h 967"/>
                <a:gd name="T60" fmla="*/ 696 w 978"/>
                <a:gd name="T61" fmla="*/ 492 h 967"/>
                <a:gd name="T62" fmla="*/ 807 w 978"/>
                <a:gd name="T63" fmla="*/ 393 h 967"/>
                <a:gd name="T64" fmla="*/ 825 w 978"/>
                <a:gd name="T65" fmla="*/ 363 h 967"/>
                <a:gd name="T66" fmla="*/ 796 w 978"/>
                <a:gd name="T67" fmla="*/ 276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78" h="967">
                  <a:moveTo>
                    <a:pt x="878" y="100"/>
                  </a:moveTo>
                  <a:lnTo>
                    <a:pt x="878" y="100"/>
                  </a:lnTo>
                  <a:cubicBezTo>
                    <a:pt x="813" y="36"/>
                    <a:pt x="737" y="6"/>
                    <a:pt x="644" y="6"/>
                  </a:cubicBezTo>
                  <a:cubicBezTo>
                    <a:pt x="550" y="0"/>
                    <a:pt x="474" y="36"/>
                    <a:pt x="404" y="100"/>
                  </a:cubicBezTo>
                  <a:lnTo>
                    <a:pt x="404" y="100"/>
                  </a:lnTo>
                  <a:cubicBezTo>
                    <a:pt x="339" y="170"/>
                    <a:pt x="304" y="246"/>
                    <a:pt x="304" y="340"/>
                  </a:cubicBezTo>
                  <a:cubicBezTo>
                    <a:pt x="304" y="404"/>
                    <a:pt x="322" y="463"/>
                    <a:pt x="351" y="515"/>
                  </a:cubicBezTo>
                  <a:cubicBezTo>
                    <a:pt x="328" y="492"/>
                    <a:pt x="304" y="498"/>
                    <a:pt x="281" y="521"/>
                  </a:cubicBezTo>
                  <a:cubicBezTo>
                    <a:pt x="129" y="673"/>
                    <a:pt x="129" y="673"/>
                    <a:pt x="129" y="673"/>
                  </a:cubicBezTo>
                  <a:cubicBezTo>
                    <a:pt x="29" y="773"/>
                    <a:pt x="29" y="773"/>
                    <a:pt x="29" y="773"/>
                  </a:cubicBezTo>
                  <a:cubicBezTo>
                    <a:pt x="0" y="802"/>
                    <a:pt x="0" y="831"/>
                    <a:pt x="29" y="861"/>
                  </a:cubicBezTo>
                  <a:cubicBezTo>
                    <a:pt x="105" y="937"/>
                    <a:pt x="105" y="937"/>
                    <a:pt x="105" y="937"/>
                  </a:cubicBezTo>
                  <a:cubicBezTo>
                    <a:pt x="135" y="966"/>
                    <a:pt x="164" y="966"/>
                    <a:pt x="187" y="937"/>
                  </a:cubicBezTo>
                  <a:cubicBezTo>
                    <a:pt x="439" y="685"/>
                    <a:pt x="439" y="685"/>
                    <a:pt x="439" y="685"/>
                  </a:cubicBezTo>
                  <a:cubicBezTo>
                    <a:pt x="462" y="662"/>
                    <a:pt x="468" y="638"/>
                    <a:pt x="456" y="615"/>
                  </a:cubicBezTo>
                  <a:cubicBezTo>
                    <a:pt x="509" y="656"/>
                    <a:pt x="573" y="673"/>
                    <a:pt x="644" y="673"/>
                  </a:cubicBezTo>
                  <a:cubicBezTo>
                    <a:pt x="737" y="673"/>
                    <a:pt x="813" y="644"/>
                    <a:pt x="878" y="574"/>
                  </a:cubicBezTo>
                  <a:cubicBezTo>
                    <a:pt x="942" y="510"/>
                    <a:pt x="977" y="434"/>
                    <a:pt x="977" y="340"/>
                  </a:cubicBezTo>
                  <a:cubicBezTo>
                    <a:pt x="977" y="246"/>
                    <a:pt x="942" y="170"/>
                    <a:pt x="878" y="100"/>
                  </a:cubicBezTo>
                  <a:close/>
                  <a:moveTo>
                    <a:pt x="339" y="673"/>
                  </a:moveTo>
                  <a:lnTo>
                    <a:pt x="339" y="673"/>
                  </a:lnTo>
                  <a:cubicBezTo>
                    <a:pt x="164" y="849"/>
                    <a:pt x="164" y="849"/>
                    <a:pt x="164" y="849"/>
                  </a:cubicBezTo>
                  <a:cubicBezTo>
                    <a:pt x="158" y="855"/>
                    <a:pt x="146" y="861"/>
                    <a:pt x="135" y="861"/>
                  </a:cubicBezTo>
                  <a:cubicBezTo>
                    <a:pt x="129" y="861"/>
                    <a:pt x="117" y="855"/>
                    <a:pt x="111" y="849"/>
                  </a:cubicBezTo>
                  <a:cubicBezTo>
                    <a:pt x="105" y="843"/>
                    <a:pt x="99" y="837"/>
                    <a:pt x="99" y="826"/>
                  </a:cubicBezTo>
                  <a:cubicBezTo>
                    <a:pt x="99" y="814"/>
                    <a:pt x="105" y="808"/>
                    <a:pt x="111" y="796"/>
                  </a:cubicBezTo>
                  <a:cubicBezTo>
                    <a:pt x="292" y="621"/>
                    <a:pt x="292" y="621"/>
                    <a:pt x="292" y="621"/>
                  </a:cubicBezTo>
                  <a:cubicBezTo>
                    <a:pt x="292" y="615"/>
                    <a:pt x="304" y="609"/>
                    <a:pt x="316" y="609"/>
                  </a:cubicBezTo>
                  <a:cubicBezTo>
                    <a:pt x="322" y="609"/>
                    <a:pt x="333" y="615"/>
                    <a:pt x="339" y="621"/>
                  </a:cubicBezTo>
                  <a:cubicBezTo>
                    <a:pt x="345" y="627"/>
                    <a:pt x="351" y="632"/>
                    <a:pt x="351" y="644"/>
                  </a:cubicBezTo>
                  <a:cubicBezTo>
                    <a:pt x="351" y="656"/>
                    <a:pt x="345" y="662"/>
                    <a:pt x="339" y="673"/>
                  </a:cubicBezTo>
                  <a:close/>
                  <a:moveTo>
                    <a:pt x="825" y="521"/>
                  </a:moveTo>
                  <a:lnTo>
                    <a:pt x="825" y="521"/>
                  </a:lnTo>
                  <a:cubicBezTo>
                    <a:pt x="819" y="521"/>
                    <a:pt x="819" y="521"/>
                    <a:pt x="819" y="521"/>
                  </a:cubicBezTo>
                  <a:cubicBezTo>
                    <a:pt x="772" y="568"/>
                    <a:pt x="708" y="597"/>
                    <a:pt x="644" y="597"/>
                  </a:cubicBezTo>
                  <a:cubicBezTo>
                    <a:pt x="573" y="597"/>
                    <a:pt x="509" y="568"/>
                    <a:pt x="462" y="521"/>
                  </a:cubicBezTo>
                  <a:cubicBezTo>
                    <a:pt x="410" y="469"/>
                    <a:pt x="386" y="410"/>
                    <a:pt x="386" y="340"/>
                  </a:cubicBezTo>
                  <a:cubicBezTo>
                    <a:pt x="386" y="270"/>
                    <a:pt x="410" y="211"/>
                    <a:pt x="462" y="159"/>
                  </a:cubicBezTo>
                  <a:cubicBezTo>
                    <a:pt x="509" y="112"/>
                    <a:pt x="573" y="88"/>
                    <a:pt x="644" y="88"/>
                  </a:cubicBezTo>
                  <a:cubicBezTo>
                    <a:pt x="714" y="82"/>
                    <a:pt x="772" y="106"/>
                    <a:pt x="825" y="159"/>
                  </a:cubicBezTo>
                  <a:cubicBezTo>
                    <a:pt x="872" y="205"/>
                    <a:pt x="895" y="270"/>
                    <a:pt x="895" y="340"/>
                  </a:cubicBezTo>
                  <a:cubicBezTo>
                    <a:pt x="895" y="410"/>
                    <a:pt x="872" y="469"/>
                    <a:pt x="825" y="521"/>
                  </a:cubicBezTo>
                  <a:close/>
                  <a:moveTo>
                    <a:pt x="796" y="276"/>
                  </a:moveTo>
                  <a:lnTo>
                    <a:pt x="796" y="276"/>
                  </a:lnTo>
                  <a:cubicBezTo>
                    <a:pt x="696" y="276"/>
                    <a:pt x="696" y="276"/>
                    <a:pt x="696" y="276"/>
                  </a:cubicBezTo>
                  <a:cubicBezTo>
                    <a:pt x="696" y="176"/>
                    <a:pt x="696" y="176"/>
                    <a:pt x="696" y="176"/>
                  </a:cubicBezTo>
                  <a:cubicBezTo>
                    <a:pt x="696" y="164"/>
                    <a:pt x="690" y="164"/>
                    <a:pt x="690" y="159"/>
                  </a:cubicBezTo>
                  <a:cubicBezTo>
                    <a:pt x="685" y="159"/>
                    <a:pt x="679" y="153"/>
                    <a:pt x="673" y="153"/>
                  </a:cubicBezTo>
                  <a:cubicBezTo>
                    <a:pt x="614" y="153"/>
                    <a:pt x="614" y="153"/>
                    <a:pt x="614" y="153"/>
                  </a:cubicBezTo>
                  <a:cubicBezTo>
                    <a:pt x="597" y="159"/>
                    <a:pt x="591" y="164"/>
                    <a:pt x="585" y="176"/>
                  </a:cubicBezTo>
                  <a:cubicBezTo>
                    <a:pt x="585" y="276"/>
                    <a:pt x="585" y="276"/>
                    <a:pt x="585" y="276"/>
                  </a:cubicBezTo>
                  <a:cubicBezTo>
                    <a:pt x="480" y="276"/>
                    <a:pt x="480" y="276"/>
                    <a:pt x="480" y="276"/>
                  </a:cubicBezTo>
                  <a:cubicBezTo>
                    <a:pt x="474" y="281"/>
                    <a:pt x="474" y="281"/>
                    <a:pt x="468" y="287"/>
                  </a:cubicBezTo>
                  <a:cubicBezTo>
                    <a:pt x="462" y="293"/>
                    <a:pt x="462" y="299"/>
                    <a:pt x="462" y="305"/>
                  </a:cubicBezTo>
                  <a:cubicBezTo>
                    <a:pt x="462" y="363"/>
                    <a:pt x="462" y="363"/>
                    <a:pt x="462" y="363"/>
                  </a:cubicBezTo>
                  <a:cubicBezTo>
                    <a:pt x="462" y="381"/>
                    <a:pt x="474" y="387"/>
                    <a:pt x="486" y="393"/>
                  </a:cubicBezTo>
                  <a:cubicBezTo>
                    <a:pt x="585" y="393"/>
                    <a:pt x="585" y="393"/>
                    <a:pt x="585" y="393"/>
                  </a:cubicBezTo>
                  <a:cubicBezTo>
                    <a:pt x="585" y="498"/>
                    <a:pt x="585" y="498"/>
                    <a:pt x="585" y="498"/>
                  </a:cubicBezTo>
                  <a:cubicBezTo>
                    <a:pt x="591" y="504"/>
                    <a:pt x="591" y="504"/>
                    <a:pt x="591" y="510"/>
                  </a:cubicBezTo>
                  <a:cubicBezTo>
                    <a:pt x="597" y="510"/>
                    <a:pt x="603" y="515"/>
                    <a:pt x="614" y="515"/>
                  </a:cubicBezTo>
                  <a:cubicBezTo>
                    <a:pt x="667" y="515"/>
                    <a:pt x="667" y="515"/>
                    <a:pt x="667" y="515"/>
                  </a:cubicBezTo>
                  <a:cubicBezTo>
                    <a:pt x="685" y="515"/>
                    <a:pt x="696" y="504"/>
                    <a:pt x="696" y="492"/>
                  </a:cubicBezTo>
                  <a:cubicBezTo>
                    <a:pt x="696" y="393"/>
                    <a:pt x="696" y="393"/>
                    <a:pt x="696" y="393"/>
                  </a:cubicBezTo>
                  <a:cubicBezTo>
                    <a:pt x="807" y="393"/>
                    <a:pt x="807" y="393"/>
                    <a:pt x="807" y="393"/>
                  </a:cubicBezTo>
                  <a:cubicBezTo>
                    <a:pt x="807" y="393"/>
                    <a:pt x="813" y="387"/>
                    <a:pt x="813" y="381"/>
                  </a:cubicBezTo>
                  <a:cubicBezTo>
                    <a:pt x="819" y="381"/>
                    <a:pt x="825" y="369"/>
                    <a:pt x="825" y="363"/>
                  </a:cubicBezTo>
                  <a:cubicBezTo>
                    <a:pt x="825" y="305"/>
                    <a:pt x="825" y="305"/>
                    <a:pt x="825" y="305"/>
                  </a:cubicBezTo>
                  <a:cubicBezTo>
                    <a:pt x="819" y="293"/>
                    <a:pt x="813" y="281"/>
                    <a:pt x="796" y="2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 flipH="1">
              <a:off x="18307314" y="8866389"/>
              <a:ext cx="363068" cy="190998"/>
              <a:chOff x="6519358" y="8316465"/>
              <a:chExt cx="304164" cy="160123"/>
            </a:xfrm>
            <a:solidFill>
              <a:schemeClr val="accent2"/>
            </a:solidFill>
          </p:grpSpPr>
          <p:sp>
            <p:nvSpPr>
              <p:cNvPr id="128" name="Freeform 35"/>
              <p:cNvSpPr>
                <a:spLocks noChangeArrowheads="1"/>
              </p:cNvSpPr>
              <p:nvPr/>
            </p:nvSpPr>
            <p:spPr bwMode="auto">
              <a:xfrm>
                <a:off x="6519358" y="8316465"/>
                <a:ext cx="304164" cy="160123"/>
              </a:xfrm>
              <a:custGeom>
                <a:avLst/>
                <a:gdLst>
                  <a:gd name="T0" fmla="*/ 497 w 498"/>
                  <a:gd name="T1" fmla="*/ 0 h 264"/>
                  <a:gd name="T2" fmla="*/ 41 w 498"/>
                  <a:gd name="T3" fmla="*/ 0 h 264"/>
                  <a:gd name="T4" fmla="*/ 41 w 498"/>
                  <a:gd name="T5" fmla="*/ 53 h 264"/>
                  <a:gd name="T6" fmla="*/ 0 w 498"/>
                  <a:gd name="T7" fmla="*/ 53 h 264"/>
                  <a:gd name="T8" fmla="*/ 0 w 498"/>
                  <a:gd name="T9" fmla="*/ 217 h 264"/>
                  <a:gd name="T10" fmla="*/ 41 w 498"/>
                  <a:gd name="T11" fmla="*/ 217 h 264"/>
                  <a:gd name="T12" fmla="*/ 41 w 498"/>
                  <a:gd name="T13" fmla="*/ 263 h 264"/>
                  <a:gd name="T14" fmla="*/ 492 w 498"/>
                  <a:gd name="T15" fmla="*/ 263 h 264"/>
                  <a:gd name="T16" fmla="*/ 492 w 498"/>
                  <a:gd name="T17" fmla="*/ 263 h 264"/>
                  <a:gd name="T18" fmla="*/ 497 w 498"/>
                  <a:gd name="T19" fmla="*/ 263 h 264"/>
                  <a:gd name="T20" fmla="*/ 497 w 498"/>
                  <a:gd name="T21" fmla="*/ 0 h 264"/>
                  <a:gd name="T22" fmla="*/ 82 w 498"/>
                  <a:gd name="T23" fmla="*/ 35 h 264"/>
                  <a:gd name="T24" fmla="*/ 456 w 498"/>
                  <a:gd name="T25" fmla="*/ 35 h 264"/>
                  <a:gd name="T26" fmla="*/ 456 w 498"/>
                  <a:gd name="T27" fmla="*/ 228 h 264"/>
                  <a:gd name="T28" fmla="*/ 82 w 498"/>
                  <a:gd name="T29" fmla="*/ 228 h 264"/>
                  <a:gd name="T30" fmla="*/ 82 w 498"/>
                  <a:gd name="T31" fmla="*/ 35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8" h="264">
                    <a:moveTo>
                      <a:pt x="497" y="0"/>
                    </a:moveTo>
                    <a:lnTo>
                      <a:pt x="41" y="0"/>
                    </a:lnTo>
                    <a:lnTo>
                      <a:pt x="41" y="53"/>
                    </a:lnTo>
                    <a:lnTo>
                      <a:pt x="0" y="53"/>
                    </a:lnTo>
                    <a:lnTo>
                      <a:pt x="0" y="217"/>
                    </a:lnTo>
                    <a:lnTo>
                      <a:pt x="41" y="217"/>
                    </a:lnTo>
                    <a:lnTo>
                      <a:pt x="41" y="263"/>
                    </a:lnTo>
                    <a:lnTo>
                      <a:pt x="492" y="263"/>
                    </a:lnTo>
                    <a:lnTo>
                      <a:pt x="492" y="263"/>
                    </a:lnTo>
                    <a:lnTo>
                      <a:pt x="497" y="263"/>
                    </a:lnTo>
                    <a:lnTo>
                      <a:pt x="497" y="0"/>
                    </a:lnTo>
                    <a:close/>
                    <a:moveTo>
                      <a:pt x="82" y="35"/>
                    </a:moveTo>
                    <a:lnTo>
                      <a:pt x="456" y="35"/>
                    </a:lnTo>
                    <a:lnTo>
                      <a:pt x="456" y="228"/>
                    </a:lnTo>
                    <a:lnTo>
                      <a:pt x="82" y="228"/>
                    </a:lnTo>
                    <a:lnTo>
                      <a:pt x="82" y="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29" name="Freeform 36"/>
              <p:cNvSpPr>
                <a:spLocks noChangeArrowheads="1"/>
              </p:cNvSpPr>
              <p:nvPr/>
            </p:nvSpPr>
            <p:spPr bwMode="auto">
              <a:xfrm>
                <a:off x="6693165" y="8351747"/>
                <a:ext cx="38021" cy="92274"/>
              </a:xfrm>
              <a:custGeom>
                <a:avLst/>
                <a:gdLst>
                  <a:gd name="T0" fmla="*/ 64 w 65"/>
                  <a:gd name="T1" fmla="*/ 152 h 153"/>
                  <a:gd name="T2" fmla="*/ 0 w 65"/>
                  <a:gd name="T3" fmla="*/ 152 h 153"/>
                  <a:gd name="T4" fmla="*/ 0 w 65"/>
                  <a:gd name="T5" fmla="*/ 0 h 153"/>
                  <a:gd name="T6" fmla="*/ 64 w 65"/>
                  <a:gd name="T7" fmla="*/ 0 h 153"/>
                  <a:gd name="T8" fmla="*/ 64 w 65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53">
                    <a:moveTo>
                      <a:pt x="64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64" y="0"/>
                    </a:lnTo>
                    <a:lnTo>
                      <a:pt x="64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30" name="Freeform 37"/>
              <p:cNvSpPr>
                <a:spLocks noChangeArrowheads="1"/>
              </p:cNvSpPr>
              <p:nvPr/>
            </p:nvSpPr>
            <p:spPr bwMode="auto">
              <a:xfrm>
                <a:off x="6638851" y="8351747"/>
                <a:ext cx="38021" cy="92274"/>
              </a:xfrm>
              <a:custGeom>
                <a:avLst/>
                <a:gdLst>
                  <a:gd name="T0" fmla="*/ 65 w 66"/>
                  <a:gd name="T1" fmla="*/ 152 h 153"/>
                  <a:gd name="T2" fmla="*/ 0 w 66"/>
                  <a:gd name="T3" fmla="*/ 152 h 153"/>
                  <a:gd name="T4" fmla="*/ 0 w 66"/>
                  <a:gd name="T5" fmla="*/ 0 h 153"/>
                  <a:gd name="T6" fmla="*/ 65 w 66"/>
                  <a:gd name="T7" fmla="*/ 0 h 153"/>
                  <a:gd name="T8" fmla="*/ 65 w 66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153">
                    <a:moveTo>
                      <a:pt x="65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65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31" name="Freeform 38"/>
              <p:cNvSpPr>
                <a:spLocks noChangeArrowheads="1"/>
              </p:cNvSpPr>
              <p:nvPr/>
            </p:nvSpPr>
            <p:spPr bwMode="auto">
              <a:xfrm>
                <a:off x="6584536" y="8351747"/>
                <a:ext cx="38021" cy="92274"/>
              </a:xfrm>
              <a:custGeom>
                <a:avLst/>
                <a:gdLst>
                  <a:gd name="T0" fmla="*/ 65 w 66"/>
                  <a:gd name="T1" fmla="*/ 152 h 153"/>
                  <a:gd name="T2" fmla="*/ 0 w 66"/>
                  <a:gd name="T3" fmla="*/ 152 h 153"/>
                  <a:gd name="T4" fmla="*/ 0 w 66"/>
                  <a:gd name="T5" fmla="*/ 0 h 153"/>
                  <a:gd name="T6" fmla="*/ 65 w 66"/>
                  <a:gd name="T7" fmla="*/ 0 h 153"/>
                  <a:gd name="T8" fmla="*/ 65 w 66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153">
                    <a:moveTo>
                      <a:pt x="65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65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32" name="Freeform 39"/>
              <p:cNvSpPr>
                <a:spLocks noChangeArrowheads="1"/>
              </p:cNvSpPr>
              <p:nvPr/>
            </p:nvSpPr>
            <p:spPr bwMode="auto">
              <a:xfrm>
                <a:off x="6750197" y="8351747"/>
                <a:ext cx="32589" cy="92274"/>
              </a:xfrm>
              <a:custGeom>
                <a:avLst/>
                <a:gdLst>
                  <a:gd name="T0" fmla="*/ 58 w 59"/>
                  <a:gd name="T1" fmla="*/ 152 h 153"/>
                  <a:gd name="T2" fmla="*/ 0 w 59"/>
                  <a:gd name="T3" fmla="*/ 152 h 153"/>
                  <a:gd name="T4" fmla="*/ 0 w 59"/>
                  <a:gd name="T5" fmla="*/ 0 h 153"/>
                  <a:gd name="T6" fmla="*/ 58 w 59"/>
                  <a:gd name="T7" fmla="*/ 0 h 153"/>
                  <a:gd name="T8" fmla="*/ 58 w 59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53">
                    <a:moveTo>
                      <a:pt x="58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47" name="Freeform 154"/>
              <p:cNvSpPr>
                <a:spLocks noChangeArrowheads="1"/>
              </p:cNvSpPr>
              <p:nvPr/>
            </p:nvSpPr>
            <p:spPr bwMode="auto">
              <a:xfrm>
                <a:off x="6519358" y="8316465"/>
                <a:ext cx="304164" cy="160123"/>
              </a:xfrm>
              <a:custGeom>
                <a:avLst/>
                <a:gdLst>
                  <a:gd name="T0" fmla="*/ 497 w 498"/>
                  <a:gd name="T1" fmla="*/ 0 h 264"/>
                  <a:gd name="T2" fmla="*/ 41 w 498"/>
                  <a:gd name="T3" fmla="*/ 0 h 264"/>
                  <a:gd name="T4" fmla="*/ 41 w 498"/>
                  <a:gd name="T5" fmla="*/ 53 h 264"/>
                  <a:gd name="T6" fmla="*/ 0 w 498"/>
                  <a:gd name="T7" fmla="*/ 53 h 264"/>
                  <a:gd name="T8" fmla="*/ 0 w 498"/>
                  <a:gd name="T9" fmla="*/ 217 h 264"/>
                  <a:gd name="T10" fmla="*/ 41 w 498"/>
                  <a:gd name="T11" fmla="*/ 217 h 264"/>
                  <a:gd name="T12" fmla="*/ 41 w 498"/>
                  <a:gd name="T13" fmla="*/ 263 h 264"/>
                  <a:gd name="T14" fmla="*/ 492 w 498"/>
                  <a:gd name="T15" fmla="*/ 263 h 264"/>
                  <a:gd name="T16" fmla="*/ 492 w 498"/>
                  <a:gd name="T17" fmla="*/ 263 h 264"/>
                  <a:gd name="T18" fmla="*/ 497 w 498"/>
                  <a:gd name="T19" fmla="*/ 263 h 264"/>
                  <a:gd name="T20" fmla="*/ 497 w 498"/>
                  <a:gd name="T21" fmla="*/ 0 h 264"/>
                  <a:gd name="T22" fmla="*/ 82 w 498"/>
                  <a:gd name="T23" fmla="*/ 35 h 264"/>
                  <a:gd name="T24" fmla="*/ 456 w 498"/>
                  <a:gd name="T25" fmla="*/ 35 h 264"/>
                  <a:gd name="T26" fmla="*/ 456 w 498"/>
                  <a:gd name="T27" fmla="*/ 228 h 264"/>
                  <a:gd name="T28" fmla="*/ 82 w 498"/>
                  <a:gd name="T29" fmla="*/ 228 h 264"/>
                  <a:gd name="T30" fmla="*/ 82 w 498"/>
                  <a:gd name="T31" fmla="*/ 35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8" h="264">
                    <a:moveTo>
                      <a:pt x="497" y="0"/>
                    </a:moveTo>
                    <a:lnTo>
                      <a:pt x="41" y="0"/>
                    </a:lnTo>
                    <a:lnTo>
                      <a:pt x="41" y="53"/>
                    </a:lnTo>
                    <a:lnTo>
                      <a:pt x="0" y="53"/>
                    </a:lnTo>
                    <a:lnTo>
                      <a:pt x="0" y="217"/>
                    </a:lnTo>
                    <a:lnTo>
                      <a:pt x="41" y="217"/>
                    </a:lnTo>
                    <a:lnTo>
                      <a:pt x="41" y="263"/>
                    </a:lnTo>
                    <a:lnTo>
                      <a:pt x="492" y="263"/>
                    </a:lnTo>
                    <a:lnTo>
                      <a:pt x="492" y="263"/>
                    </a:lnTo>
                    <a:lnTo>
                      <a:pt x="497" y="263"/>
                    </a:lnTo>
                    <a:lnTo>
                      <a:pt x="497" y="0"/>
                    </a:lnTo>
                    <a:close/>
                    <a:moveTo>
                      <a:pt x="82" y="35"/>
                    </a:moveTo>
                    <a:lnTo>
                      <a:pt x="456" y="35"/>
                    </a:lnTo>
                    <a:lnTo>
                      <a:pt x="456" y="228"/>
                    </a:lnTo>
                    <a:lnTo>
                      <a:pt x="82" y="228"/>
                    </a:lnTo>
                    <a:lnTo>
                      <a:pt x="82" y="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48" name="Freeform 155"/>
              <p:cNvSpPr>
                <a:spLocks noChangeArrowheads="1"/>
              </p:cNvSpPr>
              <p:nvPr/>
            </p:nvSpPr>
            <p:spPr bwMode="auto">
              <a:xfrm>
                <a:off x="6693165" y="8351747"/>
                <a:ext cx="38021" cy="92274"/>
              </a:xfrm>
              <a:custGeom>
                <a:avLst/>
                <a:gdLst>
                  <a:gd name="T0" fmla="*/ 64 w 65"/>
                  <a:gd name="T1" fmla="*/ 152 h 153"/>
                  <a:gd name="T2" fmla="*/ 0 w 65"/>
                  <a:gd name="T3" fmla="*/ 152 h 153"/>
                  <a:gd name="T4" fmla="*/ 0 w 65"/>
                  <a:gd name="T5" fmla="*/ 0 h 153"/>
                  <a:gd name="T6" fmla="*/ 64 w 65"/>
                  <a:gd name="T7" fmla="*/ 0 h 153"/>
                  <a:gd name="T8" fmla="*/ 64 w 65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53">
                    <a:moveTo>
                      <a:pt x="64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64" y="0"/>
                    </a:lnTo>
                    <a:lnTo>
                      <a:pt x="64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49" name="Freeform 156"/>
              <p:cNvSpPr>
                <a:spLocks noChangeArrowheads="1"/>
              </p:cNvSpPr>
              <p:nvPr/>
            </p:nvSpPr>
            <p:spPr bwMode="auto">
              <a:xfrm>
                <a:off x="6638851" y="8351747"/>
                <a:ext cx="38021" cy="92274"/>
              </a:xfrm>
              <a:custGeom>
                <a:avLst/>
                <a:gdLst>
                  <a:gd name="T0" fmla="*/ 65 w 66"/>
                  <a:gd name="T1" fmla="*/ 152 h 153"/>
                  <a:gd name="T2" fmla="*/ 0 w 66"/>
                  <a:gd name="T3" fmla="*/ 152 h 153"/>
                  <a:gd name="T4" fmla="*/ 0 w 66"/>
                  <a:gd name="T5" fmla="*/ 0 h 153"/>
                  <a:gd name="T6" fmla="*/ 65 w 66"/>
                  <a:gd name="T7" fmla="*/ 0 h 153"/>
                  <a:gd name="T8" fmla="*/ 65 w 66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153">
                    <a:moveTo>
                      <a:pt x="65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65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50" name="Freeform 157"/>
              <p:cNvSpPr>
                <a:spLocks noChangeArrowheads="1"/>
              </p:cNvSpPr>
              <p:nvPr/>
            </p:nvSpPr>
            <p:spPr bwMode="auto">
              <a:xfrm>
                <a:off x="6584536" y="8351747"/>
                <a:ext cx="38021" cy="92274"/>
              </a:xfrm>
              <a:custGeom>
                <a:avLst/>
                <a:gdLst>
                  <a:gd name="T0" fmla="*/ 65 w 66"/>
                  <a:gd name="T1" fmla="*/ 152 h 153"/>
                  <a:gd name="T2" fmla="*/ 0 w 66"/>
                  <a:gd name="T3" fmla="*/ 152 h 153"/>
                  <a:gd name="T4" fmla="*/ 0 w 66"/>
                  <a:gd name="T5" fmla="*/ 0 h 153"/>
                  <a:gd name="T6" fmla="*/ 65 w 66"/>
                  <a:gd name="T7" fmla="*/ 0 h 153"/>
                  <a:gd name="T8" fmla="*/ 65 w 66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153">
                    <a:moveTo>
                      <a:pt x="65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65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51" name="Freeform 158"/>
              <p:cNvSpPr>
                <a:spLocks noChangeArrowheads="1"/>
              </p:cNvSpPr>
              <p:nvPr/>
            </p:nvSpPr>
            <p:spPr bwMode="auto">
              <a:xfrm>
                <a:off x="6750197" y="8351747"/>
                <a:ext cx="32589" cy="92274"/>
              </a:xfrm>
              <a:custGeom>
                <a:avLst/>
                <a:gdLst>
                  <a:gd name="T0" fmla="*/ 58 w 59"/>
                  <a:gd name="T1" fmla="*/ 152 h 153"/>
                  <a:gd name="T2" fmla="*/ 0 w 59"/>
                  <a:gd name="T3" fmla="*/ 152 h 153"/>
                  <a:gd name="T4" fmla="*/ 0 w 59"/>
                  <a:gd name="T5" fmla="*/ 0 h 153"/>
                  <a:gd name="T6" fmla="*/ 58 w 59"/>
                  <a:gd name="T7" fmla="*/ 0 h 153"/>
                  <a:gd name="T8" fmla="*/ 58 w 59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53">
                    <a:moveTo>
                      <a:pt x="58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flipH="1">
              <a:off x="18031772" y="5645330"/>
              <a:ext cx="437627" cy="437028"/>
              <a:chOff x="6687734" y="5616088"/>
              <a:chExt cx="366627" cy="366383"/>
            </a:xfrm>
          </p:grpSpPr>
          <p:sp>
            <p:nvSpPr>
              <p:cNvPr id="140" name="Freeform 47"/>
              <p:cNvSpPr>
                <a:spLocks noChangeArrowheads="1"/>
              </p:cNvSpPr>
              <p:nvPr/>
            </p:nvSpPr>
            <p:spPr bwMode="auto">
              <a:xfrm flipH="1">
                <a:off x="6772783" y="5670367"/>
                <a:ext cx="175550" cy="238827"/>
              </a:xfrm>
              <a:custGeom>
                <a:avLst/>
                <a:gdLst>
                  <a:gd name="T0" fmla="*/ 0 w 288"/>
                  <a:gd name="T1" fmla="*/ 392 h 393"/>
                  <a:gd name="T2" fmla="*/ 0 w 288"/>
                  <a:gd name="T3" fmla="*/ 392 h 393"/>
                  <a:gd name="T4" fmla="*/ 0 w 288"/>
                  <a:gd name="T5" fmla="*/ 327 h 393"/>
                  <a:gd name="T6" fmla="*/ 53 w 288"/>
                  <a:gd name="T7" fmla="*/ 280 h 393"/>
                  <a:gd name="T8" fmla="*/ 176 w 288"/>
                  <a:gd name="T9" fmla="*/ 134 h 393"/>
                  <a:gd name="T10" fmla="*/ 117 w 288"/>
                  <a:gd name="T11" fmla="*/ 82 h 393"/>
                  <a:gd name="T12" fmla="*/ 35 w 288"/>
                  <a:gd name="T13" fmla="*/ 117 h 393"/>
                  <a:gd name="T14" fmla="*/ 6 w 288"/>
                  <a:gd name="T15" fmla="*/ 41 h 393"/>
                  <a:gd name="T16" fmla="*/ 135 w 288"/>
                  <a:gd name="T17" fmla="*/ 0 h 393"/>
                  <a:gd name="T18" fmla="*/ 281 w 288"/>
                  <a:gd name="T19" fmla="*/ 122 h 393"/>
                  <a:gd name="T20" fmla="*/ 193 w 288"/>
                  <a:gd name="T21" fmla="*/ 275 h 393"/>
                  <a:gd name="T22" fmla="*/ 152 w 288"/>
                  <a:gd name="T23" fmla="*/ 304 h 393"/>
                  <a:gd name="T24" fmla="*/ 152 w 288"/>
                  <a:gd name="T25" fmla="*/ 304 h 393"/>
                  <a:gd name="T26" fmla="*/ 287 w 288"/>
                  <a:gd name="T27" fmla="*/ 304 h 393"/>
                  <a:gd name="T28" fmla="*/ 287 w 288"/>
                  <a:gd name="T29" fmla="*/ 392 h 393"/>
                  <a:gd name="T30" fmla="*/ 0 w 288"/>
                  <a:gd name="T31" fmla="*/ 392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" h="393">
                    <a:moveTo>
                      <a:pt x="0" y="392"/>
                    </a:moveTo>
                    <a:lnTo>
                      <a:pt x="0" y="392"/>
                    </a:lnTo>
                    <a:cubicBezTo>
                      <a:pt x="0" y="327"/>
                      <a:pt x="0" y="327"/>
                      <a:pt x="0" y="327"/>
                    </a:cubicBezTo>
                    <a:cubicBezTo>
                      <a:pt x="53" y="280"/>
                      <a:pt x="53" y="280"/>
                      <a:pt x="53" y="280"/>
                    </a:cubicBezTo>
                    <a:cubicBezTo>
                      <a:pt x="135" y="210"/>
                      <a:pt x="176" y="169"/>
                      <a:pt x="176" y="134"/>
                    </a:cubicBezTo>
                    <a:cubicBezTo>
                      <a:pt x="176" y="105"/>
                      <a:pt x="158" y="82"/>
                      <a:pt x="117" y="82"/>
                    </a:cubicBezTo>
                    <a:cubicBezTo>
                      <a:pt x="82" y="82"/>
                      <a:pt x="53" y="99"/>
                      <a:pt x="35" y="117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35" y="17"/>
                      <a:pt x="82" y="0"/>
                      <a:pt x="135" y="0"/>
                    </a:cubicBezTo>
                    <a:cubicBezTo>
                      <a:pt x="228" y="0"/>
                      <a:pt x="281" y="46"/>
                      <a:pt x="281" y="122"/>
                    </a:cubicBezTo>
                    <a:cubicBezTo>
                      <a:pt x="281" y="187"/>
                      <a:pt x="240" y="234"/>
                      <a:pt x="193" y="275"/>
                    </a:cubicBezTo>
                    <a:cubicBezTo>
                      <a:pt x="152" y="304"/>
                      <a:pt x="152" y="304"/>
                      <a:pt x="152" y="304"/>
                    </a:cubicBezTo>
                    <a:lnTo>
                      <a:pt x="152" y="304"/>
                    </a:lnTo>
                    <a:cubicBezTo>
                      <a:pt x="287" y="304"/>
                      <a:pt x="287" y="304"/>
                      <a:pt x="287" y="304"/>
                    </a:cubicBezTo>
                    <a:cubicBezTo>
                      <a:pt x="287" y="392"/>
                      <a:pt x="287" y="392"/>
                      <a:pt x="287" y="392"/>
                    </a:cubicBezTo>
                    <a:lnTo>
                      <a:pt x="0" y="39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60" name="Freeform 167"/>
              <p:cNvSpPr>
                <a:spLocks noChangeArrowheads="1"/>
              </p:cNvSpPr>
              <p:nvPr/>
            </p:nvSpPr>
            <p:spPr bwMode="auto">
              <a:xfrm>
                <a:off x="6687734" y="5616088"/>
                <a:ext cx="366627" cy="366383"/>
              </a:xfrm>
              <a:custGeom>
                <a:avLst/>
                <a:gdLst>
                  <a:gd name="T0" fmla="*/ 0 w 598"/>
                  <a:gd name="T1" fmla="*/ 298 h 598"/>
                  <a:gd name="T2" fmla="*/ 0 w 598"/>
                  <a:gd name="T3" fmla="*/ 298 h 598"/>
                  <a:gd name="T4" fmla="*/ 298 w 598"/>
                  <a:gd name="T5" fmla="*/ 0 h 598"/>
                  <a:gd name="T6" fmla="*/ 597 w 598"/>
                  <a:gd name="T7" fmla="*/ 298 h 598"/>
                  <a:gd name="T8" fmla="*/ 298 w 598"/>
                  <a:gd name="T9" fmla="*/ 597 h 598"/>
                  <a:gd name="T10" fmla="*/ 0 w 598"/>
                  <a:gd name="T11" fmla="*/ 298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8" h="598">
                    <a:moveTo>
                      <a:pt x="0" y="298"/>
                    </a:moveTo>
                    <a:lnTo>
                      <a:pt x="0" y="298"/>
                    </a:lnTo>
                    <a:cubicBezTo>
                      <a:pt x="0" y="134"/>
                      <a:pt x="129" y="0"/>
                      <a:pt x="298" y="0"/>
                    </a:cubicBezTo>
                    <a:cubicBezTo>
                      <a:pt x="462" y="0"/>
                      <a:pt x="597" y="134"/>
                      <a:pt x="597" y="298"/>
                    </a:cubicBezTo>
                    <a:cubicBezTo>
                      <a:pt x="597" y="462"/>
                      <a:pt x="462" y="597"/>
                      <a:pt x="298" y="597"/>
                    </a:cubicBezTo>
                    <a:cubicBezTo>
                      <a:pt x="129" y="597"/>
                      <a:pt x="0" y="462"/>
                      <a:pt x="0" y="298"/>
                    </a:cubicBezTo>
                  </a:path>
                </a:pathLst>
              </a:custGeom>
              <a:noFill/>
              <a:ln w="4320" cap="flat">
                <a:solidFill>
                  <a:schemeClr val="accent4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sp>
          <p:nvSpPr>
            <p:cNvPr id="264" name="Freeform 171"/>
            <p:cNvSpPr>
              <a:spLocks noChangeArrowheads="1"/>
            </p:cNvSpPr>
            <p:nvPr/>
          </p:nvSpPr>
          <p:spPr bwMode="auto">
            <a:xfrm flipH="1">
              <a:off x="12054116" y="5072339"/>
              <a:ext cx="346859" cy="663635"/>
            </a:xfrm>
            <a:custGeom>
              <a:avLst/>
              <a:gdLst>
                <a:gd name="T0" fmla="*/ 369 w 475"/>
                <a:gd name="T1" fmla="*/ 99 h 908"/>
                <a:gd name="T2" fmla="*/ 146 w 475"/>
                <a:gd name="T3" fmla="*/ 35 h 908"/>
                <a:gd name="T4" fmla="*/ 76 w 475"/>
                <a:gd name="T5" fmla="*/ 35 h 908"/>
                <a:gd name="T6" fmla="*/ 0 w 475"/>
                <a:gd name="T7" fmla="*/ 204 h 908"/>
                <a:gd name="T8" fmla="*/ 105 w 475"/>
                <a:gd name="T9" fmla="*/ 907 h 908"/>
                <a:gd name="T10" fmla="*/ 474 w 475"/>
                <a:gd name="T11" fmla="*/ 801 h 908"/>
                <a:gd name="T12" fmla="*/ 369 w 475"/>
                <a:gd name="T13" fmla="*/ 99 h 908"/>
                <a:gd name="T14" fmla="*/ 117 w 475"/>
                <a:gd name="T15" fmla="*/ 854 h 908"/>
                <a:gd name="T16" fmla="*/ 117 w 475"/>
                <a:gd name="T17" fmla="*/ 766 h 908"/>
                <a:gd name="T18" fmla="*/ 117 w 475"/>
                <a:gd name="T19" fmla="*/ 854 h 908"/>
                <a:gd name="T20" fmla="*/ 117 w 475"/>
                <a:gd name="T21" fmla="*/ 737 h 908"/>
                <a:gd name="T22" fmla="*/ 117 w 475"/>
                <a:gd name="T23" fmla="*/ 649 h 908"/>
                <a:gd name="T24" fmla="*/ 117 w 475"/>
                <a:gd name="T25" fmla="*/ 737 h 908"/>
                <a:gd name="T26" fmla="*/ 117 w 475"/>
                <a:gd name="T27" fmla="*/ 626 h 908"/>
                <a:gd name="T28" fmla="*/ 117 w 475"/>
                <a:gd name="T29" fmla="*/ 538 h 908"/>
                <a:gd name="T30" fmla="*/ 117 w 475"/>
                <a:gd name="T31" fmla="*/ 626 h 908"/>
                <a:gd name="T32" fmla="*/ 240 w 475"/>
                <a:gd name="T33" fmla="*/ 854 h 908"/>
                <a:gd name="T34" fmla="*/ 240 w 475"/>
                <a:gd name="T35" fmla="*/ 766 h 908"/>
                <a:gd name="T36" fmla="*/ 240 w 475"/>
                <a:gd name="T37" fmla="*/ 854 h 908"/>
                <a:gd name="T38" fmla="*/ 240 w 475"/>
                <a:gd name="T39" fmla="*/ 737 h 908"/>
                <a:gd name="T40" fmla="*/ 240 w 475"/>
                <a:gd name="T41" fmla="*/ 649 h 908"/>
                <a:gd name="T42" fmla="*/ 240 w 475"/>
                <a:gd name="T43" fmla="*/ 737 h 908"/>
                <a:gd name="T44" fmla="*/ 240 w 475"/>
                <a:gd name="T45" fmla="*/ 626 h 908"/>
                <a:gd name="T46" fmla="*/ 240 w 475"/>
                <a:gd name="T47" fmla="*/ 538 h 908"/>
                <a:gd name="T48" fmla="*/ 240 w 475"/>
                <a:gd name="T49" fmla="*/ 626 h 908"/>
                <a:gd name="T50" fmla="*/ 357 w 475"/>
                <a:gd name="T51" fmla="*/ 854 h 908"/>
                <a:gd name="T52" fmla="*/ 357 w 475"/>
                <a:gd name="T53" fmla="*/ 766 h 908"/>
                <a:gd name="T54" fmla="*/ 357 w 475"/>
                <a:gd name="T55" fmla="*/ 854 h 908"/>
                <a:gd name="T56" fmla="*/ 357 w 475"/>
                <a:gd name="T57" fmla="*/ 737 h 908"/>
                <a:gd name="T58" fmla="*/ 357 w 475"/>
                <a:gd name="T59" fmla="*/ 649 h 908"/>
                <a:gd name="T60" fmla="*/ 357 w 475"/>
                <a:gd name="T61" fmla="*/ 737 h 908"/>
                <a:gd name="T62" fmla="*/ 357 w 475"/>
                <a:gd name="T63" fmla="*/ 626 h 908"/>
                <a:gd name="T64" fmla="*/ 357 w 475"/>
                <a:gd name="T65" fmla="*/ 538 h 908"/>
                <a:gd name="T66" fmla="*/ 357 w 475"/>
                <a:gd name="T67" fmla="*/ 626 h 908"/>
                <a:gd name="T68" fmla="*/ 410 w 475"/>
                <a:gd name="T69" fmla="*/ 438 h 908"/>
                <a:gd name="T70" fmla="*/ 129 w 475"/>
                <a:gd name="T71" fmla="*/ 503 h 908"/>
                <a:gd name="T72" fmla="*/ 70 w 475"/>
                <a:gd name="T73" fmla="*/ 239 h 908"/>
                <a:gd name="T74" fmla="*/ 345 w 475"/>
                <a:gd name="T75" fmla="*/ 175 h 908"/>
                <a:gd name="T76" fmla="*/ 410 w 475"/>
                <a:gd name="T77" fmla="*/ 438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75" h="908">
                  <a:moveTo>
                    <a:pt x="369" y="99"/>
                  </a:moveTo>
                  <a:lnTo>
                    <a:pt x="369" y="99"/>
                  </a:lnTo>
                  <a:cubicBezTo>
                    <a:pt x="146" y="99"/>
                    <a:pt x="146" y="99"/>
                    <a:pt x="146" y="99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6" y="11"/>
                    <a:pt x="129" y="0"/>
                    <a:pt x="111" y="0"/>
                  </a:cubicBezTo>
                  <a:cubicBezTo>
                    <a:pt x="94" y="0"/>
                    <a:pt x="76" y="11"/>
                    <a:pt x="76" y="35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35" y="117"/>
                    <a:pt x="0" y="158"/>
                    <a:pt x="0" y="204"/>
                  </a:cubicBezTo>
                  <a:cubicBezTo>
                    <a:pt x="0" y="801"/>
                    <a:pt x="0" y="801"/>
                    <a:pt x="0" y="801"/>
                  </a:cubicBezTo>
                  <a:cubicBezTo>
                    <a:pt x="0" y="860"/>
                    <a:pt x="47" y="907"/>
                    <a:pt x="105" y="907"/>
                  </a:cubicBezTo>
                  <a:cubicBezTo>
                    <a:pt x="369" y="907"/>
                    <a:pt x="369" y="907"/>
                    <a:pt x="369" y="907"/>
                  </a:cubicBezTo>
                  <a:cubicBezTo>
                    <a:pt x="427" y="907"/>
                    <a:pt x="474" y="860"/>
                    <a:pt x="474" y="801"/>
                  </a:cubicBezTo>
                  <a:cubicBezTo>
                    <a:pt x="474" y="204"/>
                    <a:pt x="474" y="204"/>
                    <a:pt x="474" y="204"/>
                  </a:cubicBezTo>
                  <a:cubicBezTo>
                    <a:pt x="474" y="146"/>
                    <a:pt x="427" y="99"/>
                    <a:pt x="369" y="99"/>
                  </a:cubicBezTo>
                  <a:close/>
                  <a:moveTo>
                    <a:pt x="117" y="854"/>
                  </a:moveTo>
                  <a:lnTo>
                    <a:pt x="117" y="854"/>
                  </a:lnTo>
                  <a:cubicBezTo>
                    <a:pt x="94" y="854"/>
                    <a:pt x="76" y="836"/>
                    <a:pt x="76" y="807"/>
                  </a:cubicBezTo>
                  <a:cubicBezTo>
                    <a:pt x="76" y="784"/>
                    <a:pt x="94" y="766"/>
                    <a:pt x="117" y="766"/>
                  </a:cubicBezTo>
                  <a:cubicBezTo>
                    <a:pt x="146" y="766"/>
                    <a:pt x="164" y="784"/>
                    <a:pt x="164" y="807"/>
                  </a:cubicBezTo>
                  <a:cubicBezTo>
                    <a:pt x="164" y="836"/>
                    <a:pt x="146" y="854"/>
                    <a:pt x="117" y="854"/>
                  </a:cubicBezTo>
                  <a:close/>
                  <a:moveTo>
                    <a:pt x="117" y="737"/>
                  </a:moveTo>
                  <a:lnTo>
                    <a:pt x="117" y="737"/>
                  </a:lnTo>
                  <a:cubicBezTo>
                    <a:pt x="94" y="737"/>
                    <a:pt x="76" y="719"/>
                    <a:pt x="76" y="696"/>
                  </a:cubicBezTo>
                  <a:cubicBezTo>
                    <a:pt x="76" y="672"/>
                    <a:pt x="94" y="649"/>
                    <a:pt x="117" y="649"/>
                  </a:cubicBezTo>
                  <a:cubicBezTo>
                    <a:pt x="146" y="649"/>
                    <a:pt x="164" y="672"/>
                    <a:pt x="164" y="696"/>
                  </a:cubicBezTo>
                  <a:cubicBezTo>
                    <a:pt x="164" y="719"/>
                    <a:pt x="146" y="737"/>
                    <a:pt x="117" y="737"/>
                  </a:cubicBezTo>
                  <a:close/>
                  <a:moveTo>
                    <a:pt x="117" y="626"/>
                  </a:moveTo>
                  <a:lnTo>
                    <a:pt x="117" y="626"/>
                  </a:lnTo>
                  <a:cubicBezTo>
                    <a:pt x="94" y="626"/>
                    <a:pt x="76" y="602"/>
                    <a:pt x="76" y="579"/>
                  </a:cubicBezTo>
                  <a:cubicBezTo>
                    <a:pt x="76" y="555"/>
                    <a:pt x="94" y="538"/>
                    <a:pt x="117" y="538"/>
                  </a:cubicBezTo>
                  <a:cubicBezTo>
                    <a:pt x="146" y="538"/>
                    <a:pt x="164" y="555"/>
                    <a:pt x="164" y="579"/>
                  </a:cubicBezTo>
                  <a:cubicBezTo>
                    <a:pt x="164" y="602"/>
                    <a:pt x="146" y="626"/>
                    <a:pt x="117" y="626"/>
                  </a:cubicBezTo>
                  <a:close/>
                  <a:moveTo>
                    <a:pt x="240" y="854"/>
                  </a:moveTo>
                  <a:lnTo>
                    <a:pt x="240" y="854"/>
                  </a:lnTo>
                  <a:cubicBezTo>
                    <a:pt x="211" y="854"/>
                    <a:pt x="193" y="836"/>
                    <a:pt x="193" y="807"/>
                  </a:cubicBezTo>
                  <a:cubicBezTo>
                    <a:pt x="193" y="784"/>
                    <a:pt x="211" y="766"/>
                    <a:pt x="240" y="766"/>
                  </a:cubicBezTo>
                  <a:cubicBezTo>
                    <a:pt x="264" y="766"/>
                    <a:pt x="281" y="784"/>
                    <a:pt x="281" y="807"/>
                  </a:cubicBezTo>
                  <a:cubicBezTo>
                    <a:pt x="281" y="836"/>
                    <a:pt x="264" y="854"/>
                    <a:pt x="240" y="854"/>
                  </a:cubicBezTo>
                  <a:close/>
                  <a:moveTo>
                    <a:pt x="240" y="737"/>
                  </a:moveTo>
                  <a:lnTo>
                    <a:pt x="240" y="737"/>
                  </a:lnTo>
                  <a:cubicBezTo>
                    <a:pt x="211" y="737"/>
                    <a:pt x="193" y="719"/>
                    <a:pt x="193" y="696"/>
                  </a:cubicBezTo>
                  <a:cubicBezTo>
                    <a:pt x="193" y="672"/>
                    <a:pt x="211" y="649"/>
                    <a:pt x="240" y="649"/>
                  </a:cubicBezTo>
                  <a:cubicBezTo>
                    <a:pt x="264" y="649"/>
                    <a:pt x="281" y="672"/>
                    <a:pt x="281" y="696"/>
                  </a:cubicBezTo>
                  <a:cubicBezTo>
                    <a:pt x="281" y="719"/>
                    <a:pt x="264" y="737"/>
                    <a:pt x="240" y="737"/>
                  </a:cubicBezTo>
                  <a:close/>
                  <a:moveTo>
                    <a:pt x="240" y="626"/>
                  </a:moveTo>
                  <a:lnTo>
                    <a:pt x="240" y="626"/>
                  </a:lnTo>
                  <a:cubicBezTo>
                    <a:pt x="211" y="626"/>
                    <a:pt x="193" y="602"/>
                    <a:pt x="193" y="579"/>
                  </a:cubicBezTo>
                  <a:cubicBezTo>
                    <a:pt x="193" y="555"/>
                    <a:pt x="211" y="538"/>
                    <a:pt x="240" y="538"/>
                  </a:cubicBezTo>
                  <a:cubicBezTo>
                    <a:pt x="264" y="538"/>
                    <a:pt x="281" y="555"/>
                    <a:pt x="281" y="579"/>
                  </a:cubicBezTo>
                  <a:cubicBezTo>
                    <a:pt x="281" y="602"/>
                    <a:pt x="264" y="626"/>
                    <a:pt x="240" y="626"/>
                  </a:cubicBezTo>
                  <a:close/>
                  <a:moveTo>
                    <a:pt x="357" y="854"/>
                  </a:moveTo>
                  <a:lnTo>
                    <a:pt x="357" y="854"/>
                  </a:lnTo>
                  <a:cubicBezTo>
                    <a:pt x="334" y="854"/>
                    <a:pt x="310" y="836"/>
                    <a:pt x="310" y="807"/>
                  </a:cubicBezTo>
                  <a:cubicBezTo>
                    <a:pt x="310" y="784"/>
                    <a:pt x="334" y="766"/>
                    <a:pt x="357" y="766"/>
                  </a:cubicBezTo>
                  <a:cubicBezTo>
                    <a:pt x="380" y="766"/>
                    <a:pt x="404" y="784"/>
                    <a:pt x="404" y="807"/>
                  </a:cubicBezTo>
                  <a:cubicBezTo>
                    <a:pt x="404" y="836"/>
                    <a:pt x="380" y="854"/>
                    <a:pt x="357" y="854"/>
                  </a:cubicBezTo>
                  <a:close/>
                  <a:moveTo>
                    <a:pt x="357" y="737"/>
                  </a:moveTo>
                  <a:lnTo>
                    <a:pt x="357" y="737"/>
                  </a:lnTo>
                  <a:cubicBezTo>
                    <a:pt x="334" y="737"/>
                    <a:pt x="310" y="719"/>
                    <a:pt x="310" y="696"/>
                  </a:cubicBezTo>
                  <a:cubicBezTo>
                    <a:pt x="310" y="672"/>
                    <a:pt x="334" y="649"/>
                    <a:pt x="357" y="649"/>
                  </a:cubicBezTo>
                  <a:cubicBezTo>
                    <a:pt x="380" y="649"/>
                    <a:pt x="404" y="672"/>
                    <a:pt x="404" y="696"/>
                  </a:cubicBezTo>
                  <a:cubicBezTo>
                    <a:pt x="404" y="719"/>
                    <a:pt x="380" y="737"/>
                    <a:pt x="357" y="737"/>
                  </a:cubicBezTo>
                  <a:close/>
                  <a:moveTo>
                    <a:pt x="357" y="626"/>
                  </a:moveTo>
                  <a:lnTo>
                    <a:pt x="357" y="626"/>
                  </a:lnTo>
                  <a:cubicBezTo>
                    <a:pt x="334" y="626"/>
                    <a:pt x="310" y="602"/>
                    <a:pt x="310" y="579"/>
                  </a:cubicBezTo>
                  <a:cubicBezTo>
                    <a:pt x="310" y="555"/>
                    <a:pt x="334" y="538"/>
                    <a:pt x="357" y="538"/>
                  </a:cubicBezTo>
                  <a:cubicBezTo>
                    <a:pt x="380" y="538"/>
                    <a:pt x="404" y="555"/>
                    <a:pt x="404" y="579"/>
                  </a:cubicBezTo>
                  <a:cubicBezTo>
                    <a:pt x="404" y="602"/>
                    <a:pt x="380" y="626"/>
                    <a:pt x="357" y="626"/>
                  </a:cubicBezTo>
                  <a:close/>
                  <a:moveTo>
                    <a:pt x="410" y="438"/>
                  </a:moveTo>
                  <a:lnTo>
                    <a:pt x="410" y="438"/>
                  </a:lnTo>
                  <a:cubicBezTo>
                    <a:pt x="410" y="473"/>
                    <a:pt x="380" y="503"/>
                    <a:pt x="345" y="503"/>
                  </a:cubicBezTo>
                  <a:cubicBezTo>
                    <a:pt x="129" y="503"/>
                    <a:pt x="129" y="503"/>
                    <a:pt x="129" y="503"/>
                  </a:cubicBezTo>
                  <a:cubicBezTo>
                    <a:pt x="94" y="503"/>
                    <a:pt x="70" y="473"/>
                    <a:pt x="70" y="438"/>
                  </a:cubicBezTo>
                  <a:cubicBezTo>
                    <a:pt x="70" y="239"/>
                    <a:pt x="70" y="239"/>
                    <a:pt x="70" y="239"/>
                  </a:cubicBezTo>
                  <a:cubicBezTo>
                    <a:pt x="70" y="204"/>
                    <a:pt x="94" y="175"/>
                    <a:pt x="129" y="175"/>
                  </a:cubicBezTo>
                  <a:cubicBezTo>
                    <a:pt x="345" y="175"/>
                    <a:pt x="345" y="175"/>
                    <a:pt x="345" y="175"/>
                  </a:cubicBezTo>
                  <a:cubicBezTo>
                    <a:pt x="380" y="175"/>
                    <a:pt x="410" y="204"/>
                    <a:pt x="410" y="239"/>
                  </a:cubicBezTo>
                  <a:lnTo>
                    <a:pt x="410" y="43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 flipH="1">
              <a:off x="11538689" y="5486706"/>
              <a:ext cx="363068" cy="190998"/>
              <a:chOff x="12189847" y="5483105"/>
              <a:chExt cx="304164" cy="160123"/>
            </a:xfrm>
            <a:solidFill>
              <a:schemeClr val="accent5"/>
            </a:solidFill>
          </p:grpSpPr>
          <p:sp>
            <p:nvSpPr>
              <p:cNvPr id="148" name="Freeform 55"/>
              <p:cNvSpPr>
                <a:spLocks noChangeArrowheads="1"/>
              </p:cNvSpPr>
              <p:nvPr/>
            </p:nvSpPr>
            <p:spPr bwMode="auto">
              <a:xfrm>
                <a:off x="12363655" y="5515673"/>
                <a:ext cx="38021" cy="92274"/>
              </a:xfrm>
              <a:custGeom>
                <a:avLst/>
                <a:gdLst>
                  <a:gd name="T0" fmla="*/ 64 w 65"/>
                  <a:gd name="T1" fmla="*/ 152 h 153"/>
                  <a:gd name="T2" fmla="*/ 0 w 65"/>
                  <a:gd name="T3" fmla="*/ 152 h 153"/>
                  <a:gd name="T4" fmla="*/ 0 w 65"/>
                  <a:gd name="T5" fmla="*/ 0 h 153"/>
                  <a:gd name="T6" fmla="*/ 64 w 65"/>
                  <a:gd name="T7" fmla="*/ 0 h 153"/>
                  <a:gd name="T8" fmla="*/ 64 w 65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53">
                    <a:moveTo>
                      <a:pt x="64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64" y="0"/>
                    </a:lnTo>
                    <a:lnTo>
                      <a:pt x="64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49" name="Freeform 56"/>
              <p:cNvSpPr>
                <a:spLocks noChangeArrowheads="1"/>
              </p:cNvSpPr>
              <p:nvPr/>
            </p:nvSpPr>
            <p:spPr bwMode="auto">
              <a:xfrm>
                <a:off x="12309340" y="5515673"/>
                <a:ext cx="38021" cy="92274"/>
              </a:xfrm>
              <a:custGeom>
                <a:avLst/>
                <a:gdLst>
                  <a:gd name="T0" fmla="*/ 64 w 65"/>
                  <a:gd name="T1" fmla="*/ 152 h 153"/>
                  <a:gd name="T2" fmla="*/ 0 w 65"/>
                  <a:gd name="T3" fmla="*/ 152 h 153"/>
                  <a:gd name="T4" fmla="*/ 0 w 65"/>
                  <a:gd name="T5" fmla="*/ 0 h 153"/>
                  <a:gd name="T6" fmla="*/ 64 w 65"/>
                  <a:gd name="T7" fmla="*/ 0 h 153"/>
                  <a:gd name="T8" fmla="*/ 64 w 65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53">
                    <a:moveTo>
                      <a:pt x="64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64" y="0"/>
                    </a:lnTo>
                    <a:lnTo>
                      <a:pt x="64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50" name="Freeform 57"/>
              <p:cNvSpPr>
                <a:spLocks noChangeArrowheads="1"/>
              </p:cNvSpPr>
              <p:nvPr/>
            </p:nvSpPr>
            <p:spPr bwMode="auto">
              <a:xfrm>
                <a:off x="12255024" y="5515673"/>
                <a:ext cx="35304" cy="92274"/>
              </a:xfrm>
              <a:custGeom>
                <a:avLst/>
                <a:gdLst>
                  <a:gd name="T0" fmla="*/ 59 w 60"/>
                  <a:gd name="T1" fmla="*/ 152 h 153"/>
                  <a:gd name="T2" fmla="*/ 0 w 60"/>
                  <a:gd name="T3" fmla="*/ 152 h 153"/>
                  <a:gd name="T4" fmla="*/ 0 w 60"/>
                  <a:gd name="T5" fmla="*/ 0 h 153"/>
                  <a:gd name="T6" fmla="*/ 59 w 60"/>
                  <a:gd name="T7" fmla="*/ 0 h 153"/>
                  <a:gd name="T8" fmla="*/ 59 w 60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53">
                    <a:moveTo>
                      <a:pt x="59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51" name="Freeform 58"/>
              <p:cNvSpPr>
                <a:spLocks noChangeArrowheads="1"/>
              </p:cNvSpPr>
              <p:nvPr/>
            </p:nvSpPr>
            <p:spPr bwMode="auto">
              <a:xfrm>
                <a:off x="12420685" y="5515673"/>
                <a:ext cx="35304" cy="92274"/>
              </a:xfrm>
              <a:custGeom>
                <a:avLst/>
                <a:gdLst>
                  <a:gd name="T0" fmla="*/ 59 w 60"/>
                  <a:gd name="T1" fmla="*/ 152 h 153"/>
                  <a:gd name="T2" fmla="*/ 0 w 60"/>
                  <a:gd name="T3" fmla="*/ 152 h 153"/>
                  <a:gd name="T4" fmla="*/ 0 w 60"/>
                  <a:gd name="T5" fmla="*/ 0 h 153"/>
                  <a:gd name="T6" fmla="*/ 59 w 60"/>
                  <a:gd name="T7" fmla="*/ 0 h 153"/>
                  <a:gd name="T8" fmla="*/ 59 w 60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53">
                    <a:moveTo>
                      <a:pt x="59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66" name="Freeform 173"/>
              <p:cNvSpPr>
                <a:spLocks noChangeArrowheads="1"/>
              </p:cNvSpPr>
              <p:nvPr/>
            </p:nvSpPr>
            <p:spPr bwMode="auto">
              <a:xfrm>
                <a:off x="12189847" y="5483105"/>
                <a:ext cx="304164" cy="160123"/>
              </a:xfrm>
              <a:custGeom>
                <a:avLst/>
                <a:gdLst>
                  <a:gd name="T0" fmla="*/ 497 w 498"/>
                  <a:gd name="T1" fmla="*/ 0 h 265"/>
                  <a:gd name="T2" fmla="*/ 41 w 498"/>
                  <a:gd name="T3" fmla="*/ 0 h 265"/>
                  <a:gd name="T4" fmla="*/ 41 w 498"/>
                  <a:gd name="T5" fmla="*/ 47 h 265"/>
                  <a:gd name="T6" fmla="*/ 0 w 498"/>
                  <a:gd name="T7" fmla="*/ 47 h 265"/>
                  <a:gd name="T8" fmla="*/ 0 w 498"/>
                  <a:gd name="T9" fmla="*/ 211 h 265"/>
                  <a:gd name="T10" fmla="*/ 41 w 498"/>
                  <a:gd name="T11" fmla="*/ 211 h 265"/>
                  <a:gd name="T12" fmla="*/ 41 w 498"/>
                  <a:gd name="T13" fmla="*/ 264 h 265"/>
                  <a:gd name="T14" fmla="*/ 491 w 498"/>
                  <a:gd name="T15" fmla="*/ 264 h 265"/>
                  <a:gd name="T16" fmla="*/ 491 w 498"/>
                  <a:gd name="T17" fmla="*/ 264 h 265"/>
                  <a:gd name="T18" fmla="*/ 497 w 498"/>
                  <a:gd name="T19" fmla="*/ 264 h 265"/>
                  <a:gd name="T20" fmla="*/ 497 w 498"/>
                  <a:gd name="T21" fmla="*/ 0 h 265"/>
                  <a:gd name="T22" fmla="*/ 82 w 498"/>
                  <a:gd name="T23" fmla="*/ 35 h 265"/>
                  <a:gd name="T24" fmla="*/ 456 w 498"/>
                  <a:gd name="T25" fmla="*/ 35 h 265"/>
                  <a:gd name="T26" fmla="*/ 456 w 498"/>
                  <a:gd name="T27" fmla="*/ 228 h 265"/>
                  <a:gd name="T28" fmla="*/ 82 w 498"/>
                  <a:gd name="T29" fmla="*/ 228 h 265"/>
                  <a:gd name="T30" fmla="*/ 82 w 498"/>
                  <a:gd name="T31" fmla="*/ 3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8" h="265">
                    <a:moveTo>
                      <a:pt x="497" y="0"/>
                    </a:moveTo>
                    <a:lnTo>
                      <a:pt x="41" y="0"/>
                    </a:lnTo>
                    <a:lnTo>
                      <a:pt x="41" y="47"/>
                    </a:lnTo>
                    <a:lnTo>
                      <a:pt x="0" y="47"/>
                    </a:lnTo>
                    <a:lnTo>
                      <a:pt x="0" y="211"/>
                    </a:lnTo>
                    <a:lnTo>
                      <a:pt x="41" y="211"/>
                    </a:lnTo>
                    <a:lnTo>
                      <a:pt x="41" y="264"/>
                    </a:lnTo>
                    <a:lnTo>
                      <a:pt x="491" y="264"/>
                    </a:lnTo>
                    <a:lnTo>
                      <a:pt x="491" y="264"/>
                    </a:lnTo>
                    <a:lnTo>
                      <a:pt x="497" y="264"/>
                    </a:lnTo>
                    <a:lnTo>
                      <a:pt x="497" y="0"/>
                    </a:lnTo>
                    <a:close/>
                    <a:moveTo>
                      <a:pt x="82" y="35"/>
                    </a:moveTo>
                    <a:lnTo>
                      <a:pt x="456" y="35"/>
                    </a:lnTo>
                    <a:lnTo>
                      <a:pt x="456" y="228"/>
                    </a:lnTo>
                    <a:lnTo>
                      <a:pt x="82" y="228"/>
                    </a:lnTo>
                    <a:lnTo>
                      <a:pt x="82" y="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67" name="Freeform 174"/>
              <p:cNvSpPr>
                <a:spLocks noChangeArrowheads="1"/>
              </p:cNvSpPr>
              <p:nvPr/>
            </p:nvSpPr>
            <p:spPr bwMode="auto">
              <a:xfrm>
                <a:off x="12363655" y="5515673"/>
                <a:ext cx="38021" cy="92274"/>
              </a:xfrm>
              <a:custGeom>
                <a:avLst/>
                <a:gdLst>
                  <a:gd name="T0" fmla="*/ 64 w 65"/>
                  <a:gd name="T1" fmla="*/ 152 h 153"/>
                  <a:gd name="T2" fmla="*/ 0 w 65"/>
                  <a:gd name="T3" fmla="*/ 152 h 153"/>
                  <a:gd name="T4" fmla="*/ 0 w 65"/>
                  <a:gd name="T5" fmla="*/ 0 h 153"/>
                  <a:gd name="T6" fmla="*/ 64 w 65"/>
                  <a:gd name="T7" fmla="*/ 0 h 153"/>
                  <a:gd name="T8" fmla="*/ 64 w 65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53">
                    <a:moveTo>
                      <a:pt x="64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64" y="0"/>
                    </a:lnTo>
                    <a:lnTo>
                      <a:pt x="64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68" name="Freeform 175"/>
              <p:cNvSpPr>
                <a:spLocks noChangeArrowheads="1"/>
              </p:cNvSpPr>
              <p:nvPr/>
            </p:nvSpPr>
            <p:spPr bwMode="auto">
              <a:xfrm>
                <a:off x="12309340" y="5515673"/>
                <a:ext cx="38021" cy="92274"/>
              </a:xfrm>
              <a:custGeom>
                <a:avLst/>
                <a:gdLst>
                  <a:gd name="T0" fmla="*/ 64 w 65"/>
                  <a:gd name="T1" fmla="*/ 152 h 153"/>
                  <a:gd name="T2" fmla="*/ 0 w 65"/>
                  <a:gd name="T3" fmla="*/ 152 h 153"/>
                  <a:gd name="T4" fmla="*/ 0 w 65"/>
                  <a:gd name="T5" fmla="*/ 0 h 153"/>
                  <a:gd name="T6" fmla="*/ 64 w 65"/>
                  <a:gd name="T7" fmla="*/ 0 h 153"/>
                  <a:gd name="T8" fmla="*/ 64 w 65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53">
                    <a:moveTo>
                      <a:pt x="64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64" y="0"/>
                    </a:lnTo>
                    <a:lnTo>
                      <a:pt x="64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69" name="Freeform 176"/>
              <p:cNvSpPr>
                <a:spLocks noChangeArrowheads="1"/>
              </p:cNvSpPr>
              <p:nvPr/>
            </p:nvSpPr>
            <p:spPr bwMode="auto">
              <a:xfrm>
                <a:off x="12255024" y="5515673"/>
                <a:ext cx="35304" cy="92274"/>
              </a:xfrm>
              <a:custGeom>
                <a:avLst/>
                <a:gdLst>
                  <a:gd name="T0" fmla="*/ 59 w 60"/>
                  <a:gd name="T1" fmla="*/ 152 h 153"/>
                  <a:gd name="T2" fmla="*/ 0 w 60"/>
                  <a:gd name="T3" fmla="*/ 152 h 153"/>
                  <a:gd name="T4" fmla="*/ 0 w 60"/>
                  <a:gd name="T5" fmla="*/ 0 h 153"/>
                  <a:gd name="T6" fmla="*/ 59 w 60"/>
                  <a:gd name="T7" fmla="*/ 0 h 153"/>
                  <a:gd name="T8" fmla="*/ 59 w 60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53">
                    <a:moveTo>
                      <a:pt x="59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70" name="Freeform 177"/>
              <p:cNvSpPr>
                <a:spLocks noChangeArrowheads="1"/>
              </p:cNvSpPr>
              <p:nvPr/>
            </p:nvSpPr>
            <p:spPr bwMode="auto">
              <a:xfrm>
                <a:off x="12420685" y="5515673"/>
                <a:ext cx="35304" cy="92274"/>
              </a:xfrm>
              <a:custGeom>
                <a:avLst/>
                <a:gdLst>
                  <a:gd name="T0" fmla="*/ 59 w 60"/>
                  <a:gd name="T1" fmla="*/ 152 h 153"/>
                  <a:gd name="T2" fmla="*/ 0 w 60"/>
                  <a:gd name="T3" fmla="*/ 152 h 153"/>
                  <a:gd name="T4" fmla="*/ 0 w 60"/>
                  <a:gd name="T5" fmla="*/ 0 h 153"/>
                  <a:gd name="T6" fmla="*/ 59 w 60"/>
                  <a:gd name="T7" fmla="*/ 0 h 153"/>
                  <a:gd name="T8" fmla="*/ 59 w 60"/>
                  <a:gd name="T9" fmla="*/ 15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53">
                    <a:moveTo>
                      <a:pt x="59" y="152"/>
                    </a:moveTo>
                    <a:lnTo>
                      <a:pt x="0" y="152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5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sp>
          <p:nvSpPr>
            <p:cNvPr id="284" name="Freeform 191"/>
            <p:cNvSpPr>
              <a:spLocks noChangeArrowheads="1"/>
            </p:cNvSpPr>
            <p:nvPr/>
          </p:nvSpPr>
          <p:spPr bwMode="auto">
            <a:xfrm flipH="1">
              <a:off x="11710499" y="5133846"/>
              <a:ext cx="230159" cy="226608"/>
            </a:xfrm>
            <a:custGeom>
              <a:avLst/>
              <a:gdLst>
                <a:gd name="T0" fmla="*/ 304 w 317"/>
                <a:gd name="T1" fmla="*/ 46 h 311"/>
                <a:gd name="T2" fmla="*/ 304 w 317"/>
                <a:gd name="T3" fmla="*/ 46 h 311"/>
                <a:gd name="T4" fmla="*/ 263 w 317"/>
                <a:gd name="T5" fmla="*/ 11 h 311"/>
                <a:gd name="T6" fmla="*/ 228 w 317"/>
                <a:gd name="T7" fmla="*/ 5 h 311"/>
                <a:gd name="T8" fmla="*/ 228 w 317"/>
                <a:gd name="T9" fmla="*/ 5 h 311"/>
                <a:gd name="T10" fmla="*/ 228 w 317"/>
                <a:gd name="T11" fmla="*/ 5 h 311"/>
                <a:gd name="T12" fmla="*/ 158 w 317"/>
                <a:gd name="T13" fmla="*/ 76 h 311"/>
                <a:gd name="T14" fmla="*/ 88 w 317"/>
                <a:gd name="T15" fmla="*/ 0 h 311"/>
                <a:gd name="T16" fmla="*/ 82 w 317"/>
                <a:gd name="T17" fmla="*/ 0 h 311"/>
                <a:gd name="T18" fmla="*/ 70 w 317"/>
                <a:gd name="T19" fmla="*/ 0 h 311"/>
                <a:gd name="T20" fmla="*/ 53 w 317"/>
                <a:gd name="T21" fmla="*/ 5 h 311"/>
                <a:gd name="T22" fmla="*/ 18 w 317"/>
                <a:gd name="T23" fmla="*/ 46 h 311"/>
                <a:gd name="T24" fmla="*/ 12 w 317"/>
                <a:gd name="T25" fmla="*/ 81 h 311"/>
                <a:gd name="T26" fmla="*/ 82 w 317"/>
                <a:gd name="T27" fmla="*/ 152 h 311"/>
                <a:gd name="T28" fmla="*/ 6 w 317"/>
                <a:gd name="T29" fmla="*/ 228 h 311"/>
                <a:gd name="T30" fmla="*/ 6 w 317"/>
                <a:gd name="T31" fmla="*/ 239 h 311"/>
                <a:gd name="T32" fmla="*/ 12 w 317"/>
                <a:gd name="T33" fmla="*/ 257 h 311"/>
                <a:gd name="T34" fmla="*/ 53 w 317"/>
                <a:gd name="T35" fmla="*/ 298 h 311"/>
                <a:gd name="T36" fmla="*/ 88 w 317"/>
                <a:gd name="T37" fmla="*/ 298 h 311"/>
                <a:gd name="T38" fmla="*/ 88 w 317"/>
                <a:gd name="T39" fmla="*/ 304 h 311"/>
                <a:gd name="T40" fmla="*/ 88 w 317"/>
                <a:gd name="T41" fmla="*/ 298 h 311"/>
                <a:gd name="T42" fmla="*/ 158 w 317"/>
                <a:gd name="T43" fmla="*/ 228 h 311"/>
                <a:gd name="T44" fmla="*/ 234 w 317"/>
                <a:gd name="T45" fmla="*/ 304 h 311"/>
                <a:gd name="T46" fmla="*/ 246 w 317"/>
                <a:gd name="T47" fmla="*/ 310 h 311"/>
                <a:gd name="T48" fmla="*/ 263 w 317"/>
                <a:gd name="T49" fmla="*/ 298 h 311"/>
                <a:gd name="T50" fmla="*/ 299 w 317"/>
                <a:gd name="T51" fmla="*/ 257 h 311"/>
                <a:gd name="T52" fmla="*/ 304 w 317"/>
                <a:gd name="T53" fmla="*/ 222 h 311"/>
                <a:gd name="T54" fmla="*/ 304 w 317"/>
                <a:gd name="T55" fmla="*/ 222 h 311"/>
                <a:gd name="T56" fmla="*/ 234 w 317"/>
                <a:gd name="T57" fmla="*/ 152 h 311"/>
                <a:gd name="T58" fmla="*/ 310 w 317"/>
                <a:gd name="T59" fmla="*/ 81 h 311"/>
                <a:gd name="T60" fmla="*/ 310 w 317"/>
                <a:gd name="T61" fmla="*/ 81 h 311"/>
                <a:gd name="T62" fmla="*/ 310 w 317"/>
                <a:gd name="T63" fmla="*/ 64 h 311"/>
                <a:gd name="T64" fmla="*/ 304 w 317"/>
                <a:gd name="T65" fmla="*/ 4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7" h="311">
                  <a:moveTo>
                    <a:pt x="304" y="46"/>
                  </a:moveTo>
                  <a:lnTo>
                    <a:pt x="304" y="46"/>
                  </a:lnTo>
                  <a:cubicBezTo>
                    <a:pt x="263" y="11"/>
                    <a:pt x="263" y="11"/>
                    <a:pt x="263" y="11"/>
                  </a:cubicBezTo>
                  <a:cubicBezTo>
                    <a:pt x="252" y="0"/>
                    <a:pt x="240" y="0"/>
                    <a:pt x="228" y="5"/>
                  </a:cubicBezTo>
                  <a:lnTo>
                    <a:pt x="228" y="5"/>
                  </a:lnTo>
                  <a:lnTo>
                    <a:pt x="228" y="5"/>
                  </a:lnTo>
                  <a:cubicBezTo>
                    <a:pt x="158" y="76"/>
                    <a:pt x="158" y="76"/>
                    <a:pt x="158" y="76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76" y="0"/>
                    <a:pt x="70" y="0"/>
                  </a:cubicBezTo>
                  <a:cubicBezTo>
                    <a:pt x="65" y="0"/>
                    <a:pt x="59" y="0"/>
                    <a:pt x="53" y="5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6" y="58"/>
                    <a:pt x="0" y="70"/>
                    <a:pt x="12" y="81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6" y="228"/>
                    <a:pt x="6" y="228"/>
                    <a:pt x="6" y="228"/>
                  </a:cubicBezTo>
                  <a:cubicBezTo>
                    <a:pt x="6" y="228"/>
                    <a:pt x="6" y="234"/>
                    <a:pt x="6" y="239"/>
                  </a:cubicBezTo>
                  <a:cubicBezTo>
                    <a:pt x="6" y="245"/>
                    <a:pt x="6" y="251"/>
                    <a:pt x="12" y="257"/>
                  </a:cubicBezTo>
                  <a:cubicBezTo>
                    <a:pt x="53" y="298"/>
                    <a:pt x="53" y="298"/>
                    <a:pt x="53" y="298"/>
                  </a:cubicBezTo>
                  <a:cubicBezTo>
                    <a:pt x="65" y="310"/>
                    <a:pt x="76" y="310"/>
                    <a:pt x="88" y="298"/>
                  </a:cubicBezTo>
                  <a:cubicBezTo>
                    <a:pt x="88" y="304"/>
                    <a:pt x="88" y="304"/>
                    <a:pt x="88" y="304"/>
                  </a:cubicBezTo>
                  <a:cubicBezTo>
                    <a:pt x="88" y="298"/>
                    <a:pt x="88" y="298"/>
                    <a:pt x="88" y="298"/>
                  </a:cubicBezTo>
                  <a:cubicBezTo>
                    <a:pt x="158" y="228"/>
                    <a:pt x="158" y="228"/>
                    <a:pt x="158" y="228"/>
                  </a:cubicBezTo>
                  <a:cubicBezTo>
                    <a:pt x="234" y="304"/>
                    <a:pt x="234" y="304"/>
                    <a:pt x="234" y="304"/>
                  </a:cubicBezTo>
                  <a:cubicBezTo>
                    <a:pt x="234" y="304"/>
                    <a:pt x="240" y="310"/>
                    <a:pt x="246" y="310"/>
                  </a:cubicBezTo>
                  <a:cubicBezTo>
                    <a:pt x="252" y="304"/>
                    <a:pt x="258" y="304"/>
                    <a:pt x="263" y="298"/>
                  </a:cubicBezTo>
                  <a:cubicBezTo>
                    <a:pt x="299" y="257"/>
                    <a:pt x="299" y="257"/>
                    <a:pt x="299" y="257"/>
                  </a:cubicBezTo>
                  <a:cubicBezTo>
                    <a:pt x="310" y="245"/>
                    <a:pt x="316" y="234"/>
                    <a:pt x="304" y="222"/>
                  </a:cubicBezTo>
                  <a:lnTo>
                    <a:pt x="304" y="222"/>
                  </a:lnTo>
                  <a:cubicBezTo>
                    <a:pt x="234" y="152"/>
                    <a:pt x="234" y="152"/>
                    <a:pt x="234" y="152"/>
                  </a:cubicBezTo>
                  <a:cubicBezTo>
                    <a:pt x="310" y="81"/>
                    <a:pt x="310" y="81"/>
                    <a:pt x="310" y="81"/>
                  </a:cubicBezTo>
                  <a:lnTo>
                    <a:pt x="310" y="81"/>
                  </a:lnTo>
                  <a:cubicBezTo>
                    <a:pt x="310" y="76"/>
                    <a:pt x="316" y="70"/>
                    <a:pt x="310" y="64"/>
                  </a:cubicBezTo>
                  <a:cubicBezTo>
                    <a:pt x="310" y="58"/>
                    <a:pt x="310" y="52"/>
                    <a:pt x="304" y="46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6538434" y="7157505"/>
              <a:ext cx="1210033" cy="1213967"/>
              <a:chOff x="7255326" y="6902499"/>
              <a:chExt cx="1018406" cy="1017730"/>
            </a:xfrm>
            <a:solidFill>
              <a:schemeClr val="accent1"/>
            </a:solidFill>
          </p:grpSpPr>
          <p:sp>
            <p:nvSpPr>
              <p:cNvPr id="168" name="Freeform 75"/>
              <p:cNvSpPr>
                <a:spLocks noChangeArrowheads="1"/>
              </p:cNvSpPr>
              <p:nvPr/>
            </p:nvSpPr>
            <p:spPr bwMode="auto">
              <a:xfrm>
                <a:off x="7711573" y="7372012"/>
                <a:ext cx="97767" cy="135697"/>
              </a:xfrm>
              <a:custGeom>
                <a:avLst/>
                <a:gdLst>
                  <a:gd name="T0" fmla="*/ 0 w 165"/>
                  <a:gd name="T1" fmla="*/ 152 h 223"/>
                  <a:gd name="T2" fmla="*/ 0 w 165"/>
                  <a:gd name="T3" fmla="*/ 152 h 223"/>
                  <a:gd name="T4" fmla="*/ 58 w 165"/>
                  <a:gd name="T5" fmla="*/ 222 h 223"/>
                  <a:gd name="T6" fmla="*/ 146 w 165"/>
                  <a:gd name="T7" fmla="*/ 105 h 223"/>
                  <a:gd name="T8" fmla="*/ 164 w 165"/>
                  <a:gd name="T9" fmla="*/ 6 h 223"/>
                  <a:gd name="T10" fmla="*/ 129 w 165"/>
                  <a:gd name="T11" fmla="*/ 0 h 223"/>
                  <a:gd name="T12" fmla="*/ 0 w 165"/>
                  <a:gd name="T13" fmla="*/ 152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5" h="223">
                    <a:moveTo>
                      <a:pt x="0" y="152"/>
                    </a:moveTo>
                    <a:lnTo>
                      <a:pt x="0" y="152"/>
                    </a:lnTo>
                    <a:cubicBezTo>
                      <a:pt x="0" y="193"/>
                      <a:pt x="23" y="222"/>
                      <a:pt x="58" y="222"/>
                    </a:cubicBezTo>
                    <a:cubicBezTo>
                      <a:pt x="94" y="222"/>
                      <a:pt x="140" y="170"/>
                      <a:pt x="146" y="105"/>
                    </a:cubicBezTo>
                    <a:cubicBezTo>
                      <a:pt x="164" y="6"/>
                      <a:pt x="164" y="6"/>
                      <a:pt x="164" y="6"/>
                    </a:cubicBezTo>
                    <a:cubicBezTo>
                      <a:pt x="152" y="0"/>
                      <a:pt x="140" y="0"/>
                      <a:pt x="129" y="0"/>
                    </a:cubicBezTo>
                    <a:cubicBezTo>
                      <a:pt x="58" y="0"/>
                      <a:pt x="0" y="70"/>
                      <a:pt x="0" y="15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69" name="Freeform 76"/>
              <p:cNvSpPr>
                <a:spLocks noChangeArrowheads="1"/>
              </p:cNvSpPr>
              <p:nvPr/>
            </p:nvSpPr>
            <p:spPr bwMode="auto">
              <a:xfrm>
                <a:off x="7312358" y="6959492"/>
                <a:ext cx="901629" cy="901030"/>
              </a:xfrm>
              <a:custGeom>
                <a:avLst/>
                <a:gdLst>
                  <a:gd name="T0" fmla="*/ 737 w 1469"/>
                  <a:gd name="T1" fmla="*/ 0 h 1470"/>
                  <a:gd name="T2" fmla="*/ 737 w 1469"/>
                  <a:gd name="T3" fmla="*/ 0 h 1470"/>
                  <a:gd name="T4" fmla="*/ 0 w 1469"/>
                  <a:gd name="T5" fmla="*/ 732 h 1470"/>
                  <a:gd name="T6" fmla="*/ 737 w 1469"/>
                  <a:gd name="T7" fmla="*/ 1469 h 1470"/>
                  <a:gd name="T8" fmla="*/ 1468 w 1469"/>
                  <a:gd name="T9" fmla="*/ 732 h 1470"/>
                  <a:gd name="T10" fmla="*/ 737 w 1469"/>
                  <a:gd name="T11" fmla="*/ 0 h 1470"/>
                  <a:gd name="T12" fmla="*/ 900 w 1469"/>
                  <a:gd name="T13" fmla="*/ 977 h 1470"/>
                  <a:gd name="T14" fmla="*/ 900 w 1469"/>
                  <a:gd name="T15" fmla="*/ 977 h 1470"/>
                  <a:gd name="T16" fmla="*/ 807 w 1469"/>
                  <a:gd name="T17" fmla="*/ 895 h 1470"/>
                  <a:gd name="T18" fmla="*/ 801 w 1469"/>
                  <a:gd name="T19" fmla="*/ 895 h 1470"/>
                  <a:gd name="T20" fmla="*/ 666 w 1469"/>
                  <a:gd name="T21" fmla="*/ 977 h 1470"/>
                  <a:gd name="T22" fmla="*/ 543 w 1469"/>
                  <a:gd name="T23" fmla="*/ 837 h 1470"/>
                  <a:gd name="T24" fmla="*/ 795 w 1469"/>
                  <a:gd name="T25" fmla="*/ 591 h 1470"/>
                  <a:gd name="T26" fmla="*/ 924 w 1469"/>
                  <a:gd name="T27" fmla="*/ 615 h 1470"/>
                  <a:gd name="T28" fmla="*/ 889 w 1469"/>
                  <a:gd name="T29" fmla="*/ 813 h 1470"/>
                  <a:gd name="T30" fmla="*/ 918 w 1469"/>
                  <a:gd name="T31" fmla="*/ 907 h 1470"/>
                  <a:gd name="T32" fmla="*/ 1023 w 1469"/>
                  <a:gd name="T33" fmla="*/ 726 h 1470"/>
                  <a:gd name="T34" fmla="*/ 766 w 1469"/>
                  <a:gd name="T35" fmla="*/ 480 h 1470"/>
                  <a:gd name="T36" fmla="*/ 456 w 1469"/>
                  <a:gd name="T37" fmla="*/ 813 h 1470"/>
                  <a:gd name="T38" fmla="*/ 731 w 1469"/>
                  <a:gd name="T39" fmla="*/ 1094 h 1470"/>
                  <a:gd name="T40" fmla="*/ 889 w 1469"/>
                  <a:gd name="T41" fmla="*/ 1059 h 1470"/>
                  <a:gd name="T42" fmla="*/ 906 w 1469"/>
                  <a:gd name="T43" fmla="*/ 1124 h 1470"/>
                  <a:gd name="T44" fmla="*/ 713 w 1469"/>
                  <a:gd name="T45" fmla="*/ 1159 h 1470"/>
                  <a:gd name="T46" fmla="*/ 374 w 1469"/>
                  <a:gd name="T47" fmla="*/ 819 h 1470"/>
                  <a:gd name="T48" fmla="*/ 778 w 1469"/>
                  <a:gd name="T49" fmla="*/ 410 h 1470"/>
                  <a:gd name="T50" fmla="*/ 1099 w 1469"/>
                  <a:gd name="T51" fmla="*/ 726 h 1470"/>
                  <a:gd name="T52" fmla="*/ 900 w 1469"/>
                  <a:gd name="T53" fmla="*/ 977 h 1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69" h="1470">
                    <a:moveTo>
                      <a:pt x="737" y="0"/>
                    </a:moveTo>
                    <a:lnTo>
                      <a:pt x="737" y="0"/>
                    </a:lnTo>
                    <a:cubicBezTo>
                      <a:pt x="327" y="0"/>
                      <a:pt x="0" y="328"/>
                      <a:pt x="0" y="732"/>
                    </a:cubicBezTo>
                    <a:cubicBezTo>
                      <a:pt x="0" y="1135"/>
                      <a:pt x="327" y="1469"/>
                      <a:pt x="737" y="1469"/>
                    </a:cubicBezTo>
                    <a:cubicBezTo>
                      <a:pt x="1140" y="1469"/>
                      <a:pt x="1468" y="1135"/>
                      <a:pt x="1468" y="732"/>
                    </a:cubicBezTo>
                    <a:cubicBezTo>
                      <a:pt x="1468" y="328"/>
                      <a:pt x="1140" y="0"/>
                      <a:pt x="737" y="0"/>
                    </a:cubicBezTo>
                    <a:close/>
                    <a:moveTo>
                      <a:pt x="900" y="977"/>
                    </a:moveTo>
                    <a:lnTo>
                      <a:pt x="900" y="977"/>
                    </a:lnTo>
                    <a:cubicBezTo>
                      <a:pt x="848" y="977"/>
                      <a:pt x="813" y="954"/>
                      <a:pt x="807" y="895"/>
                    </a:cubicBezTo>
                    <a:cubicBezTo>
                      <a:pt x="801" y="895"/>
                      <a:pt x="801" y="895"/>
                      <a:pt x="801" y="895"/>
                    </a:cubicBezTo>
                    <a:cubicBezTo>
                      <a:pt x="772" y="948"/>
                      <a:pt x="719" y="977"/>
                      <a:pt x="666" y="977"/>
                    </a:cubicBezTo>
                    <a:cubicBezTo>
                      <a:pt x="596" y="977"/>
                      <a:pt x="543" y="925"/>
                      <a:pt x="543" y="837"/>
                    </a:cubicBezTo>
                    <a:cubicBezTo>
                      <a:pt x="543" y="708"/>
                      <a:pt x="643" y="591"/>
                      <a:pt x="795" y="591"/>
                    </a:cubicBezTo>
                    <a:cubicBezTo>
                      <a:pt x="842" y="591"/>
                      <a:pt x="895" y="603"/>
                      <a:pt x="924" y="615"/>
                    </a:cubicBezTo>
                    <a:cubicBezTo>
                      <a:pt x="889" y="813"/>
                      <a:pt x="889" y="813"/>
                      <a:pt x="889" y="813"/>
                    </a:cubicBezTo>
                    <a:cubicBezTo>
                      <a:pt x="883" y="878"/>
                      <a:pt x="889" y="907"/>
                      <a:pt x="918" y="907"/>
                    </a:cubicBezTo>
                    <a:cubicBezTo>
                      <a:pt x="965" y="907"/>
                      <a:pt x="1023" y="849"/>
                      <a:pt x="1023" y="726"/>
                    </a:cubicBezTo>
                    <a:cubicBezTo>
                      <a:pt x="1023" y="585"/>
                      <a:pt x="930" y="480"/>
                      <a:pt x="766" y="480"/>
                    </a:cubicBezTo>
                    <a:cubicBezTo>
                      <a:pt x="602" y="480"/>
                      <a:pt x="456" y="609"/>
                      <a:pt x="456" y="813"/>
                    </a:cubicBezTo>
                    <a:cubicBezTo>
                      <a:pt x="456" y="989"/>
                      <a:pt x="573" y="1094"/>
                      <a:pt x="731" y="1094"/>
                    </a:cubicBezTo>
                    <a:cubicBezTo>
                      <a:pt x="789" y="1094"/>
                      <a:pt x="842" y="1083"/>
                      <a:pt x="889" y="1059"/>
                    </a:cubicBezTo>
                    <a:cubicBezTo>
                      <a:pt x="906" y="1124"/>
                      <a:pt x="906" y="1124"/>
                      <a:pt x="906" y="1124"/>
                    </a:cubicBezTo>
                    <a:cubicBezTo>
                      <a:pt x="842" y="1153"/>
                      <a:pt x="789" y="1159"/>
                      <a:pt x="713" y="1159"/>
                    </a:cubicBezTo>
                    <a:cubicBezTo>
                      <a:pt x="532" y="1159"/>
                      <a:pt x="374" y="1030"/>
                      <a:pt x="374" y="819"/>
                    </a:cubicBezTo>
                    <a:cubicBezTo>
                      <a:pt x="374" y="603"/>
                      <a:pt x="532" y="410"/>
                      <a:pt x="778" y="410"/>
                    </a:cubicBezTo>
                    <a:cubicBezTo>
                      <a:pt x="965" y="410"/>
                      <a:pt x="1099" y="544"/>
                      <a:pt x="1099" y="726"/>
                    </a:cubicBezTo>
                    <a:cubicBezTo>
                      <a:pt x="1099" y="878"/>
                      <a:pt x="1012" y="977"/>
                      <a:pt x="900" y="97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86" name="Freeform 193"/>
              <p:cNvSpPr>
                <a:spLocks noChangeArrowheads="1"/>
              </p:cNvSpPr>
              <p:nvPr/>
            </p:nvSpPr>
            <p:spPr bwMode="auto">
              <a:xfrm>
                <a:off x="7255326" y="6902499"/>
                <a:ext cx="1018406" cy="1017730"/>
              </a:xfrm>
              <a:custGeom>
                <a:avLst/>
                <a:gdLst>
                  <a:gd name="T0" fmla="*/ 830 w 1656"/>
                  <a:gd name="T1" fmla="*/ 0 h 1656"/>
                  <a:gd name="T2" fmla="*/ 830 w 1656"/>
                  <a:gd name="T3" fmla="*/ 0 h 1656"/>
                  <a:gd name="T4" fmla="*/ 0 w 1656"/>
                  <a:gd name="T5" fmla="*/ 825 h 1656"/>
                  <a:gd name="T6" fmla="*/ 830 w 1656"/>
                  <a:gd name="T7" fmla="*/ 1655 h 1656"/>
                  <a:gd name="T8" fmla="*/ 1655 w 1656"/>
                  <a:gd name="T9" fmla="*/ 825 h 1656"/>
                  <a:gd name="T10" fmla="*/ 830 w 1656"/>
                  <a:gd name="T11" fmla="*/ 0 h 1656"/>
                  <a:gd name="T12" fmla="*/ 830 w 1656"/>
                  <a:gd name="T13" fmla="*/ 1609 h 1656"/>
                  <a:gd name="T14" fmla="*/ 830 w 1656"/>
                  <a:gd name="T15" fmla="*/ 1609 h 1656"/>
                  <a:gd name="T16" fmla="*/ 41 w 1656"/>
                  <a:gd name="T17" fmla="*/ 825 h 1656"/>
                  <a:gd name="T18" fmla="*/ 830 w 1656"/>
                  <a:gd name="T19" fmla="*/ 40 h 1656"/>
                  <a:gd name="T20" fmla="*/ 1614 w 1656"/>
                  <a:gd name="T21" fmla="*/ 825 h 1656"/>
                  <a:gd name="T22" fmla="*/ 830 w 1656"/>
                  <a:gd name="T23" fmla="*/ 160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56" h="1656">
                    <a:moveTo>
                      <a:pt x="830" y="0"/>
                    </a:moveTo>
                    <a:lnTo>
                      <a:pt x="830" y="0"/>
                    </a:lnTo>
                    <a:cubicBezTo>
                      <a:pt x="373" y="0"/>
                      <a:pt x="0" y="368"/>
                      <a:pt x="0" y="825"/>
                    </a:cubicBezTo>
                    <a:cubicBezTo>
                      <a:pt x="0" y="1281"/>
                      <a:pt x="373" y="1655"/>
                      <a:pt x="830" y="1655"/>
                    </a:cubicBezTo>
                    <a:cubicBezTo>
                      <a:pt x="1286" y="1655"/>
                      <a:pt x="1655" y="1281"/>
                      <a:pt x="1655" y="825"/>
                    </a:cubicBezTo>
                    <a:cubicBezTo>
                      <a:pt x="1655" y="368"/>
                      <a:pt x="1286" y="0"/>
                      <a:pt x="830" y="0"/>
                    </a:cubicBezTo>
                    <a:close/>
                    <a:moveTo>
                      <a:pt x="830" y="1609"/>
                    </a:moveTo>
                    <a:lnTo>
                      <a:pt x="830" y="1609"/>
                    </a:lnTo>
                    <a:cubicBezTo>
                      <a:pt x="391" y="1609"/>
                      <a:pt x="41" y="1258"/>
                      <a:pt x="41" y="825"/>
                    </a:cubicBezTo>
                    <a:cubicBezTo>
                      <a:pt x="41" y="392"/>
                      <a:pt x="391" y="40"/>
                      <a:pt x="830" y="40"/>
                    </a:cubicBezTo>
                    <a:cubicBezTo>
                      <a:pt x="1263" y="40"/>
                      <a:pt x="1614" y="392"/>
                      <a:pt x="1614" y="825"/>
                    </a:cubicBezTo>
                    <a:cubicBezTo>
                      <a:pt x="1614" y="1258"/>
                      <a:pt x="1263" y="1609"/>
                      <a:pt x="830" y="160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87" name="Freeform 194"/>
              <p:cNvSpPr>
                <a:spLocks noChangeArrowheads="1"/>
              </p:cNvSpPr>
              <p:nvPr/>
            </p:nvSpPr>
            <p:spPr bwMode="auto">
              <a:xfrm>
                <a:off x="7711573" y="7372012"/>
                <a:ext cx="97767" cy="135697"/>
              </a:xfrm>
              <a:custGeom>
                <a:avLst/>
                <a:gdLst>
                  <a:gd name="T0" fmla="*/ 0 w 165"/>
                  <a:gd name="T1" fmla="*/ 152 h 223"/>
                  <a:gd name="T2" fmla="*/ 0 w 165"/>
                  <a:gd name="T3" fmla="*/ 152 h 223"/>
                  <a:gd name="T4" fmla="*/ 58 w 165"/>
                  <a:gd name="T5" fmla="*/ 222 h 223"/>
                  <a:gd name="T6" fmla="*/ 146 w 165"/>
                  <a:gd name="T7" fmla="*/ 105 h 223"/>
                  <a:gd name="T8" fmla="*/ 164 w 165"/>
                  <a:gd name="T9" fmla="*/ 6 h 223"/>
                  <a:gd name="T10" fmla="*/ 129 w 165"/>
                  <a:gd name="T11" fmla="*/ 0 h 223"/>
                  <a:gd name="T12" fmla="*/ 0 w 165"/>
                  <a:gd name="T13" fmla="*/ 152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5" h="223">
                    <a:moveTo>
                      <a:pt x="0" y="152"/>
                    </a:moveTo>
                    <a:lnTo>
                      <a:pt x="0" y="152"/>
                    </a:lnTo>
                    <a:cubicBezTo>
                      <a:pt x="0" y="193"/>
                      <a:pt x="23" y="222"/>
                      <a:pt x="58" y="222"/>
                    </a:cubicBezTo>
                    <a:cubicBezTo>
                      <a:pt x="94" y="222"/>
                      <a:pt x="140" y="170"/>
                      <a:pt x="146" y="105"/>
                    </a:cubicBezTo>
                    <a:cubicBezTo>
                      <a:pt x="164" y="6"/>
                      <a:pt x="164" y="6"/>
                      <a:pt x="164" y="6"/>
                    </a:cubicBezTo>
                    <a:cubicBezTo>
                      <a:pt x="152" y="0"/>
                      <a:pt x="140" y="0"/>
                      <a:pt x="129" y="0"/>
                    </a:cubicBezTo>
                    <a:cubicBezTo>
                      <a:pt x="58" y="0"/>
                      <a:pt x="0" y="70"/>
                      <a:pt x="0" y="15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sp>
          <p:nvSpPr>
            <p:cNvPr id="293" name="Freeform 200"/>
            <p:cNvSpPr>
              <a:spLocks noChangeArrowheads="1"/>
            </p:cNvSpPr>
            <p:nvPr/>
          </p:nvSpPr>
          <p:spPr bwMode="auto">
            <a:xfrm flipH="1">
              <a:off x="14209833" y="10287540"/>
              <a:ext cx="878494" cy="560044"/>
            </a:xfrm>
            <a:custGeom>
              <a:avLst/>
              <a:gdLst>
                <a:gd name="T0" fmla="*/ 983 w 1201"/>
                <a:gd name="T1" fmla="*/ 88 h 767"/>
                <a:gd name="T2" fmla="*/ 983 w 1201"/>
                <a:gd name="T3" fmla="*/ 88 h 767"/>
                <a:gd name="T4" fmla="*/ 205 w 1201"/>
                <a:gd name="T5" fmla="*/ 88 h 767"/>
                <a:gd name="T6" fmla="*/ 0 w 1201"/>
                <a:gd name="T7" fmla="*/ 304 h 767"/>
                <a:gd name="T8" fmla="*/ 0 w 1201"/>
                <a:gd name="T9" fmla="*/ 550 h 767"/>
                <a:gd name="T10" fmla="*/ 217 w 1201"/>
                <a:gd name="T11" fmla="*/ 766 h 767"/>
                <a:gd name="T12" fmla="*/ 983 w 1201"/>
                <a:gd name="T13" fmla="*/ 766 h 767"/>
                <a:gd name="T14" fmla="*/ 1200 w 1201"/>
                <a:gd name="T15" fmla="*/ 550 h 767"/>
                <a:gd name="T16" fmla="*/ 1200 w 1201"/>
                <a:gd name="T17" fmla="*/ 304 h 767"/>
                <a:gd name="T18" fmla="*/ 983 w 1201"/>
                <a:gd name="T19" fmla="*/ 88 h 767"/>
                <a:gd name="T20" fmla="*/ 386 w 1201"/>
                <a:gd name="T21" fmla="*/ 333 h 767"/>
                <a:gd name="T22" fmla="*/ 386 w 1201"/>
                <a:gd name="T23" fmla="*/ 333 h 767"/>
                <a:gd name="T24" fmla="*/ 158 w 1201"/>
                <a:gd name="T25" fmla="*/ 333 h 767"/>
                <a:gd name="T26" fmla="*/ 152 w 1201"/>
                <a:gd name="T27" fmla="*/ 222 h 767"/>
                <a:gd name="T28" fmla="*/ 386 w 1201"/>
                <a:gd name="T29" fmla="*/ 228 h 767"/>
                <a:gd name="T30" fmla="*/ 386 w 1201"/>
                <a:gd name="T31" fmla="*/ 333 h 767"/>
                <a:gd name="T32" fmla="*/ 895 w 1201"/>
                <a:gd name="T33" fmla="*/ 597 h 767"/>
                <a:gd name="T34" fmla="*/ 895 w 1201"/>
                <a:gd name="T35" fmla="*/ 597 h 767"/>
                <a:gd name="T36" fmla="*/ 737 w 1201"/>
                <a:gd name="T37" fmla="*/ 667 h 767"/>
                <a:gd name="T38" fmla="*/ 568 w 1201"/>
                <a:gd name="T39" fmla="*/ 597 h 767"/>
                <a:gd name="T40" fmla="*/ 503 w 1201"/>
                <a:gd name="T41" fmla="*/ 433 h 767"/>
                <a:gd name="T42" fmla="*/ 568 w 1201"/>
                <a:gd name="T43" fmla="*/ 269 h 767"/>
                <a:gd name="T44" fmla="*/ 737 w 1201"/>
                <a:gd name="T45" fmla="*/ 199 h 767"/>
                <a:gd name="T46" fmla="*/ 895 w 1201"/>
                <a:gd name="T47" fmla="*/ 269 h 767"/>
                <a:gd name="T48" fmla="*/ 972 w 1201"/>
                <a:gd name="T49" fmla="*/ 433 h 767"/>
                <a:gd name="T50" fmla="*/ 895 w 1201"/>
                <a:gd name="T51" fmla="*/ 597 h 767"/>
                <a:gd name="T52" fmla="*/ 737 w 1201"/>
                <a:gd name="T53" fmla="*/ 287 h 767"/>
                <a:gd name="T54" fmla="*/ 737 w 1201"/>
                <a:gd name="T55" fmla="*/ 287 h 767"/>
                <a:gd name="T56" fmla="*/ 626 w 1201"/>
                <a:gd name="T57" fmla="*/ 328 h 767"/>
                <a:gd name="T58" fmla="*/ 585 w 1201"/>
                <a:gd name="T59" fmla="*/ 433 h 767"/>
                <a:gd name="T60" fmla="*/ 626 w 1201"/>
                <a:gd name="T61" fmla="*/ 544 h 767"/>
                <a:gd name="T62" fmla="*/ 737 w 1201"/>
                <a:gd name="T63" fmla="*/ 585 h 767"/>
                <a:gd name="T64" fmla="*/ 843 w 1201"/>
                <a:gd name="T65" fmla="*/ 538 h 767"/>
                <a:gd name="T66" fmla="*/ 890 w 1201"/>
                <a:gd name="T67" fmla="*/ 433 h 767"/>
                <a:gd name="T68" fmla="*/ 843 w 1201"/>
                <a:gd name="T69" fmla="*/ 328 h 767"/>
                <a:gd name="T70" fmla="*/ 737 w 1201"/>
                <a:gd name="T71" fmla="*/ 287 h 767"/>
                <a:gd name="T72" fmla="*/ 269 w 1201"/>
                <a:gd name="T73" fmla="*/ 58 h 767"/>
                <a:gd name="T74" fmla="*/ 269 w 1201"/>
                <a:gd name="T75" fmla="*/ 58 h 767"/>
                <a:gd name="T76" fmla="*/ 275 w 1201"/>
                <a:gd name="T77" fmla="*/ 64 h 767"/>
                <a:gd name="T78" fmla="*/ 299 w 1201"/>
                <a:gd name="T79" fmla="*/ 64 h 767"/>
                <a:gd name="T80" fmla="*/ 410 w 1201"/>
                <a:gd name="T81" fmla="*/ 64 h 767"/>
                <a:gd name="T82" fmla="*/ 433 w 1201"/>
                <a:gd name="T83" fmla="*/ 64 h 767"/>
                <a:gd name="T84" fmla="*/ 439 w 1201"/>
                <a:gd name="T85" fmla="*/ 58 h 767"/>
                <a:gd name="T86" fmla="*/ 451 w 1201"/>
                <a:gd name="T87" fmla="*/ 52 h 767"/>
                <a:gd name="T88" fmla="*/ 451 w 1201"/>
                <a:gd name="T89" fmla="*/ 47 h 767"/>
                <a:gd name="T90" fmla="*/ 357 w 1201"/>
                <a:gd name="T91" fmla="*/ 0 h 767"/>
                <a:gd name="T92" fmla="*/ 263 w 1201"/>
                <a:gd name="T93" fmla="*/ 47 h 767"/>
                <a:gd name="T94" fmla="*/ 263 w 1201"/>
                <a:gd name="T95" fmla="*/ 52 h 767"/>
                <a:gd name="T96" fmla="*/ 269 w 1201"/>
                <a:gd name="T97" fmla="*/ 58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01" h="767">
                  <a:moveTo>
                    <a:pt x="983" y="88"/>
                  </a:moveTo>
                  <a:lnTo>
                    <a:pt x="983" y="88"/>
                  </a:lnTo>
                  <a:cubicBezTo>
                    <a:pt x="205" y="88"/>
                    <a:pt x="205" y="88"/>
                    <a:pt x="205" y="88"/>
                  </a:cubicBezTo>
                  <a:cubicBezTo>
                    <a:pt x="70" y="93"/>
                    <a:pt x="0" y="164"/>
                    <a:pt x="0" y="304"/>
                  </a:cubicBezTo>
                  <a:cubicBezTo>
                    <a:pt x="0" y="550"/>
                    <a:pt x="0" y="550"/>
                    <a:pt x="0" y="550"/>
                  </a:cubicBezTo>
                  <a:cubicBezTo>
                    <a:pt x="0" y="696"/>
                    <a:pt x="70" y="766"/>
                    <a:pt x="217" y="766"/>
                  </a:cubicBezTo>
                  <a:cubicBezTo>
                    <a:pt x="983" y="766"/>
                    <a:pt x="983" y="766"/>
                    <a:pt x="983" y="766"/>
                  </a:cubicBezTo>
                  <a:cubicBezTo>
                    <a:pt x="1129" y="766"/>
                    <a:pt x="1200" y="696"/>
                    <a:pt x="1200" y="550"/>
                  </a:cubicBezTo>
                  <a:cubicBezTo>
                    <a:pt x="1200" y="304"/>
                    <a:pt x="1200" y="304"/>
                    <a:pt x="1200" y="304"/>
                  </a:cubicBezTo>
                  <a:cubicBezTo>
                    <a:pt x="1200" y="164"/>
                    <a:pt x="1129" y="88"/>
                    <a:pt x="983" y="88"/>
                  </a:cubicBezTo>
                  <a:close/>
                  <a:moveTo>
                    <a:pt x="386" y="333"/>
                  </a:moveTo>
                  <a:lnTo>
                    <a:pt x="386" y="333"/>
                  </a:lnTo>
                  <a:cubicBezTo>
                    <a:pt x="158" y="333"/>
                    <a:pt x="158" y="333"/>
                    <a:pt x="158" y="333"/>
                  </a:cubicBezTo>
                  <a:cubicBezTo>
                    <a:pt x="152" y="222"/>
                    <a:pt x="152" y="222"/>
                    <a:pt x="152" y="222"/>
                  </a:cubicBezTo>
                  <a:cubicBezTo>
                    <a:pt x="386" y="228"/>
                    <a:pt x="386" y="228"/>
                    <a:pt x="386" y="228"/>
                  </a:cubicBezTo>
                  <a:lnTo>
                    <a:pt x="386" y="333"/>
                  </a:lnTo>
                  <a:close/>
                  <a:moveTo>
                    <a:pt x="895" y="597"/>
                  </a:moveTo>
                  <a:lnTo>
                    <a:pt x="895" y="597"/>
                  </a:lnTo>
                  <a:cubicBezTo>
                    <a:pt x="854" y="643"/>
                    <a:pt x="802" y="667"/>
                    <a:pt x="737" y="667"/>
                  </a:cubicBezTo>
                  <a:cubicBezTo>
                    <a:pt x="667" y="667"/>
                    <a:pt x="614" y="643"/>
                    <a:pt x="568" y="597"/>
                  </a:cubicBezTo>
                  <a:cubicBezTo>
                    <a:pt x="521" y="550"/>
                    <a:pt x="503" y="497"/>
                    <a:pt x="503" y="433"/>
                  </a:cubicBezTo>
                  <a:cubicBezTo>
                    <a:pt x="503" y="368"/>
                    <a:pt x="521" y="316"/>
                    <a:pt x="568" y="269"/>
                  </a:cubicBezTo>
                  <a:cubicBezTo>
                    <a:pt x="614" y="222"/>
                    <a:pt x="667" y="199"/>
                    <a:pt x="737" y="199"/>
                  </a:cubicBezTo>
                  <a:cubicBezTo>
                    <a:pt x="802" y="199"/>
                    <a:pt x="854" y="222"/>
                    <a:pt x="895" y="269"/>
                  </a:cubicBezTo>
                  <a:cubicBezTo>
                    <a:pt x="948" y="316"/>
                    <a:pt x="966" y="368"/>
                    <a:pt x="972" y="433"/>
                  </a:cubicBezTo>
                  <a:cubicBezTo>
                    <a:pt x="966" y="497"/>
                    <a:pt x="948" y="550"/>
                    <a:pt x="895" y="597"/>
                  </a:cubicBezTo>
                  <a:close/>
                  <a:moveTo>
                    <a:pt x="737" y="287"/>
                  </a:moveTo>
                  <a:lnTo>
                    <a:pt x="737" y="287"/>
                  </a:lnTo>
                  <a:cubicBezTo>
                    <a:pt x="691" y="281"/>
                    <a:pt x="655" y="298"/>
                    <a:pt x="626" y="328"/>
                  </a:cubicBezTo>
                  <a:cubicBezTo>
                    <a:pt x="597" y="357"/>
                    <a:pt x="585" y="392"/>
                    <a:pt x="585" y="433"/>
                  </a:cubicBezTo>
                  <a:cubicBezTo>
                    <a:pt x="585" y="474"/>
                    <a:pt x="597" y="509"/>
                    <a:pt x="626" y="544"/>
                  </a:cubicBezTo>
                  <a:cubicBezTo>
                    <a:pt x="655" y="573"/>
                    <a:pt x="691" y="585"/>
                    <a:pt x="737" y="585"/>
                  </a:cubicBezTo>
                  <a:cubicBezTo>
                    <a:pt x="778" y="585"/>
                    <a:pt x="813" y="573"/>
                    <a:pt x="843" y="538"/>
                  </a:cubicBezTo>
                  <a:cubicBezTo>
                    <a:pt x="872" y="509"/>
                    <a:pt x="890" y="474"/>
                    <a:pt x="890" y="433"/>
                  </a:cubicBezTo>
                  <a:cubicBezTo>
                    <a:pt x="890" y="392"/>
                    <a:pt x="872" y="357"/>
                    <a:pt x="843" y="328"/>
                  </a:cubicBezTo>
                  <a:cubicBezTo>
                    <a:pt x="813" y="298"/>
                    <a:pt x="778" y="281"/>
                    <a:pt x="737" y="287"/>
                  </a:cubicBezTo>
                  <a:close/>
                  <a:moveTo>
                    <a:pt x="269" y="58"/>
                  </a:moveTo>
                  <a:lnTo>
                    <a:pt x="269" y="58"/>
                  </a:lnTo>
                  <a:cubicBezTo>
                    <a:pt x="269" y="58"/>
                    <a:pt x="275" y="58"/>
                    <a:pt x="275" y="64"/>
                  </a:cubicBezTo>
                  <a:cubicBezTo>
                    <a:pt x="299" y="64"/>
                    <a:pt x="299" y="64"/>
                    <a:pt x="299" y="64"/>
                  </a:cubicBezTo>
                  <a:cubicBezTo>
                    <a:pt x="334" y="58"/>
                    <a:pt x="375" y="58"/>
                    <a:pt x="410" y="64"/>
                  </a:cubicBezTo>
                  <a:cubicBezTo>
                    <a:pt x="433" y="64"/>
                    <a:pt x="433" y="64"/>
                    <a:pt x="433" y="64"/>
                  </a:cubicBezTo>
                  <a:cubicBezTo>
                    <a:pt x="439" y="58"/>
                    <a:pt x="439" y="58"/>
                    <a:pt x="439" y="58"/>
                  </a:cubicBezTo>
                  <a:cubicBezTo>
                    <a:pt x="445" y="58"/>
                    <a:pt x="445" y="52"/>
                    <a:pt x="451" y="52"/>
                  </a:cubicBezTo>
                  <a:cubicBezTo>
                    <a:pt x="451" y="47"/>
                    <a:pt x="451" y="47"/>
                    <a:pt x="451" y="47"/>
                  </a:cubicBezTo>
                  <a:cubicBezTo>
                    <a:pt x="439" y="11"/>
                    <a:pt x="410" y="0"/>
                    <a:pt x="357" y="0"/>
                  </a:cubicBezTo>
                  <a:cubicBezTo>
                    <a:pt x="304" y="0"/>
                    <a:pt x="275" y="17"/>
                    <a:pt x="263" y="47"/>
                  </a:cubicBezTo>
                  <a:cubicBezTo>
                    <a:pt x="263" y="47"/>
                    <a:pt x="263" y="47"/>
                    <a:pt x="263" y="52"/>
                  </a:cubicBezTo>
                  <a:lnTo>
                    <a:pt x="269" y="5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10" name="Freeform 215"/>
            <p:cNvSpPr>
              <a:spLocks noChangeArrowheads="1"/>
            </p:cNvSpPr>
            <p:nvPr/>
          </p:nvSpPr>
          <p:spPr bwMode="auto">
            <a:xfrm flipH="1">
              <a:off x="15224477" y="5072339"/>
              <a:ext cx="891462" cy="942038"/>
            </a:xfrm>
            <a:custGeom>
              <a:avLst/>
              <a:gdLst>
                <a:gd name="T0" fmla="*/ 1117 w 1218"/>
                <a:gd name="T1" fmla="*/ 643 h 1288"/>
                <a:gd name="T2" fmla="*/ 1117 w 1218"/>
                <a:gd name="T3" fmla="*/ 643 h 1288"/>
                <a:gd name="T4" fmla="*/ 1088 w 1218"/>
                <a:gd name="T5" fmla="*/ 479 h 1288"/>
                <a:gd name="T6" fmla="*/ 1217 w 1218"/>
                <a:gd name="T7" fmla="*/ 409 h 1288"/>
                <a:gd name="T8" fmla="*/ 1117 w 1218"/>
                <a:gd name="T9" fmla="*/ 234 h 1288"/>
                <a:gd name="T10" fmla="*/ 989 w 1218"/>
                <a:gd name="T11" fmla="*/ 310 h 1288"/>
                <a:gd name="T12" fmla="*/ 708 w 1218"/>
                <a:gd name="T13" fmla="*/ 146 h 1288"/>
                <a:gd name="T14" fmla="*/ 708 w 1218"/>
                <a:gd name="T15" fmla="*/ 0 h 1288"/>
                <a:gd name="T16" fmla="*/ 509 w 1218"/>
                <a:gd name="T17" fmla="*/ 0 h 1288"/>
                <a:gd name="T18" fmla="*/ 509 w 1218"/>
                <a:gd name="T19" fmla="*/ 146 h 1288"/>
                <a:gd name="T20" fmla="*/ 222 w 1218"/>
                <a:gd name="T21" fmla="*/ 310 h 1288"/>
                <a:gd name="T22" fmla="*/ 99 w 1218"/>
                <a:gd name="T23" fmla="*/ 234 h 1288"/>
                <a:gd name="T24" fmla="*/ 0 w 1218"/>
                <a:gd name="T25" fmla="*/ 409 h 1288"/>
                <a:gd name="T26" fmla="*/ 123 w 1218"/>
                <a:gd name="T27" fmla="*/ 479 h 1288"/>
                <a:gd name="T28" fmla="*/ 99 w 1218"/>
                <a:gd name="T29" fmla="*/ 643 h 1288"/>
                <a:gd name="T30" fmla="*/ 123 w 1218"/>
                <a:gd name="T31" fmla="*/ 807 h 1288"/>
                <a:gd name="T32" fmla="*/ 0 w 1218"/>
                <a:gd name="T33" fmla="*/ 877 h 1288"/>
                <a:gd name="T34" fmla="*/ 99 w 1218"/>
                <a:gd name="T35" fmla="*/ 1053 h 1288"/>
                <a:gd name="T36" fmla="*/ 222 w 1218"/>
                <a:gd name="T37" fmla="*/ 977 h 1288"/>
                <a:gd name="T38" fmla="*/ 509 w 1218"/>
                <a:gd name="T39" fmla="*/ 1141 h 1288"/>
                <a:gd name="T40" fmla="*/ 509 w 1218"/>
                <a:gd name="T41" fmla="*/ 1287 h 1288"/>
                <a:gd name="T42" fmla="*/ 708 w 1218"/>
                <a:gd name="T43" fmla="*/ 1287 h 1288"/>
                <a:gd name="T44" fmla="*/ 708 w 1218"/>
                <a:gd name="T45" fmla="*/ 1141 h 1288"/>
                <a:gd name="T46" fmla="*/ 989 w 1218"/>
                <a:gd name="T47" fmla="*/ 977 h 1288"/>
                <a:gd name="T48" fmla="*/ 1117 w 1218"/>
                <a:gd name="T49" fmla="*/ 1053 h 1288"/>
                <a:gd name="T50" fmla="*/ 1217 w 1218"/>
                <a:gd name="T51" fmla="*/ 877 h 1288"/>
                <a:gd name="T52" fmla="*/ 1088 w 1218"/>
                <a:gd name="T53" fmla="*/ 807 h 1288"/>
                <a:gd name="T54" fmla="*/ 1117 w 1218"/>
                <a:gd name="T55" fmla="*/ 643 h 1288"/>
                <a:gd name="T56" fmla="*/ 608 w 1218"/>
                <a:gd name="T57" fmla="*/ 1024 h 1288"/>
                <a:gd name="T58" fmla="*/ 608 w 1218"/>
                <a:gd name="T59" fmla="*/ 1024 h 1288"/>
                <a:gd name="T60" fmla="*/ 222 w 1218"/>
                <a:gd name="T61" fmla="*/ 643 h 1288"/>
                <a:gd name="T62" fmla="*/ 608 w 1218"/>
                <a:gd name="T63" fmla="*/ 263 h 1288"/>
                <a:gd name="T64" fmla="*/ 989 w 1218"/>
                <a:gd name="T65" fmla="*/ 643 h 1288"/>
                <a:gd name="T66" fmla="*/ 608 w 1218"/>
                <a:gd name="T67" fmla="*/ 1024 h 1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18" h="1288">
                  <a:moveTo>
                    <a:pt x="1117" y="643"/>
                  </a:moveTo>
                  <a:lnTo>
                    <a:pt x="1117" y="643"/>
                  </a:lnTo>
                  <a:cubicBezTo>
                    <a:pt x="1117" y="585"/>
                    <a:pt x="1106" y="532"/>
                    <a:pt x="1088" y="479"/>
                  </a:cubicBezTo>
                  <a:cubicBezTo>
                    <a:pt x="1217" y="409"/>
                    <a:pt x="1217" y="409"/>
                    <a:pt x="1217" y="409"/>
                  </a:cubicBezTo>
                  <a:cubicBezTo>
                    <a:pt x="1117" y="234"/>
                    <a:pt x="1117" y="234"/>
                    <a:pt x="1117" y="234"/>
                  </a:cubicBezTo>
                  <a:cubicBezTo>
                    <a:pt x="989" y="310"/>
                    <a:pt x="989" y="310"/>
                    <a:pt x="989" y="310"/>
                  </a:cubicBezTo>
                  <a:cubicBezTo>
                    <a:pt x="918" y="222"/>
                    <a:pt x="819" y="163"/>
                    <a:pt x="708" y="146"/>
                  </a:cubicBezTo>
                  <a:cubicBezTo>
                    <a:pt x="708" y="0"/>
                    <a:pt x="708" y="0"/>
                    <a:pt x="708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509" y="146"/>
                    <a:pt x="509" y="146"/>
                    <a:pt x="509" y="146"/>
                  </a:cubicBezTo>
                  <a:cubicBezTo>
                    <a:pt x="392" y="163"/>
                    <a:pt x="298" y="222"/>
                    <a:pt x="222" y="310"/>
                  </a:cubicBezTo>
                  <a:cubicBezTo>
                    <a:pt x="99" y="234"/>
                    <a:pt x="99" y="234"/>
                    <a:pt x="99" y="234"/>
                  </a:cubicBezTo>
                  <a:cubicBezTo>
                    <a:pt x="0" y="409"/>
                    <a:pt x="0" y="409"/>
                    <a:pt x="0" y="409"/>
                  </a:cubicBezTo>
                  <a:cubicBezTo>
                    <a:pt x="123" y="479"/>
                    <a:pt x="123" y="479"/>
                    <a:pt x="123" y="479"/>
                  </a:cubicBezTo>
                  <a:cubicBezTo>
                    <a:pt x="105" y="532"/>
                    <a:pt x="99" y="585"/>
                    <a:pt x="99" y="643"/>
                  </a:cubicBezTo>
                  <a:cubicBezTo>
                    <a:pt x="99" y="702"/>
                    <a:pt x="105" y="754"/>
                    <a:pt x="123" y="807"/>
                  </a:cubicBezTo>
                  <a:cubicBezTo>
                    <a:pt x="0" y="877"/>
                    <a:pt x="0" y="877"/>
                    <a:pt x="0" y="877"/>
                  </a:cubicBezTo>
                  <a:cubicBezTo>
                    <a:pt x="99" y="1053"/>
                    <a:pt x="99" y="1053"/>
                    <a:pt x="99" y="1053"/>
                  </a:cubicBezTo>
                  <a:cubicBezTo>
                    <a:pt x="222" y="977"/>
                    <a:pt x="222" y="977"/>
                    <a:pt x="222" y="977"/>
                  </a:cubicBezTo>
                  <a:cubicBezTo>
                    <a:pt x="298" y="1059"/>
                    <a:pt x="392" y="1123"/>
                    <a:pt x="509" y="1141"/>
                  </a:cubicBezTo>
                  <a:cubicBezTo>
                    <a:pt x="509" y="1287"/>
                    <a:pt x="509" y="1287"/>
                    <a:pt x="509" y="1287"/>
                  </a:cubicBezTo>
                  <a:cubicBezTo>
                    <a:pt x="708" y="1287"/>
                    <a:pt x="708" y="1287"/>
                    <a:pt x="708" y="1287"/>
                  </a:cubicBezTo>
                  <a:cubicBezTo>
                    <a:pt x="708" y="1141"/>
                    <a:pt x="708" y="1141"/>
                    <a:pt x="708" y="1141"/>
                  </a:cubicBezTo>
                  <a:cubicBezTo>
                    <a:pt x="819" y="1117"/>
                    <a:pt x="918" y="1059"/>
                    <a:pt x="989" y="977"/>
                  </a:cubicBezTo>
                  <a:cubicBezTo>
                    <a:pt x="1117" y="1053"/>
                    <a:pt x="1117" y="1053"/>
                    <a:pt x="1117" y="1053"/>
                  </a:cubicBezTo>
                  <a:cubicBezTo>
                    <a:pt x="1217" y="877"/>
                    <a:pt x="1217" y="877"/>
                    <a:pt x="1217" y="877"/>
                  </a:cubicBezTo>
                  <a:cubicBezTo>
                    <a:pt x="1088" y="807"/>
                    <a:pt x="1088" y="807"/>
                    <a:pt x="1088" y="807"/>
                  </a:cubicBezTo>
                  <a:cubicBezTo>
                    <a:pt x="1106" y="754"/>
                    <a:pt x="1117" y="702"/>
                    <a:pt x="1117" y="643"/>
                  </a:cubicBezTo>
                  <a:close/>
                  <a:moveTo>
                    <a:pt x="608" y="1024"/>
                  </a:moveTo>
                  <a:lnTo>
                    <a:pt x="608" y="1024"/>
                  </a:lnTo>
                  <a:cubicBezTo>
                    <a:pt x="392" y="1024"/>
                    <a:pt x="222" y="854"/>
                    <a:pt x="222" y="643"/>
                  </a:cubicBezTo>
                  <a:cubicBezTo>
                    <a:pt x="222" y="433"/>
                    <a:pt x="392" y="263"/>
                    <a:pt x="608" y="263"/>
                  </a:cubicBezTo>
                  <a:cubicBezTo>
                    <a:pt x="819" y="263"/>
                    <a:pt x="989" y="433"/>
                    <a:pt x="989" y="643"/>
                  </a:cubicBezTo>
                  <a:cubicBezTo>
                    <a:pt x="989" y="854"/>
                    <a:pt x="819" y="1024"/>
                    <a:pt x="608" y="10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 flipH="1">
              <a:off x="15947372" y="10345809"/>
              <a:ext cx="298235" cy="563280"/>
              <a:chOff x="8550739" y="9556738"/>
              <a:chExt cx="249850" cy="472226"/>
            </a:xfrm>
            <a:solidFill>
              <a:schemeClr val="accent4"/>
            </a:solidFill>
          </p:grpSpPr>
          <p:sp>
            <p:nvSpPr>
              <p:cNvPr id="208" name="Freeform 115"/>
              <p:cNvSpPr>
                <a:spLocks noChangeArrowheads="1"/>
              </p:cNvSpPr>
              <p:nvPr/>
            </p:nvSpPr>
            <p:spPr bwMode="auto">
              <a:xfrm>
                <a:off x="8550739" y="9556738"/>
                <a:ext cx="249850" cy="472226"/>
              </a:xfrm>
              <a:custGeom>
                <a:avLst/>
                <a:gdLst>
                  <a:gd name="T0" fmla="*/ 410 w 411"/>
                  <a:gd name="T1" fmla="*/ 772 h 773"/>
                  <a:gd name="T2" fmla="*/ 410 w 411"/>
                  <a:gd name="T3" fmla="*/ 64 h 773"/>
                  <a:gd name="T4" fmla="*/ 334 w 411"/>
                  <a:gd name="T5" fmla="*/ 64 h 773"/>
                  <a:gd name="T6" fmla="*/ 334 w 411"/>
                  <a:gd name="T7" fmla="*/ 0 h 773"/>
                  <a:gd name="T8" fmla="*/ 76 w 411"/>
                  <a:gd name="T9" fmla="*/ 0 h 773"/>
                  <a:gd name="T10" fmla="*/ 76 w 411"/>
                  <a:gd name="T11" fmla="*/ 64 h 773"/>
                  <a:gd name="T12" fmla="*/ 0 w 411"/>
                  <a:gd name="T13" fmla="*/ 64 h 773"/>
                  <a:gd name="T14" fmla="*/ 0 w 411"/>
                  <a:gd name="T15" fmla="*/ 766 h 773"/>
                  <a:gd name="T16" fmla="*/ 0 w 411"/>
                  <a:gd name="T17" fmla="*/ 766 h 773"/>
                  <a:gd name="T18" fmla="*/ 0 w 411"/>
                  <a:gd name="T19" fmla="*/ 772 h 773"/>
                  <a:gd name="T20" fmla="*/ 410 w 411"/>
                  <a:gd name="T21" fmla="*/ 772 h 773"/>
                  <a:gd name="T22" fmla="*/ 351 w 411"/>
                  <a:gd name="T23" fmla="*/ 123 h 773"/>
                  <a:gd name="T24" fmla="*/ 351 w 411"/>
                  <a:gd name="T25" fmla="*/ 714 h 773"/>
                  <a:gd name="T26" fmla="*/ 59 w 411"/>
                  <a:gd name="T27" fmla="*/ 714 h 773"/>
                  <a:gd name="T28" fmla="*/ 59 w 411"/>
                  <a:gd name="T29" fmla="*/ 123 h 773"/>
                  <a:gd name="T30" fmla="*/ 351 w 411"/>
                  <a:gd name="T31" fmla="*/ 123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11" h="773">
                    <a:moveTo>
                      <a:pt x="410" y="772"/>
                    </a:moveTo>
                    <a:lnTo>
                      <a:pt x="410" y="64"/>
                    </a:lnTo>
                    <a:lnTo>
                      <a:pt x="334" y="64"/>
                    </a:lnTo>
                    <a:lnTo>
                      <a:pt x="334" y="0"/>
                    </a:lnTo>
                    <a:lnTo>
                      <a:pt x="76" y="0"/>
                    </a:lnTo>
                    <a:lnTo>
                      <a:pt x="76" y="64"/>
                    </a:lnTo>
                    <a:lnTo>
                      <a:pt x="0" y="64"/>
                    </a:lnTo>
                    <a:lnTo>
                      <a:pt x="0" y="766"/>
                    </a:lnTo>
                    <a:lnTo>
                      <a:pt x="0" y="766"/>
                    </a:lnTo>
                    <a:lnTo>
                      <a:pt x="0" y="772"/>
                    </a:lnTo>
                    <a:lnTo>
                      <a:pt x="410" y="772"/>
                    </a:lnTo>
                    <a:close/>
                    <a:moveTo>
                      <a:pt x="351" y="123"/>
                    </a:moveTo>
                    <a:lnTo>
                      <a:pt x="351" y="714"/>
                    </a:lnTo>
                    <a:lnTo>
                      <a:pt x="59" y="714"/>
                    </a:lnTo>
                    <a:lnTo>
                      <a:pt x="59" y="123"/>
                    </a:lnTo>
                    <a:lnTo>
                      <a:pt x="351" y="12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09" name="Freeform 116"/>
              <p:cNvSpPr>
                <a:spLocks noChangeArrowheads="1"/>
              </p:cNvSpPr>
              <p:nvPr/>
            </p:nvSpPr>
            <p:spPr bwMode="auto">
              <a:xfrm>
                <a:off x="8605055" y="9828133"/>
                <a:ext cx="141219" cy="59707"/>
              </a:xfrm>
              <a:custGeom>
                <a:avLst/>
                <a:gdLst>
                  <a:gd name="T0" fmla="*/ 0 w 235"/>
                  <a:gd name="T1" fmla="*/ 99 h 100"/>
                  <a:gd name="T2" fmla="*/ 0 w 235"/>
                  <a:gd name="T3" fmla="*/ 0 h 100"/>
                  <a:gd name="T4" fmla="*/ 234 w 235"/>
                  <a:gd name="T5" fmla="*/ 0 h 100"/>
                  <a:gd name="T6" fmla="*/ 234 w 235"/>
                  <a:gd name="T7" fmla="*/ 99 h 100"/>
                  <a:gd name="T8" fmla="*/ 0 w 235"/>
                  <a:gd name="T9" fmla="*/ 9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100">
                    <a:moveTo>
                      <a:pt x="0" y="99"/>
                    </a:moveTo>
                    <a:lnTo>
                      <a:pt x="0" y="0"/>
                    </a:lnTo>
                    <a:lnTo>
                      <a:pt x="234" y="0"/>
                    </a:lnTo>
                    <a:lnTo>
                      <a:pt x="234" y="99"/>
                    </a:lnTo>
                    <a:lnTo>
                      <a:pt x="0" y="99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10" name="Freeform 117"/>
              <p:cNvSpPr>
                <a:spLocks noChangeArrowheads="1"/>
              </p:cNvSpPr>
              <p:nvPr/>
            </p:nvSpPr>
            <p:spPr bwMode="auto">
              <a:xfrm>
                <a:off x="8605055" y="9744000"/>
                <a:ext cx="141219" cy="56993"/>
              </a:xfrm>
              <a:custGeom>
                <a:avLst/>
                <a:gdLst>
                  <a:gd name="T0" fmla="*/ 0 w 235"/>
                  <a:gd name="T1" fmla="*/ 94 h 95"/>
                  <a:gd name="T2" fmla="*/ 0 w 235"/>
                  <a:gd name="T3" fmla="*/ 0 h 95"/>
                  <a:gd name="T4" fmla="*/ 234 w 235"/>
                  <a:gd name="T5" fmla="*/ 0 h 95"/>
                  <a:gd name="T6" fmla="*/ 234 w 235"/>
                  <a:gd name="T7" fmla="*/ 94 h 95"/>
                  <a:gd name="T8" fmla="*/ 0 w 235"/>
                  <a:gd name="T9" fmla="*/ 9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95">
                    <a:moveTo>
                      <a:pt x="0" y="94"/>
                    </a:moveTo>
                    <a:lnTo>
                      <a:pt x="0" y="0"/>
                    </a:lnTo>
                    <a:lnTo>
                      <a:pt x="234" y="0"/>
                    </a:lnTo>
                    <a:lnTo>
                      <a:pt x="234" y="94"/>
                    </a:lnTo>
                    <a:lnTo>
                      <a:pt x="0" y="94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11" name="Freeform 118"/>
              <p:cNvSpPr>
                <a:spLocks noChangeArrowheads="1"/>
              </p:cNvSpPr>
              <p:nvPr/>
            </p:nvSpPr>
            <p:spPr bwMode="auto">
              <a:xfrm>
                <a:off x="8605055" y="9914980"/>
                <a:ext cx="141219" cy="56993"/>
              </a:xfrm>
              <a:custGeom>
                <a:avLst/>
                <a:gdLst>
                  <a:gd name="T0" fmla="*/ 0 w 235"/>
                  <a:gd name="T1" fmla="*/ 94 h 95"/>
                  <a:gd name="T2" fmla="*/ 0 w 235"/>
                  <a:gd name="T3" fmla="*/ 0 h 95"/>
                  <a:gd name="T4" fmla="*/ 234 w 235"/>
                  <a:gd name="T5" fmla="*/ 0 h 95"/>
                  <a:gd name="T6" fmla="*/ 234 w 235"/>
                  <a:gd name="T7" fmla="*/ 94 h 95"/>
                  <a:gd name="T8" fmla="*/ 0 w 235"/>
                  <a:gd name="T9" fmla="*/ 9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95">
                    <a:moveTo>
                      <a:pt x="0" y="94"/>
                    </a:moveTo>
                    <a:lnTo>
                      <a:pt x="0" y="0"/>
                    </a:lnTo>
                    <a:lnTo>
                      <a:pt x="234" y="0"/>
                    </a:lnTo>
                    <a:lnTo>
                      <a:pt x="234" y="94"/>
                    </a:lnTo>
                    <a:lnTo>
                      <a:pt x="0" y="94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28" name="Freeform 233"/>
              <p:cNvSpPr>
                <a:spLocks noChangeArrowheads="1"/>
              </p:cNvSpPr>
              <p:nvPr/>
            </p:nvSpPr>
            <p:spPr bwMode="auto">
              <a:xfrm>
                <a:off x="8550739" y="9556738"/>
                <a:ext cx="249850" cy="472226"/>
              </a:xfrm>
              <a:custGeom>
                <a:avLst/>
                <a:gdLst>
                  <a:gd name="T0" fmla="*/ 410 w 411"/>
                  <a:gd name="T1" fmla="*/ 772 h 773"/>
                  <a:gd name="T2" fmla="*/ 410 w 411"/>
                  <a:gd name="T3" fmla="*/ 64 h 773"/>
                  <a:gd name="T4" fmla="*/ 334 w 411"/>
                  <a:gd name="T5" fmla="*/ 64 h 773"/>
                  <a:gd name="T6" fmla="*/ 334 w 411"/>
                  <a:gd name="T7" fmla="*/ 0 h 773"/>
                  <a:gd name="T8" fmla="*/ 76 w 411"/>
                  <a:gd name="T9" fmla="*/ 0 h 773"/>
                  <a:gd name="T10" fmla="*/ 76 w 411"/>
                  <a:gd name="T11" fmla="*/ 64 h 773"/>
                  <a:gd name="T12" fmla="*/ 0 w 411"/>
                  <a:gd name="T13" fmla="*/ 64 h 773"/>
                  <a:gd name="T14" fmla="*/ 0 w 411"/>
                  <a:gd name="T15" fmla="*/ 766 h 773"/>
                  <a:gd name="T16" fmla="*/ 0 w 411"/>
                  <a:gd name="T17" fmla="*/ 766 h 773"/>
                  <a:gd name="T18" fmla="*/ 0 w 411"/>
                  <a:gd name="T19" fmla="*/ 772 h 773"/>
                  <a:gd name="T20" fmla="*/ 410 w 411"/>
                  <a:gd name="T21" fmla="*/ 772 h 773"/>
                  <a:gd name="T22" fmla="*/ 351 w 411"/>
                  <a:gd name="T23" fmla="*/ 123 h 773"/>
                  <a:gd name="T24" fmla="*/ 351 w 411"/>
                  <a:gd name="T25" fmla="*/ 714 h 773"/>
                  <a:gd name="T26" fmla="*/ 59 w 411"/>
                  <a:gd name="T27" fmla="*/ 714 h 773"/>
                  <a:gd name="T28" fmla="*/ 59 w 411"/>
                  <a:gd name="T29" fmla="*/ 123 h 773"/>
                  <a:gd name="T30" fmla="*/ 351 w 411"/>
                  <a:gd name="T31" fmla="*/ 123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11" h="773">
                    <a:moveTo>
                      <a:pt x="410" y="772"/>
                    </a:moveTo>
                    <a:lnTo>
                      <a:pt x="410" y="64"/>
                    </a:lnTo>
                    <a:lnTo>
                      <a:pt x="334" y="64"/>
                    </a:lnTo>
                    <a:lnTo>
                      <a:pt x="334" y="0"/>
                    </a:lnTo>
                    <a:lnTo>
                      <a:pt x="76" y="0"/>
                    </a:lnTo>
                    <a:lnTo>
                      <a:pt x="76" y="64"/>
                    </a:lnTo>
                    <a:lnTo>
                      <a:pt x="0" y="64"/>
                    </a:lnTo>
                    <a:lnTo>
                      <a:pt x="0" y="766"/>
                    </a:lnTo>
                    <a:lnTo>
                      <a:pt x="0" y="766"/>
                    </a:lnTo>
                    <a:lnTo>
                      <a:pt x="0" y="772"/>
                    </a:lnTo>
                    <a:lnTo>
                      <a:pt x="410" y="772"/>
                    </a:lnTo>
                    <a:close/>
                    <a:moveTo>
                      <a:pt x="351" y="123"/>
                    </a:moveTo>
                    <a:lnTo>
                      <a:pt x="351" y="714"/>
                    </a:lnTo>
                    <a:lnTo>
                      <a:pt x="59" y="714"/>
                    </a:lnTo>
                    <a:lnTo>
                      <a:pt x="59" y="123"/>
                    </a:lnTo>
                    <a:lnTo>
                      <a:pt x="351" y="12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29" name="Freeform 234"/>
              <p:cNvSpPr>
                <a:spLocks noChangeArrowheads="1"/>
              </p:cNvSpPr>
              <p:nvPr/>
            </p:nvSpPr>
            <p:spPr bwMode="auto">
              <a:xfrm>
                <a:off x="8605055" y="9828133"/>
                <a:ext cx="141219" cy="59707"/>
              </a:xfrm>
              <a:custGeom>
                <a:avLst/>
                <a:gdLst>
                  <a:gd name="T0" fmla="*/ 0 w 235"/>
                  <a:gd name="T1" fmla="*/ 99 h 100"/>
                  <a:gd name="T2" fmla="*/ 0 w 235"/>
                  <a:gd name="T3" fmla="*/ 0 h 100"/>
                  <a:gd name="T4" fmla="*/ 234 w 235"/>
                  <a:gd name="T5" fmla="*/ 0 h 100"/>
                  <a:gd name="T6" fmla="*/ 234 w 235"/>
                  <a:gd name="T7" fmla="*/ 99 h 100"/>
                  <a:gd name="T8" fmla="*/ 0 w 235"/>
                  <a:gd name="T9" fmla="*/ 9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100">
                    <a:moveTo>
                      <a:pt x="0" y="99"/>
                    </a:moveTo>
                    <a:lnTo>
                      <a:pt x="0" y="0"/>
                    </a:lnTo>
                    <a:lnTo>
                      <a:pt x="234" y="0"/>
                    </a:lnTo>
                    <a:lnTo>
                      <a:pt x="234" y="99"/>
                    </a:lnTo>
                    <a:lnTo>
                      <a:pt x="0" y="99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30" name="Freeform 235"/>
              <p:cNvSpPr>
                <a:spLocks noChangeArrowheads="1"/>
              </p:cNvSpPr>
              <p:nvPr/>
            </p:nvSpPr>
            <p:spPr bwMode="auto">
              <a:xfrm>
                <a:off x="8605055" y="9744000"/>
                <a:ext cx="141219" cy="56993"/>
              </a:xfrm>
              <a:custGeom>
                <a:avLst/>
                <a:gdLst>
                  <a:gd name="T0" fmla="*/ 0 w 235"/>
                  <a:gd name="T1" fmla="*/ 94 h 95"/>
                  <a:gd name="T2" fmla="*/ 0 w 235"/>
                  <a:gd name="T3" fmla="*/ 0 h 95"/>
                  <a:gd name="T4" fmla="*/ 234 w 235"/>
                  <a:gd name="T5" fmla="*/ 0 h 95"/>
                  <a:gd name="T6" fmla="*/ 234 w 235"/>
                  <a:gd name="T7" fmla="*/ 94 h 95"/>
                  <a:gd name="T8" fmla="*/ 0 w 235"/>
                  <a:gd name="T9" fmla="*/ 9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95">
                    <a:moveTo>
                      <a:pt x="0" y="94"/>
                    </a:moveTo>
                    <a:lnTo>
                      <a:pt x="0" y="0"/>
                    </a:lnTo>
                    <a:lnTo>
                      <a:pt x="234" y="0"/>
                    </a:lnTo>
                    <a:lnTo>
                      <a:pt x="234" y="94"/>
                    </a:lnTo>
                    <a:lnTo>
                      <a:pt x="0" y="94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31" name="Freeform 236"/>
              <p:cNvSpPr>
                <a:spLocks noChangeArrowheads="1"/>
              </p:cNvSpPr>
              <p:nvPr/>
            </p:nvSpPr>
            <p:spPr bwMode="auto">
              <a:xfrm>
                <a:off x="8605055" y="9914980"/>
                <a:ext cx="141219" cy="56993"/>
              </a:xfrm>
              <a:custGeom>
                <a:avLst/>
                <a:gdLst>
                  <a:gd name="T0" fmla="*/ 0 w 235"/>
                  <a:gd name="T1" fmla="*/ 94 h 95"/>
                  <a:gd name="T2" fmla="*/ 0 w 235"/>
                  <a:gd name="T3" fmla="*/ 0 h 95"/>
                  <a:gd name="T4" fmla="*/ 234 w 235"/>
                  <a:gd name="T5" fmla="*/ 0 h 95"/>
                  <a:gd name="T6" fmla="*/ 234 w 235"/>
                  <a:gd name="T7" fmla="*/ 94 h 95"/>
                  <a:gd name="T8" fmla="*/ 0 w 235"/>
                  <a:gd name="T9" fmla="*/ 9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95">
                    <a:moveTo>
                      <a:pt x="0" y="94"/>
                    </a:moveTo>
                    <a:lnTo>
                      <a:pt x="0" y="0"/>
                    </a:lnTo>
                    <a:lnTo>
                      <a:pt x="234" y="0"/>
                    </a:lnTo>
                    <a:lnTo>
                      <a:pt x="234" y="94"/>
                    </a:lnTo>
                    <a:lnTo>
                      <a:pt x="0" y="94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sp>
          <p:nvSpPr>
            <p:cNvPr id="337" name="Freeform 242"/>
            <p:cNvSpPr>
              <a:spLocks noChangeArrowheads="1"/>
            </p:cNvSpPr>
            <p:nvPr/>
          </p:nvSpPr>
          <p:spPr bwMode="auto">
            <a:xfrm flipH="1">
              <a:off x="13499905" y="7904928"/>
              <a:ext cx="683994" cy="566518"/>
            </a:xfrm>
            <a:custGeom>
              <a:avLst/>
              <a:gdLst>
                <a:gd name="T0" fmla="*/ 579 w 937"/>
                <a:gd name="T1" fmla="*/ 305 h 774"/>
                <a:gd name="T2" fmla="*/ 579 w 937"/>
                <a:gd name="T3" fmla="*/ 305 h 774"/>
                <a:gd name="T4" fmla="*/ 328 w 937"/>
                <a:gd name="T5" fmla="*/ 0 h 774"/>
                <a:gd name="T6" fmla="*/ 263 w 937"/>
                <a:gd name="T7" fmla="*/ 0 h 774"/>
                <a:gd name="T8" fmla="*/ 392 w 937"/>
                <a:gd name="T9" fmla="*/ 322 h 774"/>
                <a:gd name="T10" fmla="*/ 140 w 937"/>
                <a:gd name="T11" fmla="*/ 352 h 774"/>
                <a:gd name="T12" fmla="*/ 41 w 937"/>
                <a:gd name="T13" fmla="*/ 258 h 774"/>
                <a:gd name="T14" fmla="*/ 0 w 937"/>
                <a:gd name="T15" fmla="*/ 258 h 774"/>
                <a:gd name="T16" fmla="*/ 41 w 937"/>
                <a:gd name="T17" fmla="*/ 393 h 774"/>
                <a:gd name="T18" fmla="*/ 6 w 937"/>
                <a:gd name="T19" fmla="*/ 527 h 774"/>
                <a:gd name="T20" fmla="*/ 47 w 937"/>
                <a:gd name="T21" fmla="*/ 527 h 774"/>
                <a:gd name="T22" fmla="*/ 140 w 937"/>
                <a:gd name="T23" fmla="*/ 428 h 774"/>
                <a:gd name="T24" fmla="*/ 398 w 937"/>
                <a:gd name="T25" fmla="*/ 445 h 774"/>
                <a:gd name="T26" fmla="*/ 281 w 937"/>
                <a:gd name="T27" fmla="*/ 773 h 774"/>
                <a:gd name="T28" fmla="*/ 345 w 937"/>
                <a:gd name="T29" fmla="*/ 773 h 774"/>
                <a:gd name="T30" fmla="*/ 579 w 937"/>
                <a:gd name="T31" fmla="*/ 457 h 774"/>
                <a:gd name="T32" fmla="*/ 936 w 937"/>
                <a:gd name="T33" fmla="*/ 375 h 774"/>
                <a:gd name="T34" fmla="*/ 579 w 937"/>
                <a:gd name="T35" fmla="*/ 305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7" h="774">
                  <a:moveTo>
                    <a:pt x="579" y="305"/>
                  </a:moveTo>
                  <a:lnTo>
                    <a:pt x="579" y="305"/>
                  </a:lnTo>
                  <a:cubicBezTo>
                    <a:pt x="328" y="0"/>
                    <a:pt x="328" y="0"/>
                    <a:pt x="328" y="0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392" y="322"/>
                    <a:pt x="392" y="322"/>
                    <a:pt x="392" y="322"/>
                  </a:cubicBezTo>
                  <a:cubicBezTo>
                    <a:pt x="140" y="352"/>
                    <a:pt x="140" y="352"/>
                    <a:pt x="140" y="352"/>
                  </a:cubicBezTo>
                  <a:cubicBezTo>
                    <a:pt x="41" y="258"/>
                    <a:pt x="41" y="258"/>
                    <a:pt x="41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41" y="393"/>
                    <a:pt x="41" y="393"/>
                    <a:pt x="41" y="393"/>
                  </a:cubicBezTo>
                  <a:cubicBezTo>
                    <a:pt x="6" y="527"/>
                    <a:pt x="6" y="527"/>
                    <a:pt x="6" y="527"/>
                  </a:cubicBezTo>
                  <a:cubicBezTo>
                    <a:pt x="47" y="527"/>
                    <a:pt x="47" y="527"/>
                    <a:pt x="47" y="527"/>
                  </a:cubicBezTo>
                  <a:cubicBezTo>
                    <a:pt x="140" y="428"/>
                    <a:pt x="140" y="428"/>
                    <a:pt x="140" y="428"/>
                  </a:cubicBezTo>
                  <a:cubicBezTo>
                    <a:pt x="398" y="445"/>
                    <a:pt x="398" y="445"/>
                    <a:pt x="398" y="445"/>
                  </a:cubicBezTo>
                  <a:cubicBezTo>
                    <a:pt x="281" y="773"/>
                    <a:pt x="281" y="773"/>
                    <a:pt x="281" y="773"/>
                  </a:cubicBezTo>
                  <a:cubicBezTo>
                    <a:pt x="345" y="773"/>
                    <a:pt x="345" y="773"/>
                    <a:pt x="345" y="773"/>
                  </a:cubicBezTo>
                  <a:cubicBezTo>
                    <a:pt x="579" y="457"/>
                    <a:pt x="579" y="457"/>
                    <a:pt x="579" y="457"/>
                  </a:cubicBezTo>
                  <a:cubicBezTo>
                    <a:pt x="848" y="463"/>
                    <a:pt x="936" y="375"/>
                    <a:pt x="936" y="375"/>
                  </a:cubicBezTo>
                  <a:cubicBezTo>
                    <a:pt x="936" y="375"/>
                    <a:pt x="843" y="287"/>
                    <a:pt x="579" y="30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39" name="Freeform 244"/>
            <p:cNvSpPr>
              <a:spLocks noChangeArrowheads="1"/>
            </p:cNvSpPr>
            <p:nvPr/>
          </p:nvSpPr>
          <p:spPr bwMode="auto">
            <a:xfrm flipH="1">
              <a:off x="18326765" y="8235126"/>
              <a:ext cx="709927" cy="702483"/>
            </a:xfrm>
            <a:custGeom>
              <a:avLst/>
              <a:gdLst>
                <a:gd name="T0" fmla="*/ 877 w 972"/>
                <a:gd name="T1" fmla="*/ 99 h 960"/>
                <a:gd name="T2" fmla="*/ 398 w 972"/>
                <a:gd name="T3" fmla="*/ 94 h 960"/>
                <a:gd name="T4" fmla="*/ 304 w 972"/>
                <a:gd name="T5" fmla="*/ 333 h 960"/>
                <a:gd name="T6" fmla="*/ 275 w 972"/>
                <a:gd name="T7" fmla="*/ 515 h 960"/>
                <a:gd name="T8" fmla="*/ 23 w 972"/>
                <a:gd name="T9" fmla="*/ 766 h 960"/>
                <a:gd name="T10" fmla="*/ 105 w 972"/>
                <a:gd name="T11" fmla="*/ 929 h 960"/>
                <a:gd name="T12" fmla="*/ 439 w 972"/>
                <a:gd name="T13" fmla="*/ 679 h 960"/>
                <a:gd name="T14" fmla="*/ 638 w 972"/>
                <a:gd name="T15" fmla="*/ 673 h 960"/>
                <a:gd name="T16" fmla="*/ 971 w 972"/>
                <a:gd name="T17" fmla="*/ 333 h 960"/>
                <a:gd name="T18" fmla="*/ 339 w 972"/>
                <a:gd name="T19" fmla="*/ 667 h 960"/>
                <a:gd name="T20" fmla="*/ 164 w 972"/>
                <a:gd name="T21" fmla="*/ 842 h 960"/>
                <a:gd name="T22" fmla="*/ 111 w 972"/>
                <a:gd name="T23" fmla="*/ 842 h 960"/>
                <a:gd name="T24" fmla="*/ 111 w 972"/>
                <a:gd name="T25" fmla="*/ 789 h 960"/>
                <a:gd name="T26" fmla="*/ 310 w 972"/>
                <a:gd name="T27" fmla="*/ 603 h 960"/>
                <a:gd name="T28" fmla="*/ 351 w 972"/>
                <a:gd name="T29" fmla="*/ 644 h 960"/>
                <a:gd name="T30" fmla="*/ 819 w 972"/>
                <a:gd name="T31" fmla="*/ 515 h 960"/>
                <a:gd name="T32" fmla="*/ 819 w 972"/>
                <a:gd name="T33" fmla="*/ 515 h 960"/>
                <a:gd name="T34" fmla="*/ 456 w 972"/>
                <a:gd name="T35" fmla="*/ 515 h 960"/>
                <a:gd name="T36" fmla="*/ 456 w 972"/>
                <a:gd name="T37" fmla="*/ 152 h 960"/>
                <a:gd name="T38" fmla="*/ 819 w 972"/>
                <a:gd name="T39" fmla="*/ 152 h 960"/>
                <a:gd name="T40" fmla="*/ 819 w 972"/>
                <a:gd name="T41" fmla="*/ 515 h 960"/>
                <a:gd name="T42" fmla="*/ 796 w 972"/>
                <a:gd name="T43" fmla="*/ 275 h 960"/>
                <a:gd name="T44" fmla="*/ 696 w 972"/>
                <a:gd name="T45" fmla="*/ 170 h 960"/>
                <a:gd name="T46" fmla="*/ 667 w 972"/>
                <a:gd name="T47" fmla="*/ 146 h 960"/>
                <a:gd name="T48" fmla="*/ 585 w 972"/>
                <a:gd name="T49" fmla="*/ 176 h 960"/>
                <a:gd name="T50" fmla="*/ 480 w 972"/>
                <a:gd name="T51" fmla="*/ 275 h 960"/>
                <a:gd name="T52" fmla="*/ 462 w 972"/>
                <a:gd name="T53" fmla="*/ 304 h 960"/>
                <a:gd name="T54" fmla="*/ 485 w 972"/>
                <a:gd name="T55" fmla="*/ 386 h 960"/>
                <a:gd name="T56" fmla="*/ 585 w 972"/>
                <a:gd name="T57" fmla="*/ 491 h 960"/>
                <a:gd name="T58" fmla="*/ 614 w 972"/>
                <a:gd name="T59" fmla="*/ 509 h 960"/>
                <a:gd name="T60" fmla="*/ 696 w 972"/>
                <a:gd name="T61" fmla="*/ 486 h 960"/>
                <a:gd name="T62" fmla="*/ 801 w 972"/>
                <a:gd name="T63" fmla="*/ 386 h 960"/>
                <a:gd name="T64" fmla="*/ 819 w 972"/>
                <a:gd name="T65" fmla="*/ 357 h 960"/>
                <a:gd name="T66" fmla="*/ 796 w 972"/>
                <a:gd name="T67" fmla="*/ 275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72" h="960">
                  <a:moveTo>
                    <a:pt x="877" y="99"/>
                  </a:moveTo>
                  <a:lnTo>
                    <a:pt x="877" y="99"/>
                  </a:lnTo>
                  <a:cubicBezTo>
                    <a:pt x="807" y="29"/>
                    <a:pt x="731" y="0"/>
                    <a:pt x="638" y="0"/>
                  </a:cubicBezTo>
                  <a:cubicBezTo>
                    <a:pt x="544" y="0"/>
                    <a:pt x="468" y="29"/>
                    <a:pt x="398" y="94"/>
                  </a:cubicBezTo>
                  <a:cubicBezTo>
                    <a:pt x="398" y="99"/>
                    <a:pt x="398" y="99"/>
                    <a:pt x="398" y="99"/>
                  </a:cubicBezTo>
                  <a:cubicBezTo>
                    <a:pt x="339" y="164"/>
                    <a:pt x="304" y="240"/>
                    <a:pt x="304" y="333"/>
                  </a:cubicBezTo>
                  <a:cubicBezTo>
                    <a:pt x="304" y="398"/>
                    <a:pt x="321" y="456"/>
                    <a:pt x="351" y="509"/>
                  </a:cubicBezTo>
                  <a:cubicBezTo>
                    <a:pt x="327" y="486"/>
                    <a:pt x="304" y="491"/>
                    <a:pt x="275" y="515"/>
                  </a:cubicBezTo>
                  <a:cubicBezTo>
                    <a:pt x="128" y="667"/>
                    <a:pt x="128" y="667"/>
                    <a:pt x="128" y="667"/>
                  </a:cubicBezTo>
                  <a:cubicBezTo>
                    <a:pt x="23" y="766"/>
                    <a:pt x="23" y="766"/>
                    <a:pt x="23" y="766"/>
                  </a:cubicBezTo>
                  <a:cubicBezTo>
                    <a:pt x="0" y="795"/>
                    <a:pt x="0" y="824"/>
                    <a:pt x="23" y="853"/>
                  </a:cubicBezTo>
                  <a:cubicBezTo>
                    <a:pt x="105" y="929"/>
                    <a:pt x="105" y="929"/>
                    <a:pt x="105" y="929"/>
                  </a:cubicBezTo>
                  <a:cubicBezTo>
                    <a:pt x="128" y="959"/>
                    <a:pt x="158" y="959"/>
                    <a:pt x="187" y="929"/>
                  </a:cubicBezTo>
                  <a:cubicBezTo>
                    <a:pt x="439" y="679"/>
                    <a:pt x="439" y="679"/>
                    <a:pt x="439" y="679"/>
                  </a:cubicBezTo>
                  <a:cubicBezTo>
                    <a:pt x="456" y="655"/>
                    <a:pt x="462" y="632"/>
                    <a:pt x="450" y="614"/>
                  </a:cubicBezTo>
                  <a:cubicBezTo>
                    <a:pt x="509" y="649"/>
                    <a:pt x="567" y="667"/>
                    <a:pt x="638" y="673"/>
                  </a:cubicBezTo>
                  <a:cubicBezTo>
                    <a:pt x="731" y="667"/>
                    <a:pt x="807" y="638"/>
                    <a:pt x="877" y="573"/>
                  </a:cubicBezTo>
                  <a:cubicBezTo>
                    <a:pt x="942" y="503"/>
                    <a:pt x="971" y="427"/>
                    <a:pt x="971" y="333"/>
                  </a:cubicBezTo>
                  <a:cubicBezTo>
                    <a:pt x="971" y="240"/>
                    <a:pt x="942" y="164"/>
                    <a:pt x="877" y="99"/>
                  </a:cubicBezTo>
                  <a:close/>
                  <a:moveTo>
                    <a:pt x="339" y="667"/>
                  </a:moveTo>
                  <a:lnTo>
                    <a:pt x="339" y="667"/>
                  </a:lnTo>
                  <a:cubicBezTo>
                    <a:pt x="164" y="842"/>
                    <a:pt x="164" y="842"/>
                    <a:pt x="164" y="842"/>
                  </a:cubicBezTo>
                  <a:cubicBezTo>
                    <a:pt x="152" y="847"/>
                    <a:pt x="146" y="853"/>
                    <a:pt x="134" y="853"/>
                  </a:cubicBezTo>
                  <a:cubicBezTo>
                    <a:pt x="123" y="853"/>
                    <a:pt x="117" y="847"/>
                    <a:pt x="111" y="842"/>
                  </a:cubicBezTo>
                  <a:cubicBezTo>
                    <a:pt x="105" y="836"/>
                    <a:pt x="99" y="830"/>
                    <a:pt x="99" y="818"/>
                  </a:cubicBezTo>
                  <a:cubicBezTo>
                    <a:pt x="99" y="807"/>
                    <a:pt x="105" y="801"/>
                    <a:pt x="111" y="789"/>
                  </a:cubicBezTo>
                  <a:cubicBezTo>
                    <a:pt x="286" y="614"/>
                    <a:pt x="286" y="614"/>
                    <a:pt x="286" y="614"/>
                  </a:cubicBezTo>
                  <a:cubicBezTo>
                    <a:pt x="292" y="608"/>
                    <a:pt x="304" y="603"/>
                    <a:pt x="310" y="603"/>
                  </a:cubicBezTo>
                  <a:cubicBezTo>
                    <a:pt x="321" y="603"/>
                    <a:pt x="333" y="608"/>
                    <a:pt x="339" y="614"/>
                  </a:cubicBezTo>
                  <a:cubicBezTo>
                    <a:pt x="345" y="620"/>
                    <a:pt x="351" y="632"/>
                    <a:pt x="351" y="644"/>
                  </a:cubicBezTo>
                  <a:cubicBezTo>
                    <a:pt x="351" y="649"/>
                    <a:pt x="345" y="661"/>
                    <a:pt x="339" y="667"/>
                  </a:cubicBezTo>
                  <a:close/>
                  <a:moveTo>
                    <a:pt x="819" y="515"/>
                  </a:moveTo>
                  <a:lnTo>
                    <a:pt x="819" y="515"/>
                  </a:lnTo>
                  <a:lnTo>
                    <a:pt x="819" y="515"/>
                  </a:lnTo>
                  <a:cubicBezTo>
                    <a:pt x="766" y="562"/>
                    <a:pt x="708" y="591"/>
                    <a:pt x="638" y="591"/>
                  </a:cubicBezTo>
                  <a:cubicBezTo>
                    <a:pt x="567" y="591"/>
                    <a:pt x="509" y="562"/>
                    <a:pt x="456" y="515"/>
                  </a:cubicBezTo>
                  <a:cubicBezTo>
                    <a:pt x="409" y="462"/>
                    <a:pt x="380" y="404"/>
                    <a:pt x="380" y="333"/>
                  </a:cubicBezTo>
                  <a:cubicBezTo>
                    <a:pt x="380" y="263"/>
                    <a:pt x="409" y="205"/>
                    <a:pt x="456" y="152"/>
                  </a:cubicBezTo>
                  <a:cubicBezTo>
                    <a:pt x="509" y="105"/>
                    <a:pt x="567" y="82"/>
                    <a:pt x="638" y="82"/>
                  </a:cubicBezTo>
                  <a:cubicBezTo>
                    <a:pt x="708" y="76"/>
                    <a:pt x="766" y="99"/>
                    <a:pt x="819" y="152"/>
                  </a:cubicBezTo>
                  <a:cubicBezTo>
                    <a:pt x="866" y="205"/>
                    <a:pt x="895" y="263"/>
                    <a:pt x="895" y="333"/>
                  </a:cubicBezTo>
                  <a:cubicBezTo>
                    <a:pt x="895" y="404"/>
                    <a:pt x="866" y="462"/>
                    <a:pt x="819" y="515"/>
                  </a:cubicBezTo>
                  <a:close/>
                  <a:moveTo>
                    <a:pt x="796" y="275"/>
                  </a:moveTo>
                  <a:lnTo>
                    <a:pt x="796" y="275"/>
                  </a:lnTo>
                  <a:cubicBezTo>
                    <a:pt x="696" y="275"/>
                    <a:pt x="696" y="275"/>
                    <a:pt x="696" y="275"/>
                  </a:cubicBezTo>
                  <a:cubicBezTo>
                    <a:pt x="696" y="170"/>
                    <a:pt x="696" y="170"/>
                    <a:pt x="696" y="170"/>
                  </a:cubicBezTo>
                  <a:cubicBezTo>
                    <a:pt x="696" y="158"/>
                    <a:pt x="690" y="158"/>
                    <a:pt x="690" y="158"/>
                  </a:cubicBezTo>
                  <a:cubicBezTo>
                    <a:pt x="684" y="152"/>
                    <a:pt x="679" y="146"/>
                    <a:pt x="667" y="146"/>
                  </a:cubicBezTo>
                  <a:cubicBezTo>
                    <a:pt x="614" y="146"/>
                    <a:pt x="614" y="146"/>
                    <a:pt x="614" y="146"/>
                  </a:cubicBezTo>
                  <a:cubicBezTo>
                    <a:pt x="597" y="152"/>
                    <a:pt x="585" y="158"/>
                    <a:pt x="585" y="176"/>
                  </a:cubicBezTo>
                  <a:cubicBezTo>
                    <a:pt x="585" y="275"/>
                    <a:pt x="585" y="275"/>
                    <a:pt x="585" y="275"/>
                  </a:cubicBezTo>
                  <a:cubicBezTo>
                    <a:pt x="480" y="275"/>
                    <a:pt x="480" y="275"/>
                    <a:pt x="480" y="275"/>
                  </a:cubicBezTo>
                  <a:cubicBezTo>
                    <a:pt x="474" y="275"/>
                    <a:pt x="468" y="281"/>
                    <a:pt x="468" y="281"/>
                  </a:cubicBezTo>
                  <a:cubicBezTo>
                    <a:pt x="462" y="287"/>
                    <a:pt x="456" y="293"/>
                    <a:pt x="462" y="304"/>
                  </a:cubicBezTo>
                  <a:cubicBezTo>
                    <a:pt x="462" y="357"/>
                    <a:pt x="462" y="357"/>
                    <a:pt x="462" y="357"/>
                  </a:cubicBezTo>
                  <a:cubicBezTo>
                    <a:pt x="462" y="374"/>
                    <a:pt x="468" y="380"/>
                    <a:pt x="485" y="386"/>
                  </a:cubicBezTo>
                  <a:cubicBezTo>
                    <a:pt x="585" y="386"/>
                    <a:pt x="585" y="386"/>
                    <a:pt x="585" y="386"/>
                  </a:cubicBezTo>
                  <a:cubicBezTo>
                    <a:pt x="585" y="491"/>
                    <a:pt x="585" y="491"/>
                    <a:pt x="585" y="491"/>
                  </a:cubicBezTo>
                  <a:cubicBezTo>
                    <a:pt x="585" y="497"/>
                    <a:pt x="591" y="497"/>
                    <a:pt x="591" y="503"/>
                  </a:cubicBezTo>
                  <a:cubicBezTo>
                    <a:pt x="597" y="509"/>
                    <a:pt x="602" y="509"/>
                    <a:pt x="614" y="509"/>
                  </a:cubicBezTo>
                  <a:cubicBezTo>
                    <a:pt x="667" y="509"/>
                    <a:pt x="667" y="509"/>
                    <a:pt x="667" y="509"/>
                  </a:cubicBezTo>
                  <a:cubicBezTo>
                    <a:pt x="684" y="509"/>
                    <a:pt x="690" y="497"/>
                    <a:pt x="696" y="486"/>
                  </a:cubicBezTo>
                  <a:cubicBezTo>
                    <a:pt x="696" y="386"/>
                    <a:pt x="696" y="386"/>
                    <a:pt x="696" y="386"/>
                  </a:cubicBezTo>
                  <a:cubicBezTo>
                    <a:pt x="801" y="386"/>
                    <a:pt x="801" y="386"/>
                    <a:pt x="801" y="386"/>
                  </a:cubicBezTo>
                  <a:cubicBezTo>
                    <a:pt x="807" y="386"/>
                    <a:pt x="807" y="380"/>
                    <a:pt x="813" y="380"/>
                  </a:cubicBezTo>
                  <a:cubicBezTo>
                    <a:pt x="819" y="374"/>
                    <a:pt x="819" y="369"/>
                    <a:pt x="819" y="357"/>
                  </a:cubicBezTo>
                  <a:cubicBezTo>
                    <a:pt x="819" y="304"/>
                    <a:pt x="819" y="304"/>
                    <a:pt x="819" y="304"/>
                  </a:cubicBezTo>
                  <a:cubicBezTo>
                    <a:pt x="819" y="287"/>
                    <a:pt x="807" y="275"/>
                    <a:pt x="796" y="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 flipH="1">
              <a:off x="14144998" y="8426124"/>
              <a:ext cx="1008163" cy="945275"/>
              <a:chOff x="9465948" y="7947368"/>
              <a:chExt cx="844599" cy="792472"/>
            </a:xfrm>
            <a:solidFill>
              <a:schemeClr val="accent2"/>
            </a:solidFill>
          </p:grpSpPr>
          <p:sp>
            <p:nvSpPr>
              <p:cNvPr id="225" name="Freeform 132"/>
              <p:cNvSpPr>
                <a:spLocks noChangeArrowheads="1"/>
              </p:cNvSpPr>
              <p:nvPr/>
            </p:nvSpPr>
            <p:spPr bwMode="auto">
              <a:xfrm>
                <a:off x="9465948" y="7947368"/>
                <a:ext cx="844599" cy="792472"/>
              </a:xfrm>
              <a:custGeom>
                <a:avLst/>
                <a:gdLst>
                  <a:gd name="T0" fmla="*/ 1130 w 1376"/>
                  <a:gd name="T1" fmla="*/ 848 h 1293"/>
                  <a:gd name="T2" fmla="*/ 1130 w 1376"/>
                  <a:gd name="T3" fmla="*/ 848 h 1293"/>
                  <a:gd name="T4" fmla="*/ 1194 w 1376"/>
                  <a:gd name="T5" fmla="*/ 555 h 1293"/>
                  <a:gd name="T6" fmla="*/ 907 w 1376"/>
                  <a:gd name="T7" fmla="*/ 0 h 1293"/>
                  <a:gd name="T8" fmla="*/ 907 w 1376"/>
                  <a:gd name="T9" fmla="*/ 47 h 1293"/>
                  <a:gd name="T10" fmla="*/ 702 w 1376"/>
                  <a:gd name="T11" fmla="*/ 532 h 1293"/>
                  <a:gd name="T12" fmla="*/ 428 w 1376"/>
                  <a:gd name="T13" fmla="*/ 404 h 1293"/>
                  <a:gd name="T14" fmla="*/ 123 w 1376"/>
                  <a:gd name="T15" fmla="*/ 590 h 1293"/>
                  <a:gd name="T16" fmla="*/ 0 w 1376"/>
                  <a:gd name="T17" fmla="*/ 590 h 1293"/>
                  <a:gd name="T18" fmla="*/ 88 w 1376"/>
                  <a:gd name="T19" fmla="*/ 701 h 1293"/>
                  <a:gd name="T20" fmla="*/ 82 w 1376"/>
                  <a:gd name="T21" fmla="*/ 713 h 1293"/>
                  <a:gd name="T22" fmla="*/ 0 w 1376"/>
                  <a:gd name="T23" fmla="*/ 801 h 1293"/>
                  <a:gd name="T24" fmla="*/ 88 w 1376"/>
                  <a:gd name="T25" fmla="*/ 801 h 1293"/>
                  <a:gd name="T26" fmla="*/ 147 w 1376"/>
                  <a:gd name="T27" fmla="*/ 953 h 1293"/>
                  <a:gd name="T28" fmla="*/ 738 w 1376"/>
                  <a:gd name="T29" fmla="*/ 1292 h 1293"/>
                  <a:gd name="T30" fmla="*/ 1375 w 1376"/>
                  <a:gd name="T31" fmla="*/ 848 h 1293"/>
                  <a:gd name="T32" fmla="*/ 1130 w 1376"/>
                  <a:gd name="T33" fmla="*/ 848 h 1293"/>
                  <a:gd name="T34" fmla="*/ 334 w 1376"/>
                  <a:gd name="T35" fmla="*/ 684 h 1293"/>
                  <a:gd name="T36" fmla="*/ 334 w 1376"/>
                  <a:gd name="T37" fmla="*/ 684 h 1293"/>
                  <a:gd name="T38" fmla="*/ 287 w 1376"/>
                  <a:gd name="T39" fmla="*/ 637 h 1293"/>
                  <a:gd name="T40" fmla="*/ 334 w 1376"/>
                  <a:gd name="T41" fmla="*/ 590 h 1293"/>
                  <a:gd name="T42" fmla="*/ 381 w 1376"/>
                  <a:gd name="T43" fmla="*/ 637 h 1293"/>
                  <a:gd name="T44" fmla="*/ 334 w 1376"/>
                  <a:gd name="T45" fmla="*/ 684 h 1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76" h="1293">
                    <a:moveTo>
                      <a:pt x="1130" y="848"/>
                    </a:moveTo>
                    <a:lnTo>
                      <a:pt x="1130" y="848"/>
                    </a:lnTo>
                    <a:cubicBezTo>
                      <a:pt x="1171" y="760"/>
                      <a:pt x="1194" y="655"/>
                      <a:pt x="1194" y="555"/>
                    </a:cubicBezTo>
                    <a:cubicBezTo>
                      <a:pt x="1194" y="328"/>
                      <a:pt x="1083" y="123"/>
                      <a:pt x="907" y="0"/>
                    </a:cubicBezTo>
                    <a:cubicBezTo>
                      <a:pt x="907" y="12"/>
                      <a:pt x="907" y="30"/>
                      <a:pt x="907" y="47"/>
                    </a:cubicBezTo>
                    <a:cubicBezTo>
                      <a:pt x="907" y="234"/>
                      <a:pt x="831" y="410"/>
                      <a:pt x="702" y="532"/>
                    </a:cubicBezTo>
                    <a:cubicBezTo>
                      <a:pt x="638" y="457"/>
                      <a:pt x="539" y="404"/>
                      <a:pt x="428" y="404"/>
                    </a:cubicBezTo>
                    <a:cubicBezTo>
                      <a:pt x="299" y="404"/>
                      <a:pt x="182" y="480"/>
                      <a:pt x="123" y="590"/>
                    </a:cubicBezTo>
                    <a:cubicBezTo>
                      <a:pt x="0" y="590"/>
                      <a:pt x="0" y="590"/>
                      <a:pt x="0" y="590"/>
                    </a:cubicBezTo>
                    <a:cubicBezTo>
                      <a:pt x="88" y="701"/>
                      <a:pt x="88" y="701"/>
                      <a:pt x="88" y="701"/>
                    </a:cubicBezTo>
                    <a:cubicBezTo>
                      <a:pt x="82" y="707"/>
                      <a:pt x="82" y="707"/>
                      <a:pt x="82" y="713"/>
                    </a:cubicBezTo>
                    <a:cubicBezTo>
                      <a:pt x="0" y="801"/>
                      <a:pt x="0" y="801"/>
                      <a:pt x="0" y="801"/>
                    </a:cubicBezTo>
                    <a:cubicBezTo>
                      <a:pt x="88" y="801"/>
                      <a:pt x="88" y="801"/>
                      <a:pt x="88" y="801"/>
                    </a:cubicBezTo>
                    <a:cubicBezTo>
                      <a:pt x="100" y="865"/>
                      <a:pt x="141" y="941"/>
                      <a:pt x="147" y="953"/>
                    </a:cubicBezTo>
                    <a:cubicBezTo>
                      <a:pt x="264" y="1158"/>
                      <a:pt x="486" y="1292"/>
                      <a:pt x="738" y="1292"/>
                    </a:cubicBezTo>
                    <a:cubicBezTo>
                      <a:pt x="1030" y="1292"/>
                      <a:pt x="1282" y="1111"/>
                      <a:pt x="1375" y="848"/>
                    </a:cubicBezTo>
                    <a:lnTo>
                      <a:pt x="1130" y="848"/>
                    </a:lnTo>
                    <a:close/>
                    <a:moveTo>
                      <a:pt x="334" y="684"/>
                    </a:moveTo>
                    <a:lnTo>
                      <a:pt x="334" y="684"/>
                    </a:lnTo>
                    <a:cubicBezTo>
                      <a:pt x="311" y="684"/>
                      <a:pt x="287" y="661"/>
                      <a:pt x="287" y="637"/>
                    </a:cubicBezTo>
                    <a:cubicBezTo>
                      <a:pt x="287" y="608"/>
                      <a:pt x="311" y="590"/>
                      <a:pt x="334" y="590"/>
                    </a:cubicBezTo>
                    <a:cubicBezTo>
                      <a:pt x="363" y="590"/>
                      <a:pt x="381" y="608"/>
                      <a:pt x="381" y="637"/>
                    </a:cubicBezTo>
                    <a:cubicBezTo>
                      <a:pt x="381" y="661"/>
                      <a:pt x="363" y="684"/>
                      <a:pt x="334" y="68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44" name="Freeform 249"/>
              <p:cNvSpPr>
                <a:spLocks noChangeArrowheads="1"/>
              </p:cNvSpPr>
              <p:nvPr/>
            </p:nvSpPr>
            <p:spPr bwMode="auto">
              <a:xfrm>
                <a:off x="9797269" y="7947368"/>
                <a:ext cx="162945" cy="276822"/>
              </a:xfrm>
              <a:custGeom>
                <a:avLst/>
                <a:gdLst>
                  <a:gd name="T0" fmla="*/ 269 w 270"/>
                  <a:gd name="T1" fmla="*/ 211 h 452"/>
                  <a:gd name="T2" fmla="*/ 269 w 270"/>
                  <a:gd name="T3" fmla="*/ 211 h 452"/>
                  <a:gd name="T4" fmla="*/ 76 w 270"/>
                  <a:gd name="T5" fmla="*/ 0 h 452"/>
                  <a:gd name="T6" fmla="*/ 76 w 270"/>
                  <a:gd name="T7" fmla="*/ 47 h 452"/>
                  <a:gd name="T8" fmla="*/ 0 w 270"/>
                  <a:gd name="T9" fmla="*/ 363 h 452"/>
                  <a:gd name="T10" fmla="*/ 152 w 270"/>
                  <a:gd name="T11" fmla="*/ 451 h 452"/>
                  <a:gd name="T12" fmla="*/ 269 w 270"/>
                  <a:gd name="T13" fmla="*/ 211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452">
                    <a:moveTo>
                      <a:pt x="269" y="211"/>
                    </a:moveTo>
                    <a:lnTo>
                      <a:pt x="269" y="211"/>
                    </a:lnTo>
                    <a:cubicBezTo>
                      <a:pt x="222" y="129"/>
                      <a:pt x="158" y="53"/>
                      <a:pt x="76" y="0"/>
                    </a:cubicBezTo>
                    <a:cubicBezTo>
                      <a:pt x="76" y="12"/>
                      <a:pt x="76" y="30"/>
                      <a:pt x="76" y="47"/>
                    </a:cubicBezTo>
                    <a:cubicBezTo>
                      <a:pt x="76" y="158"/>
                      <a:pt x="46" y="269"/>
                      <a:pt x="0" y="363"/>
                    </a:cubicBezTo>
                    <a:cubicBezTo>
                      <a:pt x="58" y="381"/>
                      <a:pt x="111" y="410"/>
                      <a:pt x="152" y="451"/>
                    </a:cubicBezTo>
                    <a:cubicBezTo>
                      <a:pt x="216" y="392"/>
                      <a:pt x="263" y="304"/>
                      <a:pt x="269" y="211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sp>
          <p:nvSpPr>
            <p:cNvPr id="362" name="Freeform 90"/>
            <p:cNvSpPr>
              <a:spLocks noChangeArrowheads="1"/>
            </p:cNvSpPr>
            <p:nvPr/>
          </p:nvSpPr>
          <p:spPr bwMode="auto">
            <a:xfrm flipH="1">
              <a:off x="17075477" y="9513838"/>
              <a:ext cx="457077" cy="1175119"/>
            </a:xfrm>
            <a:custGeom>
              <a:avLst/>
              <a:gdLst>
                <a:gd name="T0" fmla="*/ 310 w 627"/>
                <a:gd name="T1" fmla="*/ 292 h 1604"/>
                <a:gd name="T2" fmla="*/ 310 w 627"/>
                <a:gd name="T3" fmla="*/ 292 h 1604"/>
                <a:gd name="T4" fmla="*/ 456 w 627"/>
                <a:gd name="T5" fmla="*/ 146 h 1604"/>
                <a:gd name="T6" fmla="*/ 310 w 627"/>
                <a:gd name="T7" fmla="*/ 0 h 1604"/>
                <a:gd name="T8" fmla="*/ 169 w 627"/>
                <a:gd name="T9" fmla="*/ 146 h 1604"/>
                <a:gd name="T10" fmla="*/ 310 w 627"/>
                <a:gd name="T11" fmla="*/ 292 h 1604"/>
                <a:gd name="T12" fmla="*/ 626 w 627"/>
                <a:gd name="T13" fmla="*/ 427 h 1604"/>
                <a:gd name="T14" fmla="*/ 626 w 627"/>
                <a:gd name="T15" fmla="*/ 427 h 1604"/>
                <a:gd name="T16" fmla="*/ 503 w 627"/>
                <a:gd name="T17" fmla="*/ 316 h 1604"/>
                <a:gd name="T18" fmla="*/ 122 w 627"/>
                <a:gd name="T19" fmla="*/ 316 h 1604"/>
                <a:gd name="T20" fmla="*/ 0 w 627"/>
                <a:gd name="T21" fmla="*/ 427 h 1604"/>
                <a:gd name="T22" fmla="*/ 0 w 627"/>
                <a:gd name="T23" fmla="*/ 427 h 1604"/>
                <a:gd name="T24" fmla="*/ 0 w 627"/>
                <a:gd name="T25" fmla="*/ 842 h 1604"/>
                <a:gd name="T26" fmla="*/ 64 w 627"/>
                <a:gd name="T27" fmla="*/ 906 h 1604"/>
                <a:gd name="T28" fmla="*/ 128 w 627"/>
                <a:gd name="T29" fmla="*/ 842 h 1604"/>
                <a:gd name="T30" fmla="*/ 128 w 627"/>
                <a:gd name="T31" fmla="*/ 538 h 1604"/>
                <a:gd name="T32" fmla="*/ 140 w 627"/>
                <a:gd name="T33" fmla="*/ 538 h 1604"/>
                <a:gd name="T34" fmla="*/ 146 w 627"/>
                <a:gd name="T35" fmla="*/ 538 h 1604"/>
                <a:gd name="T36" fmla="*/ 146 w 627"/>
                <a:gd name="T37" fmla="*/ 550 h 1604"/>
                <a:gd name="T38" fmla="*/ 146 w 627"/>
                <a:gd name="T39" fmla="*/ 1527 h 1604"/>
                <a:gd name="T40" fmla="*/ 228 w 627"/>
                <a:gd name="T41" fmla="*/ 1603 h 1604"/>
                <a:gd name="T42" fmla="*/ 304 w 627"/>
                <a:gd name="T43" fmla="*/ 1527 h 1604"/>
                <a:gd name="T44" fmla="*/ 304 w 627"/>
                <a:gd name="T45" fmla="*/ 1076 h 1604"/>
                <a:gd name="T46" fmla="*/ 322 w 627"/>
                <a:gd name="T47" fmla="*/ 1076 h 1604"/>
                <a:gd name="T48" fmla="*/ 322 w 627"/>
                <a:gd name="T49" fmla="*/ 1527 h 1604"/>
                <a:gd name="T50" fmla="*/ 398 w 627"/>
                <a:gd name="T51" fmla="*/ 1603 h 1604"/>
                <a:gd name="T52" fmla="*/ 480 w 627"/>
                <a:gd name="T53" fmla="*/ 1527 h 1604"/>
                <a:gd name="T54" fmla="*/ 480 w 627"/>
                <a:gd name="T55" fmla="*/ 550 h 1604"/>
                <a:gd name="T56" fmla="*/ 480 w 627"/>
                <a:gd name="T57" fmla="*/ 538 h 1604"/>
                <a:gd name="T58" fmla="*/ 497 w 627"/>
                <a:gd name="T59" fmla="*/ 538 h 1604"/>
                <a:gd name="T60" fmla="*/ 497 w 627"/>
                <a:gd name="T61" fmla="*/ 836 h 1604"/>
                <a:gd name="T62" fmla="*/ 561 w 627"/>
                <a:gd name="T63" fmla="*/ 901 h 1604"/>
                <a:gd name="T64" fmla="*/ 626 w 627"/>
                <a:gd name="T65" fmla="*/ 836 h 1604"/>
                <a:gd name="T66" fmla="*/ 626 w 627"/>
                <a:gd name="T67" fmla="*/ 427 h 1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27" h="1604">
                  <a:moveTo>
                    <a:pt x="310" y="292"/>
                  </a:moveTo>
                  <a:lnTo>
                    <a:pt x="310" y="292"/>
                  </a:lnTo>
                  <a:cubicBezTo>
                    <a:pt x="392" y="292"/>
                    <a:pt x="456" y="228"/>
                    <a:pt x="456" y="146"/>
                  </a:cubicBezTo>
                  <a:cubicBezTo>
                    <a:pt x="456" y="64"/>
                    <a:pt x="392" y="0"/>
                    <a:pt x="310" y="0"/>
                  </a:cubicBezTo>
                  <a:cubicBezTo>
                    <a:pt x="234" y="0"/>
                    <a:pt x="169" y="64"/>
                    <a:pt x="169" y="146"/>
                  </a:cubicBezTo>
                  <a:cubicBezTo>
                    <a:pt x="169" y="228"/>
                    <a:pt x="234" y="292"/>
                    <a:pt x="310" y="292"/>
                  </a:cubicBezTo>
                  <a:close/>
                  <a:moveTo>
                    <a:pt x="626" y="427"/>
                  </a:moveTo>
                  <a:lnTo>
                    <a:pt x="626" y="427"/>
                  </a:lnTo>
                  <a:cubicBezTo>
                    <a:pt x="620" y="362"/>
                    <a:pt x="567" y="316"/>
                    <a:pt x="503" y="316"/>
                  </a:cubicBezTo>
                  <a:cubicBezTo>
                    <a:pt x="122" y="316"/>
                    <a:pt x="122" y="316"/>
                    <a:pt x="122" y="316"/>
                  </a:cubicBezTo>
                  <a:cubicBezTo>
                    <a:pt x="58" y="316"/>
                    <a:pt x="5" y="362"/>
                    <a:pt x="0" y="427"/>
                  </a:cubicBezTo>
                  <a:lnTo>
                    <a:pt x="0" y="427"/>
                  </a:lnTo>
                  <a:cubicBezTo>
                    <a:pt x="0" y="842"/>
                    <a:pt x="0" y="842"/>
                    <a:pt x="0" y="842"/>
                  </a:cubicBezTo>
                  <a:cubicBezTo>
                    <a:pt x="0" y="877"/>
                    <a:pt x="29" y="906"/>
                    <a:pt x="64" y="906"/>
                  </a:cubicBezTo>
                  <a:cubicBezTo>
                    <a:pt x="99" y="906"/>
                    <a:pt x="128" y="877"/>
                    <a:pt x="128" y="842"/>
                  </a:cubicBezTo>
                  <a:cubicBezTo>
                    <a:pt x="128" y="538"/>
                    <a:pt x="128" y="538"/>
                    <a:pt x="128" y="538"/>
                  </a:cubicBezTo>
                  <a:cubicBezTo>
                    <a:pt x="128" y="538"/>
                    <a:pt x="134" y="538"/>
                    <a:pt x="140" y="538"/>
                  </a:cubicBezTo>
                  <a:cubicBezTo>
                    <a:pt x="146" y="538"/>
                    <a:pt x="146" y="538"/>
                    <a:pt x="146" y="538"/>
                  </a:cubicBezTo>
                  <a:cubicBezTo>
                    <a:pt x="146" y="544"/>
                    <a:pt x="146" y="544"/>
                    <a:pt x="146" y="550"/>
                  </a:cubicBezTo>
                  <a:cubicBezTo>
                    <a:pt x="146" y="1527"/>
                    <a:pt x="146" y="1527"/>
                    <a:pt x="146" y="1527"/>
                  </a:cubicBezTo>
                  <a:cubicBezTo>
                    <a:pt x="146" y="1568"/>
                    <a:pt x="181" y="1603"/>
                    <a:pt x="228" y="1603"/>
                  </a:cubicBezTo>
                  <a:cubicBezTo>
                    <a:pt x="269" y="1603"/>
                    <a:pt x="304" y="1568"/>
                    <a:pt x="304" y="1527"/>
                  </a:cubicBezTo>
                  <a:cubicBezTo>
                    <a:pt x="304" y="1076"/>
                    <a:pt x="304" y="1076"/>
                    <a:pt x="304" y="1076"/>
                  </a:cubicBezTo>
                  <a:cubicBezTo>
                    <a:pt x="322" y="1076"/>
                    <a:pt x="322" y="1076"/>
                    <a:pt x="322" y="1076"/>
                  </a:cubicBezTo>
                  <a:cubicBezTo>
                    <a:pt x="322" y="1527"/>
                    <a:pt x="322" y="1527"/>
                    <a:pt x="322" y="1527"/>
                  </a:cubicBezTo>
                  <a:cubicBezTo>
                    <a:pt x="322" y="1568"/>
                    <a:pt x="357" y="1603"/>
                    <a:pt x="398" y="1603"/>
                  </a:cubicBezTo>
                  <a:cubicBezTo>
                    <a:pt x="444" y="1603"/>
                    <a:pt x="480" y="1568"/>
                    <a:pt x="480" y="1527"/>
                  </a:cubicBezTo>
                  <a:cubicBezTo>
                    <a:pt x="480" y="550"/>
                    <a:pt x="480" y="550"/>
                    <a:pt x="480" y="550"/>
                  </a:cubicBezTo>
                  <a:cubicBezTo>
                    <a:pt x="480" y="544"/>
                    <a:pt x="480" y="544"/>
                    <a:pt x="480" y="538"/>
                  </a:cubicBezTo>
                  <a:cubicBezTo>
                    <a:pt x="497" y="538"/>
                    <a:pt x="497" y="538"/>
                    <a:pt x="497" y="538"/>
                  </a:cubicBezTo>
                  <a:cubicBezTo>
                    <a:pt x="497" y="836"/>
                    <a:pt x="497" y="836"/>
                    <a:pt x="497" y="836"/>
                  </a:cubicBezTo>
                  <a:cubicBezTo>
                    <a:pt x="497" y="877"/>
                    <a:pt x="526" y="901"/>
                    <a:pt x="561" y="901"/>
                  </a:cubicBezTo>
                  <a:cubicBezTo>
                    <a:pt x="597" y="901"/>
                    <a:pt x="626" y="877"/>
                    <a:pt x="626" y="836"/>
                  </a:cubicBezTo>
                  <a:cubicBezTo>
                    <a:pt x="626" y="427"/>
                    <a:pt x="626" y="427"/>
                    <a:pt x="626" y="4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63" name="Freeform 101"/>
            <p:cNvSpPr>
              <a:spLocks noChangeArrowheads="1"/>
            </p:cNvSpPr>
            <p:nvPr/>
          </p:nvSpPr>
          <p:spPr bwMode="auto">
            <a:xfrm flipH="1">
              <a:off x="17607111" y="8905237"/>
              <a:ext cx="706686" cy="1333745"/>
            </a:xfrm>
            <a:custGeom>
              <a:avLst/>
              <a:gdLst>
                <a:gd name="T0" fmla="*/ 958 w 965"/>
                <a:gd name="T1" fmla="*/ 795 h 1820"/>
                <a:gd name="T2" fmla="*/ 958 w 965"/>
                <a:gd name="T3" fmla="*/ 795 h 1820"/>
                <a:gd name="T4" fmla="*/ 801 w 965"/>
                <a:gd name="T5" fmla="*/ 954 h 1820"/>
                <a:gd name="T6" fmla="*/ 801 w 965"/>
                <a:gd name="T7" fmla="*/ 1240 h 1820"/>
                <a:gd name="T8" fmla="*/ 760 w 965"/>
                <a:gd name="T9" fmla="*/ 1205 h 1820"/>
                <a:gd name="T10" fmla="*/ 760 w 965"/>
                <a:gd name="T11" fmla="*/ 205 h 1820"/>
                <a:gd name="T12" fmla="*/ 679 w 965"/>
                <a:gd name="T13" fmla="*/ 99 h 1820"/>
                <a:gd name="T14" fmla="*/ 602 w 965"/>
                <a:gd name="T15" fmla="*/ 205 h 1820"/>
                <a:gd name="T16" fmla="*/ 602 w 965"/>
                <a:gd name="T17" fmla="*/ 877 h 1820"/>
                <a:gd name="T18" fmla="*/ 562 w 965"/>
                <a:gd name="T19" fmla="*/ 866 h 1820"/>
                <a:gd name="T20" fmla="*/ 562 w 965"/>
                <a:gd name="T21" fmla="*/ 99 h 1820"/>
                <a:gd name="T22" fmla="*/ 480 w 965"/>
                <a:gd name="T23" fmla="*/ 0 h 1820"/>
                <a:gd name="T24" fmla="*/ 403 w 965"/>
                <a:gd name="T25" fmla="*/ 99 h 1820"/>
                <a:gd name="T26" fmla="*/ 403 w 965"/>
                <a:gd name="T27" fmla="*/ 866 h 1820"/>
                <a:gd name="T28" fmla="*/ 357 w 965"/>
                <a:gd name="T29" fmla="*/ 877 h 1820"/>
                <a:gd name="T30" fmla="*/ 357 w 965"/>
                <a:gd name="T31" fmla="*/ 205 h 1820"/>
                <a:gd name="T32" fmla="*/ 280 w 965"/>
                <a:gd name="T33" fmla="*/ 99 h 1820"/>
                <a:gd name="T34" fmla="*/ 204 w 965"/>
                <a:gd name="T35" fmla="*/ 205 h 1820"/>
                <a:gd name="T36" fmla="*/ 204 w 965"/>
                <a:gd name="T37" fmla="*/ 948 h 1820"/>
                <a:gd name="T38" fmla="*/ 158 w 965"/>
                <a:gd name="T39" fmla="*/ 989 h 1820"/>
                <a:gd name="T40" fmla="*/ 158 w 965"/>
                <a:gd name="T41" fmla="*/ 474 h 1820"/>
                <a:gd name="T42" fmla="*/ 76 w 965"/>
                <a:gd name="T43" fmla="*/ 398 h 1820"/>
                <a:gd name="T44" fmla="*/ 0 w 965"/>
                <a:gd name="T45" fmla="*/ 474 h 1820"/>
                <a:gd name="T46" fmla="*/ 0 w 965"/>
                <a:gd name="T47" fmla="*/ 1340 h 1820"/>
                <a:gd name="T48" fmla="*/ 480 w 965"/>
                <a:gd name="T49" fmla="*/ 1819 h 1820"/>
                <a:gd name="T50" fmla="*/ 964 w 965"/>
                <a:gd name="T51" fmla="*/ 1340 h 1820"/>
                <a:gd name="T52" fmla="*/ 958 w 965"/>
                <a:gd name="T53" fmla="*/ 795 h 1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65" h="1820">
                  <a:moveTo>
                    <a:pt x="958" y="795"/>
                  </a:moveTo>
                  <a:lnTo>
                    <a:pt x="958" y="795"/>
                  </a:lnTo>
                  <a:cubicBezTo>
                    <a:pt x="872" y="795"/>
                    <a:pt x="801" y="866"/>
                    <a:pt x="801" y="954"/>
                  </a:cubicBezTo>
                  <a:cubicBezTo>
                    <a:pt x="801" y="1240"/>
                    <a:pt x="801" y="1240"/>
                    <a:pt x="801" y="1240"/>
                  </a:cubicBezTo>
                  <a:cubicBezTo>
                    <a:pt x="784" y="1229"/>
                    <a:pt x="772" y="1217"/>
                    <a:pt x="760" y="1205"/>
                  </a:cubicBezTo>
                  <a:cubicBezTo>
                    <a:pt x="760" y="205"/>
                    <a:pt x="760" y="205"/>
                    <a:pt x="760" y="205"/>
                  </a:cubicBezTo>
                  <a:cubicBezTo>
                    <a:pt x="760" y="146"/>
                    <a:pt x="725" y="99"/>
                    <a:pt x="679" y="99"/>
                  </a:cubicBezTo>
                  <a:cubicBezTo>
                    <a:pt x="638" y="99"/>
                    <a:pt x="602" y="146"/>
                    <a:pt x="602" y="205"/>
                  </a:cubicBezTo>
                  <a:cubicBezTo>
                    <a:pt x="602" y="877"/>
                    <a:pt x="602" y="877"/>
                    <a:pt x="602" y="877"/>
                  </a:cubicBezTo>
                  <a:cubicBezTo>
                    <a:pt x="591" y="871"/>
                    <a:pt x="573" y="866"/>
                    <a:pt x="562" y="866"/>
                  </a:cubicBezTo>
                  <a:cubicBezTo>
                    <a:pt x="562" y="99"/>
                    <a:pt x="562" y="99"/>
                    <a:pt x="562" y="99"/>
                  </a:cubicBezTo>
                  <a:cubicBezTo>
                    <a:pt x="562" y="41"/>
                    <a:pt x="526" y="0"/>
                    <a:pt x="480" y="0"/>
                  </a:cubicBezTo>
                  <a:cubicBezTo>
                    <a:pt x="439" y="0"/>
                    <a:pt x="403" y="41"/>
                    <a:pt x="403" y="99"/>
                  </a:cubicBezTo>
                  <a:cubicBezTo>
                    <a:pt x="403" y="866"/>
                    <a:pt x="403" y="866"/>
                    <a:pt x="403" y="866"/>
                  </a:cubicBezTo>
                  <a:cubicBezTo>
                    <a:pt x="386" y="871"/>
                    <a:pt x="374" y="871"/>
                    <a:pt x="357" y="877"/>
                  </a:cubicBezTo>
                  <a:cubicBezTo>
                    <a:pt x="357" y="205"/>
                    <a:pt x="357" y="205"/>
                    <a:pt x="357" y="205"/>
                  </a:cubicBezTo>
                  <a:cubicBezTo>
                    <a:pt x="357" y="146"/>
                    <a:pt x="321" y="99"/>
                    <a:pt x="280" y="99"/>
                  </a:cubicBezTo>
                  <a:cubicBezTo>
                    <a:pt x="240" y="99"/>
                    <a:pt x="204" y="146"/>
                    <a:pt x="204" y="205"/>
                  </a:cubicBezTo>
                  <a:cubicBezTo>
                    <a:pt x="204" y="948"/>
                    <a:pt x="204" y="948"/>
                    <a:pt x="204" y="948"/>
                  </a:cubicBezTo>
                  <a:cubicBezTo>
                    <a:pt x="187" y="959"/>
                    <a:pt x="169" y="977"/>
                    <a:pt x="158" y="989"/>
                  </a:cubicBezTo>
                  <a:cubicBezTo>
                    <a:pt x="158" y="474"/>
                    <a:pt x="158" y="474"/>
                    <a:pt x="158" y="474"/>
                  </a:cubicBezTo>
                  <a:cubicBezTo>
                    <a:pt x="158" y="433"/>
                    <a:pt x="123" y="398"/>
                    <a:pt x="76" y="398"/>
                  </a:cubicBezTo>
                  <a:cubicBezTo>
                    <a:pt x="35" y="398"/>
                    <a:pt x="0" y="433"/>
                    <a:pt x="0" y="474"/>
                  </a:cubicBezTo>
                  <a:cubicBezTo>
                    <a:pt x="0" y="474"/>
                    <a:pt x="0" y="1316"/>
                    <a:pt x="0" y="1340"/>
                  </a:cubicBezTo>
                  <a:cubicBezTo>
                    <a:pt x="0" y="1609"/>
                    <a:pt x="216" y="1819"/>
                    <a:pt x="480" y="1819"/>
                  </a:cubicBezTo>
                  <a:cubicBezTo>
                    <a:pt x="749" y="1819"/>
                    <a:pt x="964" y="1609"/>
                    <a:pt x="964" y="1340"/>
                  </a:cubicBezTo>
                  <a:cubicBezTo>
                    <a:pt x="964" y="1322"/>
                    <a:pt x="958" y="795"/>
                    <a:pt x="958" y="79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65" name="Freeform 109"/>
            <p:cNvSpPr>
              <a:spLocks noChangeArrowheads="1"/>
            </p:cNvSpPr>
            <p:nvPr/>
          </p:nvSpPr>
          <p:spPr bwMode="auto">
            <a:xfrm flipH="1">
              <a:off x="17626562" y="10251930"/>
              <a:ext cx="314443" cy="301064"/>
            </a:xfrm>
            <a:custGeom>
              <a:avLst/>
              <a:gdLst>
                <a:gd name="T0" fmla="*/ 363 w 433"/>
                <a:gd name="T1" fmla="*/ 380 h 416"/>
                <a:gd name="T2" fmla="*/ 363 w 433"/>
                <a:gd name="T3" fmla="*/ 380 h 416"/>
                <a:gd name="T4" fmla="*/ 322 w 433"/>
                <a:gd name="T5" fmla="*/ 263 h 416"/>
                <a:gd name="T6" fmla="*/ 420 w 433"/>
                <a:gd name="T7" fmla="*/ 187 h 416"/>
                <a:gd name="T8" fmla="*/ 432 w 433"/>
                <a:gd name="T9" fmla="*/ 176 h 416"/>
                <a:gd name="T10" fmla="*/ 432 w 433"/>
                <a:gd name="T11" fmla="*/ 158 h 416"/>
                <a:gd name="T12" fmla="*/ 420 w 433"/>
                <a:gd name="T13" fmla="*/ 146 h 416"/>
                <a:gd name="T14" fmla="*/ 408 w 433"/>
                <a:gd name="T15" fmla="*/ 140 h 416"/>
                <a:gd name="T16" fmla="*/ 281 w 433"/>
                <a:gd name="T17" fmla="*/ 135 h 416"/>
                <a:gd name="T18" fmla="*/ 240 w 433"/>
                <a:gd name="T19" fmla="*/ 17 h 416"/>
                <a:gd name="T20" fmla="*/ 234 w 433"/>
                <a:gd name="T21" fmla="*/ 6 h 416"/>
                <a:gd name="T22" fmla="*/ 216 w 433"/>
                <a:gd name="T23" fmla="*/ 0 h 416"/>
                <a:gd name="T24" fmla="*/ 199 w 433"/>
                <a:gd name="T25" fmla="*/ 6 h 416"/>
                <a:gd name="T26" fmla="*/ 193 w 433"/>
                <a:gd name="T27" fmla="*/ 17 h 416"/>
                <a:gd name="T28" fmla="*/ 152 w 433"/>
                <a:gd name="T29" fmla="*/ 135 h 416"/>
                <a:gd name="T30" fmla="*/ 23 w 433"/>
                <a:gd name="T31" fmla="*/ 140 h 416"/>
                <a:gd name="T32" fmla="*/ 12 w 433"/>
                <a:gd name="T33" fmla="*/ 146 h 416"/>
                <a:gd name="T34" fmla="*/ 0 w 433"/>
                <a:gd name="T35" fmla="*/ 158 h 416"/>
                <a:gd name="T36" fmla="*/ 0 w 433"/>
                <a:gd name="T37" fmla="*/ 176 h 416"/>
                <a:gd name="T38" fmla="*/ 6 w 433"/>
                <a:gd name="T39" fmla="*/ 187 h 416"/>
                <a:gd name="T40" fmla="*/ 12 w 433"/>
                <a:gd name="T41" fmla="*/ 187 h 416"/>
                <a:gd name="T42" fmla="*/ 111 w 433"/>
                <a:gd name="T43" fmla="*/ 263 h 416"/>
                <a:gd name="T44" fmla="*/ 70 w 433"/>
                <a:gd name="T45" fmla="*/ 386 h 416"/>
                <a:gd name="T46" fmla="*/ 76 w 433"/>
                <a:gd name="T47" fmla="*/ 398 h 416"/>
                <a:gd name="T48" fmla="*/ 82 w 433"/>
                <a:gd name="T49" fmla="*/ 410 h 416"/>
                <a:gd name="T50" fmla="*/ 99 w 433"/>
                <a:gd name="T51" fmla="*/ 415 h 416"/>
                <a:gd name="T52" fmla="*/ 99 w 433"/>
                <a:gd name="T53" fmla="*/ 415 h 416"/>
                <a:gd name="T54" fmla="*/ 111 w 433"/>
                <a:gd name="T55" fmla="*/ 410 h 416"/>
                <a:gd name="T56" fmla="*/ 216 w 433"/>
                <a:gd name="T57" fmla="*/ 339 h 416"/>
                <a:gd name="T58" fmla="*/ 322 w 433"/>
                <a:gd name="T59" fmla="*/ 410 h 416"/>
                <a:gd name="T60" fmla="*/ 333 w 433"/>
                <a:gd name="T61" fmla="*/ 415 h 416"/>
                <a:gd name="T62" fmla="*/ 333 w 433"/>
                <a:gd name="T63" fmla="*/ 415 h 416"/>
                <a:gd name="T64" fmla="*/ 351 w 433"/>
                <a:gd name="T65" fmla="*/ 410 h 416"/>
                <a:gd name="T66" fmla="*/ 351 w 433"/>
                <a:gd name="T67" fmla="*/ 410 h 416"/>
                <a:gd name="T68" fmla="*/ 363 w 433"/>
                <a:gd name="T69" fmla="*/ 398 h 416"/>
                <a:gd name="T70" fmla="*/ 363 w 433"/>
                <a:gd name="T71" fmla="*/ 38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33" h="416">
                  <a:moveTo>
                    <a:pt x="363" y="380"/>
                  </a:moveTo>
                  <a:lnTo>
                    <a:pt x="363" y="380"/>
                  </a:lnTo>
                  <a:cubicBezTo>
                    <a:pt x="322" y="263"/>
                    <a:pt x="322" y="263"/>
                    <a:pt x="322" y="263"/>
                  </a:cubicBezTo>
                  <a:cubicBezTo>
                    <a:pt x="420" y="187"/>
                    <a:pt x="420" y="187"/>
                    <a:pt x="420" y="187"/>
                  </a:cubicBezTo>
                  <a:cubicBezTo>
                    <a:pt x="426" y="181"/>
                    <a:pt x="432" y="176"/>
                    <a:pt x="432" y="176"/>
                  </a:cubicBezTo>
                  <a:cubicBezTo>
                    <a:pt x="432" y="170"/>
                    <a:pt x="432" y="164"/>
                    <a:pt x="432" y="158"/>
                  </a:cubicBezTo>
                  <a:cubicBezTo>
                    <a:pt x="432" y="152"/>
                    <a:pt x="426" y="146"/>
                    <a:pt x="420" y="146"/>
                  </a:cubicBezTo>
                  <a:cubicBezTo>
                    <a:pt x="420" y="140"/>
                    <a:pt x="414" y="140"/>
                    <a:pt x="408" y="140"/>
                  </a:cubicBezTo>
                  <a:cubicBezTo>
                    <a:pt x="281" y="135"/>
                    <a:pt x="281" y="135"/>
                    <a:pt x="281" y="135"/>
                  </a:cubicBezTo>
                  <a:cubicBezTo>
                    <a:pt x="240" y="17"/>
                    <a:pt x="240" y="17"/>
                    <a:pt x="240" y="17"/>
                  </a:cubicBezTo>
                  <a:cubicBezTo>
                    <a:pt x="240" y="12"/>
                    <a:pt x="234" y="6"/>
                    <a:pt x="234" y="6"/>
                  </a:cubicBezTo>
                  <a:cubicBezTo>
                    <a:pt x="228" y="0"/>
                    <a:pt x="222" y="0"/>
                    <a:pt x="216" y="0"/>
                  </a:cubicBezTo>
                  <a:cubicBezTo>
                    <a:pt x="210" y="0"/>
                    <a:pt x="205" y="0"/>
                    <a:pt x="199" y="6"/>
                  </a:cubicBezTo>
                  <a:cubicBezTo>
                    <a:pt x="199" y="6"/>
                    <a:pt x="193" y="12"/>
                    <a:pt x="193" y="17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23" y="140"/>
                    <a:pt x="23" y="140"/>
                    <a:pt x="23" y="140"/>
                  </a:cubicBezTo>
                  <a:cubicBezTo>
                    <a:pt x="17" y="140"/>
                    <a:pt x="12" y="140"/>
                    <a:pt x="12" y="146"/>
                  </a:cubicBezTo>
                  <a:cubicBezTo>
                    <a:pt x="6" y="146"/>
                    <a:pt x="0" y="152"/>
                    <a:pt x="0" y="158"/>
                  </a:cubicBezTo>
                  <a:cubicBezTo>
                    <a:pt x="0" y="164"/>
                    <a:pt x="0" y="170"/>
                    <a:pt x="0" y="176"/>
                  </a:cubicBezTo>
                  <a:cubicBezTo>
                    <a:pt x="0" y="181"/>
                    <a:pt x="6" y="181"/>
                    <a:pt x="6" y="187"/>
                  </a:cubicBezTo>
                  <a:cubicBezTo>
                    <a:pt x="12" y="187"/>
                    <a:pt x="12" y="187"/>
                    <a:pt x="12" y="187"/>
                  </a:cubicBezTo>
                  <a:cubicBezTo>
                    <a:pt x="111" y="263"/>
                    <a:pt x="111" y="263"/>
                    <a:pt x="111" y="263"/>
                  </a:cubicBezTo>
                  <a:cubicBezTo>
                    <a:pt x="70" y="386"/>
                    <a:pt x="70" y="386"/>
                    <a:pt x="70" y="386"/>
                  </a:cubicBezTo>
                  <a:cubicBezTo>
                    <a:pt x="70" y="386"/>
                    <a:pt x="70" y="392"/>
                    <a:pt x="76" y="398"/>
                  </a:cubicBezTo>
                  <a:cubicBezTo>
                    <a:pt x="76" y="404"/>
                    <a:pt x="76" y="410"/>
                    <a:pt x="82" y="410"/>
                  </a:cubicBezTo>
                  <a:cubicBezTo>
                    <a:pt x="88" y="415"/>
                    <a:pt x="93" y="415"/>
                    <a:pt x="99" y="415"/>
                  </a:cubicBezTo>
                  <a:lnTo>
                    <a:pt x="99" y="415"/>
                  </a:lnTo>
                  <a:cubicBezTo>
                    <a:pt x="105" y="415"/>
                    <a:pt x="111" y="415"/>
                    <a:pt x="111" y="410"/>
                  </a:cubicBezTo>
                  <a:cubicBezTo>
                    <a:pt x="216" y="339"/>
                    <a:pt x="216" y="339"/>
                    <a:pt x="216" y="339"/>
                  </a:cubicBezTo>
                  <a:cubicBezTo>
                    <a:pt x="322" y="410"/>
                    <a:pt x="322" y="410"/>
                    <a:pt x="322" y="410"/>
                  </a:cubicBezTo>
                  <a:cubicBezTo>
                    <a:pt x="327" y="415"/>
                    <a:pt x="327" y="415"/>
                    <a:pt x="333" y="415"/>
                  </a:cubicBezTo>
                  <a:lnTo>
                    <a:pt x="333" y="415"/>
                  </a:lnTo>
                  <a:cubicBezTo>
                    <a:pt x="339" y="415"/>
                    <a:pt x="345" y="415"/>
                    <a:pt x="351" y="410"/>
                  </a:cubicBezTo>
                  <a:lnTo>
                    <a:pt x="351" y="410"/>
                  </a:lnTo>
                  <a:cubicBezTo>
                    <a:pt x="357" y="410"/>
                    <a:pt x="357" y="404"/>
                    <a:pt x="363" y="398"/>
                  </a:cubicBezTo>
                  <a:cubicBezTo>
                    <a:pt x="363" y="392"/>
                    <a:pt x="363" y="386"/>
                    <a:pt x="363" y="38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66" name="Freeform 110"/>
            <p:cNvSpPr>
              <a:spLocks noChangeArrowheads="1"/>
            </p:cNvSpPr>
            <p:nvPr/>
          </p:nvSpPr>
          <p:spPr bwMode="auto">
            <a:xfrm flipH="1">
              <a:off x="18349457" y="10727805"/>
              <a:ext cx="226918" cy="226608"/>
            </a:xfrm>
            <a:custGeom>
              <a:avLst/>
              <a:gdLst>
                <a:gd name="T0" fmla="*/ 298 w 311"/>
                <a:gd name="T1" fmla="*/ 53 h 312"/>
                <a:gd name="T2" fmla="*/ 298 w 311"/>
                <a:gd name="T3" fmla="*/ 53 h 312"/>
                <a:gd name="T4" fmla="*/ 257 w 311"/>
                <a:gd name="T5" fmla="*/ 12 h 312"/>
                <a:gd name="T6" fmla="*/ 222 w 311"/>
                <a:gd name="T7" fmla="*/ 12 h 312"/>
                <a:gd name="T8" fmla="*/ 222 w 311"/>
                <a:gd name="T9" fmla="*/ 6 h 312"/>
                <a:gd name="T10" fmla="*/ 222 w 311"/>
                <a:gd name="T11" fmla="*/ 12 h 312"/>
                <a:gd name="T12" fmla="*/ 152 w 311"/>
                <a:gd name="T13" fmla="*/ 77 h 312"/>
                <a:gd name="T14" fmla="*/ 82 w 311"/>
                <a:gd name="T15" fmla="*/ 6 h 312"/>
                <a:gd name="T16" fmla="*/ 82 w 311"/>
                <a:gd name="T17" fmla="*/ 6 h 312"/>
                <a:gd name="T18" fmla="*/ 70 w 311"/>
                <a:gd name="T19" fmla="*/ 0 h 312"/>
                <a:gd name="T20" fmla="*/ 53 w 311"/>
                <a:gd name="T21" fmla="*/ 12 h 312"/>
                <a:gd name="T22" fmla="*/ 12 w 311"/>
                <a:gd name="T23" fmla="*/ 53 h 312"/>
                <a:gd name="T24" fmla="*/ 6 w 311"/>
                <a:gd name="T25" fmla="*/ 88 h 312"/>
                <a:gd name="T26" fmla="*/ 76 w 311"/>
                <a:gd name="T27" fmla="*/ 158 h 312"/>
                <a:gd name="T28" fmla="*/ 6 w 311"/>
                <a:gd name="T29" fmla="*/ 229 h 312"/>
                <a:gd name="T30" fmla="*/ 0 w 311"/>
                <a:gd name="T31" fmla="*/ 246 h 312"/>
                <a:gd name="T32" fmla="*/ 12 w 311"/>
                <a:gd name="T33" fmla="*/ 264 h 312"/>
                <a:gd name="T34" fmla="*/ 53 w 311"/>
                <a:gd name="T35" fmla="*/ 299 h 312"/>
                <a:gd name="T36" fmla="*/ 82 w 311"/>
                <a:gd name="T37" fmla="*/ 305 h 312"/>
                <a:gd name="T38" fmla="*/ 82 w 311"/>
                <a:gd name="T39" fmla="*/ 305 h 312"/>
                <a:gd name="T40" fmla="*/ 88 w 311"/>
                <a:gd name="T41" fmla="*/ 305 h 312"/>
                <a:gd name="T42" fmla="*/ 158 w 311"/>
                <a:gd name="T43" fmla="*/ 234 h 312"/>
                <a:gd name="T44" fmla="*/ 228 w 311"/>
                <a:gd name="T45" fmla="*/ 311 h 312"/>
                <a:gd name="T46" fmla="*/ 240 w 311"/>
                <a:gd name="T47" fmla="*/ 311 h 312"/>
                <a:gd name="T48" fmla="*/ 257 w 311"/>
                <a:gd name="T49" fmla="*/ 299 h 312"/>
                <a:gd name="T50" fmla="*/ 298 w 311"/>
                <a:gd name="T51" fmla="*/ 264 h 312"/>
                <a:gd name="T52" fmla="*/ 304 w 311"/>
                <a:gd name="T53" fmla="*/ 229 h 312"/>
                <a:gd name="T54" fmla="*/ 304 w 311"/>
                <a:gd name="T55" fmla="*/ 229 h 312"/>
                <a:gd name="T56" fmla="*/ 234 w 311"/>
                <a:gd name="T57" fmla="*/ 158 h 312"/>
                <a:gd name="T58" fmla="*/ 304 w 311"/>
                <a:gd name="T59" fmla="*/ 82 h 312"/>
                <a:gd name="T60" fmla="*/ 304 w 311"/>
                <a:gd name="T61" fmla="*/ 82 h 312"/>
                <a:gd name="T62" fmla="*/ 310 w 311"/>
                <a:gd name="T63" fmla="*/ 71 h 312"/>
                <a:gd name="T64" fmla="*/ 298 w 311"/>
                <a:gd name="T65" fmla="*/ 5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1" h="312">
                  <a:moveTo>
                    <a:pt x="298" y="53"/>
                  </a:moveTo>
                  <a:lnTo>
                    <a:pt x="298" y="53"/>
                  </a:lnTo>
                  <a:cubicBezTo>
                    <a:pt x="257" y="12"/>
                    <a:pt x="257" y="12"/>
                    <a:pt x="257" y="12"/>
                  </a:cubicBezTo>
                  <a:cubicBezTo>
                    <a:pt x="246" y="0"/>
                    <a:pt x="240" y="0"/>
                    <a:pt x="222" y="12"/>
                  </a:cubicBezTo>
                  <a:cubicBezTo>
                    <a:pt x="222" y="6"/>
                    <a:pt x="222" y="6"/>
                    <a:pt x="222" y="6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82" y="6"/>
                    <a:pt x="82" y="6"/>
                    <a:pt x="82" y="6"/>
                  </a:cubicBezTo>
                  <a:lnTo>
                    <a:pt x="82" y="6"/>
                  </a:lnTo>
                  <a:cubicBezTo>
                    <a:pt x="76" y="0"/>
                    <a:pt x="70" y="0"/>
                    <a:pt x="70" y="0"/>
                  </a:cubicBezTo>
                  <a:cubicBezTo>
                    <a:pt x="64" y="0"/>
                    <a:pt x="58" y="6"/>
                    <a:pt x="53" y="12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0" y="65"/>
                    <a:pt x="0" y="77"/>
                    <a:pt x="6" y="88"/>
                  </a:cubicBezTo>
                  <a:cubicBezTo>
                    <a:pt x="76" y="158"/>
                    <a:pt x="76" y="158"/>
                    <a:pt x="76" y="158"/>
                  </a:cubicBezTo>
                  <a:cubicBezTo>
                    <a:pt x="6" y="229"/>
                    <a:pt x="6" y="229"/>
                    <a:pt x="6" y="229"/>
                  </a:cubicBezTo>
                  <a:cubicBezTo>
                    <a:pt x="0" y="234"/>
                    <a:pt x="0" y="240"/>
                    <a:pt x="0" y="246"/>
                  </a:cubicBezTo>
                  <a:cubicBezTo>
                    <a:pt x="0" y="252"/>
                    <a:pt x="6" y="258"/>
                    <a:pt x="12" y="264"/>
                  </a:cubicBezTo>
                  <a:cubicBezTo>
                    <a:pt x="53" y="299"/>
                    <a:pt x="53" y="299"/>
                    <a:pt x="53" y="299"/>
                  </a:cubicBezTo>
                  <a:cubicBezTo>
                    <a:pt x="64" y="311"/>
                    <a:pt x="76" y="311"/>
                    <a:pt x="82" y="305"/>
                  </a:cubicBezTo>
                  <a:lnTo>
                    <a:pt x="82" y="305"/>
                  </a:lnTo>
                  <a:cubicBezTo>
                    <a:pt x="88" y="305"/>
                    <a:pt x="88" y="305"/>
                    <a:pt x="88" y="305"/>
                  </a:cubicBezTo>
                  <a:cubicBezTo>
                    <a:pt x="158" y="234"/>
                    <a:pt x="158" y="234"/>
                    <a:pt x="158" y="234"/>
                  </a:cubicBezTo>
                  <a:cubicBezTo>
                    <a:pt x="228" y="311"/>
                    <a:pt x="228" y="311"/>
                    <a:pt x="228" y="311"/>
                  </a:cubicBezTo>
                  <a:cubicBezTo>
                    <a:pt x="234" y="311"/>
                    <a:pt x="240" y="311"/>
                    <a:pt x="240" y="311"/>
                  </a:cubicBezTo>
                  <a:cubicBezTo>
                    <a:pt x="246" y="311"/>
                    <a:pt x="251" y="311"/>
                    <a:pt x="257" y="299"/>
                  </a:cubicBezTo>
                  <a:cubicBezTo>
                    <a:pt x="298" y="264"/>
                    <a:pt x="298" y="264"/>
                    <a:pt x="298" y="264"/>
                  </a:cubicBezTo>
                  <a:cubicBezTo>
                    <a:pt x="310" y="252"/>
                    <a:pt x="310" y="240"/>
                    <a:pt x="304" y="229"/>
                  </a:cubicBezTo>
                  <a:lnTo>
                    <a:pt x="304" y="229"/>
                  </a:lnTo>
                  <a:cubicBezTo>
                    <a:pt x="234" y="158"/>
                    <a:pt x="234" y="158"/>
                    <a:pt x="234" y="158"/>
                  </a:cubicBezTo>
                  <a:cubicBezTo>
                    <a:pt x="304" y="82"/>
                    <a:pt x="304" y="82"/>
                    <a:pt x="304" y="82"/>
                  </a:cubicBezTo>
                  <a:lnTo>
                    <a:pt x="304" y="82"/>
                  </a:lnTo>
                  <a:cubicBezTo>
                    <a:pt x="310" y="77"/>
                    <a:pt x="310" y="77"/>
                    <a:pt x="310" y="71"/>
                  </a:cubicBezTo>
                  <a:cubicBezTo>
                    <a:pt x="310" y="65"/>
                    <a:pt x="304" y="59"/>
                    <a:pt x="298" y="5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67" name="Freeform 130"/>
            <p:cNvSpPr>
              <a:spLocks noChangeArrowheads="1"/>
            </p:cNvSpPr>
            <p:nvPr/>
          </p:nvSpPr>
          <p:spPr bwMode="auto">
            <a:xfrm flipH="1">
              <a:off x="18605549" y="10653349"/>
              <a:ext cx="288510" cy="268692"/>
            </a:xfrm>
            <a:custGeom>
              <a:avLst/>
              <a:gdLst>
                <a:gd name="T0" fmla="*/ 392 w 399"/>
                <a:gd name="T1" fmla="*/ 123 h 370"/>
                <a:gd name="T2" fmla="*/ 392 w 399"/>
                <a:gd name="T3" fmla="*/ 123 h 370"/>
                <a:gd name="T4" fmla="*/ 292 w 399"/>
                <a:gd name="T5" fmla="*/ 0 h 370"/>
                <a:gd name="T6" fmla="*/ 199 w 399"/>
                <a:gd name="T7" fmla="*/ 41 h 370"/>
                <a:gd name="T8" fmla="*/ 99 w 399"/>
                <a:gd name="T9" fmla="*/ 0 h 370"/>
                <a:gd name="T10" fmla="*/ 6 w 399"/>
                <a:gd name="T11" fmla="*/ 123 h 370"/>
                <a:gd name="T12" fmla="*/ 193 w 399"/>
                <a:gd name="T13" fmla="*/ 369 h 370"/>
                <a:gd name="T14" fmla="*/ 392 w 399"/>
                <a:gd name="T15" fmla="*/ 1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9" h="370">
                  <a:moveTo>
                    <a:pt x="392" y="123"/>
                  </a:moveTo>
                  <a:lnTo>
                    <a:pt x="392" y="123"/>
                  </a:lnTo>
                  <a:cubicBezTo>
                    <a:pt x="398" y="82"/>
                    <a:pt x="363" y="0"/>
                    <a:pt x="292" y="0"/>
                  </a:cubicBezTo>
                  <a:cubicBezTo>
                    <a:pt x="257" y="0"/>
                    <a:pt x="222" y="18"/>
                    <a:pt x="199" y="41"/>
                  </a:cubicBezTo>
                  <a:cubicBezTo>
                    <a:pt x="175" y="18"/>
                    <a:pt x="140" y="0"/>
                    <a:pt x="99" y="0"/>
                  </a:cubicBezTo>
                  <a:cubicBezTo>
                    <a:pt x="29" y="0"/>
                    <a:pt x="0" y="82"/>
                    <a:pt x="6" y="123"/>
                  </a:cubicBezTo>
                  <a:cubicBezTo>
                    <a:pt x="11" y="222"/>
                    <a:pt x="193" y="369"/>
                    <a:pt x="193" y="369"/>
                  </a:cubicBezTo>
                  <a:cubicBezTo>
                    <a:pt x="193" y="369"/>
                    <a:pt x="380" y="222"/>
                    <a:pt x="392" y="12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68" name="Freeform 133"/>
            <p:cNvSpPr>
              <a:spLocks noChangeArrowheads="1"/>
            </p:cNvSpPr>
            <p:nvPr/>
          </p:nvSpPr>
          <p:spPr bwMode="auto">
            <a:xfrm flipH="1">
              <a:off x="18248964" y="10119204"/>
              <a:ext cx="259334" cy="258980"/>
            </a:xfrm>
            <a:custGeom>
              <a:avLst/>
              <a:gdLst>
                <a:gd name="T0" fmla="*/ 357 w 358"/>
                <a:gd name="T1" fmla="*/ 169 h 358"/>
                <a:gd name="T2" fmla="*/ 346 w 358"/>
                <a:gd name="T3" fmla="*/ 117 h 358"/>
                <a:gd name="T4" fmla="*/ 334 w 358"/>
                <a:gd name="T5" fmla="*/ 93 h 358"/>
                <a:gd name="T6" fmla="*/ 194 w 358"/>
                <a:gd name="T7" fmla="*/ 5 h 358"/>
                <a:gd name="T8" fmla="*/ 170 w 358"/>
                <a:gd name="T9" fmla="*/ 0 h 358"/>
                <a:gd name="T10" fmla="*/ 24 w 358"/>
                <a:gd name="T11" fmla="*/ 93 h 358"/>
                <a:gd name="T12" fmla="*/ 24 w 358"/>
                <a:gd name="T13" fmla="*/ 99 h 358"/>
                <a:gd name="T14" fmla="*/ 18 w 358"/>
                <a:gd name="T15" fmla="*/ 117 h 358"/>
                <a:gd name="T16" fmla="*/ 0 w 358"/>
                <a:gd name="T17" fmla="*/ 169 h 358"/>
                <a:gd name="T18" fmla="*/ 0 w 358"/>
                <a:gd name="T19" fmla="*/ 193 h 358"/>
                <a:gd name="T20" fmla="*/ 12 w 358"/>
                <a:gd name="T21" fmla="*/ 245 h 358"/>
                <a:gd name="T22" fmla="*/ 24 w 358"/>
                <a:gd name="T23" fmla="*/ 269 h 358"/>
                <a:gd name="T24" fmla="*/ 170 w 358"/>
                <a:gd name="T25" fmla="*/ 357 h 358"/>
                <a:gd name="T26" fmla="*/ 194 w 358"/>
                <a:gd name="T27" fmla="*/ 357 h 358"/>
                <a:gd name="T28" fmla="*/ 334 w 358"/>
                <a:gd name="T29" fmla="*/ 269 h 358"/>
                <a:gd name="T30" fmla="*/ 340 w 358"/>
                <a:gd name="T31" fmla="*/ 263 h 358"/>
                <a:gd name="T32" fmla="*/ 346 w 358"/>
                <a:gd name="T33" fmla="*/ 245 h 358"/>
                <a:gd name="T34" fmla="*/ 357 w 358"/>
                <a:gd name="T35" fmla="*/ 193 h 358"/>
                <a:gd name="T36" fmla="*/ 117 w 358"/>
                <a:gd name="T37" fmla="*/ 41 h 358"/>
                <a:gd name="T38" fmla="*/ 88 w 358"/>
                <a:gd name="T39" fmla="*/ 93 h 358"/>
                <a:gd name="T40" fmla="*/ 117 w 358"/>
                <a:gd name="T41" fmla="*/ 41 h 358"/>
                <a:gd name="T42" fmla="*/ 41 w 358"/>
                <a:gd name="T43" fmla="*/ 117 h 358"/>
                <a:gd name="T44" fmla="*/ 77 w 358"/>
                <a:gd name="T45" fmla="*/ 169 h 358"/>
                <a:gd name="T46" fmla="*/ 41 w 358"/>
                <a:gd name="T47" fmla="*/ 117 h 358"/>
                <a:gd name="T48" fmla="*/ 41 w 358"/>
                <a:gd name="T49" fmla="*/ 245 h 358"/>
                <a:gd name="T50" fmla="*/ 77 w 358"/>
                <a:gd name="T51" fmla="*/ 193 h 358"/>
                <a:gd name="T52" fmla="*/ 41 w 358"/>
                <a:gd name="T53" fmla="*/ 245 h 358"/>
                <a:gd name="T54" fmla="*/ 53 w 358"/>
                <a:gd name="T55" fmla="*/ 269 h 358"/>
                <a:gd name="T56" fmla="*/ 117 w 358"/>
                <a:gd name="T57" fmla="*/ 321 h 358"/>
                <a:gd name="T58" fmla="*/ 170 w 358"/>
                <a:gd name="T59" fmla="*/ 333 h 358"/>
                <a:gd name="T60" fmla="*/ 117 w 358"/>
                <a:gd name="T61" fmla="*/ 269 h 358"/>
                <a:gd name="T62" fmla="*/ 170 w 358"/>
                <a:gd name="T63" fmla="*/ 333 h 358"/>
                <a:gd name="T64" fmla="*/ 170 w 358"/>
                <a:gd name="T65" fmla="*/ 245 h 358"/>
                <a:gd name="T66" fmla="*/ 100 w 358"/>
                <a:gd name="T67" fmla="*/ 193 h 358"/>
                <a:gd name="T68" fmla="*/ 170 w 358"/>
                <a:gd name="T69" fmla="*/ 245 h 358"/>
                <a:gd name="T70" fmla="*/ 170 w 358"/>
                <a:gd name="T71" fmla="*/ 169 h 358"/>
                <a:gd name="T72" fmla="*/ 106 w 358"/>
                <a:gd name="T73" fmla="*/ 117 h 358"/>
                <a:gd name="T74" fmla="*/ 170 w 358"/>
                <a:gd name="T75" fmla="*/ 169 h 358"/>
                <a:gd name="T76" fmla="*/ 170 w 358"/>
                <a:gd name="T77" fmla="*/ 93 h 358"/>
                <a:gd name="T78" fmla="*/ 170 w 358"/>
                <a:gd name="T79" fmla="*/ 29 h 358"/>
                <a:gd name="T80" fmla="*/ 305 w 358"/>
                <a:gd name="T81" fmla="*/ 93 h 358"/>
                <a:gd name="T82" fmla="*/ 270 w 358"/>
                <a:gd name="T83" fmla="*/ 93 h 358"/>
                <a:gd name="T84" fmla="*/ 305 w 358"/>
                <a:gd name="T85" fmla="*/ 93 h 358"/>
                <a:gd name="T86" fmla="*/ 194 w 358"/>
                <a:gd name="T87" fmla="*/ 29 h 358"/>
                <a:gd name="T88" fmla="*/ 194 w 358"/>
                <a:gd name="T89" fmla="*/ 93 h 358"/>
                <a:gd name="T90" fmla="*/ 194 w 358"/>
                <a:gd name="T91" fmla="*/ 117 h 358"/>
                <a:gd name="T92" fmla="*/ 252 w 358"/>
                <a:gd name="T93" fmla="*/ 117 h 358"/>
                <a:gd name="T94" fmla="*/ 194 w 358"/>
                <a:gd name="T95" fmla="*/ 169 h 358"/>
                <a:gd name="T96" fmla="*/ 194 w 358"/>
                <a:gd name="T97" fmla="*/ 193 h 358"/>
                <a:gd name="T98" fmla="*/ 264 w 358"/>
                <a:gd name="T99" fmla="*/ 193 h 358"/>
                <a:gd name="T100" fmla="*/ 194 w 358"/>
                <a:gd name="T101" fmla="*/ 245 h 358"/>
                <a:gd name="T102" fmla="*/ 194 w 358"/>
                <a:gd name="T103" fmla="*/ 333 h 358"/>
                <a:gd name="T104" fmla="*/ 194 w 358"/>
                <a:gd name="T105" fmla="*/ 269 h 358"/>
                <a:gd name="T106" fmla="*/ 194 w 358"/>
                <a:gd name="T107" fmla="*/ 333 h 358"/>
                <a:gd name="T108" fmla="*/ 246 w 358"/>
                <a:gd name="T109" fmla="*/ 321 h 358"/>
                <a:gd name="T110" fmla="*/ 305 w 358"/>
                <a:gd name="T111" fmla="*/ 269 h 358"/>
                <a:gd name="T112" fmla="*/ 322 w 358"/>
                <a:gd name="T113" fmla="*/ 245 h 358"/>
                <a:gd name="T114" fmla="*/ 275 w 358"/>
                <a:gd name="T115" fmla="*/ 245 h 358"/>
                <a:gd name="T116" fmla="*/ 334 w 358"/>
                <a:gd name="T117" fmla="*/ 193 h 358"/>
                <a:gd name="T118" fmla="*/ 287 w 358"/>
                <a:gd name="T119" fmla="*/ 169 h 358"/>
                <a:gd name="T120" fmla="*/ 275 w 358"/>
                <a:gd name="T121" fmla="*/ 117 h 358"/>
                <a:gd name="T122" fmla="*/ 334 w 358"/>
                <a:gd name="T123" fmla="*/ 169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8" h="358">
                  <a:moveTo>
                    <a:pt x="357" y="169"/>
                  </a:moveTo>
                  <a:lnTo>
                    <a:pt x="357" y="169"/>
                  </a:lnTo>
                  <a:cubicBezTo>
                    <a:pt x="357" y="152"/>
                    <a:pt x="351" y="134"/>
                    <a:pt x="346" y="117"/>
                  </a:cubicBezTo>
                  <a:lnTo>
                    <a:pt x="346" y="117"/>
                  </a:lnTo>
                  <a:cubicBezTo>
                    <a:pt x="340" y="99"/>
                    <a:pt x="340" y="99"/>
                    <a:pt x="340" y="99"/>
                  </a:cubicBezTo>
                  <a:cubicBezTo>
                    <a:pt x="334" y="93"/>
                    <a:pt x="334" y="93"/>
                    <a:pt x="334" y="93"/>
                  </a:cubicBezTo>
                  <a:lnTo>
                    <a:pt x="334" y="93"/>
                  </a:lnTo>
                  <a:cubicBezTo>
                    <a:pt x="305" y="41"/>
                    <a:pt x="252" y="5"/>
                    <a:pt x="194" y="5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12" y="5"/>
                    <a:pt x="59" y="41"/>
                    <a:pt x="24" y="93"/>
                  </a:cubicBezTo>
                  <a:lnTo>
                    <a:pt x="24" y="93"/>
                  </a:lnTo>
                  <a:cubicBezTo>
                    <a:pt x="24" y="99"/>
                    <a:pt x="24" y="99"/>
                    <a:pt x="24" y="99"/>
                  </a:cubicBezTo>
                  <a:cubicBezTo>
                    <a:pt x="12" y="117"/>
                    <a:pt x="12" y="117"/>
                    <a:pt x="12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6" y="134"/>
                    <a:pt x="6" y="152"/>
                    <a:pt x="0" y="169"/>
                  </a:cubicBezTo>
                  <a:lnTo>
                    <a:pt x="0" y="169"/>
                  </a:lnTo>
                  <a:cubicBezTo>
                    <a:pt x="0" y="193"/>
                    <a:pt x="0" y="193"/>
                    <a:pt x="0" y="193"/>
                  </a:cubicBezTo>
                  <a:lnTo>
                    <a:pt x="0" y="193"/>
                  </a:lnTo>
                  <a:cubicBezTo>
                    <a:pt x="6" y="210"/>
                    <a:pt x="6" y="228"/>
                    <a:pt x="18" y="245"/>
                  </a:cubicBezTo>
                  <a:cubicBezTo>
                    <a:pt x="12" y="245"/>
                    <a:pt x="12" y="245"/>
                    <a:pt x="12" y="245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4" y="269"/>
                    <a:pt x="24" y="269"/>
                    <a:pt x="24" y="269"/>
                  </a:cubicBezTo>
                  <a:lnTo>
                    <a:pt x="24" y="269"/>
                  </a:lnTo>
                  <a:cubicBezTo>
                    <a:pt x="59" y="321"/>
                    <a:pt x="112" y="357"/>
                    <a:pt x="170" y="357"/>
                  </a:cubicBezTo>
                  <a:lnTo>
                    <a:pt x="170" y="357"/>
                  </a:lnTo>
                  <a:cubicBezTo>
                    <a:pt x="194" y="357"/>
                    <a:pt x="194" y="357"/>
                    <a:pt x="194" y="357"/>
                  </a:cubicBezTo>
                  <a:lnTo>
                    <a:pt x="194" y="357"/>
                  </a:lnTo>
                  <a:cubicBezTo>
                    <a:pt x="252" y="357"/>
                    <a:pt x="305" y="321"/>
                    <a:pt x="334" y="269"/>
                  </a:cubicBezTo>
                  <a:lnTo>
                    <a:pt x="334" y="269"/>
                  </a:lnTo>
                  <a:cubicBezTo>
                    <a:pt x="340" y="263"/>
                    <a:pt x="340" y="263"/>
                    <a:pt x="340" y="263"/>
                  </a:cubicBezTo>
                  <a:cubicBezTo>
                    <a:pt x="346" y="245"/>
                    <a:pt x="346" y="245"/>
                    <a:pt x="346" y="245"/>
                  </a:cubicBezTo>
                  <a:lnTo>
                    <a:pt x="346" y="245"/>
                  </a:lnTo>
                  <a:cubicBezTo>
                    <a:pt x="351" y="228"/>
                    <a:pt x="357" y="210"/>
                    <a:pt x="357" y="193"/>
                  </a:cubicBezTo>
                  <a:lnTo>
                    <a:pt x="357" y="193"/>
                  </a:lnTo>
                  <a:cubicBezTo>
                    <a:pt x="357" y="169"/>
                    <a:pt x="357" y="169"/>
                    <a:pt x="357" y="169"/>
                  </a:cubicBezTo>
                  <a:close/>
                  <a:moveTo>
                    <a:pt x="117" y="41"/>
                  </a:moveTo>
                  <a:lnTo>
                    <a:pt x="117" y="41"/>
                  </a:lnTo>
                  <a:cubicBezTo>
                    <a:pt x="106" y="52"/>
                    <a:pt x="94" y="70"/>
                    <a:pt x="88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71" y="70"/>
                    <a:pt x="94" y="52"/>
                    <a:pt x="117" y="41"/>
                  </a:cubicBezTo>
                  <a:close/>
                  <a:moveTo>
                    <a:pt x="41" y="117"/>
                  </a:moveTo>
                  <a:lnTo>
                    <a:pt x="41" y="117"/>
                  </a:lnTo>
                  <a:cubicBezTo>
                    <a:pt x="82" y="117"/>
                    <a:pt x="82" y="117"/>
                    <a:pt x="82" y="117"/>
                  </a:cubicBezTo>
                  <a:cubicBezTo>
                    <a:pt x="82" y="134"/>
                    <a:pt x="77" y="152"/>
                    <a:pt x="77" y="169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30" y="152"/>
                    <a:pt x="36" y="134"/>
                    <a:pt x="41" y="117"/>
                  </a:cubicBezTo>
                  <a:close/>
                  <a:moveTo>
                    <a:pt x="41" y="245"/>
                  </a:moveTo>
                  <a:lnTo>
                    <a:pt x="41" y="245"/>
                  </a:lnTo>
                  <a:cubicBezTo>
                    <a:pt x="36" y="228"/>
                    <a:pt x="30" y="210"/>
                    <a:pt x="30" y="193"/>
                  </a:cubicBezTo>
                  <a:cubicBezTo>
                    <a:pt x="77" y="193"/>
                    <a:pt x="77" y="193"/>
                    <a:pt x="77" y="193"/>
                  </a:cubicBezTo>
                  <a:cubicBezTo>
                    <a:pt x="77" y="210"/>
                    <a:pt x="82" y="228"/>
                    <a:pt x="82" y="245"/>
                  </a:cubicBezTo>
                  <a:lnTo>
                    <a:pt x="41" y="245"/>
                  </a:lnTo>
                  <a:close/>
                  <a:moveTo>
                    <a:pt x="53" y="269"/>
                  </a:moveTo>
                  <a:lnTo>
                    <a:pt x="53" y="269"/>
                  </a:lnTo>
                  <a:cubicBezTo>
                    <a:pt x="88" y="269"/>
                    <a:pt x="88" y="269"/>
                    <a:pt x="88" y="269"/>
                  </a:cubicBezTo>
                  <a:cubicBezTo>
                    <a:pt x="94" y="286"/>
                    <a:pt x="106" y="304"/>
                    <a:pt x="117" y="321"/>
                  </a:cubicBezTo>
                  <a:cubicBezTo>
                    <a:pt x="94" y="310"/>
                    <a:pt x="71" y="292"/>
                    <a:pt x="53" y="269"/>
                  </a:cubicBezTo>
                  <a:close/>
                  <a:moveTo>
                    <a:pt x="170" y="333"/>
                  </a:moveTo>
                  <a:lnTo>
                    <a:pt x="170" y="333"/>
                  </a:lnTo>
                  <a:cubicBezTo>
                    <a:pt x="147" y="327"/>
                    <a:pt x="129" y="304"/>
                    <a:pt x="117" y="269"/>
                  </a:cubicBezTo>
                  <a:cubicBezTo>
                    <a:pt x="170" y="269"/>
                    <a:pt x="170" y="269"/>
                    <a:pt x="170" y="269"/>
                  </a:cubicBezTo>
                  <a:lnTo>
                    <a:pt x="170" y="333"/>
                  </a:lnTo>
                  <a:close/>
                  <a:moveTo>
                    <a:pt x="170" y="245"/>
                  </a:moveTo>
                  <a:lnTo>
                    <a:pt x="170" y="245"/>
                  </a:lnTo>
                  <a:cubicBezTo>
                    <a:pt x="106" y="245"/>
                    <a:pt x="106" y="245"/>
                    <a:pt x="106" y="245"/>
                  </a:cubicBezTo>
                  <a:cubicBezTo>
                    <a:pt x="106" y="228"/>
                    <a:pt x="100" y="210"/>
                    <a:pt x="100" y="193"/>
                  </a:cubicBezTo>
                  <a:cubicBezTo>
                    <a:pt x="170" y="193"/>
                    <a:pt x="170" y="193"/>
                    <a:pt x="170" y="193"/>
                  </a:cubicBezTo>
                  <a:lnTo>
                    <a:pt x="170" y="245"/>
                  </a:lnTo>
                  <a:close/>
                  <a:moveTo>
                    <a:pt x="170" y="169"/>
                  </a:moveTo>
                  <a:lnTo>
                    <a:pt x="170" y="169"/>
                  </a:lnTo>
                  <a:cubicBezTo>
                    <a:pt x="100" y="169"/>
                    <a:pt x="100" y="169"/>
                    <a:pt x="100" y="169"/>
                  </a:cubicBezTo>
                  <a:cubicBezTo>
                    <a:pt x="100" y="152"/>
                    <a:pt x="106" y="134"/>
                    <a:pt x="106" y="117"/>
                  </a:cubicBezTo>
                  <a:cubicBezTo>
                    <a:pt x="170" y="117"/>
                    <a:pt x="170" y="117"/>
                    <a:pt x="170" y="117"/>
                  </a:cubicBezTo>
                  <a:lnTo>
                    <a:pt x="170" y="169"/>
                  </a:lnTo>
                  <a:close/>
                  <a:moveTo>
                    <a:pt x="170" y="93"/>
                  </a:moveTo>
                  <a:lnTo>
                    <a:pt x="170" y="93"/>
                  </a:lnTo>
                  <a:cubicBezTo>
                    <a:pt x="117" y="93"/>
                    <a:pt x="117" y="93"/>
                    <a:pt x="117" y="93"/>
                  </a:cubicBezTo>
                  <a:cubicBezTo>
                    <a:pt x="129" y="58"/>
                    <a:pt x="147" y="35"/>
                    <a:pt x="170" y="29"/>
                  </a:cubicBezTo>
                  <a:lnTo>
                    <a:pt x="170" y="93"/>
                  </a:lnTo>
                  <a:close/>
                  <a:moveTo>
                    <a:pt x="305" y="93"/>
                  </a:moveTo>
                  <a:lnTo>
                    <a:pt x="305" y="93"/>
                  </a:lnTo>
                  <a:cubicBezTo>
                    <a:pt x="270" y="93"/>
                    <a:pt x="270" y="93"/>
                    <a:pt x="270" y="93"/>
                  </a:cubicBezTo>
                  <a:cubicBezTo>
                    <a:pt x="264" y="70"/>
                    <a:pt x="258" y="52"/>
                    <a:pt x="246" y="41"/>
                  </a:cubicBezTo>
                  <a:cubicBezTo>
                    <a:pt x="270" y="52"/>
                    <a:pt x="293" y="70"/>
                    <a:pt x="305" y="93"/>
                  </a:cubicBezTo>
                  <a:close/>
                  <a:moveTo>
                    <a:pt x="194" y="29"/>
                  </a:moveTo>
                  <a:lnTo>
                    <a:pt x="194" y="29"/>
                  </a:lnTo>
                  <a:cubicBezTo>
                    <a:pt x="217" y="35"/>
                    <a:pt x="234" y="58"/>
                    <a:pt x="246" y="93"/>
                  </a:cubicBezTo>
                  <a:cubicBezTo>
                    <a:pt x="194" y="93"/>
                    <a:pt x="194" y="93"/>
                    <a:pt x="194" y="93"/>
                  </a:cubicBezTo>
                  <a:lnTo>
                    <a:pt x="194" y="29"/>
                  </a:lnTo>
                  <a:close/>
                  <a:moveTo>
                    <a:pt x="194" y="117"/>
                  </a:moveTo>
                  <a:lnTo>
                    <a:pt x="194" y="117"/>
                  </a:lnTo>
                  <a:cubicBezTo>
                    <a:pt x="252" y="117"/>
                    <a:pt x="252" y="117"/>
                    <a:pt x="252" y="117"/>
                  </a:cubicBezTo>
                  <a:cubicBezTo>
                    <a:pt x="258" y="134"/>
                    <a:pt x="258" y="152"/>
                    <a:pt x="264" y="169"/>
                  </a:cubicBezTo>
                  <a:cubicBezTo>
                    <a:pt x="194" y="169"/>
                    <a:pt x="194" y="169"/>
                    <a:pt x="194" y="169"/>
                  </a:cubicBezTo>
                  <a:lnTo>
                    <a:pt x="194" y="117"/>
                  </a:lnTo>
                  <a:close/>
                  <a:moveTo>
                    <a:pt x="194" y="193"/>
                  </a:moveTo>
                  <a:lnTo>
                    <a:pt x="194" y="193"/>
                  </a:lnTo>
                  <a:cubicBezTo>
                    <a:pt x="264" y="193"/>
                    <a:pt x="264" y="193"/>
                    <a:pt x="264" y="193"/>
                  </a:cubicBezTo>
                  <a:cubicBezTo>
                    <a:pt x="258" y="210"/>
                    <a:pt x="258" y="228"/>
                    <a:pt x="252" y="245"/>
                  </a:cubicBezTo>
                  <a:cubicBezTo>
                    <a:pt x="194" y="245"/>
                    <a:pt x="194" y="245"/>
                    <a:pt x="194" y="245"/>
                  </a:cubicBezTo>
                  <a:lnTo>
                    <a:pt x="194" y="193"/>
                  </a:lnTo>
                  <a:close/>
                  <a:moveTo>
                    <a:pt x="194" y="333"/>
                  </a:moveTo>
                  <a:lnTo>
                    <a:pt x="194" y="333"/>
                  </a:lnTo>
                  <a:cubicBezTo>
                    <a:pt x="194" y="269"/>
                    <a:pt x="194" y="269"/>
                    <a:pt x="194" y="269"/>
                  </a:cubicBezTo>
                  <a:cubicBezTo>
                    <a:pt x="246" y="269"/>
                    <a:pt x="246" y="269"/>
                    <a:pt x="246" y="269"/>
                  </a:cubicBezTo>
                  <a:cubicBezTo>
                    <a:pt x="234" y="304"/>
                    <a:pt x="217" y="327"/>
                    <a:pt x="194" y="333"/>
                  </a:cubicBezTo>
                  <a:close/>
                  <a:moveTo>
                    <a:pt x="246" y="321"/>
                  </a:moveTo>
                  <a:lnTo>
                    <a:pt x="246" y="321"/>
                  </a:lnTo>
                  <a:cubicBezTo>
                    <a:pt x="258" y="304"/>
                    <a:pt x="264" y="286"/>
                    <a:pt x="270" y="269"/>
                  </a:cubicBezTo>
                  <a:cubicBezTo>
                    <a:pt x="305" y="269"/>
                    <a:pt x="305" y="269"/>
                    <a:pt x="305" y="269"/>
                  </a:cubicBezTo>
                  <a:cubicBezTo>
                    <a:pt x="293" y="292"/>
                    <a:pt x="270" y="310"/>
                    <a:pt x="246" y="321"/>
                  </a:cubicBezTo>
                  <a:close/>
                  <a:moveTo>
                    <a:pt x="322" y="245"/>
                  </a:moveTo>
                  <a:lnTo>
                    <a:pt x="322" y="245"/>
                  </a:lnTo>
                  <a:cubicBezTo>
                    <a:pt x="275" y="245"/>
                    <a:pt x="275" y="245"/>
                    <a:pt x="275" y="245"/>
                  </a:cubicBezTo>
                  <a:cubicBezTo>
                    <a:pt x="281" y="228"/>
                    <a:pt x="287" y="210"/>
                    <a:pt x="287" y="193"/>
                  </a:cubicBezTo>
                  <a:cubicBezTo>
                    <a:pt x="334" y="193"/>
                    <a:pt x="334" y="193"/>
                    <a:pt x="334" y="193"/>
                  </a:cubicBezTo>
                  <a:cubicBezTo>
                    <a:pt x="334" y="210"/>
                    <a:pt x="328" y="228"/>
                    <a:pt x="322" y="245"/>
                  </a:cubicBezTo>
                  <a:close/>
                  <a:moveTo>
                    <a:pt x="287" y="169"/>
                  </a:moveTo>
                  <a:lnTo>
                    <a:pt x="287" y="169"/>
                  </a:lnTo>
                  <a:cubicBezTo>
                    <a:pt x="287" y="152"/>
                    <a:pt x="281" y="134"/>
                    <a:pt x="275" y="117"/>
                  </a:cubicBezTo>
                  <a:cubicBezTo>
                    <a:pt x="322" y="117"/>
                    <a:pt x="322" y="117"/>
                    <a:pt x="322" y="117"/>
                  </a:cubicBezTo>
                  <a:cubicBezTo>
                    <a:pt x="328" y="134"/>
                    <a:pt x="334" y="152"/>
                    <a:pt x="334" y="169"/>
                  </a:cubicBezTo>
                  <a:lnTo>
                    <a:pt x="287" y="1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24" name="Freeform 31"/>
            <p:cNvSpPr>
              <a:spLocks noChangeArrowheads="1"/>
            </p:cNvSpPr>
            <p:nvPr/>
          </p:nvSpPr>
          <p:spPr bwMode="auto">
            <a:xfrm>
              <a:off x="10244377" y="6266882"/>
              <a:ext cx="875943" cy="563280"/>
            </a:xfrm>
            <a:custGeom>
              <a:avLst/>
              <a:gdLst>
                <a:gd name="T0" fmla="*/ 983 w 1195"/>
                <a:gd name="T1" fmla="*/ 94 h 773"/>
                <a:gd name="T2" fmla="*/ 983 w 1195"/>
                <a:gd name="T3" fmla="*/ 94 h 773"/>
                <a:gd name="T4" fmla="*/ 199 w 1195"/>
                <a:gd name="T5" fmla="*/ 94 h 773"/>
                <a:gd name="T6" fmla="*/ 0 w 1195"/>
                <a:gd name="T7" fmla="*/ 304 h 773"/>
                <a:gd name="T8" fmla="*/ 0 w 1195"/>
                <a:gd name="T9" fmla="*/ 556 h 773"/>
                <a:gd name="T10" fmla="*/ 211 w 1195"/>
                <a:gd name="T11" fmla="*/ 772 h 773"/>
                <a:gd name="T12" fmla="*/ 983 w 1195"/>
                <a:gd name="T13" fmla="*/ 772 h 773"/>
                <a:gd name="T14" fmla="*/ 1194 w 1195"/>
                <a:gd name="T15" fmla="*/ 556 h 773"/>
                <a:gd name="T16" fmla="*/ 1194 w 1195"/>
                <a:gd name="T17" fmla="*/ 304 h 773"/>
                <a:gd name="T18" fmla="*/ 983 w 1195"/>
                <a:gd name="T19" fmla="*/ 94 h 773"/>
                <a:gd name="T20" fmla="*/ 387 w 1195"/>
                <a:gd name="T21" fmla="*/ 334 h 773"/>
                <a:gd name="T22" fmla="*/ 387 w 1195"/>
                <a:gd name="T23" fmla="*/ 334 h 773"/>
                <a:gd name="T24" fmla="*/ 153 w 1195"/>
                <a:gd name="T25" fmla="*/ 334 h 773"/>
                <a:gd name="T26" fmla="*/ 153 w 1195"/>
                <a:gd name="T27" fmla="*/ 228 h 773"/>
                <a:gd name="T28" fmla="*/ 387 w 1195"/>
                <a:gd name="T29" fmla="*/ 228 h 773"/>
                <a:gd name="T30" fmla="*/ 387 w 1195"/>
                <a:gd name="T31" fmla="*/ 334 h 773"/>
                <a:gd name="T32" fmla="*/ 896 w 1195"/>
                <a:gd name="T33" fmla="*/ 603 h 773"/>
                <a:gd name="T34" fmla="*/ 896 w 1195"/>
                <a:gd name="T35" fmla="*/ 603 h 773"/>
                <a:gd name="T36" fmla="*/ 732 w 1195"/>
                <a:gd name="T37" fmla="*/ 667 h 773"/>
                <a:gd name="T38" fmla="*/ 568 w 1195"/>
                <a:gd name="T39" fmla="*/ 603 h 773"/>
                <a:gd name="T40" fmla="*/ 498 w 1195"/>
                <a:gd name="T41" fmla="*/ 433 h 773"/>
                <a:gd name="T42" fmla="*/ 568 w 1195"/>
                <a:gd name="T43" fmla="*/ 269 h 773"/>
                <a:gd name="T44" fmla="*/ 732 w 1195"/>
                <a:gd name="T45" fmla="*/ 199 h 773"/>
                <a:gd name="T46" fmla="*/ 896 w 1195"/>
                <a:gd name="T47" fmla="*/ 269 h 773"/>
                <a:gd name="T48" fmla="*/ 966 w 1195"/>
                <a:gd name="T49" fmla="*/ 433 h 773"/>
                <a:gd name="T50" fmla="*/ 896 w 1195"/>
                <a:gd name="T51" fmla="*/ 603 h 773"/>
                <a:gd name="T52" fmla="*/ 732 w 1195"/>
                <a:gd name="T53" fmla="*/ 287 h 773"/>
                <a:gd name="T54" fmla="*/ 732 w 1195"/>
                <a:gd name="T55" fmla="*/ 287 h 773"/>
                <a:gd name="T56" fmla="*/ 626 w 1195"/>
                <a:gd name="T57" fmla="*/ 328 h 773"/>
                <a:gd name="T58" fmla="*/ 580 w 1195"/>
                <a:gd name="T59" fmla="*/ 433 h 773"/>
                <a:gd name="T60" fmla="*/ 626 w 1195"/>
                <a:gd name="T61" fmla="*/ 544 h 773"/>
                <a:gd name="T62" fmla="*/ 732 w 1195"/>
                <a:gd name="T63" fmla="*/ 585 h 773"/>
                <a:gd name="T64" fmla="*/ 837 w 1195"/>
                <a:gd name="T65" fmla="*/ 544 h 773"/>
                <a:gd name="T66" fmla="*/ 884 w 1195"/>
                <a:gd name="T67" fmla="*/ 433 h 773"/>
                <a:gd name="T68" fmla="*/ 837 w 1195"/>
                <a:gd name="T69" fmla="*/ 328 h 773"/>
                <a:gd name="T70" fmla="*/ 732 w 1195"/>
                <a:gd name="T71" fmla="*/ 287 h 773"/>
                <a:gd name="T72" fmla="*/ 264 w 1195"/>
                <a:gd name="T73" fmla="*/ 64 h 773"/>
                <a:gd name="T74" fmla="*/ 264 w 1195"/>
                <a:gd name="T75" fmla="*/ 64 h 773"/>
                <a:gd name="T76" fmla="*/ 275 w 1195"/>
                <a:gd name="T77" fmla="*/ 64 h 773"/>
                <a:gd name="T78" fmla="*/ 299 w 1195"/>
                <a:gd name="T79" fmla="*/ 64 h 773"/>
                <a:gd name="T80" fmla="*/ 410 w 1195"/>
                <a:gd name="T81" fmla="*/ 64 h 773"/>
                <a:gd name="T82" fmla="*/ 433 w 1195"/>
                <a:gd name="T83" fmla="*/ 64 h 773"/>
                <a:gd name="T84" fmla="*/ 439 w 1195"/>
                <a:gd name="T85" fmla="*/ 64 h 773"/>
                <a:gd name="T86" fmla="*/ 445 w 1195"/>
                <a:gd name="T87" fmla="*/ 53 h 773"/>
                <a:gd name="T88" fmla="*/ 445 w 1195"/>
                <a:gd name="T89" fmla="*/ 47 h 773"/>
                <a:gd name="T90" fmla="*/ 351 w 1195"/>
                <a:gd name="T91" fmla="*/ 0 h 773"/>
                <a:gd name="T92" fmla="*/ 264 w 1195"/>
                <a:gd name="T93" fmla="*/ 47 h 773"/>
                <a:gd name="T94" fmla="*/ 264 w 1195"/>
                <a:gd name="T95" fmla="*/ 53 h 773"/>
                <a:gd name="T96" fmla="*/ 264 w 1195"/>
                <a:gd name="T97" fmla="*/ 64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95" h="773">
                  <a:moveTo>
                    <a:pt x="983" y="94"/>
                  </a:moveTo>
                  <a:lnTo>
                    <a:pt x="983" y="94"/>
                  </a:lnTo>
                  <a:cubicBezTo>
                    <a:pt x="199" y="94"/>
                    <a:pt x="199" y="94"/>
                    <a:pt x="199" y="94"/>
                  </a:cubicBezTo>
                  <a:cubicBezTo>
                    <a:pt x="65" y="99"/>
                    <a:pt x="0" y="170"/>
                    <a:pt x="0" y="304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696"/>
                    <a:pt x="71" y="772"/>
                    <a:pt x="211" y="772"/>
                  </a:cubicBezTo>
                  <a:cubicBezTo>
                    <a:pt x="983" y="772"/>
                    <a:pt x="983" y="772"/>
                    <a:pt x="983" y="772"/>
                  </a:cubicBezTo>
                  <a:cubicBezTo>
                    <a:pt x="1124" y="772"/>
                    <a:pt x="1194" y="696"/>
                    <a:pt x="1194" y="556"/>
                  </a:cubicBezTo>
                  <a:cubicBezTo>
                    <a:pt x="1194" y="304"/>
                    <a:pt x="1194" y="304"/>
                    <a:pt x="1194" y="304"/>
                  </a:cubicBezTo>
                  <a:cubicBezTo>
                    <a:pt x="1194" y="164"/>
                    <a:pt x="1124" y="94"/>
                    <a:pt x="983" y="94"/>
                  </a:cubicBezTo>
                  <a:close/>
                  <a:moveTo>
                    <a:pt x="387" y="334"/>
                  </a:moveTo>
                  <a:lnTo>
                    <a:pt x="387" y="334"/>
                  </a:lnTo>
                  <a:cubicBezTo>
                    <a:pt x="153" y="334"/>
                    <a:pt x="153" y="334"/>
                    <a:pt x="153" y="334"/>
                  </a:cubicBezTo>
                  <a:cubicBezTo>
                    <a:pt x="153" y="228"/>
                    <a:pt x="153" y="228"/>
                    <a:pt x="153" y="228"/>
                  </a:cubicBezTo>
                  <a:cubicBezTo>
                    <a:pt x="387" y="228"/>
                    <a:pt x="387" y="228"/>
                    <a:pt x="387" y="228"/>
                  </a:cubicBezTo>
                  <a:lnTo>
                    <a:pt x="387" y="334"/>
                  </a:lnTo>
                  <a:close/>
                  <a:moveTo>
                    <a:pt x="896" y="603"/>
                  </a:moveTo>
                  <a:lnTo>
                    <a:pt x="896" y="603"/>
                  </a:lnTo>
                  <a:cubicBezTo>
                    <a:pt x="855" y="644"/>
                    <a:pt x="796" y="667"/>
                    <a:pt x="732" y="667"/>
                  </a:cubicBezTo>
                  <a:cubicBezTo>
                    <a:pt x="667" y="667"/>
                    <a:pt x="609" y="644"/>
                    <a:pt x="568" y="603"/>
                  </a:cubicBezTo>
                  <a:cubicBezTo>
                    <a:pt x="521" y="556"/>
                    <a:pt x="498" y="497"/>
                    <a:pt x="498" y="433"/>
                  </a:cubicBezTo>
                  <a:cubicBezTo>
                    <a:pt x="498" y="375"/>
                    <a:pt x="521" y="316"/>
                    <a:pt x="568" y="269"/>
                  </a:cubicBezTo>
                  <a:cubicBezTo>
                    <a:pt x="609" y="228"/>
                    <a:pt x="667" y="199"/>
                    <a:pt x="732" y="199"/>
                  </a:cubicBezTo>
                  <a:cubicBezTo>
                    <a:pt x="796" y="199"/>
                    <a:pt x="855" y="228"/>
                    <a:pt x="896" y="269"/>
                  </a:cubicBezTo>
                  <a:cubicBezTo>
                    <a:pt x="942" y="316"/>
                    <a:pt x="966" y="375"/>
                    <a:pt x="966" y="433"/>
                  </a:cubicBezTo>
                  <a:cubicBezTo>
                    <a:pt x="966" y="497"/>
                    <a:pt x="942" y="556"/>
                    <a:pt x="896" y="603"/>
                  </a:cubicBezTo>
                  <a:close/>
                  <a:moveTo>
                    <a:pt x="732" y="287"/>
                  </a:moveTo>
                  <a:lnTo>
                    <a:pt x="732" y="287"/>
                  </a:lnTo>
                  <a:cubicBezTo>
                    <a:pt x="691" y="287"/>
                    <a:pt x="656" y="298"/>
                    <a:pt x="626" y="328"/>
                  </a:cubicBezTo>
                  <a:cubicBezTo>
                    <a:pt x="597" y="357"/>
                    <a:pt x="580" y="392"/>
                    <a:pt x="580" y="433"/>
                  </a:cubicBezTo>
                  <a:cubicBezTo>
                    <a:pt x="580" y="480"/>
                    <a:pt x="597" y="515"/>
                    <a:pt x="626" y="544"/>
                  </a:cubicBezTo>
                  <a:cubicBezTo>
                    <a:pt x="656" y="573"/>
                    <a:pt x="691" y="585"/>
                    <a:pt x="732" y="585"/>
                  </a:cubicBezTo>
                  <a:cubicBezTo>
                    <a:pt x="773" y="585"/>
                    <a:pt x="808" y="573"/>
                    <a:pt x="837" y="544"/>
                  </a:cubicBezTo>
                  <a:cubicBezTo>
                    <a:pt x="866" y="515"/>
                    <a:pt x="884" y="480"/>
                    <a:pt x="884" y="433"/>
                  </a:cubicBezTo>
                  <a:cubicBezTo>
                    <a:pt x="884" y="392"/>
                    <a:pt x="866" y="357"/>
                    <a:pt x="837" y="328"/>
                  </a:cubicBezTo>
                  <a:cubicBezTo>
                    <a:pt x="808" y="298"/>
                    <a:pt x="773" y="287"/>
                    <a:pt x="732" y="287"/>
                  </a:cubicBezTo>
                  <a:close/>
                  <a:moveTo>
                    <a:pt x="264" y="64"/>
                  </a:moveTo>
                  <a:lnTo>
                    <a:pt x="264" y="64"/>
                  </a:lnTo>
                  <a:cubicBezTo>
                    <a:pt x="270" y="64"/>
                    <a:pt x="270" y="64"/>
                    <a:pt x="275" y="64"/>
                  </a:cubicBezTo>
                  <a:cubicBezTo>
                    <a:pt x="299" y="64"/>
                    <a:pt x="299" y="64"/>
                    <a:pt x="299" y="64"/>
                  </a:cubicBezTo>
                  <a:cubicBezTo>
                    <a:pt x="334" y="64"/>
                    <a:pt x="369" y="64"/>
                    <a:pt x="410" y="64"/>
                  </a:cubicBezTo>
                  <a:cubicBezTo>
                    <a:pt x="433" y="64"/>
                    <a:pt x="433" y="64"/>
                    <a:pt x="433" y="64"/>
                  </a:cubicBezTo>
                  <a:lnTo>
                    <a:pt x="439" y="64"/>
                  </a:lnTo>
                  <a:cubicBezTo>
                    <a:pt x="439" y="58"/>
                    <a:pt x="445" y="58"/>
                    <a:pt x="445" y="53"/>
                  </a:cubicBezTo>
                  <a:cubicBezTo>
                    <a:pt x="445" y="47"/>
                    <a:pt x="445" y="47"/>
                    <a:pt x="445" y="47"/>
                  </a:cubicBezTo>
                  <a:cubicBezTo>
                    <a:pt x="433" y="17"/>
                    <a:pt x="404" y="0"/>
                    <a:pt x="351" y="0"/>
                  </a:cubicBezTo>
                  <a:cubicBezTo>
                    <a:pt x="299" y="0"/>
                    <a:pt x="270" y="17"/>
                    <a:pt x="264" y="47"/>
                  </a:cubicBezTo>
                  <a:cubicBezTo>
                    <a:pt x="258" y="53"/>
                    <a:pt x="258" y="53"/>
                    <a:pt x="264" y="53"/>
                  </a:cubicBezTo>
                  <a:cubicBezTo>
                    <a:pt x="264" y="58"/>
                    <a:pt x="264" y="58"/>
                    <a:pt x="264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36" name="Freeform 43"/>
            <p:cNvSpPr>
              <a:spLocks noChangeArrowheads="1"/>
            </p:cNvSpPr>
            <p:nvPr/>
          </p:nvSpPr>
          <p:spPr bwMode="auto">
            <a:xfrm>
              <a:off x="14686025" y="6252582"/>
              <a:ext cx="424994" cy="326962"/>
            </a:xfrm>
            <a:custGeom>
              <a:avLst/>
              <a:gdLst>
                <a:gd name="T0" fmla="*/ 509 w 580"/>
                <a:gd name="T1" fmla="*/ 23 h 451"/>
                <a:gd name="T2" fmla="*/ 509 w 580"/>
                <a:gd name="T3" fmla="*/ 23 h 451"/>
                <a:gd name="T4" fmla="*/ 444 w 580"/>
                <a:gd name="T5" fmla="*/ 23 h 451"/>
                <a:gd name="T6" fmla="*/ 234 w 580"/>
                <a:gd name="T7" fmla="*/ 234 h 451"/>
                <a:gd name="T8" fmla="*/ 234 w 580"/>
                <a:gd name="T9" fmla="*/ 234 h 451"/>
                <a:gd name="T10" fmla="*/ 123 w 580"/>
                <a:gd name="T11" fmla="*/ 123 h 451"/>
                <a:gd name="T12" fmla="*/ 123 w 580"/>
                <a:gd name="T13" fmla="*/ 123 h 451"/>
                <a:gd name="T14" fmla="*/ 76 w 580"/>
                <a:gd name="T15" fmla="*/ 134 h 451"/>
                <a:gd name="T16" fmla="*/ 17 w 580"/>
                <a:gd name="T17" fmla="*/ 187 h 451"/>
                <a:gd name="T18" fmla="*/ 6 w 580"/>
                <a:gd name="T19" fmla="*/ 234 h 451"/>
                <a:gd name="T20" fmla="*/ 117 w 580"/>
                <a:gd name="T21" fmla="*/ 345 h 451"/>
                <a:gd name="T22" fmla="*/ 205 w 580"/>
                <a:gd name="T23" fmla="*/ 433 h 451"/>
                <a:gd name="T24" fmla="*/ 263 w 580"/>
                <a:gd name="T25" fmla="*/ 433 h 451"/>
                <a:gd name="T26" fmla="*/ 561 w 580"/>
                <a:gd name="T27" fmla="*/ 134 h 451"/>
                <a:gd name="T28" fmla="*/ 561 w 580"/>
                <a:gd name="T29" fmla="*/ 76 h 451"/>
                <a:gd name="T30" fmla="*/ 509 w 580"/>
                <a:gd name="T31" fmla="*/ 23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0" h="451">
                  <a:moveTo>
                    <a:pt x="509" y="23"/>
                  </a:moveTo>
                  <a:lnTo>
                    <a:pt x="509" y="23"/>
                  </a:lnTo>
                  <a:cubicBezTo>
                    <a:pt x="485" y="0"/>
                    <a:pt x="468" y="0"/>
                    <a:pt x="444" y="23"/>
                  </a:cubicBezTo>
                  <a:cubicBezTo>
                    <a:pt x="234" y="234"/>
                    <a:pt x="234" y="234"/>
                    <a:pt x="234" y="234"/>
                  </a:cubicBezTo>
                  <a:lnTo>
                    <a:pt x="234" y="234"/>
                  </a:lnTo>
                  <a:cubicBezTo>
                    <a:pt x="123" y="123"/>
                    <a:pt x="123" y="123"/>
                    <a:pt x="123" y="123"/>
                  </a:cubicBezTo>
                  <a:lnTo>
                    <a:pt x="123" y="123"/>
                  </a:lnTo>
                  <a:cubicBezTo>
                    <a:pt x="105" y="111"/>
                    <a:pt x="93" y="117"/>
                    <a:pt x="76" y="134"/>
                  </a:cubicBezTo>
                  <a:cubicBezTo>
                    <a:pt x="17" y="187"/>
                    <a:pt x="17" y="187"/>
                    <a:pt x="17" y="187"/>
                  </a:cubicBezTo>
                  <a:cubicBezTo>
                    <a:pt x="6" y="204"/>
                    <a:pt x="0" y="216"/>
                    <a:pt x="6" y="234"/>
                  </a:cubicBezTo>
                  <a:cubicBezTo>
                    <a:pt x="117" y="345"/>
                    <a:pt x="117" y="345"/>
                    <a:pt x="117" y="345"/>
                  </a:cubicBezTo>
                  <a:cubicBezTo>
                    <a:pt x="205" y="433"/>
                    <a:pt x="205" y="433"/>
                    <a:pt x="205" y="433"/>
                  </a:cubicBezTo>
                  <a:cubicBezTo>
                    <a:pt x="222" y="450"/>
                    <a:pt x="246" y="450"/>
                    <a:pt x="263" y="433"/>
                  </a:cubicBezTo>
                  <a:cubicBezTo>
                    <a:pt x="561" y="134"/>
                    <a:pt x="561" y="134"/>
                    <a:pt x="561" y="134"/>
                  </a:cubicBezTo>
                  <a:cubicBezTo>
                    <a:pt x="579" y="117"/>
                    <a:pt x="579" y="93"/>
                    <a:pt x="561" y="76"/>
                  </a:cubicBezTo>
                  <a:lnTo>
                    <a:pt x="509" y="2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57" name="Freeform 64"/>
            <p:cNvSpPr>
              <a:spLocks noChangeArrowheads="1"/>
            </p:cNvSpPr>
            <p:nvPr/>
          </p:nvSpPr>
          <p:spPr bwMode="auto">
            <a:xfrm>
              <a:off x="19682676" y="6049387"/>
              <a:ext cx="360111" cy="359334"/>
            </a:xfrm>
            <a:custGeom>
              <a:avLst/>
              <a:gdLst>
                <a:gd name="T0" fmla="*/ 363 w 492"/>
                <a:gd name="T1" fmla="*/ 128 h 492"/>
                <a:gd name="T2" fmla="*/ 363 w 492"/>
                <a:gd name="T3" fmla="*/ 128 h 492"/>
                <a:gd name="T4" fmla="*/ 47 w 492"/>
                <a:gd name="T5" fmla="*/ 0 h 492"/>
                <a:gd name="T6" fmla="*/ 17 w 492"/>
                <a:gd name="T7" fmla="*/ 11 h 492"/>
                <a:gd name="T8" fmla="*/ 6 w 492"/>
                <a:gd name="T9" fmla="*/ 46 h 492"/>
                <a:gd name="T10" fmla="*/ 17 w 492"/>
                <a:gd name="T11" fmla="*/ 76 h 492"/>
                <a:gd name="T12" fmla="*/ 47 w 492"/>
                <a:gd name="T13" fmla="*/ 87 h 492"/>
                <a:gd name="T14" fmla="*/ 298 w 492"/>
                <a:gd name="T15" fmla="*/ 193 h 492"/>
                <a:gd name="T16" fmla="*/ 404 w 492"/>
                <a:gd name="T17" fmla="*/ 444 h 492"/>
                <a:gd name="T18" fmla="*/ 415 w 492"/>
                <a:gd name="T19" fmla="*/ 474 h 492"/>
                <a:gd name="T20" fmla="*/ 450 w 492"/>
                <a:gd name="T21" fmla="*/ 491 h 492"/>
                <a:gd name="T22" fmla="*/ 480 w 492"/>
                <a:gd name="T23" fmla="*/ 474 h 492"/>
                <a:gd name="T24" fmla="*/ 491 w 492"/>
                <a:gd name="T25" fmla="*/ 444 h 492"/>
                <a:gd name="T26" fmla="*/ 363 w 492"/>
                <a:gd name="T27" fmla="*/ 128 h 492"/>
                <a:gd name="T28" fmla="*/ 47 w 492"/>
                <a:gd name="T29" fmla="*/ 158 h 492"/>
                <a:gd name="T30" fmla="*/ 47 w 492"/>
                <a:gd name="T31" fmla="*/ 158 h 492"/>
                <a:gd name="T32" fmla="*/ 17 w 492"/>
                <a:gd name="T33" fmla="*/ 169 h 492"/>
                <a:gd name="T34" fmla="*/ 6 w 492"/>
                <a:gd name="T35" fmla="*/ 204 h 492"/>
                <a:gd name="T36" fmla="*/ 17 w 492"/>
                <a:gd name="T37" fmla="*/ 234 h 492"/>
                <a:gd name="T38" fmla="*/ 47 w 492"/>
                <a:gd name="T39" fmla="*/ 245 h 492"/>
                <a:gd name="T40" fmla="*/ 187 w 492"/>
                <a:gd name="T41" fmla="*/ 304 h 492"/>
                <a:gd name="T42" fmla="*/ 246 w 492"/>
                <a:gd name="T43" fmla="*/ 444 h 492"/>
                <a:gd name="T44" fmla="*/ 257 w 492"/>
                <a:gd name="T45" fmla="*/ 474 h 492"/>
                <a:gd name="T46" fmla="*/ 293 w 492"/>
                <a:gd name="T47" fmla="*/ 491 h 492"/>
                <a:gd name="T48" fmla="*/ 322 w 492"/>
                <a:gd name="T49" fmla="*/ 474 h 492"/>
                <a:gd name="T50" fmla="*/ 333 w 492"/>
                <a:gd name="T51" fmla="*/ 444 h 492"/>
                <a:gd name="T52" fmla="*/ 252 w 492"/>
                <a:gd name="T53" fmla="*/ 239 h 492"/>
                <a:gd name="T54" fmla="*/ 47 w 492"/>
                <a:gd name="T55" fmla="*/ 158 h 492"/>
                <a:gd name="T56" fmla="*/ 82 w 492"/>
                <a:gd name="T57" fmla="*/ 327 h 492"/>
                <a:gd name="T58" fmla="*/ 82 w 492"/>
                <a:gd name="T59" fmla="*/ 327 h 492"/>
                <a:gd name="T60" fmla="*/ 82 w 492"/>
                <a:gd name="T61" fmla="*/ 327 h 492"/>
                <a:gd name="T62" fmla="*/ 23 w 492"/>
                <a:gd name="T63" fmla="*/ 351 h 492"/>
                <a:gd name="T64" fmla="*/ 0 w 492"/>
                <a:gd name="T65" fmla="*/ 409 h 492"/>
                <a:gd name="T66" fmla="*/ 23 w 492"/>
                <a:gd name="T67" fmla="*/ 462 h 492"/>
                <a:gd name="T68" fmla="*/ 82 w 492"/>
                <a:gd name="T69" fmla="*/ 485 h 492"/>
                <a:gd name="T70" fmla="*/ 140 w 492"/>
                <a:gd name="T71" fmla="*/ 462 h 492"/>
                <a:gd name="T72" fmla="*/ 164 w 492"/>
                <a:gd name="T73" fmla="*/ 409 h 492"/>
                <a:gd name="T74" fmla="*/ 140 w 492"/>
                <a:gd name="T75" fmla="*/ 351 h 492"/>
                <a:gd name="T76" fmla="*/ 82 w 492"/>
                <a:gd name="T77" fmla="*/ 327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92" h="492">
                  <a:moveTo>
                    <a:pt x="363" y="128"/>
                  </a:moveTo>
                  <a:lnTo>
                    <a:pt x="363" y="128"/>
                  </a:lnTo>
                  <a:cubicBezTo>
                    <a:pt x="281" y="40"/>
                    <a:pt x="170" y="0"/>
                    <a:pt x="47" y="0"/>
                  </a:cubicBezTo>
                  <a:cubicBezTo>
                    <a:pt x="35" y="0"/>
                    <a:pt x="29" y="5"/>
                    <a:pt x="17" y="11"/>
                  </a:cubicBezTo>
                  <a:cubicBezTo>
                    <a:pt x="12" y="23"/>
                    <a:pt x="6" y="29"/>
                    <a:pt x="6" y="46"/>
                  </a:cubicBezTo>
                  <a:cubicBezTo>
                    <a:pt x="6" y="58"/>
                    <a:pt x="12" y="70"/>
                    <a:pt x="17" y="76"/>
                  </a:cubicBezTo>
                  <a:cubicBezTo>
                    <a:pt x="29" y="81"/>
                    <a:pt x="35" y="87"/>
                    <a:pt x="47" y="87"/>
                  </a:cubicBezTo>
                  <a:cubicBezTo>
                    <a:pt x="146" y="87"/>
                    <a:pt x="234" y="122"/>
                    <a:pt x="298" y="193"/>
                  </a:cubicBezTo>
                  <a:cubicBezTo>
                    <a:pt x="369" y="263"/>
                    <a:pt x="404" y="345"/>
                    <a:pt x="404" y="444"/>
                  </a:cubicBezTo>
                  <a:cubicBezTo>
                    <a:pt x="404" y="456"/>
                    <a:pt x="410" y="468"/>
                    <a:pt x="415" y="474"/>
                  </a:cubicBezTo>
                  <a:cubicBezTo>
                    <a:pt x="427" y="485"/>
                    <a:pt x="439" y="491"/>
                    <a:pt x="450" y="491"/>
                  </a:cubicBezTo>
                  <a:cubicBezTo>
                    <a:pt x="462" y="491"/>
                    <a:pt x="474" y="485"/>
                    <a:pt x="480" y="474"/>
                  </a:cubicBezTo>
                  <a:cubicBezTo>
                    <a:pt x="491" y="468"/>
                    <a:pt x="491" y="456"/>
                    <a:pt x="491" y="444"/>
                  </a:cubicBezTo>
                  <a:cubicBezTo>
                    <a:pt x="491" y="321"/>
                    <a:pt x="450" y="216"/>
                    <a:pt x="363" y="128"/>
                  </a:cubicBezTo>
                  <a:close/>
                  <a:moveTo>
                    <a:pt x="47" y="158"/>
                  </a:moveTo>
                  <a:lnTo>
                    <a:pt x="47" y="158"/>
                  </a:lnTo>
                  <a:cubicBezTo>
                    <a:pt x="35" y="158"/>
                    <a:pt x="29" y="163"/>
                    <a:pt x="17" y="169"/>
                  </a:cubicBezTo>
                  <a:cubicBezTo>
                    <a:pt x="12" y="181"/>
                    <a:pt x="6" y="187"/>
                    <a:pt x="6" y="204"/>
                  </a:cubicBezTo>
                  <a:cubicBezTo>
                    <a:pt x="6" y="216"/>
                    <a:pt x="12" y="228"/>
                    <a:pt x="17" y="234"/>
                  </a:cubicBezTo>
                  <a:cubicBezTo>
                    <a:pt x="29" y="245"/>
                    <a:pt x="35" y="245"/>
                    <a:pt x="47" y="245"/>
                  </a:cubicBezTo>
                  <a:cubicBezTo>
                    <a:pt x="105" y="245"/>
                    <a:pt x="152" y="269"/>
                    <a:pt x="187" y="304"/>
                  </a:cubicBezTo>
                  <a:cubicBezTo>
                    <a:pt x="228" y="345"/>
                    <a:pt x="246" y="386"/>
                    <a:pt x="246" y="444"/>
                  </a:cubicBezTo>
                  <a:cubicBezTo>
                    <a:pt x="246" y="456"/>
                    <a:pt x="252" y="468"/>
                    <a:pt x="257" y="474"/>
                  </a:cubicBezTo>
                  <a:cubicBezTo>
                    <a:pt x="269" y="485"/>
                    <a:pt x="281" y="491"/>
                    <a:pt x="293" y="491"/>
                  </a:cubicBezTo>
                  <a:cubicBezTo>
                    <a:pt x="304" y="491"/>
                    <a:pt x="316" y="485"/>
                    <a:pt x="322" y="474"/>
                  </a:cubicBezTo>
                  <a:cubicBezTo>
                    <a:pt x="333" y="468"/>
                    <a:pt x="333" y="456"/>
                    <a:pt x="333" y="444"/>
                  </a:cubicBezTo>
                  <a:cubicBezTo>
                    <a:pt x="333" y="362"/>
                    <a:pt x="310" y="298"/>
                    <a:pt x="252" y="239"/>
                  </a:cubicBezTo>
                  <a:cubicBezTo>
                    <a:pt x="199" y="187"/>
                    <a:pt x="129" y="158"/>
                    <a:pt x="47" y="158"/>
                  </a:cubicBezTo>
                  <a:close/>
                  <a:moveTo>
                    <a:pt x="82" y="327"/>
                  </a:moveTo>
                  <a:lnTo>
                    <a:pt x="82" y="327"/>
                  </a:lnTo>
                  <a:lnTo>
                    <a:pt x="82" y="327"/>
                  </a:lnTo>
                  <a:cubicBezTo>
                    <a:pt x="58" y="327"/>
                    <a:pt x="41" y="333"/>
                    <a:pt x="23" y="351"/>
                  </a:cubicBezTo>
                  <a:cubicBezTo>
                    <a:pt x="12" y="368"/>
                    <a:pt x="0" y="386"/>
                    <a:pt x="0" y="409"/>
                  </a:cubicBezTo>
                  <a:cubicBezTo>
                    <a:pt x="0" y="427"/>
                    <a:pt x="12" y="450"/>
                    <a:pt x="23" y="462"/>
                  </a:cubicBezTo>
                  <a:cubicBezTo>
                    <a:pt x="41" y="479"/>
                    <a:pt x="58" y="485"/>
                    <a:pt x="82" y="485"/>
                  </a:cubicBezTo>
                  <a:cubicBezTo>
                    <a:pt x="105" y="485"/>
                    <a:pt x="123" y="479"/>
                    <a:pt x="140" y="462"/>
                  </a:cubicBezTo>
                  <a:cubicBezTo>
                    <a:pt x="152" y="450"/>
                    <a:pt x="164" y="427"/>
                    <a:pt x="164" y="409"/>
                  </a:cubicBezTo>
                  <a:cubicBezTo>
                    <a:pt x="164" y="386"/>
                    <a:pt x="152" y="368"/>
                    <a:pt x="140" y="351"/>
                  </a:cubicBezTo>
                  <a:cubicBezTo>
                    <a:pt x="123" y="333"/>
                    <a:pt x="105" y="327"/>
                    <a:pt x="82" y="3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62" name="Freeform 69"/>
            <p:cNvSpPr>
              <a:spLocks noChangeArrowheads="1"/>
            </p:cNvSpPr>
            <p:nvPr/>
          </p:nvSpPr>
          <p:spPr bwMode="auto">
            <a:xfrm>
              <a:off x="19179820" y="5696528"/>
              <a:ext cx="454193" cy="288115"/>
            </a:xfrm>
            <a:custGeom>
              <a:avLst/>
              <a:gdLst>
                <a:gd name="T0" fmla="*/ 509 w 621"/>
                <a:gd name="T1" fmla="*/ 47 h 399"/>
                <a:gd name="T2" fmla="*/ 509 w 621"/>
                <a:gd name="T3" fmla="*/ 47 h 399"/>
                <a:gd name="T4" fmla="*/ 106 w 621"/>
                <a:gd name="T5" fmla="*/ 47 h 399"/>
                <a:gd name="T6" fmla="*/ 0 w 621"/>
                <a:gd name="T7" fmla="*/ 158 h 399"/>
                <a:gd name="T8" fmla="*/ 0 w 621"/>
                <a:gd name="T9" fmla="*/ 287 h 399"/>
                <a:gd name="T10" fmla="*/ 112 w 621"/>
                <a:gd name="T11" fmla="*/ 398 h 399"/>
                <a:gd name="T12" fmla="*/ 509 w 621"/>
                <a:gd name="T13" fmla="*/ 398 h 399"/>
                <a:gd name="T14" fmla="*/ 620 w 621"/>
                <a:gd name="T15" fmla="*/ 287 h 399"/>
                <a:gd name="T16" fmla="*/ 620 w 621"/>
                <a:gd name="T17" fmla="*/ 158 h 399"/>
                <a:gd name="T18" fmla="*/ 509 w 621"/>
                <a:gd name="T19" fmla="*/ 47 h 399"/>
                <a:gd name="T20" fmla="*/ 199 w 621"/>
                <a:gd name="T21" fmla="*/ 170 h 399"/>
                <a:gd name="T22" fmla="*/ 199 w 621"/>
                <a:gd name="T23" fmla="*/ 170 h 399"/>
                <a:gd name="T24" fmla="*/ 76 w 621"/>
                <a:gd name="T25" fmla="*/ 170 h 399"/>
                <a:gd name="T26" fmla="*/ 76 w 621"/>
                <a:gd name="T27" fmla="*/ 117 h 399"/>
                <a:gd name="T28" fmla="*/ 199 w 621"/>
                <a:gd name="T29" fmla="*/ 117 h 399"/>
                <a:gd name="T30" fmla="*/ 199 w 621"/>
                <a:gd name="T31" fmla="*/ 170 h 399"/>
                <a:gd name="T32" fmla="*/ 468 w 621"/>
                <a:gd name="T33" fmla="*/ 310 h 399"/>
                <a:gd name="T34" fmla="*/ 468 w 621"/>
                <a:gd name="T35" fmla="*/ 310 h 399"/>
                <a:gd name="T36" fmla="*/ 381 w 621"/>
                <a:gd name="T37" fmla="*/ 345 h 399"/>
                <a:gd name="T38" fmla="*/ 293 w 621"/>
                <a:gd name="T39" fmla="*/ 310 h 399"/>
                <a:gd name="T40" fmla="*/ 258 w 621"/>
                <a:gd name="T41" fmla="*/ 222 h 399"/>
                <a:gd name="T42" fmla="*/ 293 w 621"/>
                <a:gd name="T43" fmla="*/ 140 h 399"/>
                <a:gd name="T44" fmla="*/ 381 w 621"/>
                <a:gd name="T45" fmla="*/ 99 h 399"/>
                <a:gd name="T46" fmla="*/ 468 w 621"/>
                <a:gd name="T47" fmla="*/ 140 h 399"/>
                <a:gd name="T48" fmla="*/ 503 w 621"/>
                <a:gd name="T49" fmla="*/ 222 h 399"/>
                <a:gd name="T50" fmla="*/ 468 w 621"/>
                <a:gd name="T51" fmla="*/ 310 h 399"/>
                <a:gd name="T52" fmla="*/ 381 w 621"/>
                <a:gd name="T53" fmla="*/ 146 h 399"/>
                <a:gd name="T54" fmla="*/ 381 w 621"/>
                <a:gd name="T55" fmla="*/ 146 h 399"/>
                <a:gd name="T56" fmla="*/ 322 w 621"/>
                <a:gd name="T57" fmla="*/ 170 h 399"/>
                <a:gd name="T58" fmla="*/ 305 w 621"/>
                <a:gd name="T59" fmla="*/ 222 h 399"/>
                <a:gd name="T60" fmla="*/ 322 w 621"/>
                <a:gd name="T61" fmla="*/ 281 h 399"/>
                <a:gd name="T62" fmla="*/ 381 w 621"/>
                <a:gd name="T63" fmla="*/ 304 h 399"/>
                <a:gd name="T64" fmla="*/ 439 w 621"/>
                <a:gd name="T65" fmla="*/ 281 h 399"/>
                <a:gd name="T66" fmla="*/ 463 w 621"/>
                <a:gd name="T67" fmla="*/ 222 h 399"/>
                <a:gd name="T68" fmla="*/ 439 w 621"/>
                <a:gd name="T69" fmla="*/ 170 h 399"/>
                <a:gd name="T70" fmla="*/ 381 w 621"/>
                <a:gd name="T71" fmla="*/ 146 h 399"/>
                <a:gd name="T72" fmla="*/ 135 w 621"/>
                <a:gd name="T73" fmla="*/ 29 h 399"/>
                <a:gd name="T74" fmla="*/ 135 w 621"/>
                <a:gd name="T75" fmla="*/ 29 h 399"/>
                <a:gd name="T76" fmla="*/ 141 w 621"/>
                <a:gd name="T77" fmla="*/ 29 h 399"/>
                <a:gd name="T78" fmla="*/ 152 w 621"/>
                <a:gd name="T79" fmla="*/ 29 h 399"/>
                <a:gd name="T80" fmla="*/ 211 w 621"/>
                <a:gd name="T81" fmla="*/ 29 h 399"/>
                <a:gd name="T82" fmla="*/ 223 w 621"/>
                <a:gd name="T83" fmla="*/ 29 h 399"/>
                <a:gd name="T84" fmla="*/ 229 w 621"/>
                <a:gd name="T85" fmla="*/ 29 h 399"/>
                <a:gd name="T86" fmla="*/ 234 w 621"/>
                <a:gd name="T87" fmla="*/ 23 h 399"/>
                <a:gd name="T88" fmla="*/ 234 w 621"/>
                <a:gd name="T89" fmla="*/ 23 h 399"/>
                <a:gd name="T90" fmla="*/ 182 w 621"/>
                <a:gd name="T91" fmla="*/ 0 h 399"/>
                <a:gd name="T92" fmla="*/ 135 w 621"/>
                <a:gd name="T93" fmla="*/ 23 h 399"/>
                <a:gd name="T94" fmla="*/ 135 w 621"/>
                <a:gd name="T95" fmla="*/ 23 h 399"/>
                <a:gd name="T96" fmla="*/ 135 w 621"/>
                <a:gd name="T97" fmla="*/ 29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21" h="399">
                  <a:moveTo>
                    <a:pt x="509" y="47"/>
                  </a:moveTo>
                  <a:lnTo>
                    <a:pt x="509" y="47"/>
                  </a:lnTo>
                  <a:cubicBezTo>
                    <a:pt x="106" y="47"/>
                    <a:pt x="106" y="47"/>
                    <a:pt x="106" y="47"/>
                  </a:cubicBezTo>
                  <a:cubicBezTo>
                    <a:pt x="35" y="47"/>
                    <a:pt x="0" y="82"/>
                    <a:pt x="0" y="158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0" y="363"/>
                    <a:pt x="35" y="398"/>
                    <a:pt x="112" y="398"/>
                  </a:cubicBezTo>
                  <a:cubicBezTo>
                    <a:pt x="509" y="398"/>
                    <a:pt x="509" y="398"/>
                    <a:pt x="509" y="398"/>
                  </a:cubicBezTo>
                  <a:cubicBezTo>
                    <a:pt x="585" y="398"/>
                    <a:pt x="620" y="363"/>
                    <a:pt x="620" y="287"/>
                  </a:cubicBezTo>
                  <a:cubicBezTo>
                    <a:pt x="620" y="158"/>
                    <a:pt x="620" y="158"/>
                    <a:pt x="620" y="158"/>
                  </a:cubicBezTo>
                  <a:cubicBezTo>
                    <a:pt x="620" y="82"/>
                    <a:pt x="585" y="47"/>
                    <a:pt x="509" y="47"/>
                  </a:cubicBezTo>
                  <a:close/>
                  <a:moveTo>
                    <a:pt x="199" y="170"/>
                  </a:moveTo>
                  <a:lnTo>
                    <a:pt x="199" y="170"/>
                  </a:lnTo>
                  <a:cubicBezTo>
                    <a:pt x="76" y="170"/>
                    <a:pt x="76" y="170"/>
                    <a:pt x="76" y="170"/>
                  </a:cubicBezTo>
                  <a:cubicBezTo>
                    <a:pt x="76" y="117"/>
                    <a:pt x="76" y="117"/>
                    <a:pt x="76" y="117"/>
                  </a:cubicBezTo>
                  <a:cubicBezTo>
                    <a:pt x="199" y="117"/>
                    <a:pt x="199" y="117"/>
                    <a:pt x="199" y="117"/>
                  </a:cubicBezTo>
                  <a:lnTo>
                    <a:pt x="199" y="170"/>
                  </a:lnTo>
                  <a:close/>
                  <a:moveTo>
                    <a:pt x="468" y="310"/>
                  </a:moveTo>
                  <a:lnTo>
                    <a:pt x="468" y="310"/>
                  </a:lnTo>
                  <a:cubicBezTo>
                    <a:pt x="445" y="333"/>
                    <a:pt x="416" y="345"/>
                    <a:pt x="381" y="345"/>
                  </a:cubicBezTo>
                  <a:cubicBezTo>
                    <a:pt x="346" y="345"/>
                    <a:pt x="316" y="333"/>
                    <a:pt x="293" y="310"/>
                  </a:cubicBezTo>
                  <a:cubicBezTo>
                    <a:pt x="269" y="287"/>
                    <a:pt x="258" y="257"/>
                    <a:pt x="258" y="222"/>
                  </a:cubicBezTo>
                  <a:cubicBezTo>
                    <a:pt x="258" y="193"/>
                    <a:pt x="269" y="164"/>
                    <a:pt x="293" y="140"/>
                  </a:cubicBezTo>
                  <a:cubicBezTo>
                    <a:pt x="316" y="111"/>
                    <a:pt x="346" y="99"/>
                    <a:pt x="381" y="99"/>
                  </a:cubicBezTo>
                  <a:cubicBezTo>
                    <a:pt x="416" y="99"/>
                    <a:pt x="445" y="111"/>
                    <a:pt x="468" y="140"/>
                  </a:cubicBezTo>
                  <a:cubicBezTo>
                    <a:pt x="492" y="164"/>
                    <a:pt x="503" y="193"/>
                    <a:pt x="503" y="222"/>
                  </a:cubicBezTo>
                  <a:cubicBezTo>
                    <a:pt x="503" y="257"/>
                    <a:pt x="492" y="287"/>
                    <a:pt x="468" y="310"/>
                  </a:cubicBezTo>
                  <a:close/>
                  <a:moveTo>
                    <a:pt x="381" y="146"/>
                  </a:moveTo>
                  <a:lnTo>
                    <a:pt x="381" y="146"/>
                  </a:lnTo>
                  <a:cubicBezTo>
                    <a:pt x="357" y="146"/>
                    <a:pt x="340" y="152"/>
                    <a:pt x="322" y="170"/>
                  </a:cubicBezTo>
                  <a:cubicBezTo>
                    <a:pt x="310" y="181"/>
                    <a:pt x="305" y="199"/>
                    <a:pt x="305" y="222"/>
                  </a:cubicBezTo>
                  <a:cubicBezTo>
                    <a:pt x="305" y="246"/>
                    <a:pt x="310" y="263"/>
                    <a:pt x="322" y="281"/>
                  </a:cubicBezTo>
                  <a:cubicBezTo>
                    <a:pt x="340" y="298"/>
                    <a:pt x="357" y="304"/>
                    <a:pt x="381" y="304"/>
                  </a:cubicBezTo>
                  <a:cubicBezTo>
                    <a:pt x="404" y="304"/>
                    <a:pt x="422" y="298"/>
                    <a:pt x="439" y="281"/>
                  </a:cubicBezTo>
                  <a:cubicBezTo>
                    <a:pt x="451" y="263"/>
                    <a:pt x="463" y="246"/>
                    <a:pt x="463" y="222"/>
                  </a:cubicBezTo>
                  <a:cubicBezTo>
                    <a:pt x="463" y="199"/>
                    <a:pt x="451" y="181"/>
                    <a:pt x="439" y="170"/>
                  </a:cubicBezTo>
                  <a:cubicBezTo>
                    <a:pt x="422" y="152"/>
                    <a:pt x="404" y="146"/>
                    <a:pt x="381" y="146"/>
                  </a:cubicBezTo>
                  <a:close/>
                  <a:moveTo>
                    <a:pt x="135" y="29"/>
                  </a:moveTo>
                  <a:lnTo>
                    <a:pt x="135" y="29"/>
                  </a:lnTo>
                  <a:cubicBezTo>
                    <a:pt x="141" y="29"/>
                    <a:pt x="141" y="29"/>
                    <a:pt x="141" y="29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76" y="29"/>
                    <a:pt x="193" y="29"/>
                    <a:pt x="211" y="29"/>
                  </a:cubicBezTo>
                  <a:cubicBezTo>
                    <a:pt x="223" y="29"/>
                    <a:pt x="223" y="29"/>
                    <a:pt x="223" y="29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9"/>
                    <a:pt x="229" y="29"/>
                    <a:pt x="234" y="23"/>
                  </a:cubicBezTo>
                  <a:lnTo>
                    <a:pt x="234" y="23"/>
                  </a:lnTo>
                  <a:cubicBezTo>
                    <a:pt x="229" y="6"/>
                    <a:pt x="211" y="0"/>
                    <a:pt x="182" y="0"/>
                  </a:cubicBezTo>
                  <a:cubicBezTo>
                    <a:pt x="158" y="0"/>
                    <a:pt x="141" y="6"/>
                    <a:pt x="135" y="23"/>
                  </a:cubicBezTo>
                  <a:lnTo>
                    <a:pt x="135" y="23"/>
                  </a:lnTo>
                  <a:cubicBezTo>
                    <a:pt x="135" y="29"/>
                    <a:pt x="135" y="29"/>
                    <a:pt x="135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72" name="Freeform 79"/>
            <p:cNvSpPr>
              <a:spLocks noChangeArrowheads="1"/>
            </p:cNvSpPr>
            <p:nvPr/>
          </p:nvSpPr>
          <p:spPr bwMode="auto">
            <a:xfrm>
              <a:off x="13101178" y="6355116"/>
              <a:ext cx="914876" cy="1469710"/>
            </a:xfrm>
            <a:custGeom>
              <a:avLst/>
              <a:gdLst>
                <a:gd name="T0" fmla="*/ 1170 w 1247"/>
                <a:gd name="T1" fmla="*/ 269 h 2008"/>
                <a:gd name="T2" fmla="*/ 1170 w 1247"/>
                <a:gd name="T3" fmla="*/ 269 h 2008"/>
                <a:gd name="T4" fmla="*/ 954 w 1247"/>
                <a:gd name="T5" fmla="*/ 70 h 2008"/>
                <a:gd name="T6" fmla="*/ 644 w 1247"/>
                <a:gd name="T7" fmla="*/ 0 h 2008"/>
                <a:gd name="T8" fmla="*/ 181 w 1247"/>
                <a:gd name="T9" fmla="*/ 169 h 2008"/>
                <a:gd name="T10" fmla="*/ 181 w 1247"/>
                <a:gd name="T11" fmla="*/ 169 h 2008"/>
                <a:gd name="T12" fmla="*/ 0 w 1247"/>
                <a:gd name="T13" fmla="*/ 585 h 2008"/>
                <a:gd name="T14" fmla="*/ 12 w 1247"/>
                <a:gd name="T15" fmla="*/ 620 h 2008"/>
                <a:gd name="T16" fmla="*/ 47 w 1247"/>
                <a:gd name="T17" fmla="*/ 632 h 2008"/>
                <a:gd name="T18" fmla="*/ 369 w 1247"/>
                <a:gd name="T19" fmla="*/ 632 h 2008"/>
                <a:gd name="T20" fmla="*/ 398 w 1247"/>
                <a:gd name="T21" fmla="*/ 620 h 2008"/>
                <a:gd name="T22" fmla="*/ 410 w 1247"/>
                <a:gd name="T23" fmla="*/ 585 h 2008"/>
                <a:gd name="T24" fmla="*/ 474 w 1247"/>
                <a:gd name="T25" fmla="*/ 450 h 2008"/>
                <a:gd name="T26" fmla="*/ 626 w 1247"/>
                <a:gd name="T27" fmla="*/ 392 h 2008"/>
                <a:gd name="T28" fmla="*/ 778 w 1247"/>
                <a:gd name="T29" fmla="*/ 439 h 2008"/>
                <a:gd name="T30" fmla="*/ 825 w 1247"/>
                <a:gd name="T31" fmla="*/ 538 h 2008"/>
                <a:gd name="T32" fmla="*/ 808 w 1247"/>
                <a:gd name="T33" fmla="*/ 614 h 2008"/>
                <a:gd name="T34" fmla="*/ 650 w 1247"/>
                <a:gd name="T35" fmla="*/ 766 h 2008"/>
                <a:gd name="T36" fmla="*/ 655 w 1247"/>
                <a:gd name="T37" fmla="*/ 766 h 2008"/>
                <a:gd name="T38" fmla="*/ 451 w 1247"/>
                <a:gd name="T39" fmla="*/ 1029 h 2008"/>
                <a:gd name="T40" fmla="*/ 386 w 1247"/>
                <a:gd name="T41" fmla="*/ 1345 h 2008"/>
                <a:gd name="T42" fmla="*/ 386 w 1247"/>
                <a:gd name="T43" fmla="*/ 1398 h 2008"/>
                <a:gd name="T44" fmla="*/ 404 w 1247"/>
                <a:gd name="T45" fmla="*/ 1427 h 2008"/>
                <a:gd name="T46" fmla="*/ 433 w 1247"/>
                <a:gd name="T47" fmla="*/ 1445 h 2008"/>
                <a:gd name="T48" fmla="*/ 761 w 1247"/>
                <a:gd name="T49" fmla="*/ 1445 h 2008"/>
                <a:gd name="T50" fmla="*/ 796 w 1247"/>
                <a:gd name="T51" fmla="*/ 1427 h 2008"/>
                <a:gd name="T52" fmla="*/ 808 w 1247"/>
                <a:gd name="T53" fmla="*/ 1404 h 2008"/>
                <a:gd name="T54" fmla="*/ 831 w 1247"/>
                <a:gd name="T55" fmla="*/ 1234 h 2008"/>
                <a:gd name="T56" fmla="*/ 831 w 1247"/>
                <a:gd name="T57" fmla="*/ 1228 h 2008"/>
                <a:gd name="T58" fmla="*/ 866 w 1247"/>
                <a:gd name="T59" fmla="*/ 1146 h 2008"/>
                <a:gd name="T60" fmla="*/ 872 w 1247"/>
                <a:gd name="T61" fmla="*/ 1141 h 2008"/>
                <a:gd name="T62" fmla="*/ 995 w 1247"/>
                <a:gd name="T63" fmla="*/ 1006 h 2008"/>
                <a:gd name="T64" fmla="*/ 1141 w 1247"/>
                <a:gd name="T65" fmla="*/ 854 h 2008"/>
                <a:gd name="T66" fmla="*/ 1223 w 1247"/>
                <a:gd name="T67" fmla="*/ 702 h 2008"/>
                <a:gd name="T68" fmla="*/ 1246 w 1247"/>
                <a:gd name="T69" fmla="*/ 544 h 2008"/>
                <a:gd name="T70" fmla="*/ 1170 w 1247"/>
                <a:gd name="T71" fmla="*/ 269 h 2008"/>
                <a:gd name="T72" fmla="*/ 784 w 1247"/>
                <a:gd name="T73" fmla="*/ 1568 h 2008"/>
                <a:gd name="T74" fmla="*/ 784 w 1247"/>
                <a:gd name="T75" fmla="*/ 1568 h 2008"/>
                <a:gd name="T76" fmla="*/ 603 w 1247"/>
                <a:gd name="T77" fmla="*/ 1498 h 2008"/>
                <a:gd name="T78" fmla="*/ 421 w 1247"/>
                <a:gd name="T79" fmla="*/ 1568 h 2008"/>
                <a:gd name="T80" fmla="*/ 421 w 1247"/>
                <a:gd name="T81" fmla="*/ 1568 h 2008"/>
                <a:gd name="T82" fmla="*/ 345 w 1247"/>
                <a:gd name="T83" fmla="*/ 1749 h 2008"/>
                <a:gd name="T84" fmla="*/ 421 w 1247"/>
                <a:gd name="T85" fmla="*/ 1931 h 2008"/>
                <a:gd name="T86" fmla="*/ 603 w 1247"/>
                <a:gd name="T87" fmla="*/ 2007 h 2008"/>
                <a:gd name="T88" fmla="*/ 790 w 1247"/>
                <a:gd name="T89" fmla="*/ 1931 h 2008"/>
                <a:gd name="T90" fmla="*/ 790 w 1247"/>
                <a:gd name="T91" fmla="*/ 1931 h 2008"/>
                <a:gd name="T92" fmla="*/ 860 w 1247"/>
                <a:gd name="T93" fmla="*/ 1749 h 2008"/>
                <a:gd name="T94" fmla="*/ 790 w 1247"/>
                <a:gd name="T95" fmla="*/ 1568 h 2008"/>
                <a:gd name="T96" fmla="*/ 784 w 1247"/>
                <a:gd name="T97" fmla="*/ 1568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47" h="2008">
                  <a:moveTo>
                    <a:pt x="1170" y="269"/>
                  </a:moveTo>
                  <a:lnTo>
                    <a:pt x="1170" y="269"/>
                  </a:lnTo>
                  <a:cubicBezTo>
                    <a:pt x="1118" y="181"/>
                    <a:pt x="1047" y="111"/>
                    <a:pt x="954" y="70"/>
                  </a:cubicBezTo>
                  <a:cubicBezTo>
                    <a:pt x="866" y="23"/>
                    <a:pt x="761" y="0"/>
                    <a:pt x="644" y="0"/>
                  </a:cubicBezTo>
                  <a:cubicBezTo>
                    <a:pt x="451" y="0"/>
                    <a:pt x="293" y="58"/>
                    <a:pt x="181" y="169"/>
                  </a:cubicBezTo>
                  <a:lnTo>
                    <a:pt x="181" y="169"/>
                  </a:lnTo>
                  <a:cubicBezTo>
                    <a:pt x="64" y="275"/>
                    <a:pt x="0" y="415"/>
                    <a:pt x="0" y="585"/>
                  </a:cubicBezTo>
                  <a:cubicBezTo>
                    <a:pt x="0" y="602"/>
                    <a:pt x="6" y="608"/>
                    <a:pt x="12" y="620"/>
                  </a:cubicBezTo>
                  <a:cubicBezTo>
                    <a:pt x="23" y="626"/>
                    <a:pt x="29" y="632"/>
                    <a:pt x="47" y="632"/>
                  </a:cubicBezTo>
                  <a:cubicBezTo>
                    <a:pt x="369" y="632"/>
                    <a:pt x="369" y="632"/>
                    <a:pt x="369" y="632"/>
                  </a:cubicBezTo>
                  <a:cubicBezTo>
                    <a:pt x="380" y="632"/>
                    <a:pt x="386" y="626"/>
                    <a:pt x="398" y="620"/>
                  </a:cubicBezTo>
                  <a:cubicBezTo>
                    <a:pt x="404" y="608"/>
                    <a:pt x="410" y="602"/>
                    <a:pt x="410" y="585"/>
                  </a:cubicBezTo>
                  <a:cubicBezTo>
                    <a:pt x="410" y="526"/>
                    <a:pt x="433" y="485"/>
                    <a:pt x="474" y="450"/>
                  </a:cubicBezTo>
                  <a:cubicBezTo>
                    <a:pt x="509" y="415"/>
                    <a:pt x="562" y="392"/>
                    <a:pt x="626" y="392"/>
                  </a:cubicBezTo>
                  <a:cubicBezTo>
                    <a:pt x="685" y="392"/>
                    <a:pt x="737" y="409"/>
                    <a:pt x="778" y="439"/>
                  </a:cubicBezTo>
                  <a:cubicBezTo>
                    <a:pt x="808" y="468"/>
                    <a:pt x="819" y="497"/>
                    <a:pt x="825" y="538"/>
                  </a:cubicBezTo>
                  <a:cubicBezTo>
                    <a:pt x="825" y="561"/>
                    <a:pt x="819" y="591"/>
                    <a:pt x="808" y="614"/>
                  </a:cubicBezTo>
                  <a:cubicBezTo>
                    <a:pt x="784" y="637"/>
                    <a:pt x="737" y="696"/>
                    <a:pt x="650" y="766"/>
                  </a:cubicBezTo>
                  <a:cubicBezTo>
                    <a:pt x="655" y="766"/>
                    <a:pt x="655" y="766"/>
                    <a:pt x="655" y="766"/>
                  </a:cubicBezTo>
                  <a:cubicBezTo>
                    <a:pt x="562" y="842"/>
                    <a:pt x="498" y="936"/>
                    <a:pt x="451" y="1029"/>
                  </a:cubicBezTo>
                  <a:cubicBezTo>
                    <a:pt x="404" y="1123"/>
                    <a:pt x="386" y="1228"/>
                    <a:pt x="386" y="1345"/>
                  </a:cubicBezTo>
                  <a:cubicBezTo>
                    <a:pt x="386" y="1398"/>
                    <a:pt x="386" y="1398"/>
                    <a:pt x="386" y="1398"/>
                  </a:cubicBezTo>
                  <a:cubicBezTo>
                    <a:pt x="386" y="1410"/>
                    <a:pt x="386" y="1422"/>
                    <a:pt x="404" y="1427"/>
                  </a:cubicBezTo>
                  <a:cubicBezTo>
                    <a:pt x="410" y="1439"/>
                    <a:pt x="421" y="1445"/>
                    <a:pt x="433" y="1445"/>
                  </a:cubicBezTo>
                  <a:cubicBezTo>
                    <a:pt x="761" y="1445"/>
                    <a:pt x="761" y="1445"/>
                    <a:pt x="761" y="1445"/>
                  </a:cubicBezTo>
                  <a:cubicBezTo>
                    <a:pt x="772" y="1445"/>
                    <a:pt x="784" y="1439"/>
                    <a:pt x="796" y="1427"/>
                  </a:cubicBezTo>
                  <a:cubicBezTo>
                    <a:pt x="802" y="1422"/>
                    <a:pt x="808" y="1410"/>
                    <a:pt x="808" y="1404"/>
                  </a:cubicBezTo>
                  <a:cubicBezTo>
                    <a:pt x="808" y="1328"/>
                    <a:pt x="819" y="1275"/>
                    <a:pt x="831" y="1234"/>
                  </a:cubicBezTo>
                  <a:cubicBezTo>
                    <a:pt x="831" y="1228"/>
                    <a:pt x="831" y="1228"/>
                    <a:pt x="831" y="1228"/>
                  </a:cubicBezTo>
                  <a:cubicBezTo>
                    <a:pt x="837" y="1187"/>
                    <a:pt x="854" y="1164"/>
                    <a:pt x="866" y="1146"/>
                  </a:cubicBezTo>
                  <a:cubicBezTo>
                    <a:pt x="872" y="1141"/>
                    <a:pt x="872" y="1141"/>
                    <a:pt x="872" y="1141"/>
                  </a:cubicBezTo>
                  <a:cubicBezTo>
                    <a:pt x="889" y="1111"/>
                    <a:pt x="930" y="1070"/>
                    <a:pt x="995" y="1006"/>
                  </a:cubicBezTo>
                  <a:cubicBezTo>
                    <a:pt x="1071" y="936"/>
                    <a:pt x="1118" y="883"/>
                    <a:pt x="1141" y="854"/>
                  </a:cubicBezTo>
                  <a:cubicBezTo>
                    <a:pt x="1176" y="807"/>
                    <a:pt x="1205" y="749"/>
                    <a:pt x="1223" y="702"/>
                  </a:cubicBezTo>
                  <a:cubicBezTo>
                    <a:pt x="1240" y="649"/>
                    <a:pt x="1246" y="597"/>
                    <a:pt x="1246" y="544"/>
                  </a:cubicBezTo>
                  <a:cubicBezTo>
                    <a:pt x="1246" y="450"/>
                    <a:pt x="1223" y="357"/>
                    <a:pt x="1170" y="269"/>
                  </a:cubicBezTo>
                  <a:close/>
                  <a:moveTo>
                    <a:pt x="784" y="1568"/>
                  </a:moveTo>
                  <a:lnTo>
                    <a:pt x="784" y="1568"/>
                  </a:lnTo>
                  <a:cubicBezTo>
                    <a:pt x="737" y="1521"/>
                    <a:pt x="673" y="1498"/>
                    <a:pt x="603" y="1498"/>
                  </a:cubicBezTo>
                  <a:cubicBezTo>
                    <a:pt x="538" y="1498"/>
                    <a:pt x="474" y="1521"/>
                    <a:pt x="421" y="1568"/>
                  </a:cubicBezTo>
                  <a:lnTo>
                    <a:pt x="421" y="1568"/>
                  </a:lnTo>
                  <a:cubicBezTo>
                    <a:pt x="369" y="1620"/>
                    <a:pt x="345" y="1679"/>
                    <a:pt x="345" y="1749"/>
                  </a:cubicBezTo>
                  <a:cubicBezTo>
                    <a:pt x="345" y="1819"/>
                    <a:pt x="369" y="1878"/>
                    <a:pt x="421" y="1931"/>
                  </a:cubicBezTo>
                  <a:cubicBezTo>
                    <a:pt x="474" y="1977"/>
                    <a:pt x="538" y="2007"/>
                    <a:pt x="603" y="2007"/>
                  </a:cubicBezTo>
                  <a:cubicBezTo>
                    <a:pt x="673" y="2007"/>
                    <a:pt x="737" y="1977"/>
                    <a:pt x="790" y="1931"/>
                  </a:cubicBezTo>
                  <a:lnTo>
                    <a:pt x="790" y="1931"/>
                  </a:lnTo>
                  <a:cubicBezTo>
                    <a:pt x="837" y="1878"/>
                    <a:pt x="860" y="1819"/>
                    <a:pt x="860" y="1749"/>
                  </a:cubicBezTo>
                  <a:cubicBezTo>
                    <a:pt x="860" y="1679"/>
                    <a:pt x="837" y="1620"/>
                    <a:pt x="790" y="1568"/>
                  </a:cubicBezTo>
                  <a:cubicBezTo>
                    <a:pt x="784" y="1568"/>
                    <a:pt x="784" y="1568"/>
                    <a:pt x="784" y="15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84" name="Freeform 91"/>
            <p:cNvSpPr>
              <a:spLocks noChangeArrowheads="1"/>
            </p:cNvSpPr>
            <p:nvPr/>
          </p:nvSpPr>
          <p:spPr bwMode="auto">
            <a:xfrm>
              <a:off x="19555891" y="7468183"/>
              <a:ext cx="321179" cy="508247"/>
            </a:xfrm>
            <a:custGeom>
              <a:avLst/>
              <a:gdLst>
                <a:gd name="T0" fmla="*/ 409 w 439"/>
                <a:gd name="T1" fmla="*/ 94 h 697"/>
                <a:gd name="T2" fmla="*/ 409 w 439"/>
                <a:gd name="T3" fmla="*/ 94 h 697"/>
                <a:gd name="T4" fmla="*/ 333 w 439"/>
                <a:gd name="T5" fmla="*/ 24 h 697"/>
                <a:gd name="T6" fmla="*/ 222 w 439"/>
                <a:gd name="T7" fmla="*/ 0 h 697"/>
                <a:gd name="T8" fmla="*/ 64 w 439"/>
                <a:gd name="T9" fmla="*/ 59 h 697"/>
                <a:gd name="T10" fmla="*/ 64 w 439"/>
                <a:gd name="T11" fmla="*/ 59 h 697"/>
                <a:gd name="T12" fmla="*/ 0 w 439"/>
                <a:gd name="T13" fmla="*/ 205 h 697"/>
                <a:gd name="T14" fmla="*/ 5 w 439"/>
                <a:gd name="T15" fmla="*/ 217 h 697"/>
                <a:gd name="T16" fmla="*/ 17 w 439"/>
                <a:gd name="T17" fmla="*/ 223 h 697"/>
                <a:gd name="T18" fmla="*/ 128 w 439"/>
                <a:gd name="T19" fmla="*/ 223 h 697"/>
                <a:gd name="T20" fmla="*/ 140 w 439"/>
                <a:gd name="T21" fmla="*/ 217 h 697"/>
                <a:gd name="T22" fmla="*/ 146 w 439"/>
                <a:gd name="T23" fmla="*/ 205 h 697"/>
                <a:gd name="T24" fmla="*/ 163 w 439"/>
                <a:gd name="T25" fmla="*/ 158 h 697"/>
                <a:gd name="T26" fmla="*/ 216 w 439"/>
                <a:gd name="T27" fmla="*/ 141 h 697"/>
                <a:gd name="T28" fmla="*/ 269 w 439"/>
                <a:gd name="T29" fmla="*/ 152 h 697"/>
                <a:gd name="T30" fmla="*/ 286 w 439"/>
                <a:gd name="T31" fmla="*/ 188 h 697"/>
                <a:gd name="T32" fmla="*/ 280 w 439"/>
                <a:gd name="T33" fmla="*/ 217 h 697"/>
                <a:gd name="T34" fmla="*/ 228 w 439"/>
                <a:gd name="T35" fmla="*/ 269 h 697"/>
                <a:gd name="T36" fmla="*/ 228 w 439"/>
                <a:gd name="T37" fmla="*/ 269 h 697"/>
                <a:gd name="T38" fmla="*/ 157 w 439"/>
                <a:gd name="T39" fmla="*/ 357 h 697"/>
                <a:gd name="T40" fmla="*/ 134 w 439"/>
                <a:gd name="T41" fmla="*/ 468 h 697"/>
                <a:gd name="T42" fmla="*/ 134 w 439"/>
                <a:gd name="T43" fmla="*/ 486 h 697"/>
                <a:gd name="T44" fmla="*/ 140 w 439"/>
                <a:gd name="T45" fmla="*/ 498 h 697"/>
                <a:gd name="T46" fmla="*/ 152 w 439"/>
                <a:gd name="T47" fmla="*/ 503 h 697"/>
                <a:gd name="T48" fmla="*/ 269 w 439"/>
                <a:gd name="T49" fmla="*/ 503 h 697"/>
                <a:gd name="T50" fmla="*/ 274 w 439"/>
                <a:gd name="T51" fmla="*/ 498 h 697"/>
                <a:gd name="T52" fmla="*/ 280 w 439"/>
                <a:gd name="T53" fmla="*/ 486 h 697"/>
                <a:gd name="T54" fmla="*/ 292 w 439"/>
                <a:gd name="T55" fmla="*/ 427 h 697"/>
                <a:gd name="T56" fmla="*/ 292 w 439"/>
                <a:gd name="T57" fmla="*/ 427 h 697"/>
                <a:gd name="T58" fmla="*/ 304 w 439"/>
                <a:gd name="T59" fmla="*/ 398 h 697"/>
                <a:gd name="T60" fmla="*/ 304 w 439"/>
                <a:gd name="T61" fmla="*/ 398 h 697"/>
                <a:gd name="T62" fmla="*/ 345 w 439"/>
                <a:gd name="T63" fmla="*/ 351 h 697"/>
                <a:gd name="T64" fmla="*/ 397 w 439"/>
                <a:gd name="T65" fmla="*/ 299 h 697"/>
                <a:gd name="T66" fmla="*/ 427 w 439"/>
                <a:gd name="T67" fmla="*/ 246 h 697"/>
                <a:gd name="T68" fmla="*/ 438 w 439"/>
                <a:gd name="T69" fmla="*/ 193 h 697"/>
                <a:gd name="T70" fmla="*/ 409 w 439"/>
                <a:gd name="T71" fmla="*/ 94 h 697"/>
                <a:gd name="T72" fmla="*/ 274 w 439"/>
                <a:gd name="T73" fmla="*/ 544 h 697"/>
                <a:gd name="T74" fmla="*/ 274 w 439"/>
                <a:gd name="T75" fmla="*/ 544 h 697"/>
                <a:gd name="T76" fmla="*/ 210 w 439"/>
                <a:gd name="T77" fmla="*/ 521 h 697"/>
                <a:gd name="T78" fmla="*/ 152 w 439"/>
                <a:gd name="T79" fmla="*/ 544 h 697"/>
                <a:gd name="T80" fmla="*/ 146 w 439"/>
                <a:gd name="T81" fmla="*/ 544 h 697"/>
                <a:gd name="T82" fmla="*/ 122 w 439"/>
                <a:gd name="T83" fmla="*/ 609 h 697"/>
                <a:gd name="T84" fmla="*/ 152 w 439"/>
                <a:gd name="T85" fmla="*/ 673 h 697"/>
                <a:gd name="T86" fmla="*/ 210 w 439"/>
                <a:gd name="T87" fmla="*/ 696 h 697"/>
                <a:gd name="T88" fmla="*/ 274 w 439"/>
                <a:gd name="T89" fmla="*/ 673 h 697"/>
                <a:gd name="T90" fmla="*/ 274 w 439"/>
                <a:gd name="T91" fmla="*/ 673 h 697"/>
                <a:gd name="T92" fmla="*/ 298 w 439"/>
                <a:gd name="T93" fmla="*/ 609 h 697"/>
                <a:gd name="T94" fmla="*/ 274 w 439"/>
                <a:gd name="T95" fmla="*/ 544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9" h="697">
                  <a:moveTo>
                    <a:pt x="409" y="94"/>
                  </a:moveTo>
                  <a:lnTo>
                    <a:pt x="409" y="94"/>
                  </a:lnTo>
                  <a:cubicBezTo>
                    <a:pt x="391" y="65"/>
                    <a:pt x="368" y="41"/>
                    <a:pt x="333" y="24"/>
                  </a:cubicBezTo>
                  <a:cubicBezTo>
                    <a:pt x="304" y="12"/>
                    <a:pt x="269" y="0"/>
                    <a:pt x="222" y="0"/>
                  </a:cubicBezTo>
                  <a:cubicBezTo>
                    <a:pt x="157" y="0"/>
                    <a:pt x="105" y="18"/>
                    <a:pt x="64" y="59"/>
                  </a:cubicBezTo>
                  <a:lnTo>
                    <a:pt x="64" y="59"/>
                  </a:lnTo>
                  <a:cubicBezTo>
                    <a:pt x="23" y="94"/>
                    <a:pt x="0" y="147"/>
                    <a:pt x="0" y="205"/>
                  </a:cubicBezTo>
                  <a:cubicBezTo>
                    <a:pt x="0" y="211"/>
                    <a:pt x="5" y="211"/>
                    <a:pt x="5" y="217"/>
                  </a:cubicBezTo>
                  <a:cubicBezTo>
                    <a:pt x="11" y="217"/>
                    <a:pt x="11" y="223"/>
                    <a:pt x="17" y="223"/>
                  </a:cubicBezTo>
                  <a:cubicBezTo>
                    <a:pt x="128" y="223"/>
                    <a:pt x="128" y="223"/>
                    <a:pt x="128" y="223"/>
                  </a:cubicBezTo>
                  <a:cubicBezTo>
                    <a:pt x="134" y="223"/>
                    <a:pt x="134" y="217"/>
                    <a:pt x="140" y="217"/>
                  </a:cubicBezTo>
                  <a:cubicBezTo>
                    <a:pt x="140" y="211"/>
                    <a:pt x="146" y="211"/>
                    <a:pt x="146" y="205"/>
                  </a:cubicBezTo>
                  <a:cubicBezTo>
                    <a:pt x="146" y="182"/>
                    <a:pt x="152" y="170"/>
                    <a:pt x="163" y="158"/>
                  </a:cubicBezTo>
                  <a:cubicBezTo>
                    <a:pt x="181" y="147"/>
                    <a:pt x="198" y="141"/>
                    <a:pt x="216" y="141"/>
                  </a:cubicBezTo>
                  <a:cubicBezTo>
                    <a:pt x="239" y="141"/>
                    <a:pt x="257" y="141"/>
                    <a:pt x="269" y="152"/>
                  </a:cubicBezTo>
                  <a:cubicBezTo>
                    <a:pt x="280" y="164"/>
                    <a:pt x="286" y="176"/>
                    <a:pt x="286" y="188"/>
                  </a:cubicBezTo>
                  <a:cubicBezTo>
                    <a:pt x="286" y="199"/>
                    <a:pt x="286" y="205"/>
                    <a:pt x="280" y="217"/>
                  </a:cubicBezTo>
                  <a:cubicBezTo>
                    <a:pt x="274" y="223"/>
                    <a:pt x="257" y="240"/>
                    <a:pt x="228" y="269"/>
                  </a:cubicBezTo>
                  <a:lnTo>
                    <a:pt x="228" y="269"/>
                  </a:lnTo>
                  <a:cubicBezTo>
                    <a:pt x="198" y="293"/>
                    <a:pt x="175" y="328"/>
                    <a:pt x="157" y="357"/>
                  </a:cubicBezTo>
                  <a:cubicBezTo>
                    <a:pt x="140" y="392"/>
                    <a:pt x="134" y="427"/>
                    <a:pt x="134" y="468"/>
                  </a:cubicBezTo>
                  <a:cubicBezTo>
                    <a:pt x="134" y="486"/>
                    <a:pt x="134" y="486"/>
                    <a:pt x="134" y="486"/>
                  </a:cubicBezTo>
                  <a:cubicBezTo>
                    <a:pt x="134" y="492"/>
                    <a:pt x="134" y="492"/>
                    <a:pt x="140" y="498"/>
                  </a:cubicBezTo>
                  <a:cubicBezTo>
                    <a:pt x="146" y="503"/>
                    <a:pt x="146" y="503"/>
                    <a:pt x="152" y="503"/>
                  </a:cubicBezTo>
                  <a:cubicBezTo>
                    <a:pt x="269" y="503"/>
                    <a:pt x="269" y="503"/>
                    <a:pt x="269" y="503"/>
                  </a:cubicBezTo>
                  <a:cubicBezTo>
                    <a:pt x="269" y="503"/>
                    <a:pt x="274" y="503"/>
                    <a:pt x="274" y="498"/>
                  </a:cubicBezTo>
                  <a:cubicBezTo>
                    <a:pt x="280" y="492"/>
                    <a:pt x="280" y="492"/>
                    <a:pt x="280" y="486"/>
                  </a:cubicBezTo>
                  <a:cubicBezTo>
                    <a:pt x="280" y="462"/>
                    <a:pt x="286" y="445"/>
                    <a:pt x="292" y="427"/>
                  </a:cubicBezTo>
                  <a:lnTo>
                    <a:pt x="292" y="427"/>
                  </a:lnTo>
                  <a:cubicBezTo>
                    <a:pt x="292" y="416"/>
                    <a:pt x="298" y="404"/>
                    <a:pt x="304" y="398"/>
                  </a:cubicBezTo>
                  <a:lnTo>
                    <a:pt x="304" y="398"/>
                  </a:lnTo>
                  <a:cubicBezTo>
                    <a:pt x="310" y="386"/>
                    <a:pt x="321" y="375"/>
                    <a:pt x="345" y="351"/>
                  </a:cubicBezTo>
                  <a:cubicBezTo>
                    <a:pt x="374" y="328"/>
                    <a:pt x="391" y="310"/>
                    <a:pt x="397" y="299"/>
                  </a:cubicBezTo>
                  <a:cubicBezTo>
                    <a:pt x="409" y="281"/>
                    <a:pt x="421" y="264"/>
                    <a:pt x="427" y="246"/>
                  </a:cubicBezTo>
                  <a:cubicBezTo>
                    <a:pt x="432" y="228"/>
                    <a:pt x="438" y="205"/>
                    <a:pt x="438" y="193"/>
                  </a:cubicBezTo>
                  <a:cubicBezTo>
                    <a:pt x="438" y="158"/>
                    <a:pt x="427" y="123"/>
                    <a:pt x="409" y="94"/>
                  </a:cubicBezTo>
                  <a:close/>
                  <a:moveTo>
                    <a:pt x="274" y="544"/>
                  </a:moveTo>
                  <a:lnTo>
                    <a:pt x="274" y="544"/>
                  </a:lnTo>
                  <a:cubicBezTo>
                    <a:pt x="257" y="527"/>
                    <a:pt x="234" y="521"/>
                    <a:pt x="210" y="521"/>
                  </a:cubicBezTo>
                  <a:cubicBezTo>
                    <a:pt x="187" y="521"/>
                    <a:pt x="163" y="527"/>
                    <a:pt x="152" y="544"/>
                  </a:cubicBezTo>
                  <a:cubicBezTo>
                    <a:pt x="146" y="544"/>
                    <a:pt x="146" y="544"/>
                    <a:pt x="146" y="544"/>
                  </a:cubicBezTo>
                  <a:cubicBezTo>
                    <a:pt x="128" y="562"/>
                    <a:pt x="122" y="585"/>
                    <a:pt x="122" y="609"/>
                  </a:cubicBezTo>
                  <a:cubicBezTo>
                    <a:pt x="122" y="632"/>
                    <a:pt x="128" y="656"/>
                    <a:pt x="152" y="673"/>
                  </a:cubicBezTo>
                  <a:cubicBezTo>
                    <a:pt x="163" y="691"/>
                    <a:pt x="187" y="696"/>
                    <a:pt x="210" y="696"/>
                  </a:cubicBezTo>
                  <a:cubicBezTo>
                    <a:pt x="234" y="696"/>
                    <a:pt x="257" y="691"/>
                    <a:pt x="274" y="673"/>
                  </a:cubicBezTo>
                  <a:lnTo>
                    <a:pt x="274" y="673"/>
                  </a:lnTo>
                  <a:cubicBezTo>
                    <a:pt x="292" y="656"/>
                    <a:pt x="298" y="632"/>
                    <a:pt x="298" y="609"/>
                  </a:cubicBezTo>
                  <a:cubicBezTo>
                    <a:pt x="298" y="585"/>
                    <a:pt x="292" y="562"/>
                    <a:pt x="274" y="5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95" name="Freeform 102"/>
            <p:cNvSpPr>
              <a:spLocks noChangeArrowheads="1"/>
            </p:cNvSpPr>
            <p:nvPr/>
          </p:nvSpPr>
          <p:spPr bwMode="auto">
            <a:xfrm>
              <a:off x="14910764" y="8257788"/>
              <a:ext cx="269272" cy="427316"/>
            </a:xfrm>
            <a:custGeom>
              <a:avLst/>
              <a:gdLst>
                <a:gd name="T0" fmla="*/ 345 w 370"/>
                <a:gd name="T1" fmla="*/ 76 h 586"/>
                <a:gd name="T2" fmla="*/ 345 w 370"/>
                <a:gd name="T3" fmla="*/ 76 h 586"/>
                <a:gd name="T4" fmla="*/ 281 w 370"/>
                <a:gd name="T5" fmla="*/ 18 h 586"/>
                <a:gd name="T6" fmla="*/ 187 w 370"/>
                <a:gd name="T7" fmla="*/ 0 h 586"/>
                <a:gd name="T8" fmla="*/ 52 w 370"/>
                <a:gd name="T9" fmla="*/ 47 h 586"/>
                <a:gd name="T10" fmla="*/ 52 w 370"/>
                <a:gd name="T11" fmla="*/ 47 h 586"/>
                <a:gd name="T12" fmla="*/ 0 w 370"/>
                <a:gd name="T13" fmla="*/ 170 h 586"/>
                <a:gd name="T14" fmla="*/ 6 w 370"/>
                <a:gd name="T15" fmla="*/ 182 h 586"/>
                <a:gd name="T16" fmla="*/ 11 w 370"/>
                <a:gd name="T17" fmla="*/ 182 h 586"/>
                <a:gd name="T18" fmla="*/ 105 w 370"/>
                <a:gd name="T19" fmla="*/ 182 h 586"/>
                <a:gd name="T20" fmla="*/ 117 w 370"/>
                <a:gd name="T21" fmla="*/ 182 h 586"/>
                <a:gd name="T22" fmla="*/ 123 w 370"/>
                <a:gd name="T23" fmla="*/ 170 h 586"/>
                <a:gd name="T24" fmla="*/ 140 w 370"/>
                <a:gd name="T25" fmla="*/ 129 h 586"/>
                <a:gd name="T26" fmla="*/ 181 w 370"/>
                <a:gd name="T27" fmla="*/ 111 h 586"/>
                <a:gd name="T28" fmla="*/ 228 w 370"/>
                <a:gd name="T29" fmla="*/ 129 h 586"/>
                <a:gd name="T30" fmla="*/ 240 w 370"/>
                <a:gd name="T31" fmla="*/ 158 h 586"/>
                <a:gd name="T32" fmla="*/ 234 w 370"/>
                <a:gd name="T33" fmla="*/ 176 h 586"/>
                <a:gd name="T34" fmla="*/ 193 w 370"/>
                <a:gd name="T35" fmla="*/ 222 h 586"/>
                <a:gd name="T36" fmla="*/ 193 w 370"/>
                <a:gd name="T37" fmla="*/ 222 h 586"/>
                <a:gd name="T38" fmla="*/ 135 w 370"/>
                <a:gd name="T39" fmla="*/ 299 h 586"/>
                <a:gd name="T40" fmla="*/ 111 w 370"/>
                <a:gd name="T41" fmla="*/ 392 h 586"/>
                <a:gd name="T42" fmla="*/ 111 w 370"/>
                <a:gd name="T43" fmla="*/ 410 h 586"/>
                <a:gd name="T44" fmla="*/ 117 w 370"/>
                <a:gd name="T45" fmla="*/ 416 h 586"/>
                <a:gd name="T46" fmla="*/ 129 w 370"/>
                <a:gd name="T47" fmla="*/ 421 h 586"/>
                <a:gd name="T48" fmla="*/ 222 w 370"/>
                <a:gd name="T49" fmla="*/ 421 h 586"/>
                <a:gd name="T50" fmla="*/ 234 w 370"/>
                <a:gd name="T51" fmla="*/ 416 h 586"/>
                <a:gd name="T52" fmla="*/ 234 w 370"/>
                <a:gd name="T53" fmla="*/ 410 h 586"/>
                <a:gd name="T54" fmla="*/ 246 w 370"/>
                <a:gd name="T55" fmla="*/ 357 h 586"/>
                <a:gd name="T56" fmla="*/ 246 w 370"/>
                <a:gd name="T57" fmla="*/ 357 h 586"/>
                <a:gd name="T58" fmla="*/ 252 w 370"/>
                <a:gd name="T59" fmla="*/ 334 h 586"/>
                <a:gd name="T60" fmla="*/ 257 w 370"/>
                <a:gd name="T61" fmla="*/ 334 h 586"/>
                <a:gd name="T62" fmla="*/ 292 w 370"/>
                <a:gd name="T63" fmla="*/ 293 h 586"/>
                <a:gd name="T64" fmla="*/ 333 w 370"/>
                <a:gd name="T65" fmla="*/ 246 h 586"/>
                <a:gd name="T66" fmla="*/ 357 w 370"/>
                <a:gd name="T67" fmla="*/ 205 h 586"/>
                <a:gd name="T68" fmla="*/ 369 w 370"/>
                <a:gd name="T69" fmla="*/ 158 h 586"/>
                <a:gd name="T70" fmla="*/ 345 w 370"/>
                <a:gd name="T71" fmla="*/ 76 h 586"/>
                <a:gd name="T72" fmla="*/ 228 w 370"/>
                <a:gd name="T73" fmla="*/ 456 h 586"/>
                <a:gd name="T74" fmla="*/ 228 w 370"/>
                <a:gd name="T75" fmla="*/ 456 h 586"/>
                <a:gd name="T76" fmla="*/ 175 w 370"/>
                <a:gd name="T77" fmla="*/ 439 h 586"/>
                <a:gd name="T78" fmla="*/ 123 w 370"/>
                <a:gd name="T79" fmla="*/ 456 h 586"/>
                <a:gd name="T80" fmla="*/ 123 w 370"/>
                <a:gd name="T81" fmla="*/ 456 h 586"/>
                <a:gd name="T82" fmla="*/ 99 w 370"/>
                <a:gd name="T83" fmla="*/ 509 h 586"/>
                <a:gd name="T84" fmla="*/ 123 w 370"/>
                <a:gd name="T85" fmla="*/ 568 h 586"/>
                <a:gd name="T86" fmla="*/ 175 w 370"/>
                <a:gd name="T87" fmla="*/ 585 h 586"/>
                <a:gd name="T88" fmla="*/ 234 w 370"/>
                <a:gd name="T89" fmla="*/ 568 h 586"/>
                <a:gd name="T90" fmla="*/ 234 w 370"/>
                <a:gd name="T91" fmla="*/ 562 h 586"/>
                <a:gd name="T92" fmla="*/ 252 w 370"/>
                <a:gd name="T93" fmla="*/ 509 h 586"/>
                <a:gd name="T94" fmla="*/ 234 w 370"/>
                <a:gd name="T95" fmla="*/ 456 h 586"/>
                <a:gd name="T96" fmla="*/ 228 w 370"/>
                <a:gd name="T97" fmla="*/ 456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0" h="586">
                  <a:moveTo>
                    <a:pt x="345" y="76"/>
                  </a:moveTo>
                  <a:lnTo>
                    <a:pt x="345" y="76"/>
                  </a:lnTo>
                  <a:cubicBezTo>
                    <a:pt x="328" y="53"/>
                    <a:pt x="310" y="29"/>
                    <a:pt x="281" y="18"/>
                  </a:cubicBezTo>
                  <a:cubicBezTo>
                    <a:pt x="252" y="6"/>
                    <a:pt x="222" y="0"/>
                    <a:pt x="187" y="0"/>
                  </a:cubicBezTo>
                  <a:cubicBezTo>
                    <a:pt x="135" y="0"/>
                    <a:pt x="88" y="12"/>
                    <a:pt x="52" y="47"/>
                  </a:cubicBezTo>
                  <a:lnTo>
                    <a:pt x="52" y="47"/>
                  </a:lnTo>
                  <a:cubicBezTo>
                    <a:pt x="17" y="76"/>
                    <a:pt x="0" y="123"/>
                    <a:pt x="0" y="170"/>
                  </a:cubicBezTo>
                  <a:cubicBezTo>
                    <a:pt x="0" y="176"/>
                    <a:pt x="0" y="176"/>
                    <a:pt x="6" y="182"/>
                  </a:cubicBezTo>
                  <a:lnTo>
                    <a:pt x="11" y="182"/>
                  </a:lnTo>
                  <a:cubicBezTo>
                    <a:pt x="105" y="182"/>
                    <a:pt x="105" y="182"/>
                    <a:pt x="105" y="182"/>
                  </a:cubicBezTo>
                  <a:cubicBezTo>
                    <a:pt x="111" y="182"/>
                    <a:pt x="111" y="182"/>
                    <a:pt x="117" y="182"/>
                  </a:cubicBezTo>
                  <a:cubicBezTo>
                    <a:pt x="117" y="176"/>
                    <a:pt x="123" y="176"/>
                    <a:pt x="123" y="170"/>
                  </a:cubicBezTo>
                  <a:cubicBezTo>
                    <a:pt x="123" y="152"/>
                    <a:pt x="129" y="141"/>
                    <a:pt x="140" y="129"/>
                  </a:cubicBezTo>
                  <a:cubicBezTo>
                    <a:pt x="146" y="117"/>
                    <a:pt x="164" y="111"/>
                    <a:pt x="181" y="111"/>
                  </a:cubicBezTo>
                  <a:cubicBezTo>
                    <a:pt x="199" y="111"/>
                    <a:pt x="216" y="117"/>
                    <a:pt x="228" y="129"/>
                  </a:cubicBezTo>
                  <a:cubicBezTo>
                    <a:pt x="234" y="135"/>
                    <a:pt x="240" y="146"/>
                    <a:pt x="240" y="158"/>
                  </a:cubicBezTo>
                  <a:cubicBezTo>
                    <a:pt x="240" y="164"/>
                    <a:pt x="240" y="170"/>
                    <a:pt x="234" y="176"/>
                  </a:cubicBezTo>
                  <a:cubicBezTo>
                    <a:pt x="228" y="187"/>
                    <a:pt x="216" y="199"/>
                    <a:pt x="193" y="222"/>
                  </a:cubicBezTo>
                  <a:lnTo>
                    <a:pt x="193" y="222"/>
                  </a:lnTo>
                  <a:cubicBezTo>
                    <a:pt x="164" y="246"/>
                    <a:pt x="146" y="269"/>
                    <a:pt x="135" y="299"/>
                  </a:cubicBezTo>
                  <a:cubicBezTo>
                    <a:pt x="117" y="328"/>
                    <a:pt x="111" y="357"/>
                    <a:pt x="111" y="392"/>
                  </a:cubicBezTo>
                  <a:cubicBezTo>
                    <a:pt x="111" y="410"/>
                    <a:pt x="111" y="410"/>
                    <a:pt x="111" y="410"/>
                  </a:cubicBezTo>
                  <a:cubicBezTo>
                    <a:pt x="111" y="410"/>
                    <a:pt x="111" y="416"/>
                    <a:pt x="117" y="416"/>
                  </a:cubicBezTo>
                  <a:cubicBezTo>
                    <a:pt x="123" y="421"/>
                    <a:pt x="123" y="421"/>
                    <a:pt x="129" y="421"/>
                  </a:cubicBezTo>
                  <a:cubicBezTo>
                    <a:pt x="222" y="421"/>
                    <a:pt x="222" y="421"/>
                    <a:pt x="222" y="421"/>
                  </a:cubicBezTo>
                  <a:cubicBezTo>
                    <a:pt x="228" y="421"/>
                    <a:pt x="228" y="421"/>
                    <a:pt x="234" y="416"/>
                  </a:cubicBezTo>
                  <a:lnTo>
                    <a:pt x="234" y="410"/>
                  </a:lnTo>
                  <a:cubicBezTo>
                    <a:pt x="234" y="386"/>
                    <a:pt x="240" y="375"/>
                    <a:pt x="246" y="357"/>
                  </a:cubicBezTo>
                  <a:lnTo>
                    <a:pt x="246" y="357"/>
                  </a:lnTo>
                  <a:cubicBezTo>
                    <a:pt x="246" y="345"/>
                    <a:pt x="252" y="339"/>
                    <a:pt x="252" y="334"/>
                  </a:cubicBezTo>
                  <a:cubicBezTo>
                    <a:pt x="257" y="334"/>
                    <a:pt x="257" y="334"/>
                    <a:pt x="257" y="334"/>
                  </a:cubicBezTo>
                  <a:cubicBezTo>
                    <a:pt x="257" y="322"/>
                    <a:pt x="275" y="310"/>
                    <a:pt x="292" y="293"/>
                  </a:cubicBezTo>
                  <a:cubicBezTo>
                    <a:pt x="316" y="275"/>
                    <a:pt x="328" y="258"/>
                    <a:pt x="333" y="246"/>
                  </a:cubicBezTo>
                  <a:cubicBezTo>
                    <a:pt x="345" y="234"/>
                    <a:pt x="351" y="217"/>
                    <a:pt x="357" y="205"/>
                  </a:cubicBezTo>
                  <a:cubicBezTo>
                    <a:pt x="363" y="187"/>
                    <a:pt x="369" y="170"/>
                    <a:pt x="369" y="158"/>
                  </a:cubicBezTo>
                  <a:cubicBezTo>
                    <a:pt x="369" y="129"/>
                    <a:pt x="357" y="100"/>
                    <a:pt x="345" y="76"/>
                  </a:cubicBezTo>
                  <a:close/>
                  <a:moveTo>
                    <a:pt x="228" y="456"/>
                  </a:moveTo>
                  <a:lnTo>
                    <a:pt x="228" y="456"/>
                  </a:lnTo>
                  <a:cubicBezTo>
                    <a:pt x="216" y="445"/>
                    <a:pt x="199" y="439"/>
                    <a:pt x="175" y="439"/>
                  </a:cubicBezTo>
                  <a:cubicBezTo>
                    <a:pt x="158" y="439"/>
                    <a:pt x="140" y="445"/>
                    <a:pt x="123" y="456"/>
                  </a:cubicBezTo>
                  <a:lnTo>
                    <a:pt x="123" y="456"/>
                  </a:lnTo>
                  <a:cubicBezTo>
                    <a:pt x="111" y="474"/>
                    <a:pt x="99" y="492"/>
                    <a:pt x="99" y="509"/>
                  </a:cubicBezTo>
                  <a:cubicBezTo>
                    <a:pt x="99" y="533"/>
                    <a:pt x="111" y="550"/>
                    <a:pt x="123" y="568"/>
                  </a:cubicBezTo>
                  <a:cubicBezTo>
                    <a:pt x="140" y="579"/>
                    <a:pt x="158" y="585"/>
                    <a:pt x="175" y="585"/>
                  </a:cubicBezTo>
                  <a:cubicBezTo>
                    <a:pt x="199" y="585"/>
                    <a:pt x="216" y="579"/>
                    <a:pt x="234" y="568"/>
                  </a:cubicBezTo>
                  <a:cubicBezTo>
                    <a:pt x="234" y="568"/>
                    <a:pt x="234" y="568"/>
                    <a:pt x="234" y="562"/>
                  </a:cubicBezTo>
                  <a:cubicBezTo>
                    <a:pt x="246" y="550"/>
                    <a:pt x="252" y="533"/>
                    <a:pt x="252" y="509"/>
                  </a:cubicBezTo>
                  <a:cubicBezTo>
                    <a:pt x="252" y="492"/>
                    <a:pt x="246" y="474"/>
                    <a:pt x="234" y="456"/>
                  </a:cubicBezTo>
                  <a:cubicBezTo>
                    <a:pt x="228" y="456"/>
                    <a:pt x="228" y="456"/>
                    <a:pt x="228" y="4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04" name="Freeform 111"/>
            <p:cNvSpPr>
              <a:spLocks noChangeArrowheads="1"/>
            </p:cNvSpPr>
            <p:nvPr/>
          </p:nvSpPr>
          <p:spPr bwMode="auto">
            <a:xfrm>
              <a:off x="12672939" y="9766691"/>
              <a:ext cx="428239" cy="424079"/>
            </a:xfrm>
            <a:custGeom>
              <a:avLst/>
              <a:gdLst>
                <a:gd name="T0" fmla="*/ 433 w 586"/>
                <a:gd name="T1" fmla="*/ 158 h 580"/>
                <a:gd name="T2" fmla="*/ 433 w 586"/>
                <a:gd name="T3" fmla="*/ 158 h 580"/>
                <a:gd name="T4" fmla="*/ 58 w 586"/>
                <a:gd name="T5" fmla="*/ 0 h 580"/>
                <a:gd name="T6" fmla="*/ 23 w 586"/>
                <a:gd name="T7" fmla="*/ 18 h 580"/>
                <a:gd name="T8" fmla="*/ 6 w 586"/>
                <a:gd name="T9" fmla="*/ 53 h 580"/>
                <a:gd name="T10" fmla="*/ 23 w 586"/>
                <a:gd name="T11" fmla="*/ 94 h 580"/>
                <a:gd name="T12" fmla="*/ 58 w 586"/>
                <a:gd name="T13" fmla="*/ 111 h 580"/>
                <a:gd name="T14" fmla="*/ 357 w 586"/>
                <a:gd name="T15" fmla="*/ 234 h 580"/>
                <a:gd name="T16" fmla="*/ 480 w 586"/>
                <a:gd name="T17" fmla="*/ 527 h 580"/>
                <a:gd name="T18" fmla="*/ 491 w 586"/>
                <a:gd name="T19" fmla="*/ 568 h 580"/>
                <a:gd name="T20" fmla="*/ 532 w 586"/>
                <a:gd name="T21" fmla="*/ 579 h 580"/>
                <a:gd name="T22" fmla="*/ 567 w 586"/>
                <a:gd name="T23" fmla="*/ 568 h 580"/>
                <a:gd name="T24" fmla="*/ 585 w 586"/>
                <a:gd name="T25" fmla="*/ 527 h 580"/>
                <a:gd name="T26" fmla="*/ 433 w 586"/>
                <a:gd name="T27" fmla="*/ 158 h 580"/>
                <a:gd name="T28" fmla="*/ 58 w 586"/>
                <a:gd name="T29" fmla="*/ 187 h 580"/>
                <a:gd name="T30" fmla="*/ 58 w 586"/>
                <a:gd name="T31" fmla="*/ 187 h 580"/>
                <a:gd name="T32" fmla="*/ 23 w 586"/>
                <a:gd name="T33" fmla="*/ 205 h 580"/>
                <a:gd name="T34" fmla="*/ 6 w 586"/>
                <a:gd name="T35" fmla="*/ 246 h 580"/>
                <a:gd name="T36" fmla="*/ 23 w 586"/>
                <a:gd name="T37" fmla="*/ 281 h 580"/>
                <a:gd name="T38" fmla="*/ 58 w 586"/>
                <a:gd name="T39" fmla="*/ 293 h 580"/>
                <a:gd name="T40" fmla="*/ 222 w 586"/>
                <a:gd name="T41" fmla="*/ 363 h 580"/>
                <a:gd name="T42" fmla="*/ 292 w 586"/>
                <a:gd name="T43" fmla="*/ 527 h 580"/>
                <a:gd name="T44" fmla="*/ 304 w 586"/>
                <a:gd name="T45" fmla="*/ 568 h 580"/>
                <a:gd name="T46" fmla="*/ 345 w 586"/>
                <a:gd name="T47" fmla="*/ 579 h 580"/>
                <a:gd name="T48" fmla="*/ 380 w 586"/>
                <a:gd name="T49" fmla="*/ 568 h 580"/>
                <a:gd name="T50" fmla="*/ 398 w 586"/>
                <a:gd name="T51" fmla="*/ 527 h 580"/>
                <a:gd name="T52" fmla="*/ 298 w 586"/>
                <a:gd name="T53" fmla="*/ 287 h 580"/>
                <a:gd name="T54" fmla="*/ 58 w 586"/>
                <a:gd name="T55" fmla="*/ 187 h 580"/>
                <a:gd name="T56" fmla="*/ 99 w 586"/>
                <a:gd name="T57" fmla="*/ 392 h 580"/>
                <a:gd name="T58" fmla="*/ 99 w 586"/>
                <a:gd name="T59" fmla="*/ 392 h 580"/>
                <a:gd name="T60" fmla="*/ 93 w 586"/>
                <a:gd name="T61" fmla="*/ 392 h 580"/>
                <a:gd name="T62" fmla="*/ 29 w 586"/>
                <a:gd name="T63" fmla="*/ 416 h 580"/>
                <a:gd name="T64" fmla="*/ 0 w 586"/>
                <a:gd name="T65" fmla="*/ 486 h 580"/>
                <a:gd name="T66" fmla="*/ 29 w 586"/>
                <a:gd name="T67" fmla="*/ 550 h 580"/>
                <a:gd name="T68" fmla="*/ 99 w 586"/>
                <a:gd name="T69" fmla="*/ 579 h 580"/>
                <a:gd name="T70" fmla="*/ 164 w 586"/>
                <a:gd name="T71" fmla="*/ 550 h 580"/>
                <a:gd name="T72" fmla="*/ 193 w 586"/>
                <a:gd name="T73" fmla="*/ 486 h 580"/>
                <a:gd name="T74" fmla="*/ 164 w 586"/>
                <a:gd name="T75" fmla="*/ 416 h 580"/>
                <a:gd name="T76" fmla="*/ 99 w 586"/>
                <a:gd name="T77" fmla="*/ 392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86" h="580">
                  <a:moveTo>
                    <a:pt x="433" y="158"/>
                  </a:moveTo>
                  <a:lnTo>
                    <a:pt x="433" y="158"/>
                  </a:lnTo>
                  <a:cubicBezTo>
                    <a:pt x="327" y="53"/>
                    <a:pt x="204" y="0"/>
                    <a:pt x="58" y="0"/>
                  </a:cubicBezTo>
                  <a:cubicBezTo>
                    <a:pt x="47" y="0"/>
                    <a:pt x="29" y="6"/>
                    <a:pt x="23" y="18"/>
                  </a:cubicBezTo>
                  <a:cubicBezTo>
                    <a:pt x="11" y="29"/>
                    <a:pt x="6" y="41"/>
                    <a:pt x="6" y="53"/>
                  </a:cubicBezTo>
                  <a:cubicBezTo>
                    <a:pt x="6" y="70"/>
                    <a:pt x="11" y="82"/>
                    <a:pt x="23" y="94"/>
                  </a:cubicBezTo>
                  <a:cubicBezTo>
                    <a:pt x="29" y="105"/>
                    <a:pt x="47" y="111"/>
                    <a:pt x="58" y="111"/>
                  </a:cubicBezTo>
                  <a:cubicBezTo>
                    <a:pt x="175" y="111"/>
                    <a:pt x="275" y="152"/>
                    <a:pt x="357" y="234"/>
                  </a:cubicBezTo>
                  <a:cubicBezTo>
                    <a:pt x="439" y="310"/>
                    <a:pt x="480" y="410"/>
                    <a:pt x="480" y="527"/>
                  </a:cubicBezTo>
                  <a:cubicBezTo>
                    <a:pt x="480" y="544"/>
                    <a:pt x="485" y="556"/>
                    <a:pt x="491" y="568"/>
                  </a:cubicBezTo>
                  <a:cubicBezTo>
                    <a:pt x="503" y="574"/>
                    <a:pt x="515" y="579"/>
                    <a:pt x="532" y="579"/>
                  </a:cubicBezTo>
                  <a:cubicBezTo>
                    <a:pt x="544" y="579"/>
                    <a:pt x="562" y="574"/>
                    <a:pt x="567" y="568"/>
                  </a:cubicBezTo>
                  <a:cubicBezTo>
                    <a:pt x="579" y="556"/>
                    <a:pt x="585" y="544"/>
                    <a:pt x="585" y="527"/>
                  </a:cubicBezTo>
                  <a:cubicBezTo>
                    <a:pt x="585" y="381"/>
                    <a:pt x="532" y="257"/>
                    <a:pt x="433" y="158"/>
                  </a:cubicBezTo>
                  <a:close/>
                  <a:moveTo>
                    <a:pt x="58" y="187"/>
                  </a:moveTo>
                  <a:lnTo>
                    <a:pt x="58" y="187"/>
                  </a:lnTo>
                  <a:cubicBezTo>
                    <a:pt x="47" y="187"/>
                    <a:pt x="29" y="193"/>
                    <a:pt x="23" y="205"/>
                  </a:cubicBezTo>
                  <a:cubicBezTo>
                    <a:pt x="11" y="217"/>
                    <a:pt x="6" y="228"/>
                    <a:pt x="6" y="246"/>
                  </a:cubicBezTo>
                  <a:cubicBezTo>
                    <a:pt x="6" y="257"/>
                    <a:pt x="11" y="269"/>
                    <a:pt x="23" y="281"/>
                  </a:cubicBezTo>
                  <a:cubicBezTo>
                    <a:pt x="29" y="293"/>
                    <a:pt x="47" y="293"/>
                    <a:pt x="58" y="293"/>
                  </a:cubicBezTo>
                  <a:cubicBezTo>
                    <a:pt x="123" y="293"/>
                    <a:pt x="175" y="322"/>
                    <a:pt x="222" y="363"/>
                  </a:cubicBezTo>
                  <a:cubicBezTo>
                    <a:pt x="269" y="410"/>
                    <a:pt x="292" y="462"/>
                    <a:pt x="292" y="527"/>
                  </a:cubicBezTo>
                  <a:cubicBezTo>
                    <a:pt x="292" y="544"/>
                    <a:pt x="298" y="556"/>
                    <a:pt x="304" y="568"/>
                  </a:cubicBezTo>
                  <a:cubicBezTo>
                    <a:pt x="316" y="574"/>
                    <a:pt x="327" y="579"/>
                    <a:pt x="345" y="579"/>
                  </a:cubicBezTo>
                  <a:cubicBezTo>
                    <a:pt x="357" y="579"/>
                    <a:pt x="368" y="574"/>
                    <a:pt x="380" y="568"/>
                  </a:cubicBezTo>
                  <a:cubicBezTo>
                    <a:pt x="392" y="556"/>
                    <a:pt x="398" y="544"/>
                    <a:pt x="398" y="527"/>
                  </a:cubicBezTo>
                  <a:cubicBezTo>
                    <a:pt x="398" y="433"/>
                    <a:pt x="363" y="351"/>
                    <a:pt x="298" y="287"/>
                  </a:cubicBezTo>
                  <a:cubicBezTo>
                    <a:pt x="234" y="222"/>
                    <a:pt x="152" y="187"/>
                    <a:pt x="58" y="187"/>
                  </a:cubicBezTo>
                  <a:close/>
                  <a:moveTo>
                    <a:pt x="99" y="392"/>
                  </a:moveTo>
                  <a:lnTo>
                    <a:pt x="99" y="392"/>
                  </a:lnTo>
                  <a:cubicBezTo>
                    <a:pt x="93" y="392"/>
                    <a:pt x="93" y="392"/>
                    <a:pt x="93" y="392"/>
                  </a:cubicBezTo>
                  <a:cubicBezTo>
                    <a:pt x="70" y="392"/>
                    <a:pt x="47" y="398"/>
                    <a:pt x="29" y="416"/>
                  </a:cubicBezTo>
                  <a:cubicBezTo>
                    <a:pt x="11" y="439"/>
                    <a:pt x="0" y="457"/>
                    <a:pt x="0" y="486"/>
                  </a:cubicBezTo>
                  <a:cubicBezTo>
                    <a:pt x="0" y="509"/>
                    <a:pt x="11" y="533"/>
                    <a:pt x="29" y="550"/>
                  </a:cubicBezTo>
                  <a:cubicBezTo>
                    <a:pt x="47" y="568"/>
                    <a:pt x="70" y="579"/>
                    <a:pt x="99" y="579"/>
                  </a:cubicBezTo>
                  <a:cubicBezTo>
                    <a:pt x="123" y="579"/>
                    <a:pt x="146" y="568"/>
                    <a:pt x="164" y="550"/>
                  </a:cubicBezTo>
                  <a:cubicBezTo>
                    <a:pt x="181" y="533"/>
                    <a:pt x="193" y="509"/>
                    <a:pt x="193" y="486"/>
                  </a:cubicBezTo>
                  <a:cubicBezTo>
                    <a:pt x="193" y="457"/>
                    <a:pt x="181" y="439"/>
                    <a:pt x="164" y="416"/>
                  </a:cubicBezTo>
                  <a:cubicBezTo>
                    <a:pt x="146" y="398"/>
                    <a:pt x="123" y="392"/>
                    <a:pt x="99" y="39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05" name="Freeform 112"/>
            <p:cNvSpPr>
              <a:spLocks noChangeArrowheads="1"/>
            </p:cNvSpPr>
            <p:nvPr/>
          </p:nvSpPr>
          <p:spPr bwMode="auto">
            <a:xfrm>
              <a:off x="11126236" y="6613242"/>
              <a:ext cx="428239" cy="330198"/>
            </a:xfrm>
            <a:custGeom>
              <a:avLst/>
              <a:gdLst>
                <a:gd name="T0" fmla="*/ 508 w 586"/>
                <a:gd name="T1" fmla="*/ 18 h 452"/>
                <a:gd name="T2" fmla="*/ 508 w 586"/>
                <a:gd name="T3" fmla="*/ 18 h 452"/>
                <a:gd name="T4" fmla="*/ 450 w 586"/>
                <a:gd name="T5" fmla="*/ 18 h 452"/>
                <a:gd name="T6" fmla="*/ 239 w 586"/>
                <a:gd name="T7" fmla="*/ 234 h 452"/>
                <a:gd name="T8" fmla="*/ 234 w 586"/>
                <a:gd name="T9" fmla="*/ 234 h 452"/>
                <a:gd name="T10" fmla="*/ 128 w 586"/>
                <a:gd name="T11" fmla="*/ 123 h 452"/>
                <a:gd name="T12" fmla="*/ 128 w 586"/>
                <a:gd name="T13" fmla="*/ 123 h 452"/>
                <a:gd name="T14" fmla="*/ 76 w 586"/>
                <a:gd name="T15" fmla="*/ 129 h 452"/>
                <a:gd name="T16" fmla="*/ 23 w 586"/>
                <a:gd name="T17" fmla="*/ 188 h 452"/>
                <a:gd name="T18" fmla="*/ 11 w 586"/>
                <a:gd name="T19" fmla="*/ 228 h 452"/>
                <a:gd name="T20" fmla="*/ 117 w 586"/>
                <a:gd name="T21" fmla="*/ 340 h 452"/>
                <a:gd name="T22" fmla="*/ 204 w 586"/>
                <a:gd name="T23" fmla="*/ 428 h 452"/>
                <a:gd name="T24" fmla="*/ 269 w 586"/>
                <a:gd name="T25" fmla="*/ 428 h 452"/>
                <a:gd name="T26" fmla="*/ 561 w 586"/>
                <a:gd name="T27" fmla="*/ 135 h 452"/>
                <a:gd name="T28" fmla="*/ 561 w 586"/>
                <a:gd name="T29" fmla="*/ 76 h 452"/>
                <a:gd name="T30" fmla="*/ 508 w 586"/>
                <a:gd name="T31" fmla="*/ 18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6" h="452">
                  <a:moveTo>
                    <a:pt x="508" y="18"/>
                  </a:moveTo>
                  <a:lnTo>
                    <a:pt x="508" y="18"/>
                  </a:lnTo>
                  <a:cubicBezTo>
                    <a:pt x="491" y="0"/>
                    <a:pt x="468" y="0"/>
                    <a:pt x="450" y="18"/>
                  </a:cubicBezTo>
                  <a:cubicBezTo>
                    <a:pt x="239" y="234"/>
                    <a:pt x="239" y="234"/>
                    <a:pt x="239" y="234"/>
                  </a:cubicBezTo>
                  <a:cubicBezTo>
                    <a:pt x="234" y="234"/>
                    <a:pt x="234" y="234"/>
                    <a:pt x="234" y="234"/>
                  </a:cubicBezTo>
                  <a:cubicBezTo>
                    <a:pt x="128" y="123"/>
                    <a:pt x="128" y="123"/>
                    <a:pt x="128" y="123"/>
                  </a:cubicBezTo>
                  <a:lnTo>
                    <a:pt x="128" y="123"/>
                  </a:lnTo>
                  <a:cubicBezTo>
                    <a:pt x="111" y="111"/>
                    <a:pt x="93" y="111"/>
                    <a:pt x="76" y="129"/>
                  </a:cubicBezTo>
                  <a:cubicBezTo>
                    <a:pt x="23" y="188"/>
                    <a:pt x="23" y="188"/>
                    <a:pt x="23" y="188"/>
                  </a:cubicBezTo>
                  <a:cubicBezTo>
                    <a:pt x="5" y="199"/>
                    <a:pt x="0" y="217"/>
                    <a:pt x="11" y="228"/>
                  </a:cubicBezTo>
                  <a:cubicBezTo>
                    <a:pt x="117" y="340"/>
                    <a:pt x="117" y="340"/>
                    <a:pt x="117" y="340"/>
                  </a:cubicBezTo>
                  <a:cubicBezTo>
                    <a:pt x="204" y="428"/>
                    <a:pt x="204" y="428"/>
                    <a:pt x="204" y="428"/>
                  </a:cubicBezTo>
                  <a:cubicBezTo>
                    <a:pt x="228" y="451"/>
                    <a:pt x="245" y="451"/>
                    <a:pt x="269" y="428"/>
                  </a:cubicBezTo>
                  <a:cubicBezTo>
                    <a:pt x="561" y="135"/>
                    <a:pt x="561" y="135"/>
                    <a:pt x="561" y="135"/>
                  </a:cubicBezTo>
                  <a:cubicBezTo>
                    <a:pt x="585" y="111"/>
                    <a:pt x="585" y="94"/>
                    <a:pt x="561" y="76"/>
                  </a:cubicBezTo>
                  <a:lnTo>
                    <a:pt x="508" y="1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77" name="Freeform 184"/>
            <p:cNvSpPr>
              <a:spLocks noChangeArrowheads="1"/>
            </p:cNvSpPr>
            <p:nvPr/>
          </p:nvSpPr>
          <p:spPr bwMode="auto">
            <a:xfrm>
              <a:off x="12426377" y="4072030"/>
              <a:ext cx="674801" cy="666872"/>
            </a:xfrm>
            <a:custGeom>
              <a:avLst/>
              <a:gdLst>
                <a:gd name="T0" fmla="*/ 679 w 920"/>
                <a:gd name="T1" fmla="*/ 246 h 914"/>
                <a:gd name="T2" fmla="*/ 679 w 920"/>
                <a:gd name="T3" fmla="*/ 246 h 914"/>
                <a:gd name="T4" fmla="*/ 94 w 920"/>
                <a:gd name="T5" fmla="*/ 0 h 914"/>
                <a:gd name="T6" fmla="*/ 35 w 920"/>
                <a:gd name="T7" fmla="*/ 29 h 914"/>
                <a:gd name="T8" fmla="*/ 12 w 920"/>
                <a:gd name="T9" fmla="*/ 88 h 914"/>
                <a:gd name="T10" fmla="*/ 35 w 920"/>
                <a:gd name="T11" fmla="*/ 146 h 914"/>
                <a:gd name="T12" fmla="*/ 94 w 920"/>
                <a:gd name="T13" fmla="*/ 170 h 914"/>
                <a:gd name="T14" fmla="*/ 562 w 920"/>
                <a:gd name="T15" fmla="*/ 363 h 914"/>
                <a:gd name="T16" fmla="*/ 755 w 920"/>
                <a:gd name="T17" fmla="*/ 831 h 914"/>
                <a:gd name="T18" fmla="*/ 778 w 920"/>
                <a:gd name="T19" fmla="*/ 889 h 914"/>
                <a:gd name="T20" fmla="*/ 837 w 920"/>
                <a:gd name="T21" fmla="*/ 913 h 914"/>
                <a:gd name="T22" fmla="*/ 895 w 920"/>
                <a:gd name="T23" fmla="*/ 889 h 914"/>
                <a:gd name="T24" fmla="*/ 919 w 920"/>
                <a:gd name="T25" fmla="*/ 831 h 914"/>
                <a:gd name="T26" fmla="*/ 679 w 920"/>
                <a:gd name="T27" fmla="*/ 246 h 914"/>
                <a:gd name="T28" fmla="*/ 94 w 920"/>
                <a:gd name="T29" fmla="*/ 298 h 914"/>
                <a:gd name="T30" fmla="*/ 94 w 920"/>
                <a:gd name="T31" fmla="*/ 298 h 914"/>
                <a:gd name="T32" fmla="*/ 35 w 920"/>
                <a:gd name="T33" fmla="*/ 322 h 914"/>
                <a:gd name="T34" fmla="*/ 12 w 920"/>
                <a:gd name="T35" fmla="*/ 380 h 914"/>
                <a:gd name="T36" fmla="*/ 35 w 920"/>
                <a:gd name="T37" fmla="*/ 445 h 914"/>
                <a:gd name="T38" fmla="*/ 94 w 920"/>
                <a:gd name="T39" fmla="*/ 462 h 914"/>
                <a:gd name="T40" fmla="*/ 351 w 920"/>
                <a:gd name="T41" fmla="*/ 573 h 914"/>
                <a:gd name="T42" fmla="*/ 456 w 920"/>
                <a:gd name="T43" fmla="*/ 831 h 914"/>
                <a:gd name="T44" fmla="*/ 480 w 920"/>
                <a:gd name="T45" fmla="*/ 889 h 914"/>
                <a:gd name="T46" fmla="*/ 544 w 920"/>
                <a:gd name="T47" fmla="*/ 913 h 914"/>
                <a:gd name="T48" fmla="*/ 603 w 920"/>
                <a:gd name="T49" fmla="*/ 889 h 914"/>
                <a:gd name="T50" fmla="*/ 626 w 920"/>
                <a:gd name="T51" fmla="*/ 831 h 914"/>
                <a:gd name="T52" fmla="*/ 468 w 920"/>
                <a:gd name="T53" fmla="*/ 451 h 914"/>
                <a:gd name="T54" fmla="*/ 94 w 920"/>
                <a:gd name="T55" fmla="*/ 298 h 914"/>
                <a:gd name="T56" fmla="*/ 152 w 920"/>
                <a:gd name="T57" fmla="*/ 614 h 914"/>
                <a:gd name="T58" fmla="*/ 152 w 920"/>
                <a:gd name="T59" fmla="*/ 614 h 914"/>
                <a:gd name="T60" fmla="*/ 146 w 920"/>
                <a:gd name="T61" fmla="*/ 614 h 914"/>
                <a:gd name="T62" fmla="*/ 47 w 920"/>
                <a:gd name="T63" fmla="*/ 655 h 914"/>
                <a:gd name="T64" fmla="*/ 0 w 920"/>
                <a:gd name="T65" fmla="*/ 761 h 914"/>
                <a:gd name="T66" fmla="*/ 47 w 920"/>
                <a:gd name="T67" fmla="*/ 866 h 914"/>
                <a:gd name="T68" fmla="*/ 152 w 920"/>
                <a:gd name="T69" fmla="*/ 913 h 914"/>
                <a:gd name="T70" fmla="*/ 257 w 920"/>
                <a:gd name="T71" fmla="*/ 866 h 914"/>
                <a:gd name="T72" fmla="*/ 298 w 920"/>
                <a:gd name="T73" fmla="*/ 761 h 914"/>
                <a:gd name="T74" fmla="*/ 257 w 920"/>
                <a:gd name="T75" fmla="*/ 655 h 914"/>
                <a:gd name="T76" fmla="*/ 152 w 920"/>
                <a:gd name="T77" fmla="*/ 614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0" h="914">
                  <a:moveTo>
                    <a:pt x="679" y="246"/>
                  </a:moveTo>
                  <a:lnTo>
                    <a:pt x="679" y="246"/>
                  </a:lnTo>
                  <a:cubicBezTo>
                    <a:pt x="515" y="82"/>
                    <a:pt x="322" y="0"/>
                    <a:pt x="94" y="0"/>
                  </a:cubicBezTo>
                  <a:cubicBezTo>
                    <a:pt x="70" y="0"/>
                    <a:pt x="47" y="12"/>
                    <a:pt x="35" y="29"/>
                  </a:cubicBezTo>
                  <a:cubicBezTo>
                    <a:pt x="17" y="47"/>
                    <a:pt x="6" y="64"/>
                    <a:pt x="12" y="88"/>
                  </a:cubicBezTo>
                  <a:cubicBezTo>
                    <a:pt x="6" y="111"/>
                    <a:pt x="17" y="135"/>
                    <a:pt x="35" y="146"/>
                  </a:cubicBezTo>
                  <a:cubicBezTo>
                    <a:pt x="47" y="164"/>
                    <a:pt x="70" y="170"/>
                    <a:pt x="94" y="170"/>
                  </a:cubicBezTo>
                  <a:cubicBezTo>
                    <a:pt x="275" y="170"/>
                    <a:pt x="427" y="234"/>
                    <a:pt x="562" y="363"/>
                  </a:cubicBezTo>
                  <a:cubicBezTo>
                    <a:pt x="690" y="492"/>
                    <a:pt x="755" y="644"/>
                    <a:pt x="755" y="831"/>
                  </a:cubicBezTo>
                  <a:cubicBezTo>
                    <a:pt x="749" y="854"/>
                    <a:pt x="761" y="872"/>
                    <a:pt x="778" y="889"/>
                  </a:cubicBezTo>
                  <a:cubicBezTo>
                    <a:pt x="790" y="907"/>
                    <a:pt x="813" y="913"/>
                    <a:pt x="837" y="913"/>
                  </a:cubicBezTo>
                  <a:cubicBezTo>
                    <a:pt x="860" y="913"/>
                    <a:pt x="878" y="907"/>
                    <a:pt x="895" y="889"/>
                  </a:cubicBezTo>
                  <a:cubicBezTo>
                    <a:pt x="913" y="872"/>
                    <a:pt x="919" y="854"/>
                    <a:pt x="919" y="831"/>
                  </a:cubicBezTo>
                  <a:cubicBezTo>
                    <a:pt x="919" y="597"/>
                    <a:pt x="843" y="404"/>
                    <a:pt x="679" y="246"/>
                  </a:cubicBezTo>
                  <a:close/>
                  <a:moveTo>
                    <a:pt x="94" y="298"/>
                  </a:moveTo>
                  <a:lnTo>
                    <a:pt x="94" y="298"/>
                  </a:lnTo>
                  <a:cubicBezTo>
                    <a:pt x="70" y="298"/>
                    <a:pt x="47" y="304"/>
                    <a:pt x="35" y="322"/>
                  </a:cubicBezTo>
                  <a:cubicBezTo>
                    <a:pt x="17" y="339"/>
                    <a:pt x="6" y="357"/>
                    <a:pt x="12" y="380"/>
                  </a:cubicBezTo>
                  <a:cubicBezTo>
                    <a:pt x="6" y="404"/>
                    <a:pt x="17" y="427"/>
                    <a:pt x="35" y="445"/>
                  </a:cubicBezTo>
                  <a:cubicBezTo>
                    <a:pt x="47" y="456"/>
                    <a:pt x="70" y="462"/>
                    <a:pt x="94" y="462"/>
                  </a:cubicBezTo>
                  <a:cubicBezTo>
                    <a:pt x="193" y="462"/>
                    <a:pt x="281" y="503"/>
                    <a:pt x="351" y="573"/>
                  </a:cubicBezTo>
                  <a:cubicBezTo>
                    <a:pt x="421" y="644"/>
                    <a:pt x="456" y="726"/>
                    <a:pt x="456" y="831"/>
                  </a:cubicBezTo>
                  <a:cubicBezTo>
                    <a:pt x="456" y="854"/>
                    <a:pt x="462" y="872"/>
                    <a:pt x="480" y="889"/>
                  </a:cubicBezTo>
                  <a:cubicBezTo>
                    <a:pt x="497" y="907"/>
                    <a:pt x="515" y="913"/>
                    <a:pt x="544" y="913"/>
                  </a:cubicBezTo>
                  <a:cubicBezTo>
                    <a:pt x="562" y="913"/>
                    <a:pt x="585" y="907"/>
                    <a:pt x="603" y="889"/>
                  </a:cubicBezTo>
                  <a:cubicBezTo>
                    <a:pt x="614" y="872"/>
                    <a:pt x="626" y="854"/>
                    <a:pt x="626" y="831"/>
                  </a:cubicBezTo>
                  <a:cubicBezTo>
                    <a:pt x="626" y="679"/>
                    <a:pt x="573" y="556"/>
                    <a:pt x="468" y="451"/>
                  </a:cubicBezTo>
                  <a:cubicBezTo>
                    <a:pt x="363" y="351"/>
                    <a:pt x="240" y="298"/>
                    <a:pt x="94" y="298"/>
                  </a:cubicBezTo>
                  <a:close/>
                  <a:moveTo>
                    <a:pt x="152" y="614"/>
                  </a:moveTo>
                  <a:lnTo>
                    <a:pt x="152" y="614"/>
                  </a:lnTo>
                  <a:cubicBezTo>
                    <a:pt x="146" y="614"/>
                    <a:pt x="146" y="614"/>
                    <a:pt x="146" y="614"/>
                  </a:cubicBezTo>
                  <a:cubicBezTo>
                    <a:pt x="105" y="614"/>
                    <a:pt x="76" y="626"/>
                    <a:pt x="47" y="655"/>
                  </a:cubicBezTo>
                  <a:cubicBezTo>
                    <a:pt x="17" y="685"/>
                    <a:pt x="0" y="720"/>
                    <a:pt x="0" y="761"/>
                  </a:cubicBezTo>
                  <a:cubicBezTo>
                    <a:pt x="0" y="802"/>
                    <a:pt x="17" y="843"/>
                    <a:pt x="47" y="866"/>
                  </a:cubicBezTo>
                  <a:cubicBezTo>
                    <a:pt x="76" y="895"/>
                    <a:pt x="111" y="913"/>
                    <a:pt x="152" y="913"/>
                  </a:cubicBezTo>
                  <a:cubicBezTo>
                    <a:pt x="193" y="913"/>
                    <a:pt x="228" y="895"/>
                    <a:pt x="257" y="866"/>
                  </a:cubicBezTo>
                  <a:cubicBezTo>
                    <a:pt x="281" y="843"/>
                    <a:pt x="298" y="802"/>
                    <a:pt x="298" y="761"/>
                  </a:cubicBezTo>
                  <a:cubicBezTo>
                    <a:pt x="298" y="720"/>
                    <a:pt x="281" y="685"/>
                    <a:pt x="257" y="655"/>
                  </a:cubicBezTo>
                  <a:cubicBezTo>
                    <a:pt x="228" y="626"/>
                    <a:pt x="193" y="614"/>
                    <a:pt x="152" y="6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4183899" y="9389203"/>
              <a:ext cx="655335" cy="653923"/>
              <a:chOff x="11231186" y="8956957"/>
              <a:chExt cx="548581" cy="548217"/>
            </a:xfrm>
            <a:solidFill>
              <a:schemeClr val="accent4"/>
            </a:solidFill>
          </p:grpSpPr>
          <p:sp>
            <p:nvSpPr>
              <p:cNvPr id="214" name="Freeform 121"/>
              <p:cNvSpPr>
                <a:spLocks noChangeArrowheads="1"/>
              </p:cNvSpPr>
              <p:nvPr/>
            </p:nvSpPr>
            <p:spPr bwMode="auto">
              <a:xfrm>
                <a:off x="11231186" y="8956957"/>
                <a:ext cx="548581" cy="548217"/>
              </a:xfrm>
              <a:custGeom>
                <a:avLst/>
                <a:gdLst>
                  <a:gd name="T0" fmla="*/ 451 w 897"/>
                  <a:gd name="T1" fmla="*/ 0 h 896"/>
                  <a:gd name="T2" fmla="*/ 451 w 897"/>
                  <a:gd name="T3" fmla="*/ 0 h 896"/>
                  <a:gd name="T4" fmla="*/ 0 w 897"/>
                  <a:gd name="T5" fmla="*/ 450 h 896"/>
                  <a:gd name="T6" fmla="*/ 451 w 897"/>
                  <a:gd name="T7" fmla="*/ 895 h 896"/>
                  <a:gd name="T8" fmla="*/ 896 w 897"/>
                  <a:gd name="T9" fmla="*/ 450 h 896"/>
                  <a:gd name="T10" fmla="*/ 451 w 897"/>
                  <a:gd name="T11" fmla="*/ 0 h 896"/>
                  <a:gd name="T12" fmla="*/ 451 w 897"/>
                  <a:gd name="T13" fmla="*/ 871 h 896"/>
                  <a:gd name="T14" fmla="*/ 451 w 897"/>
                  <a:gd name="T15" fmla="*/ 871 h 896"/>
                  <a:gd name="T16" fmla="*/ 24 w 897"/>
                  <a:gd name="T17" fmla="*/ 450 h 896"/>
                  <a:gd name="T18" fmla="*/ 451 w 897"/>
                  <a:gd name="T19" fmla="*/ 23 h 896"/>
                  <a:gd name="T20" fmla="*/ 872 w 897"/>
                  <a:gd name="T21" fmla="*/ 450 h 896"/>
                  <a:gd name="T22" fmla="*/ 451 w 897"/>
                  <a:gd name="T23" fmla="*/ 871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97" h="896">
                    <a:moveTo>
                      <a:pt x="451" y="0"/>
                    </a:moveTo>
                    <a:lnTo>
                      <a:pt x="451" y="0"/>
                    </a:lnTo>
                    <a:cubicBezTo>
                      <a:pt x="199" y="0"/>
                      <a:pt x="0" y="204"/>
                      <a:pt x="0" y="450"/>
                    </a:cubicBezTo>
                    <a:cubicBezTo>
                      <a:pt x="0" y="696"/>
                      <a:pt x="199" y="895"/>
                      <a:pt x="451" y="895"/>
                    </a:cubicBezTo>
                    <a:cubicBezTo>
                      <a:pt x="697" y="895"/>
                      <a:pt x="896" y="696"/>
                      <a:pt x="896" y="450"/>
                    </a:cubicBezTo>
                    <a:cubicBezTo>
                      <a:pt x="896" y="204"/>
                      <a:pt x="697" y="0"/>
                      <a:pt x="451" y="0"/>
                    </a:cubicBezTo>
                    <a:close/>
                    <a:moveTo>
                      <a:pt x="451" y="871"/>
                    </a:moveTo>
                    <a:lnTo>
                      <a:pt x="451" y="871"/>
                    </a:lnTo>
                    <a:cubicBezTo>
                      <a:pt x="217" y="871"/>
                      <a:pt x="24" y="684"/>
                      <a:pt x="24" y="450"/>
                    </a:cubicBezTo>
                    <a:cubicBezTo>
                      <a:pt x="24" y="216"/>
                      <a:pt x="217" y="23"/>
                      <a:pt x="451" y="23"/>
                    </a:cubicBezTo>
                    <a:cubicBezTo>
                      <a:pt x="685" y="23"/>
                      <a:pt x="872" y="216"/>
                      <a:pt x="872" y="450"/>
                    </a:cubicBezTo>
                    <a:cubicBezTo>
                      <a:pt x="872" y="684"/>
                      <a:pt x="685" y="871"/>
                      <a:pt x="451" y="87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15" name="Freeform 122"/>
              <p:cNvSpPr>
                <a:spLocks noChangeArrowheads="1"/>
              </p:cNvSpPr>
              <p:nvPr/>
            </p:nvSpPr>
            <p:spPr bwMode="auto">
              <a:xfrm>
                <a:off x="11481036" y="9212067"/>
                <a:ext cx="51599" cy="70562"/>
              </a:xfrm>
              <a:custGeom>
                <a:avLst/>
                <a:gdLst>
                  <a:gd name="T0" fmla="*/ 0 w 89"/>
                  <a:gd name="T1" fmla="*/ 82 h 118"/>
                  <a:gd name="T2" fmla="*/ 0 w 89"/>
                  <a:gd name="T3" fmla="*/ 82 h 118"/>
                  <a:gd name="T4" fmla="*/ 29 w 89"/>
                  <a:gd name="T5" fmla="*/ 117 h 118"/>
                  <a:gd name="T6" fmla="*/ 76 w 89"/>
                  <a:gd name="T7" fmla="*/ 59 h 118"/>
                  <a:gd name="T8" fmla="*/ 88 w 89"/>
                  <a:gd name="T9" fmla="*/ 6 h 118"/>
                  <a:gd name="T10" fmla="*/ 70 w 89"/>
                  <a:gd name="T11" fmla="*/ 0 h 118"/>
                  <a:gd name="T12" fmla="*/ 0 w 89"/>
                  <a:gd name="T13" fmla="*/ 8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118">
                    <a:moveTo>
                      <a:pt x="0" y="82"/>
                    </a:moveTo>
                    <a:lnTo>
                      <a:pt x="0" y="82"/>
                    </a:lnTo>
                    <a:cubicBezTo>
                      <a:pt x="0" y="105"/>
                      <a:pt x="12" y="117"/>
                      <a:pt x="29" y="117"/>
                    </a:cubicBezTo>
                    <a:cubicBezTo>
                      <a:pt x="53" y="117"/>
                      <a:pt x="70" y="94"/>
                      <a:pt x="76" y="59"/>
                    </a:cubicBezTo>
                    <a:cubicBezTo>
                      <a:pt x="88" y="6"/>
                      <a:pt x="88" y="6"/>
                      <a:pt x="88" y="6"/>
                    </a:cubicBezTo>
                    <a:cubicBezTo>
                      <a:pt x="82" y="0"/>
                      <a:pt x="76" y="0"/>
                      <a:pt x="70" y="0"/>
                    </a:cubicBezTo>
                    <a:cubicBezTo>
                      <a:pt x="29" y="0"/>
                      <a:pt x="0" y="41"/>
                      <a:pt x="0" y="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16" name="Freeform 123"/>
              <p:cNvSpPr>
                <a:spLocks noChangeArrowheads="1"/>
              </p:cNvSpPr>
              <p:nvPr/>
            </p:nvSpPr>
            <p:spPr bwMode="auto">
              <a:xfrm>
                <a:off x="11263775" y="8989523"/>
                <a:ext cx="483404" cy="483082"/>
              </a:xfrm>
              <a:custGeom>
                <a:avLst/>
                <a:gdLst>
                  <a:gd name="T0" fmla="*/ 398 w 791"/>
                  <a:gd name="T1" fmla="*/ 0 h 791"/>
                  <a:gd name="T2" fmla="*/ 398 w 791"/>
                  <a:gd name="T3" fmla="*/ 0 h 791"/>
                  <a:gd name="T4" fmla="*/ 0 w 791"/>
                  <a:gd name="T5" fmla="*/ 398 h 791"/>
                  <a:gd name="T6" fmla="*/ 398 w 791"/>
                  <a:gd name="T7" fmla="*/ 790 h 791"/>
                  <a:gd name="T8" fmla="*/ 790 w 791"/>
                  <a:gd name="T9" fmla="*/ 398 h 791"/>
                  <a:gd name="T10" fmla="*/ 398 w 791"/>
                  <a:gd name="T11" fmla="*/ 0 h 791"/>
                  <a:gd name="T12" fmla="*/ 486 w 791"/>
                  <a:gd name="T13" fmla="*/ 527 h 791"/>
                  <a:gd name="T14" fmla="*/ 486 w 791"/>
                  <a:gd name="T15" fmla="*/ 527 h 791"/>
                  <a:gd name="T16" fmla="*/ 433 w 791"/>
                  <a:gd name="T17" fmla="*/ 486 h 791"/>
                  <a:gd name="T18" fmla="*/ 433 w 791"/>
                  <a:gd name="T19" fmla="*/ 486 h 791"/>
                  <a:gd name="T20" fmla="*/ 357 w 791"/>
                  <a:gd name="T21" fmla="*/ 527 h 791"/>
                  <a:gd name="T22" fmla="*/ 293 w 791"/>
                  <a:gd name="T23" fmla="*/ 451 h 791"/>
                  <a:gd name="T24" fmla="*/ 427 w 791"/>
                  <a:gd name="T25" fmla="*/ 316 h 791"/>
                  <a:gd name="T26" fmla="*/ 497 w 791"/>
                  <a:gd name="T27" fmla="*/ 334 h 791"/>
                  <a:gd name="T28" fmla="*/ 480 w 791"/>
                  <a:gd name="T29" fmla="*/ 439 h 791"/>
                  <a:gd name="T30" fmla="*/ 497 w 791"/>
                  <a:gd name="T31" fmla="*/ 492 h 791"/>
                  <a:gd name="T32" fmla="*/ 550 w 791"/>
                  <a:gd name="T33" fmla="*/ 392 h 791"/>
                  <a:gd name="T34" fmla="*/ 410 w 791"/>
                  <a:gd name="T35" fmla="*/ 258 h 791"/>
                  <a:gd name="T36" fmla="*/ 246 w 791"/>
                  <a:gd name="T37" fmla="*/ 439 h 791"/>
                  <a:gd name="T38" fmla="*/ 392 w 791"/>
                  <a:gd name="T39" fmla="*/ 591 h 791"/>
                  <a:gd name="T40" fmla="*/ 480 w 791"/>
                  <a:gd name="T41" fmla="*/ 574 h 791"/>
                  <a:gd name="T42" fmla="*/ 492 w 791"/>
                  <a:gd name="T43" fmla="*/ 609 h 791"/>
                  <a:gd name="T44" fmla="*/ 380 w 791"/>
                  <a:gd name="T45" fmla="*/ 626 h 791"/>
                  <a:gd name="T46" fmla="*/ 199 w 791"/>
                  <a:gd name="T47" fmla="*/ 445 h 791"/>
                  <a:gd name="T48" fmla="*/ 421 w 791"/>
                  <a:gd name="T49" fmla="*/ 223 h 791"/>
                  <a:gd name="T50" fmla="*/ 591 w 791"/>
                  <a:gd name="T51" fmla="*/ 392 h 791"/>
                  <a:gd name="T52" fmla="*/ 486 w 791"/>
                  <a:gd name="T53" fmla="*/ 527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1" h="791">
                    <a:moveTo>
                      <a:pt x="398" y="0"/>
                    </a:moveTo>
                    <a:lnTo>
                      <a:pt x="398" y="0"/>
                    </a:lnTo>
                    <a:cubicBezTo>
                      <a:pt x="176" y="0"/>
                      <a:pt x="0" y="176"/>
                      <a:pt x="0" y="398"/>
                    </a:cubicBezTo>
                    <a:cubicBezTo>
                      <a:pt x="0" y="615"/>
                      <a:pt x="176" y="790"/>
                      <a:pt x="398" y="790"/>
                    </a:cubicBezTo>
                    <a:cubicBezTo>
                      <a:pt x="614" y="790"/>
                      <a:pt x="790" y="615"/>
                      <a:pt x="790" y="398"/>
                    </a:cubicBezTo>
                    <a:cubicBezTo>
                      <a:pt x="790" y="176"/>
                      <a:pt x="614" y="0"/>
                      <a:pt x="398" y="0"/>
                    </a:cubicBezTo>
                    <a:close/>
                    <a:moveTo>
                      <a:pt x="486" y="527"/>
                    </a:moveTo>
                    <a:lnTo>
                      <a:pt x="486" y="527"/>
                    </a:lnTo>
                    <a:cubicBezTo>
                      <a:pt x="457" y="527"/>
                      <a:pt x="439" y="515"/>
                      <a:pt x="433" y="486"/>
                    </a:cubicBezTo>
                    <a:lnTo>
                      <a:pt x="433" y="486"/>
                    </a:lnTo>
                    <a:cubicBezTo>
                      <a:pt x="416" y="515"/>
                      <a:pt x="386" y="527"/>
                      <a:pt x="357" y="527"/>
                    </a:cubicBezTo>
                    <a:cubicBezTo>
                      <a:pt x="322" y="527"/>
                      <a:pt x="293" y="503"/>
                      <a:pt x="293" y="451"/>
                    </a:cubicBezTo>
                    <a:cubicBezTo>
                      <a:pt x="293" y="381"/>
                      <a:pt x="345" y="316"/>
                      <a:pt x="427" y="316"/>
                    </a:cubicBezTo>
                    <a:cubicBezTo>
                      <a:pt x="457" y="316"/>
                      <a:pt x="486" y="322"/>
                      <a:pt x="497" y="334"/>
                    </a:cubicBezTo>
                    <a:cubicBezTo>
                      <a:pt x="480" y="439"/>
                      <a:pt x="480" y="439"/>
                      <a:pt x="480" y="439"/>
                    </a:cubicBezTo>
                    <a:cubicBezTo>
                      <a:pt x="474" y="474"/>
                      <a:pt x="480" y="492"/>
                      <a:pt x="497" y="492"/>
                    </a:cubicBezTo>
                    <a:cubicBezTo>
                      <a:pt x="521" y="492"/>
                      <a:pt x="550" y="457"/>
                      <a:pt x="550" y="392"/>
                    </a:cubicBezTo>
                    <a:cubicBezTo>
                      <a:pt x="550" y="316"/>
                      <a:pt x="503" y="258"/>
                      <a:pt x="410" y="258"/>
                    </a:cubicBezTo>
                    <a:cubicBezTo>
                      <a:pt x="322" y="258"/>
                      <a:pt x="246" y="328"/>
                      <a:pt x="246" y="439"/>
                    </a:cubicBezTo>
                    <a:cubicBezTo>
                      <a:pt x="246" y="539"/>
                      <a:pt x="310" y="591"/>
                      <a:pt x="392" y="591"/>
                    </a:cubicBezTo>
                    <a:cubicBezTo>
                      <a:pt x="421" y="591"/>
                      <a:pt x="457" y="585"/>
                      <a:pt x="480" y="574"/>
                    </a:cubicBezTo>
                    <a:cubicBezTo>
                      <a:pt x="492" y="609"/>
                      <a:pt x="492" y="609"/>
                      <a:pt x="492" y="609"/>
                    </a:cubicBezTo>
                    <a:cubicBezTo>
                      <a:pt x="457" y="620"/>
                      <a:pt x="421" y="626"/>
                      <a:pt x="380" y="626"/>
                    </a:cubicBezTo>
                    <a:cubicBezTo>
                      <a:pt x="287" y="626"/>
                      <a:pt x="199" y="556"/>
                      <a:pt x="199" y="445"/>
                    </a:cubicBezTo>
                    <a:cubicBezTo>
                      <a:pt x="199" y="328"/>
                      <a:pt x="287" y="223"/>
                      <a:pt x="421" y="223"/>
                    </a:cubicBezTo>
                    <a:cubicBezTo>
                      <a:pt x="521" y="223"/>
                      <a:pt x="591" y="293"/>
                      <a:pt x="591" y="392"/>
                    </a:cubicBezTo>
                    <a:cubicBezTo>
                      <a:pt x="591" y="474"/>
                      <a:pt x="544" y="527"/>
                      <a:pt x="486" y="52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34" name="Freeform 239"/>
              <p:cNvSpPr>
                <a:spLocks noChangeArrowheads="1"/>
              </p:cNvSpPr>
              <p:nvPr/>
            </p:nvSpPr>
            <p:spPr bwMode="auto">
              <a:xfrm>
                <a:off x="11231186" y="8956957"/>
                <a:ext cx="548581" cy="548217"/>
              </a:xfrm>
              <a:custGeom>
                <a:avLst/>
                <a:gdLst>
                  <a:gd name="T0" fmla="*/ 451 w 897"/>
                  <a:gd name="T1" fmla="*/ 0 h 896"/>
                  <a:gd name="T2" fmla="*/ 451 w 897"/>
                  <a:gd name="T3" fmla="*/ 0 h 896"/>
                  <a:gd name="T4" fmla="*/ 0 w 897"/>
                  <a:gd name="T5" fmla="*/ 450 h 896"/>
                  <a:gd name="T6" fmla="*/ 451 w 897"/>
                  <a:gd name="T7" fmla="*/ 895 h 896"/>
                  <a:gd name="T8" fmla="*/ 896 w 897"/>
                  <a:gd name="T9" fmla="*/ 450 h 896"/>
                  <a:gd name="T10" fmla="*/ 451 w 897"/>
                  <a:gd name="T11" fmla="*/ 0 h 896"/>
                  <a:gd name="T12" fmla="*/ 451 w 897"/>
                  <a:gd name="T13" fmla="*/ 871 h 896"/>
                  <a:gd name="T14" fmla="*/ 451 w 897"/>
                  <a:gd name="T15" fmla="*/ 871 h 896"/>
                  <a:gd name="T16" fmla="*/ 24 w 897"/>
                  <a:gd name="T17" fmla="*/ 450 h 896"/>
                  <a:gd name="T18" fmla="*/ 451 w 897"/>
                  <a:gd name="T19" fmla="*/ 23 h 896"/>
                  <a:gd name="T20" fmla="*/ 872 w 897"/>
                  <a:gd name="T21" fmla="*/ 450 h 896"/>
                  <a:gd name="T22" fmla="*/ 451 w 897"/>
                  <a:gd name="T23" fmla="*/ 871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97" h="896">
                    <a:moveTo>
                      <a:pt x="451" y="0"/>
                    </a:moveTo>
                    <a:lnTo>
                      <a:pt x="451" y="0"/>
                    </a:lnTo>
                    <a:cubicBezTo>
                      <a:pt x="199" y="0"/>
                      <a:pt x="0" y="204"/>
                      <a:pt x="0" y="450"/>
                    </a:cubicBezTo>
                    <a:cubicBezTo>
                      <a:pt x="0" y="696"/>
                      <a:pt x="199" y="895"/>
                      <a:pt x="451" y="895"/>
                    </a:cubicBezTo>
                    <a:cubicBezTo>
                      <a:pt x="697" y="895"/>
                      <a:pt x="896" y="696"/>
                      <a:pt x="896" y="450"/>
                    </a:cubicBezTo>
                    <a:cubicBezTo>
                      <a:pt x="896" y="204"/>
                      <a:pt x="697" y="0"/>
                      <a:pt x="451" y="0"/>
                    </a:cubicBezTo>
                    <a:close/>
                    <a:moveTo>
                      <a:pt x="451" y="871"/>
                    </a:moveTo>
                    <a:lnTo>
                      <a:pt x="451" y="871"/>
                    </a:lnTo>
                    <a:cubicBezTo>
                      <a:pt x="217" y="871"/>
                      <a:pt x="24" y="684"/>
                      <a:pt x="24" y="450"/>
                    </a:cubicBezTo>
                    <a:cubicBezTo>
                      <a:pt x="24" y="216"/>
                      <a:pt x="217" y="23"/>
                      <a:pt x="451" y="23"/>
                    </a:cubicBezTo>
                    <a:cubicBezTo>
                      <a:pt x="685" y="23"/>
                      <a:pt x="872" y="216"/>
                      <a:pt x="872" y="450"/>
                    </a:cubicBezTo>
                    <a:cubicBezTo>
                      <a:pt x="872" y="684"/>
                      <a:pt x="685" y="871"/>
                      <a:pt x="451" y="87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35" name="Freeform 240"/>
              <p:cNvSpPr>
                <a:spLocks noChangeArrowheads="1"/>
              </p:cNvSpPr>
              <p:nvPr/>
            </p:nvSpPr>
            <p:spPr bwMode="auto">
              <a:xfrm>
                <a:off x="11481036" y="9212067"/>
                <a:ext cx="51599" cy="70562"/>
              </a:xfrm>
              <a:custGeom>
                <a:avLst/>
                <a:gdLst>
                  <a:gd name="T0" fmla="*/ 0 w 89"/>
                  <a:gd name="T1" fmla="*/ 82 h 118"/>
                  <a:gd name="T2" fmla="*/ 0 w 89"/>
                  <a:gd name="T3" fmla="*/ 82 h 118"/>
                  <a:gd name="T4" fmla="*/ 29 w 89"/>
                  <a:gd name="T5" fmla="*/ 117 h 118"/>
                  <a:gd name="T6" fmla="*/ 76 w 89"/>
                  <a:gd name="T7" fmla="*/ 59 h 118"/>
                  <a:gd name="T8" fmla="*/ 88 w 89"/>
                  <a:gd name="T9" fmla="*/ 6 h 118"/>
                  <a:gd name="T10" fmla="*/ 70 w 89"/>
                  <a:gd name="T11" fmla="*/ 0 h 118"/>
                  <a:gd name="T12" fmla="*/ 0 w 89"/>
                  <a:gd name="T13" fmla="*/ 8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118">
                    <a:moveTo>
                      <a:pt x="0" y="82"/>
                    </a:moveTo>
                    <a:lnTo>
                      <a:pt x="0" y="82"/>
                    </a:lnTo>
                    <a:cubicBezTo>
                      <a:pt x="0" y="105"/>
                      <a:pt x="12" y="117"/>
                      <a:pt x="29" y="117"/>
                    </a:cubicBezTo>
                    <a:cubicBezTo>
                      <a:pt x="53" y="117"/>
                      <a:pt x="70" y="94"/>
                      <a:pt x="76" y="59"/>
                    </a:cubicBezTo>
                    <a:cubicBezTo>
                      <a:pt x="88" y="6"/>
                      <a:pt x="88" y="6"/>
                      <a:pt x="88" y="6"/>
                    </a:cubicBezTo>
                    <a:cubicBezTo>
                      <a:pt x="82" y="0"/>
                      <a:pt x="76" y="0"/>
                      <a:pt x="70" y="0"/>
                    </a:cubicBezTo>
                    <a:cubicBezTo>
                      <a:pt x="29" y="0"/>
                      <a:pt x="0" y="41"/>
                      <a:pt x="0" y="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sp>
          <p:nvSpPr>
            <p:cNvPr id="338" name="Freeform 243"/>
            <p:cNvSpPr>
              <a:spLocks noChangeArrowheads="1"/>
            </p:cNvSpPr>
            <p:nvPr/>
          </p:nvSpPr>
          <p:spPr bwMode="auto">
            <a:xfrm>
              <a:off x="18530919" y="5635619"/>
              <a:ext cx="480146" cy="770465"/>
            </a:xfrm>
            <a:custGeom>
              <a:avLst/>
              <a:gdLst>
                <a:gd name="T0" fmla="*/ 615 w 656"/>
                <a:gd name="T1" fmla="*/ 140 h 1054"/>
                <a:gd name="T2" fmla="*/ 615 w 656"/>
                <a:gd name="T3" fmla="*/ 140 h 1054"/>
                <a:gd name="T4" fmla="*/ 503 w 656"/>
                <a:gd name="T5" fmla="*/ 35 h 1054"/>
                <a:gd name="T6" fmla="*/ 340 w 656"/>
                <a:gd name="T7" fmla="*/ 0 h 1054"/>
                <a:gd name="T8" fmla="*/ 100 w 656"/>
                <a:gd name="T9" fmla="*/ 88 h 1054"/>
                <a:gd name="T10" fmla="*/ 94 w 656"/>
                <a:gd name="T11" fmla="*/ 88 h 1054"/>
                <a:gd name="T12" fmla="*/ 0 w 656"/>
                <a:gd name="T13" fmla="*/ 310 h 1054"/>
                <a:gd name="T14" fmla="*/ 6 w 656"/>
                <a:gd name="T15" fmla="*/ 328 h 1054"/>
                <a:gd name="T16" fmla="*/ 24 w 656"/>
                <a:gd name="T17" fmla="*/ 334 h 1054"/>
                <a:gd name="T18" fmla="*/ 193 w 656"/>
                <a:gd name="T19" fmla="*/ 334 h 1054"/>
                <a:gd name="T20" fmla="*/ 211 w 656"/>
                <a:gd name="T21" fmla="*/ 328 h 1054"/>
                <a:gd name="T22" fmla="*/ 217 w 656"/>
                <a:gd name="T23" fmla="*/ 310 h 1054"/>
                <a:gd name="T24" fmla="*/ 252 w 656"/>
                <a:gd name="T25" fmla="*/ 234 h 1054"/>
                <a:gd name="T26" fmla="*/ 328 w 656"/>
                <a:gd name="T27" fmla="*/ 211 h 1054"/>
                <a:gd name="T28" fmla="*/ 410 w 656"/>
                <a:gd name="T29" fmla="*/ 234 h 1054"/>
                <a:gd name="T30" fmla="*/ 433 w 656"/>
                <a:gd name="T31" fmla="*/ 281 h 1054"/>
                <a:gd name="T32" fmla="*/ 427 w 656"/>
                <a:gd name="T33" fmla="*/ 322 h 1054"/>
                <a:gd name="T34" fmla="*/ 345 w 656"/>
                <a:gd name="T35" fmla="*/ 404 h 1054"/>
                <a:gd name="T36" fmla="*/ 345 w 656"/>
                <a:gd name="T37" fmla="*/ 404 h 1054"/>
                <a:gd name="T38" fmla="*/ 240 w 656"/>
                <a:gd name="T39" fmla="*/ 538 h 1054"/>
                <a:gd name="T40" fmla="*/ 205 w 656"/>
                <a:gd name="T41" fmla="*/ 708 h 1054"/>
                <a:gd name="T42" fmla="*/ 205 w 656"/>
                <a:gd name="T43" fmla="*/ 731 h 1054"/>
                <a:gd name="T44" fmla="*/ 211 w 656"/>
                <a:gd name="T45" fmla="*/ 749 h 1054"/>
                <a:gd name="T46" fmla="*/ 228 w 656"/>
                <a:gd name="T47" fmla="*/ 755 h 1054"/>
                <a:gd name="T48" fmla="*/ 404 w 656"/>
                <a:gd name="T49" fmla="*/ 755 h 1054"/>
                <a:gd name="T50" fmla="*/ 416 w 656"/>
                <a:gd name="T51" fmla="*/ 749 h 1054"/>
                <a:gd name="T52" fmla="*/ 427 w 656"/>
                <a:gd name="T53" fmla="*/ 737 h 1054"/>
                <a:gd name="T54" fmla="*/ 433 w 656"/>
                <a:gd name="T55" fmla="*/ 649 h 1054"/>
                <a:gd name="T56" fmla="*/ 433 w 656"/>
                <a:gd name="T57" fmla="*/ 644 h 1054"/>
                <a:gd name="T58" fmla="*/ 457 w 656"/>
                <a:gd name="T59" fmla="*/ 603 h 1054"/>
                <a:gd name="T60" fmla="*/ 457 w 656"/>
                <a:gd name="T61" fmla="*/ 597 h 1054"/>
                <a:gd name="T62" fmla="*/ 521 w 656"/>
                <a:gd name="T63" fmla="*/ 527 h 1054"/>
                <a:gd name="T64" fmla="*/ 597 w 656"/>
                <a:gd name="T65" fmla="*/ 451 h 1054"/>
                <a:gd name="T66" fmla="*/ 644 w 656"/>
                <a:gd name="T67" fmla="*/ 369 h 1054"/>
                <a:gd name="T68" fmla="*/ 655 w 656"/>
                <a:gd name="T69" fmla="*/ 287 h 1054"/>
                <a:gd name="T70" fmla="*/ 615 w 656"/>
                <a:gd name="T71" fmla="*/ 140 h 1054"/>
                <a:gd name="T72" fmla="*/ 416 w 656"/>
                <a:gd name="T73" fmla="*/ 825 h 1054"/>
                <a:gd name="T74" fmla="*/ 416 w 656"/>
                <a:gd name="T75" fmla="*/ 825 h 1054"/>
                <a:gd name="T76" fmla="*/ 316 w 656"/>
                <a:gd name="T77" fmla="*/ 784 h 1054"/>
                <a:gd name="T78" fmla="*/ 223 w 656"/>
                <a:gd name="T79" fmla="*/ 825 h 1054"/>
                <a:gd name="T80" fmla="*/ 223 w 656"/>
                <a:gd name="T81" fmla="*/ 825 h 1054"/>
                <a:gd name="T82" fmla="*/ 182 w 656"/>
                <a:gd name="T83" fmla="*/ 919 h 1054"/>
                <a:gd name="T84" fmla="*/ 223 w 656"/>
                <a:gd name="T85" fmla="*/ 1012 h 1054"/>
                <a:gd name="T86" fmla="*/ 316 w 656"/>
                <a:gd name="T87" fmla="*/ 1053 h 1054"/>
                <a:gd name="T88" fmla="*/ 416 w 656"/>
                <a:gd name="T89" fmla="*/ 1012 h 1054"/>
                <a:gd name="T90" fmla="*/ 416 w 656"/>
                <a:gd name="T91" fmla="*/ 1012 h 1054"/>
                <a:gd name="T92" fmla="*/ 451 w 656"/>
                <a:gd name="T93" fmla="*/ 919 h 1054"/>
                <a:gd name="T94" fmla="*/ 416 w 656"/>
                <a:gd name="T95" fmla="*/ 825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56" h="1054">
                  <a:moveTo>
                    <a:pt x="615" y="140"/>
                  </a:moveTo>
                  <a:lnTo>
                    <a:pt x="615" y="140"/>
                  </a:lnTo>
                  <a:cubicBezTo>
                    <a:pt x="585" y="94"/>
                    <a:pt x="550" y="59"/>
                    <a:pt x="503" y="35"/>
                  </a:cubicBezTo>
                  <a:cubicBezTo>
                    <a:pt x="457" y="12"/>
                    <a:pt x="404" y="0"/>
                    <a:pt x="340" y="0"/>
                  </a:cubicBezTo>
                  <a:cubicBezTo>
                    <a:pt x="240" y="0"/>
                    <a:pt x="158" y="29"/>
                    <a:pt x="100" y="88"/>
                  </a:cubicBezTo>
                  <a:cubicBezTo>
                    <a:pt x="94" y="88"/>
                    <a:pt x="94" y="88"/>
                    <a:pt x="94" y="88"/>
                  </a:cubicBezTo>
                  <a:cubicBezTo>
                    <a:pt x="35" y="146"/>
                    <a:pt x="0" y="222"/>
                    <a:pt x="0" y="310"/>
                  </a:cubicBezTo>
                  <a:cubicBezTo>
                    <a:pt x="0" y="316"/>
                    <a:pt x="6" y="322"/>
                    <a:pt x="6" y="328"/>
                  </a:cubicBezTo>
                  <a:cubicBezTo>
                    <a:pt x="12" y="328"/>
                    <a:pt x="18" y="334"/>
                    <a:pt x="24" y="334"/>
                  </a:cubicBezTo>
                  <a:cubicBezTo>
                    <a:pt x="193" y="334"/>
                    <a:pt x="193" y="334"/>
                    <a:pt x="193" y="334"/>
                  </a:cubicBezTo>
                  <a:cubicBezTo>
                    <a:pt x="199" y="334"/>
                    <a:pt x="205" y="328"/>
                    <a:pt x="211" y="328"/>
                  </a:cubicBezTo>
                  <a:cubicBezTo>
                    <a:pt x="217" y="322"/>
                    <a:pt x="217" y="316"/>
                    <a:pt x="217" y="310"/>
                  </a:cubicBezTo>
                  <a:cubicBezTo>
                    <a:pt x="217" y="281"/>
                    <a:pt x="228" y="257"/>
                    <a:pt x="252" y="234"/>
                  </a:cubicBezTo>
                  <a:cubicBezTo>
                    <a:pt x="269" y="217"/>
                    <a:pt x="299" y="211"/>
                    <a:pt x="328" y="211"/>
                  </a:cubicBezTo>
                  <a:cubicBezTo>
                    <a:pt x="363" y="211"/>
                    <a:pt x="386" y="217"/>
                    <a:pt x="410" y="234"/>
                  </a:cubicBezTo>
                  <a:cubicBezTo>
                    <a:pt x="427" y="246"/>
                    <a:pt x="433" y="263"/>
                    <a:pt x="433" y="281"/>
                  </a:cubicBezTo>
                  <a:cubicBezTo>
                    <a:pt x="433" y="298"/>
                    <a:pt x="427" y="310"/>
                    <a:pt x="427" y="322"/>
                  </a:cubicBezTo>
                  <a:cubicBezTo>
                    <a:pt x="416" y="339"/>
                    <a:pt x="386" y="363"/>
                    <a:pt x="345" y="404"/>
                  </a:cubicBezTo>
                  <a:lnTo>
                    <a:pt x="345" y="404"/>
                  </a:lnTo>
                  <a:cubicBezTo>
                    <a:pt x="299" y="445"/>
                    <a:pt x="264" y="491"/>
                    <a:pt x="240" y="538"/>
                  </a:cubicBezTo>
                  <a:cubicBezTo>
                    <a:pt x="217" y="591"/>
                    <a:pt x="205" y="644"/>
                    <a:pt x="205" y="708"/>
                  </a:cubicBezTo>
                  <a:cubicBezTo>
                    <a:pt x="205" y="731"/>
                    <a:pt x="205" y="731"/>
                    <a:pt x="205" y="731"/>
                  </a:cubicBezTo>
                  <a:cubicBezTo>
                    <a:pt x="205" y="743"/>
                    <a:pt x="205" y="743"/>
                    <a:pt x="211" y="749"/>
                  </a:cubicBezTo>
                  <a:cubicBezTo>
                    <a:pt x="217" y="755"/>
                    <a:pt x="223" y="755"/>
                    <a:pt x="228" y="755"/>
                  </a:cubicBezTo>
                  <a:cubicBezTo>
                    <a:pt x="404" y="755"/>
                    <a:pt x="404" y="755"/>
                    <a:pt x="404" y="755"/>
                  </a:cubicBezTo>
                  <a:cubicBezTo>
                    <a:pt x="404" y="755"/>
                    <a:pt x="416" y="755"/>
                    <a:pt x="416" y="749"/>
                  </a:cubicBezTo>
                  <a:cubicBezTo>
                    <a:pt x="421" y="743"/>
                    <a:pt x="427" y="743"/>
                    <a:pt x="427" y="737"/>
                  </a:cubicBezTo>
                  <a:cubicBezTo>
                    <a:pt x="427" y="696"/>
                    <a:pt x="427" y="667"/>
                    <a:pt x="433" y="649"/>
                  </a:cubicBezTo>
                  <a:cubicBezTo>
                    <a:pt x="433" y="644"/>
                    <a:pt x="433" y="644"/>
                    <a:pt x="433" y="644"/>
                  </a:cubicBezTo>
                  <a:cubicBezTo>
                    <a:pt x="439" y="626"/>
                    <a:pt x="445" y="608"/>
                    <a:pt x="457" y="603"/>
                  </a:cubicBezTo>
                  <a:cubicBezTo>
                    <a:pt x="457" y="597"/>
                    <a:pt x="457" y="597"/>
                    <a:pt x="457" y="597"/>
                  </a:cubicBezTo>
                  <a:cubicBezTo>
                    <a:pt x="468" y="585"/>
                    <a:pt x="486" y="562"/>
                    <a:pt x="521" y="527"/>
                  </a:cubicBezTo>
                  <a:cubicBezTo>
                    <a:pt x="562" y="491"/>
                    <a:pt x="585" y="468"/>
                    <a:pt x="597" y="451"/>
                  </a:cubicBezTo>
                  <a:cubicBezTo>
                    <a:pt x="620" y="421"/>
                    <a:pt x="632" y="398"/>
                    <a:pt x="644" y="369"/>
                  </a:cubicBezTo>
                  <a:cubicBezTo>
                    <a:pt x="650" y="339"/>
                    <a:pt x="655" y="316"/>
                    <a:pt x="655" y="287"/>
                  </a:cubicBezTo>
                  <a:cubicBezTo>
                    <a:pt x="655" y="234"/>
                    <a:pt x="644" y="187"/>
                    <a:pt x="615" y="140"/>
                  </a:cubicBezTo>
                  <a:close/>
                  <a:moveTo>
                    <a:pt x="416" y="825"/>
                  </a:moveTo>
                  <a:lnTo>
                    <a:pt x="416" y="825"/>
                  </a:lnTo>
                  <a:cubicBezTo>
                    <a:pt x="386" y="796"/>
                    <a:pt x="357" y="784"/>
                    <a:pt x="316" y="784"/>
                  </a:cubicBezTo>
                  <a:cubicBezTo>
                    <a:pt x="281" y="784"/>
                    <a:pt x="252" y="796"/>
                    <a:pt x="223" y="825"/>
                  </a:cubicBezTo>
                  <a:lnTo>
                    <a:pt x="223" y="825"/>
                  </a:lnTo>
                  <a:cubicBezTo>
                    <a:pt x="193" y="848"/>
                    <a:pt x="182" y="883"/>
                    <a:pt x="182" y="919"/>
                  </a:cubicBezTo>
                  <a:cubicBezTo>
                    <a:pt x="182" y="954"/>
                    <a:pt x="193" y="989"/>
                    <a:pt x="223" y="1012"/>
                  </a:cubicBezTo>
                  <a:cubicBezTo>
                    <a:pt x="252" y="1036"/>
                    <a:pt x="281" y="1053"/>
                    <a:pt x="316" y="1053"/>
                  </a:cubicBezTo>
                  <a:cubicBezTo>
                    <a:pt x="357" y="1053"/>
                    <a:pt x="386" y="1036"/>
                    <a:pt x="416" y="1012"/>
                  </a:cubicBezTo>
                  <a:lnTo>
                    <a:pt x="416" y="1012"/>
                  </a:lnTo>
                  <a:cubicBezTo>
                    <a:pt x="439" y="989"/>
                    <a:pt x="451" y="954"/>
                    <a:pt x="451" y="919"/>
                  </a:cubicBezTo>
                  <a:cubicBezTo>
                    <a:pt x="451" y="883"/>
                    <a:pt x="439" y="848"/>
                    <a:pt x="416" y="8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3336786" y="9590560"/>
              <a:ext cx="733198" cy="731617"/>
              <a:chOff x="10492502" y="9024805"/>
              <a:chExt cx="613760" cy="613352"/>
            </a:xfrm>
          </p:grpSpPr>
          <p:sp>
            <p:nvSpPr>
              <p:cNvPr id="166" name="Freeform 73"/>
              <p:cNvSpPr>
                <a:spLocks noChangeArrowheads="1"/>
              </p:cNvSpPr>
              <p:nvPr/>
            </p:nvSpPr>
            <p:spPr bwMode="auto">
              <a:xfrm>
                <a:off x="10669026" y="9133363"/>
                <a:ext cx="203682" cy="401664"/>
              </a:xfrm>
              <a:custGeom>
                <a:avLst/>
                <a:gdLst>
                  <a:gd name="T0" fmla="*/ 158 w 334"/>
                  <a:gd name="T1" fmla="*/ 158 h 657"/>
                  <a:gd name="T2" fmla="*/ 152 w 334"/>
                  <a:gd name="T3" fmla="*/ 158 h 657"/>
                  <a:gd name="T4" fmla="*/ 29 w 334"/>
                  <a:gd name="T5" fmla="*/ 217 h 657"/>
                  <a:gd name="T6" fmla="*/ 0 w 334"/>
                  <a:gd name="T7" fmla="*/ 82 h 657"/>
                  <a:gd name="T8" fmla="*/ 181 w 334"/>
                  <a:gd name="T9" fmla="*/ 0 h 657"/>
                  <a:gd name="T10" fmla="*/ 333 w 334"/>
                  <a:gd name="T11" fmla="*/ 0 h 657"/>
                  <a:gd name="T12" fmla="*/ 333 w 334"/>
                  <a:gd name="T13" fmla="*/ 656 h 657"/>
                  <a:gd name="T14" fmla="*/ 158 w 334"/>
                  <a:gd name="T15" fmla="*/ 656 h 657"/>
                  <a:gd name="T16" fmla="*/ 158 w 334"/>
                  <a:gd name="T17" fmla="*/ 158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4" h="657">
                    <a:moveTo>
                      <a:pt x="158" y="158"/>
                    </a:moveTo>
                    <a:lnTo>
                      <a:pt x="152" y="158"/>
                    </a:lnTo>
                    <a:lnTo>
                      <a:pt x="29" y="217"/>
                    </a:lnTo>
                    <a:lnTo>
                      <a:pt x="0" y="82"/>
                    </a:lnTo>
                    <a:lnTo>
                      <a:pt x="181" y="0"/>
                    </a:lnTo>
                    <a:lnTo>
                      <a:pt x="333" y="0"/>
                    </a:lnTo>
                    <a:lnTo>
                      <a:pt x="333" y="656"/>
                    </a:lnTo>
                    <a:lnTo>
                      <a:pt x="158" y="656"/>
                    </a:lnTo>
                    <a:lnTo>
                      <a:pt x="158" y="158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48" name="Freeform 253"/>
              <p:cNvSpPr>
                <a:spLocks noChangeArrowheads="1"/>
              </p:cNvSpPr>
              <p:nvPr/>
            </p:nvSpPr>
            <p:spPr bwMode="auto">
              <a:xfrm>
                <a:off x="10492502" y="9024805"/>
                <a:ext cx="613760" cy="613352"/>
              </a:xfrm>
              <a:custGeom>
                <a:avLst/>
                <a:gdLst>
                  <a:gd name="T0" fmla="*/ 0 w 1001"/>
                  <a:gd name="T1" fmla="*/ 503 h 1001"/>
                  <a:gd name="T2" fmla="*/ 0 w 1001"/>
                  <a:gd name="T3" fmla="*/ 503 h 1001"/>
                  <a:gd name="T4" fmla="*/ 503 w 1001"/>
                  <a:gd name="T5" fmla="*/ 0 h 1001"/>
                  <a:gd name="T6" fmla="*/ 1000 w 1001"/>
                  <a:gd name="T7" fmla="*/ 503 h 1001"/>
                  <a:gd name="T8" fmla="*/ 503 w 1001"/>
                  <a:gd name="T9" fmla="*/ 1000 h 1001"/>
                  <a:gd name="T10" fmla="*/ 0 w 1001"/>
                  <a:gd name="T11" fmla="*/ 503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1" h="1001">
                    <a:moveTo>
                      <a:pt x="0" y="503"/>
                    </a:moveTo>
                    <a:lnTo>
                      <a:pt x="0" y="503"/>
                    </a:lnTo>
                    <a:cubicBezTo>
                      <a:pt x="0" y="228"/>
                      <a:pt x="228" y="0"/>
                      <a:pt x="503" y="0"/>
                    </a:cubicBezTo>
                    <a:cubicBezTo>
                      <a:pt x="778" y="0"/>
                      <a:pt x="1000" y="228"/>
                      <a:pt x="1000" y="503"/>
                    </a:cubicBezTo>
                    <a:cubicBezTo>
                      <a:pt x="1000" y="778"/>
                      <a:pt x="778" y="1000"/>
                      <a:pt x="503" y="1000"/>
                    </a:cubicBezTo>
                    <a:cubicBezTo>
                      <a:pt x="228" y="1000"/>
                      <a:pt x="0" y="778"/>
                      <a:pt x="0" y="503"/>
                    </a:cubicBezTo>
                  </a:path>
                </a:pathLst>
              </a:custGeom>
              <a:noFill/>
              <a:ln w="6480" cap="flat">
                <a:solidFill>
                  <a:schemeClr val="accent2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sp>
          <p:nvSpPr>
            <p:cNvPr id="364" name="Freeform 108"/>
            <p:cNvSpPr>
              <a:spLocks noChangeArrowheads="1"/>
            </p:cNvSpPr>
            <p:nvPr/>
          </p:nvSpPr>
          <p:spPr bwMode="auto">
            <a:xfrm>
              <a:off x="13638710" y="4955957"/>
              <a:ext cx="350377" cy="271929"/>
            </a:xfrm>
            <a:custGeom>
              <a:avLst/>
              <a:gdLst>
                <a:gd name="T0" fmla="*/ 421 w 481"/>
                <a:gd name="T1" fmla="*/ 18 h 376"/>
                <a:gd name="T2" fmla="*/ 421 w 481"/>
                <a:gd name="T3" fmla="*/ 18 h 376"/>
                <a:gd name="T4" fmla="*/ 369 w 481"/>
                <a:gd name="T5" fmla="*/ 18 h 376"/>
                <a:gd name="T6" fmla="*/ 199 w 481"/>
                <a:gd name="T7" fmla="*/ 193 h 376"/>
                <a:gd name="T8" fmla="*/ 193 w 481"/>
                <a:gd name="T9" fmla="*/ 193 h 376"/>
                <a:gd name="T10" fmla="*/ 106 w 481"/>
                <a:gd name="T11" fmla="*/ 100 h 376"/>
                <a:gd name="T12" fmla="*/ 106 w 481"/>
                <a:gd name="T13" fmla="*/ 105 h 376"/>
                <a:gd name="T14" fmla="*/ 65 w 481"/>
                <a:gd name="T15" fmla="*/ 111 h 376"/>
                <a:gd name="T16" fmla="*/ 18 w 481"/>
                <a:gd name="T17" fmla="*/ 152 h 376"/>
                <a:gd name="T18" fmla="*/ 6 w 481"/>
                <a:gd name="T19" fmla="*/ 193 h 376"/>
                <a:gd name="T20" fmla="*/ 100 w 481"/>
                <a:gd name="T21" fmla="*/ 281 h 376"/>
                <a:gd name="T22" fmla="*/ 170 w 481"/>
                <a:gd name="T23" fmla="*/ 357 h 376"/>
                <a:gd name="T24" fmla="*/ 223 w 481"/>
                <a:gd name="T25" fmla="*/ 357 h 376"/>
                <a:gd name="T26" fmla="*/ 468 w 481"/>
                <a:gd name="T27" fmla="*/ 111 h 376"/>
                <a:gd name="T28" fmla="*/ 468 w 481"/>
                <a:gd name="T29" fmla="*/ 64 h 376"/>
                <a:gd name="T30" fmla="*/ 421 w 481"/>
                <a:gd name="T31" fmla="*/ 1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1" h="376">
                  <a:moveTo>
                    <a:pt x="421" y="18"/>
                  </a:moveTo>
                  <a:lnTo>
                    <a:pt x="421" y="18"/>
                  </a:lnTo>
                  <a:cubicBezTo>
                    <a:pt x="404" y="0"/>
                    <a:pt x="386" y="0"/>
                    <a:pt x="369" y="18"/>
                  </a:cubicBezTo>
                  <a:cubicBezTo>
                    <a:pt x="199" y="193"/>
                    <a:pt x="199" y="193"/>
                    <a:pt x="199" y="193"/>
                  </a:cubicBezTo>
                  <a:cubicBezTo>
                    <a:pt x="193" y="193"/>
                    <a:pt x="193" y="193"/>
                    <a:pt x="193" y="193"/>
                  </a:cubicBezTo>
                  <a:cubicBezTo>
                    <a:pt x="106" y="100"/>
                    <a:pt x="106" y="100"/>
                    <a:pt x="106" y="100"/>
                  </a:cubicBezTo>
                  <a:cubicBezTo>
                    <a:pt x="106" y="105"/>
                    <a:pt x="106" y="105"/>
                    <a:pt x="106" y="105"/>
                  </a:cubicBezTo>
                  <a:cubicBezTo>
                    <a:pt x="88" y="94"/>
                    <a:pt x="76" y="94"/>
                    <a:pt x="65" y="11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6" y="164"/>
                    <a:pt x="0" y="181"/>
                    <a:pt x="6" y="193"/>
                  </a:cubicBezTo>
                  <a:cubicBezTo>
                    <a:pt x="100" y="281"/>
                    <a:pt x="100" y="281"/>
                    <a:pt x="100" y="281"/>
                  </a:cubicBezTo>
                  <a:cubicBezTo>
                    <a:pt x="170" y="357"/>
                    <a:pt x="170" y="357"/>
                    <a:pt x="170" y="357"/>
                  </a:cubicBezTo>
                  <a:cubicBezTo>
                    <a:pt x="187" y="375"/>
                    <a:pt x="205" y="375"/>
                    <a:pt x="223" y="357"/>
                  </a:cubicBezTo>
                  <a:cubicBezTo>
                    <a:pt x="468" y="111"/>
                    <a:pt x="468" y="111"/>
                    <a:pt x="468" y="111"/>
                  </a:cubicBezTo>
                  <a:cubicBezTo>
                    <a:pt x="480" y="94"/>
                    <a:pt x="480" y="82"/>
                    <a:pt x="468" y="64"/>
                  </a:cubicBezTo>
                  <a:lnTo>
                    <a:pt x="421" y="1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69" name="Freeform 134"/>
            <p:cNvSpPr>
              <a:spLocks noChangeArrowheads="1"/>
            </p:cNvSpPr>
            <p:nvPr/>
          </p:nvSpPr>
          <p:spPr bwMode="auto">
            <a:xfrm>
              <a:off x="13117282" y="10345809"/>
              <a:ext cx="266027" cy="427316"/>
            </a:xfrm>
            <a:custGeom>
              <a:avLst/>
              <a:gdLst>
                <a:gd name="T0" fmla="*/ 340 w 364"/>
                <a:gd name="T1" fmla="*/ 76 h 586"/>
                <a:gd name="T2" fmla="*/ 340 w 364"/>
                <a:gd name="T3" fmla="*/ 76 h 586"/>
                <a:gd name="T4" fmla="*/ 281 w 364"/>
                <a:gd name="T5" fmla="*/ 18 h 586"/>
                <a:gd name="T6" fmla="*/ 187 w 364"/>
                <a:gd name="T7" fmla="*/ 0 h 586"/>
                <a:gd name="T8" fmla="*/ 53 w 364"/>
                <a:gd name="T9" fmla="*/ 47 h 586"/>
                <a:gd name="T10" fmla="*/ 53 w 364"/>
                <a:gd name="T11" fmla="*/ 47 h 586"/>
                <a:gd name="T12" fmla="*/ 0 w 364"/>
                <a:gd name="T13" fmla="*/ 170 h 586"/>
                <a:gd name="T14" fmla="*/ 0 w 364"/>
                <a:gd name="T15" fmla="*/ 182 h 586"/>
                <a:gd name="T16" fmla="*/ 12 w 364"/>
                <a:gd name="T17" fmla="*/ 182 h 586"/>
                <a:gd name="T18" fmla="*/ 105 w 364"/>
                <a:gd name="T19" fmla="*/ 182 h 586"/>
                <a:gd name="T20" fmla="*/ 117 w 364"/>
                <a:gd name="T21" fmla="*/ 182 h 586"/>
                <a:gd name="T22" fmla="*/ 117 w 364"/>
                <a:gd name="T23" fmla="*/ 170 h 586"/>
                <a:gd name="T24" fmla="*/ 135 w 364"/>
                <a:gd name="T25" fmla="*/ 129 h 586"/>
                <a:gd name="T26" fmla="*/ 181 w 364"/>
                <a:gd name="T27" fmla="*/ 111 h 586"/>
                <a:gd name="T28" fmla="*/ 228 w 364"/>
                <a:gd name="T29" fmla="*/ 129 h 586"/>
                <a:gd name="T30" fmla="*/ 240 w 364"/>
                <a:gd name="T31" fmla="*/ 152 h 586"/>
                <a:gd name="T32" fmla="*/ 234 w 364"/>
                <a:gd name="T33" fmla="*/ 176 h 586"/>
                <a:gd name="T34" fmla="*/ 187 w 364"/>
                <a:gd name="T35" fmla="*/ 223 h 586"/>
                <a:gd name="T36" fmla="*/ 193 w 364"/>
                <a:gd name="T37" fmla="*/ 223 h 586"/>
                <a:gd name="T38" fmla="*/ 129 w 364"/>
                <a:gd name="T39" fmla="*/ 299 h 586"/>
                <a:gd name="T40" fmla="*/ 111 w 364"/>
                <a:gd name="T41" fmla="*/ 392 h 586"/>
                <a:gd name="T42" fmla="*/ 111 w 364"/>
                <a:gd name="T43" fmla="*/ 410 h 586"/>
                <a:gd name="T44" fmla="*/ 117 w 364"/>
                <a:gd name="T45" fmla="*/ 416 h 586"/>
                <a:gd name="T46" fmla="*/ 123 w 364"/>
                <a:gd name="T47" fmla="*/ 422 h 586"/>
                <a:gd name="T48" fmla="*/ 222 w 364"/>
                <a:gd name="T49" fmla="*/ 422 h 586"/>
                <a:gd name="T50" fmla="*/ 234 w 364"/>
                <a:gd name="T51" fmla="*/ 416 h 586"/>
                <a:gd name="T52" fmla="*/ 234 w 364"/>
                <a:gd name="T53" fmla="*/ 410 h 586"/>
                <a:gd name="T54" fmla="*/ 240 w 364"/>
                <a:gd name="T55" fmla="*/ 357 h 586"/>
                <a:gd name="T56" fmla="*/ 240 w 364"/>
                <a:gd name="T57" fmla="*/ 357 h 586"/>
                <a:gd name="T58" fmla="*/ 252 w 364"/>
                <a:gd name="T59" fmla="*/ 334 h 586"/>
                <a:gd name="T60" fmla="*/ 252 w 364"/>
                <a:gd name="T61" fmla="*/ 334 h 586"/>
                <a:gd name="T62" fmla="*/ 293 w 364"/>
                <a:gd name="T63" fmla="*/ 293 h 586"/>
                <a:gd name="T64" fmla="*/ 334 w 364"/>
                <a:gd name="T65" fmla="*/ 246 h 586"/>
                <a:gd name="T66" fmla="*/ 357 w 364"/>
                <a:gd name="T67" fmla="*/ 205 h 586"/>
                <a:gd name="T68" fmla="*/ 363 w 364"/>
                <a:gd name="T69" fmla="*/ 158 h 586"/>
                <a:gd name="T70" fmla="*/ 340 w 364"/>
                <a:gd name="T71" fmla="*/ 76 h 586"/>
                <a:gd name="T72" fmla="*/ 228 w 364"/>
                <a:gd name="T73" fmla="*/ 457 h 586"/>
                <a:gd name="T74" fmla="*/ 228 w 364"/>
                <a:gd name="T75" fmla="*/ 457 h 586"/>
                <a:gd name="T76" fmla="*/ 176 w 364"/>
                <a:gd name="T77" fmla="*/ 439 h 586"/>
                <a:gd name="T78" fmla="*/ 123 w 364"/>
                <a:gd name="T79" fmla="*/ 457 h 586"/>
                <a:gd name="T80" fmla="*/ 123 w 364"/>
                <a:gd name="T81" fmla="*/ 457 h 586"/>
                <a:gd name="T82" fmla="*/ 100 w 364"/>
                <a:gd name="T83" fmla="*/ 509 h 586"/>
                <a:gd name="T84" fmla="*/ 123 w 364"/>
                <a:gd name="T85" fmla="*/ 568 h 586"/>
                <a:gd name="T86" fmla="*/ 176 w 364"/>
                <a:gd name="T87" fmla="*/ 585 h 586"/>
                <a:gd name="T88" fmla="*/ 228 w 364"/>
                <a:gd name="T89" fmla="*/ 568 h 586"/>
                <a:gd name="T90" fmla="*/ 228 w 364"/>
                <a:gd name="T91" fmla="*/ 562 h 586"/>
                <a:gd name="T92" fmla="*/ 252 w 364"/>
                <a:gd name="T93" fmla="*/ 509 h 586"/>
                <a:gd name="T94" fmla="*/ 228 w 364"/>
                <a:gd name="T95" fmla="*/ 457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4" h="586">
                  <a:moveTo>
                    <a:pt x="340" y="76"/>
                  </a:moveTo>
                  <a:lnTo>
                    <a:pt x="340" y="76"/>
                  </a:lnTo>
                  <a:cubicBezTo>
                    <a:pt x="328" y="53"/>
                    <a:pt x="304" y="29"/>
                    <a:pt x="281" y="18"/>
                  </a:cubicBezTo>
                  <a:cubicBezTo>
                    <a:pt x="252" y="6"/>
                    <a:pt x="222" y="0"/>
                    <a:pt x="187" y="0"/>
                  </a:cubicBezTo>
                  <a:cubicBezTo>
                    <a:pt x="129" y="0"/>
                    <a:pt x="82" y="12"/>
                    <a:pt x="53" y="47"/>
                  </a:cubicBezTo>
                  <a:lnTo>
                    <a:pt x="53" y="47"/>
                  </a:lnTo>
                  <a:cubicBezTo>
                    <a:pt x="18" y="76"/>
                    <a:pt x="0" y="117"/>
                    <a:pt x="0" y="170"/>
                  </a:cubicBezTo>
                  <a:cubicBezTo>
                    <a:pt x="0" y="176"/>
                    <a:pt x="0" y="176"/>
                    <a:pt x="0" y="182"/>
                  </a:cubicBezTo>
                  <a:cubicBezTo>
                    <a:pt x="6" y="182"/>
                    <a:pt x="6" y="182"/>
                    <a:pt x="12" y="182"/>
                  </a:cubicBezTo>
                  <a:cubicBezTo>
                    <a:pt x="105" y="182"/>
                    <a:pt x="105" y="182"/>
                    <a:pt x="105" y="182"/>
                  </a:cubicBezTo>
                  <a:cubicBezTo>
                    <a:pt x="111" y="182"/>
                    <a:pt x="111" y="182"/>
                    <a:pt x="117" y="182"/>
                  </a:cubicBezTo>
                  <a:cubicBezTo>
                    <a:pt x="117" y="176"/>
                    <a:pt x="117" y="176"/>
                    <a:pt x="117" y="170"/>
                  </a:cubicBezTo>
                  <a:cubicBezTo>
                    <a:pt x="117" y="152"/>
                    <a:pt x="123" y="141"/>
                    <a:pt x="135" y="129"/>
                  </a:cubicBezTo>
                  <a:cubicBezTo>
                    <a:pt x="146" y="117"/>
                    <a:pt x="164" y="111"/>
                    <a:pt x="181" y="111"/>
                  </a:cubicBezTo>
                  <a:cubicBezTo>
                    <a:pt x="199" y="111"/>
                    <a:pt x="217" y="117"/>
                    <a:pt x="228" y="129"/>
                  </a:cubicBezTo>
                  <a:cubicBezTo>
                    <a:pt x="234" y="135"/>
                    <a:pt x="240" y="141"/>
                    <a:pt x="240" y="152"/>
                  </a:cubicBezTo>
                  <a:cubicBezTo>
                    <a:pt x="240" y="164"/>
                    <a:pt x="240" y="170"/>
                    <a:pt x="234" y="176"/>
                  </a:cubicBezTo>
                  <a:cubicBezTo>
                    <a:pt x="228" y="188"/>
                    <a:pt x="217" y="199"/>
                    <a:pt x="187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64" y="246"/>
                    <a:pt x="146" y="269"/>
                    <a:pt x="129" y="299"/>
                  </a:cubicBezTo>
                  <a:cubicBezTo>
                    <a:pt x="117" y="328"/>
                    <a:pt x="111" y="357"/>
                    <a:pt x="111" y="392"/>
                  </a:cubicBezTo>
                  <a:cubicBezTo>
                    <a:pt x="111" y="410"/>
                    <a:pt x="111" y="410"/>
                    <a:pt x="111" y="410"/>
                  </a:cubicBezTo>
                  <a:cubicBezTo>
                    <a:pt x="111" y="410"/>
                    <a:pt x="111" y="416"/>
                    <a:pt x="117" y="416"/>
                  </a:cubicBezTo>
                  <a:cubicBezTo>
                    <a:pt x="117" y="422"/>
                    <a:pt x="123" y="422"/>
                    <a:pt x="123" y="422"/>
                  </a:cubicBezTo>
                  <a:cubicBezTo>
                    <a:pt x="222" y="422"/>
                    <a:pt x="222" y="422"/>
                    <a:pt x="222" y="422"/>
                  </a:cubicBezTo>
                  <a:cubicBezTo>
                    <a:pt x="222" y="422"/>
                    <a:pt x="228" y="422"/>
                    <a:pt x="234" y="416"/>
                  </a:cubicBezTo>
                  <a:lnTo>
                    <a:pt x="234" y="410"/>
                  </a:lnTo>
                  <a:cubicBezTo>
                    <a:pt x="234" y="386"/>
                    <a:pt x="240" y="369"/>
                    <a:pt x="240" y="357"/>
                  </a:cubicBezTo>
                  <a:lnTo>
                    <a:pt x="240" y="357"/>
                  </a:lnTo>
                  <a:cubicBezTo>
                    <a:pt x="246" y="345"/>
                    <a:pt x="246" y="340"/>
                    <a:pt x="252" y="334"/>
                  </a:cubicBezTo>
                  <a:lnTo>
                    <a:pt x="252" y="334"/>
                  </a:lnTo>
                  <a:cubicBezTo>
                    <a:pt x="258" y="322"/>
                    <a:pt x="269" y="310"/>
                    <a:pt x="293" y="293"/>
                  </a:cubicBezTo>
                  <a:cubicBezTo>
                    <a:pt x="310" y="275"/>
                    <a:pt x="328" y="258"/>
                    <a:pt x="334" y="246"/>
                  </a:cubicBezTo>
                  <a:cubicBezTo>
                    <a:pt x="346" y="234"/>
                    <a:pt x="351" y="217"/>
                    <a:pt x="357" y="205"/>
                  </a:cubicBezTo>
                  <a:cubicBezTo>
                    <a:pt x="363" y="188"/>
                    <a:pt x="363" y="170"/>
                    <a:pt x="363" y="158"/>
                  </a:cubicBezTo>
                  <a:cubicBezTo>
                    <a:pt x="363" y="129"/>
                    <a:pt x="357" y="100"/>
                    <a:pt x="340" y="76"/>
                  </a:cubicBezTo>
                  <a:close/>
                  <a:moveTo>
                    <a:pt x="228" y="457"/>
                  </a:moveTo>
                  <a:lnTo>
                    <a:pt x="228" y="457"/>
                  </a:lnTo>
                  <a:cubicBezTo>
                    <a:pt x="217" y="445"/>
                    <a:pt x="199" y="439"/>
                    <a:pt x="176" y="439"/>
                  </a:cubicBezTo>
                  <a:cubicBezTo>
                    <a:pt x="158" y="439"/>
                    <a:pt x="135" y="445"/>
                    <a:pt x="123" y="457"/>
                  </a:cubicBezTo>
                  <a:lnTo>
                    <a:pt x="123" y="457"/>
                  </a:lnTo>
                  <a:cubicBezTo>
                    <a:pt x="105" y="474"/>
                    <a:pt x="100" y="492"/>
                    <a:pt x="100" y="509"/>
                  </a:cubicBezTo>
                  <a:cubicBezTo>
                    <a:pt x="100" y="533"/>
                    <a:pt x="105" y="550"/>
                    <a:pt x="123" y="568"/>
                  </a:cubicBezTo>
                  <a:cubicBezTo>
                    <a:pt x="135" y="579"/>
                    <a:pt x="158" y="585"/>
                    <a:pt x="176" y="585"/>
                  </a:cubicBezTo>
                  <a:cubicBezTo>
                    <a:pt x="199" y="585"/>
                    <a:pt x="217" y="579"/>
                    <a:pt x="228" y="568"/>
                  </a:cubicBezTo>
                  <a:cubicBezTo>
                    <a:pt x="228" y="568"/>
                    <a:pt x="228" y="568"/>
                    <a:pt x="228" y="562"/>
                  </a:cubicBezTo>
                  <a:cubicBezTo>
                    <a:pt x="246" y="550"/>
                    <a:pt x="252" y="533"/>
                    <a:pt x="252" y="509"/>
                  </a:cubicBezTo>
                  <a:cubicBezTo>
                    <a:pt x="252" y="492"/>
                    <a:pt x="246" y="474"/>
                    <a:pt x="228" y="4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70" name="Freeform 187"/>
            <p:cNvSpPr>
              <a:spLocks noChangeArrowheads="1"/>
            </p:cNvSpPr>
            <p:nvPr/>
          </p:nvSpPr>
          <p:spPr bwMode="auto">
            <a:xfrm>
              <a:off x="13008269" y="9606747"/>
              <a:ext cx="350377" cy="268692"/>
            </a:xfrm>
            <a:custGeom>
              <a:avLst/>
              <a:gdLst>
                <a:gd name="T0" fmla="*/ 422 w 481"/>
                <a:gd name="T1" fmla="*/ 12 h 370"/>
                <a:gd name="T2" fmla="*/ 422 w 481"/>
                <a:gd name="T3" fmla="*/ 12 h 370"/>
                <a:gd name="T4" fmla="*/ 369 w 481"/>
                <a:gd name="T5" fmla="*/ 12 h 370"/>
                <a:gd name="T6" fmla="*/ 199 w 481"/>
                <a:gd name="T7" fmla="*/ 187 h 370"/>
                <a:gd name="T8" fmla="*/ 193 w 481"/>
                <a:gd name="T9" fmla="*/ 187 h 370"/>
                <a:gd name="T10" fmla="*/ 106 w 481"/>
                <a:gd name="T11" fmla="*/ 100 h 370"/>
                <a:gd name="T12" fmla="*/ 106 w 481"/>
                <a:gd name="T13" fmla="*/ 100 h 370"/>
                <a:gd name="T14" fmla="*/ 65 w 481"/>
                <a:gd name="T15" fmla="*/ 105 h 370"/>
                <a:gd name="T16" fmla="*/ 18 w 481"/>
                <a:gd name="T17" fmla="*/ 152 h 370"/>
                <a:gd name="T18" fmla="*/ 12 w 481"/>
                <a:gd name="T19" fmla="*/ 187 h 370"/>
                <a:gd name="T20" fmla="*/ 100 w 481"/>
                <a:gd name="T21" fmla="*/ 281 h 370"/>
                <a:gd name="T22" fmla="*/ 170 w 481"/>
                <a:gd name="T23" fmla="*/ 351 h 370"/>
                <a:gd name="T24" fmla="*/ 223 w 481"/>
                <a:gd name="T25" fmla="*/ 351 h 370"/>
                <a:gd name="T26" fmla="*/ 468 w 481"/>
                <a:gd name="T27" fmla="*/ 111 h 370"/>
                <a:gd name="T28" fmla="*/ 468 w 481"/>
                <a:gd name="T29" fmla="*/ 59 h 370"/>
                <a:gd name="T30" fmla="*/ 422 w 481"/>
                <a:gd name="T31" fmla="*/ 1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1" h="370">
                  <a:moveTo>
                    <a:pt x="422" y="12"/>
                  </a:moveTo>
                  <a:lnTo>
                    <a:pt x="422" y="12"/>
                  </a:lnTo>
                  <a:cubicBezTo>
                    <a:pt x="404" y="0"/>
                    <a:pt x="386" y="0"/>
                    <a:pt x="369" y="12"/>
                  </a:cubicBezTo>
                  <a:cubicBezTo>
                    <a:pt x="199" y="187"/>
                    <a:pt x="199" y="187"/>
                    <a:pt x="199" y="187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106" y="100"/>
                    <a:pt x="106" y="100"/>
                    <a:pt x="106" y="100"/>
                  </a:cubicBezTo>
                  <a:lnTo>
                    <a:pt x="106" y="100"/>
                  </a:lnTo>
                  <a:cubicBezTo>
                    <a:pt x="88" y="88"/>
                    <a:pt x="76" y="94"/>
                    <a:pt x="65" y="105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6" y="164"/>
                    <a:pt x="0" y="176"/>
                    <a:pt x="12" y="187"/>
                  </a:cubicBezTo>
                  <a:cubicBezTo>
                    <a:pt x="100" y="281"/>
                    <a:pt x="100" y="281"/>
                    <a:pt x="100" y="281"/>
                  </a:cubicBezTo>
                  <a:cubicBezTo>
                    <a:pt x="170" y="351"/>
                    <a:pt x="170" y="351"/>
                    <a:pt x="170" y="351"/>
                  </a:cubicBezTo>
                  <a:cubicBezTo>
                    <a:pt x="188" y="369"/>
                    <a:pt x="205" y="369"/>
                    <a:pt x="223" y="351"/>
                  </a:cubicBezTo>
                  <a:cubicBezTo>
                    <a:pt x="468" y="111"/>
                    <a:pt x="468" y="111"/>
                    <a:pt x="468" y="111"/>
                  </a:cubicBezTo>
                  <a:cubicBezTo>
                    <a:pt x="480" y="94"/>
                    <a:pt x="480" y="76"/>
                    <a:pt x="468" y="59"/>
                  </a:cubicBezTo>
                  <a:lnTo>
                    <a:pt x="422" y="12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grpSp>
          <p:nvGrpSpPr>
            <p:cNvPr id="371" name="Group 370"/>
            <p:cNvGrpSpPr/>
            <p:nvPr/>
          </p:nvGrpSpPr>
          <p:grpSpPr>
            <a:xfrm flipH="1">
              <a:off x="18248965" y="10462351"/>
              <a:ext cx="363068" cy="190998"/>
              <a:chOff x="6568241" y="9654441"/>
              <a:chExt cx="304164" cy="160123"/>
            </a:xfrm>
            <a:solidFill>
              <a:schemeClr val="accent2"/>
            </a:solidFill>
          </p:grpSpPr>
          <p:sp>
            <p:nvSpPr>
              <p:cNvPr id="372" name="Freeform 103"/>
              <p:cNvSpPr>
                <a:spLocks noChangeArrowheads="1"/>
              </p:cNvSpPr>
              <p:nvPr/>
            </p:nvSpPr>
            <p:spPr bwMode="auto">
              <a:xfrm>
                <a:off x="6568241" y="9654441"/>
                <a:ext cx="304164" cy="160123"/>
              </a:xfrm>
              <a:custGeom>
                <a:avLst/>
                <a:gdLst>
                  <a:gd name="T0" fmla="*/ 497 w 498"/>
                  <a:gd name="T1" fmla="*/ 0 h 264"/>
                  <a:gd name="T2" fmla="*/ 41 w 498"/>
                  <a:gd name="T3" fmla="*/ 0 h 264"/>
                  <a:gd name="T4" fmla="*/ 41 w 498"/>
                  <a:gd name="T5" fmla="*/ 47 h 264"/>
                  <a:gd name="T6" fmla="*/ 0 w 498"/>
                  <a:gd name="T7" fmla="*/ 47 h 264"/>
                  <a:gd name="T8" fmla="*/ 0 w 498"/>
                  <a:gd name="T9" fmla="*/ 210 h 264"/>
                  <a:gd name="T10" fmla="*/ 41 w 498"/>
                  <a:gd name="T11" fmla="*/ 210 h 264"/>
                  <a:gd name="T12" fmla="*/ 41 w 498"/>
                  <a:gd name="T13" fmla="*/ 263 h 264"/>
                  <a:gd name="T14" fmla="*/ 491 w 498"/>
                  <a:gd name="T15" fmla="*/ 263 h 264"/>
                  <a:gd name="T16" fmla="*/ 491 w 498"/>
                  <a:gd name="T17" fmla="*/ 263 h 264"/>
                  <a:gd name="T18" fmla="*/ 497 w 498"/>
                  <a:gd name="T19" fmla="*/ 263 h 264"/>
                  <a:gd name="T20" fmla="*/ 497 w 498"/>
                  <a:gd name="T21" fmla="*/ 0 h 264"/>
                  <a:gd name="T22" fmla="*/ 82 w 498"/>
                  <a:gd name="T23" fmla="*/ 35 h 264"/>
                  <a:gd name="T24" fmla="*/ 456 w 498"/>
                  <a:gd name="T25" fmla="*/ 35 h 264"/>
                  <a:gd name="T26" fmla="*/ 456 w 498"/>
                  <a:gd name="T27" fmla="*/ 228 h 264"/>
                  <a:gd name="T28" fmla="*/ 82 w 498"/>
                  <a:gd name="T29" fmla="*/ 228 h 264"/>
                  <a:gd name="T30" fmla="*/ 82 w 498"/>
                  <a:gd name="T31" fmla="*/ 35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8" h="264">
                    <a:moveTo>
                      <a:pt x="497" y="0"/>
                    </a:moveTo>
                    <a:lnTo>
                      <a:pt x="41" y="0"/>
                    </a:lnTo>
                    <a:lnTo>
                      <a:pt x="41" y="47"/>
                    </a:lnTo>
                    <a:lnTo>
                      <a:pt x="0" y="47"/>
                    </a:lnTo>
                    <a:lnTo>
                      <a:pt x="0" y="210"/>
                    </a:lnTo>
                    <a:lnTo>
                      <a:pt x="41" y="210"/>
                    </a:lnTo>
                    <a:lnTo>
                      <a:pt x="41" y="263"/>
                    </a:lnTo>
                    <a:lnTo>
                      <a:pt x="491" y="263"/>
                    </a:lnTo>
                    <a:lnTo>
                      <a:pt x="491" y="263"/>
                    </a:lnTo>
                    <a:lnTo>
                      <a:pt x="497" y="263"/>
                    </a:lnTo>
                    <a:lnTo>
                      <a:pt x="497" y="0"/>
                    </a:lnTo>
                    <a:close/>
                    <a:moveTo>
                      <a:pt x="82" y="35"/>
                    </a:moveTo>
                    <a:lnTo>
                      <a:pt x="456" y="35"/>
                    </a:lnTo>
                    <a:lnTo>
                      <a:pt x="456" y="228"/>
                    </a:lnTo>
                    <a:lnTo>
                      <a:pt x="82" y="228"/>
                    </a:lnTo>
                    <a:lnTo>
                      <a:pt x="82" y="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73" name="Freeform 104"/>
              <p:cNvSpPr>
                <a:spLocks noChangeArrowheads="1"/>
              </p:cNvSpPr>
              <p:nvPr/>
            </p:nvSpPr>
            <p:spPr bwMode="auto">
              <a:xfrm>
                <a:off x="6742049" y="9687007"/>
                <a:ext cx="38021" cy="92274"/>
              </a:xfrm>
              <a:custGeom>
                <a:avLst/>
                <a:gdLst>
                  <a:gd name="T0" fmla="*/ 64 w 65"/>
                  <a:gd name="T1" fmla="*/ 153 h 154"/>
                  <a:gd name="T2" fmla="*/ 0 w 65"/>
                  <a:gd name="T3" fmla="*/ 153 h 154"/>
                  <a:gd name="T4" fmla="*/ 0 w 65"/>
                  <a:gd name="T5" fmla="*/ 0 h 154"/>
                  <a:gd name="T6" fmla="*/ 64 w 65"/>
                  <a:gd name="T7" fmla="*/ 0 h 154"/>
                  <a:gd name="T8" fmla="*/ 64 w 65"/>
                  <a:gd name="T9" fmla="*/ 153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54">
                    <a:moveTo>
                      <a:pt x="64" y="153"/>
                    </a:moveTo>
                    <a:lnTo>
                      <a:pt x="0" y="153"/>
                    </a:lnTo>
                    <a:lnTo>
                      <a:pt x="0" y="0"/>
                    </a:lnTo>
                    <a:lnTo>
                      <a:pt x="64" y="0"/>
                    </a:lnTo>
                    <a:lnTo>
                      <a:pt x="64" y="153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74" name="Freeform 105"/>
              <p:cNvSpPr>
                <a:spLocks noChangeArrowheads="1"/>
              </p:cNvSpPr>
              <p:nvPr/>
            </p:nvSpPr>
            <p:spPr bwMode="auto">
              <a:xfrm>
                <a:off x="6687734" y="9687007"/>
                <a:ext cx="38021" cy="92274"/>
              </a:xfrm>
              <a:custGeom>
                <a:avLst/>
                <a:gdLst>
                  <a:gd name="T0" fmla="*/ 64 w 65"/>
                  <a:gd name="T1" fmla="*/ 153 h 154"/>
                  <a:gd name="T2" fmla="*/ 0 w 65"/>
                  <a:gd name="T3" fmla="*/ 153 h 154"/>
                  <a:gd name="T4" fmla="*/ 0 w 65"/>
                  <a:gd name="T5" fmla="*/ 0 h 154"/>
                  <a:gd name="T6" fmla="*/ 64 w 65"/>
                  <a:gd name="T7" fmla="*/ 0 h 154"/>
                  <a:gd name="T8" fmla="*/ 64 w 65"/>
                  <a:gd name="T9" fmla="*/ 153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54">
                    <a:moveTo>
                      <a:pt x="64" y="153"/>
                    </a:moveTo>
                    <a:lnTo>
                      <a:pt x="0" y="153"/>
                    </a:lnTo>
                    <a:lnTo>
                      <a:pt x="0" y="0"/>
                    </a:lnTo>
                    <a:lnTo>
                      <a:pt x="64" y="0"/>
                    </a:lnTo>
                    <a:lnTo>
                      <a:pt x="64" y="153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75" name="Freeform 106"/>
              <p:cNvSpPr>
                <a:spLocks noChangeArrowheads="1"/>
              </p:cNvSpPr>
              <p:nvPr/>
            </p:nvSpPr>
            <p:spPr bwMode="auto">
              <a:xfrm>
                <a:off x="6633419" y="9687007"/>
                <a:ext cx="35304" cy="92274"/>
              </a:xfrm>
              <a:custGeom>
                <a:avLst/>
                <a:gdLst>
                  <a:gd name="T0" fmla="*/ 59 w 60"/>
                  <a:gd name="T1" fmla="*/ 153 h 154"/>
                  <a:gd name="T2" fmla="*/ 0 w 60"/>
                  <a:gd name="T3" fmla="*/ 153 h 154"/>
                  <a:gd name="T4" fmla="*/ 0 w 60"/>
                  <a:gd name="T5" fmla="*/ 0 h 154"/>
                  <a:gd name="T6" fmla="*/ 59 w 60"/>
                  <a:gd name="T7" fmla="*/ 0 h 154"/>
                  <a:gd name="T8" fmla="*/ 59 w 60"/>
                  <a:gd name="T9" fmla="*/ 153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54">
                    <a:moveTo>
                      <a:pt x="59" y="153"/>
                    </a:moveTo>
                    <a:lnTo>
                      <a:pt x="0" y="153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53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76" name="Freeform 107"/>
              <p:cNvSpPr>
                <a:spLocks noChangeArrowheads="1"/>
              </p:cNvSpPr>
              <p:nvPr/>
            </p:nvSpPr>
            <p:spPr bwMode="auto">
              <a:xfrm>
                <a:off x="6799080" y="9687007"/>
                <a:ext cx="35304" cy="92274"/>
              </a:xfrm>
              <a:custGeom>
                <a:avLst/>
                <a:gdLst>
                  <a:gd name="T0" fmla="*/ 59 w 60"/>
                  <a:gd name="T1" fmla="*/ 153 h 154"/>
                  <a:gd name="T2" fmla="*/ 0 w 60"/>
                  <a:gd name="T3" fmla="*/ 153 h 154"/>
                  <a:gd name="T4" fmla="*/ 0 w 60"/>
                  <a:gd name="T5" fmla="*/ 0 h 154"/>
                  <a:gd name="T6" fmla="*/ 59 w 60"/>
                  <a:gd name="T7" fmla="*/ 0 h 154"/>
                  <a:gd name="T8" fmla="*/ 59 w 60"/>
                  <a:gd name="T9" fmla="*/ 153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54">
                    <a:moveTo>
                      <a:pt x="59" y="153"/>
                    </a:moveTo>
                    <a:lnTo>
                      <a:pt x="0" y="153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53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77" name="Freeform 221"/>
              <p:cNvSpPr>
                <a:spLocks noChangeArrowheads="1"/>
              </p:cNvSpPr>
              <p:nvPr/>
            </p:nvSpPr>
            <p:spPr bwMode="auto">
              <a:xfrm>
                <a:off x="6568241" y="9654441"/>
                <a:ext cx="304164" cy="160123"/>
              </a:xfrm>
              <a:custGeom>
                <a:avLst/>
                <a:gdLst>
                  <a:gd name="T0" fmla="*/ 497 w 498"/>
                  <a:gd name="T1" fmla="*/ 0 h 264"/>
                  <a:gd name="T2" fmla="*/ 41 w 498"/>
                  <a:gd name="T3" fmla="*/ 0 h 264"/>
                  <a:gd name="T4" fmla="*/ 41 w 498"/>
                  <a:gd name="T5" fmla="*/ 47 h 264"/>
                  <a:gd name="T6" fmla="*/ 0 w 498"/>
                  <a:gd name="T7" fmla="*/ 47 h 264"/>
                  <a:gd name="T8" fmla="*/ 0 w 498"/>
                  <a:gd name="T9" fmla="*/ 210 h 264"/>
                  <a:gd name="T10" fmla="*/ 41 w 498"/>
                  <a:gd name="T11" fmla="*/ 210 h 264"/>
                  <a:gd name="T12" fmla="*/ 41 w 498"/>
                  <a:gd name="T13" fmla="*/ 263 h 264"/>
                  <a:gd name="T14" fmla="*/ 491 w 498"/>
                  <a:gd name="T15" fmla="*/ 263 h 264"/>
                  <a:gd name="T16" fmla="*/ 491 w 498"/>
                  <a:gd name="T17" fmla="*/ 263 h 264"/>
                  <a:gd name="T18" fmla="*/ 497 w 498"/>
                  <a:gd name="T19" fmla="*/ 263 h 264"/>
                  <a:gd name="T20" fmla="*/ 497 w 498"/>
                  <a:gd name="T21" fmla="*/ 0 h 264"/>
                  <a:gd name="T22" fmla="*/ 82 w 498"/>
                  <a:gd name="T23" fmla="*/ 35 h 264"/>
                  <a:gd name="T24" fmla="*/ 456 w 498"/>
                  <a:gd name="T25" fmla="*/ 35 h 264"/>
                  <a:gd name="T26" fmla="*/ 456 w 498"/>
                  <a:gd name="T27" fmla="*/ 228 h 264"/>
                  <a:gd name="T28" fmla="*/ 82 w 498"/>
                  <a:gd name="T29" fmla="*/ 228 h 264"/>
                  <a:gd name="T30" fmla="*/ 82 w 498"/>
                  <a:gd name="T31" fmla="*/ 35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8" h="264">
                    <a:moveTo>
                      <a:pt x="497" y="0"/>
                    </a:moveTo>
                    <a:lnTo>
                      <a:pt x="41" y="0"/>
                    </a:lnTo>
                    <a:lnTo>
                      <a:pt x="41" y="47"/>
                    </a:lnTo>
                    <a:lnTo>
                      <a:pt x="0" y="47"/>
                    </a:lnTo>
                    <a:lnTo>
                      <a:pt x="0" y="210"/>
                    </a:lnTo>
                    <a:lnTo>
                      <a:pt x="41" y="210"/>
                    </a:lnTo>
                    <a:lnTo>
                      <a:pt x="41" y="263"/>
                    </a:lnTo>
                    <a:lnTo>
                      <a:pt x="491" y="263"/>
                    </a:lnTo>
                    <a:lnTo>
                      <a:pt x="491" y="263"/>
                    </a:lnTo>
                    <a:lnTo>
                      <a:pt x="497" y="263"/>
                    </a:lnTo>
                    <a:lnTo>
                      <a:pt x="497" y="0"/>
                    </a:lnTo>
                    <a:close/>
                    <a:moveTo>
                      <a:pt x="82" y="35"/>
                    </a:moveTo>
                    <a:lnTo>
                      <a:pt x="456" y="35"/>
                    </a:lnTo>
                    <a:lnTo>
                      <a:pt x="456" y="228"/>
                    </a:lnTo>
                    <a:lnTo>
                      <a:pt x="82" y="228"/>
                    </a:lnTo>
                    <a:lnTo>
                      <a:pt x="82" y="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78" name="Freeform 223"/>
              <p:cNvSpPr>
                <a:spLocks noChangeArrowheads="1"/>
              </p:cNvSpPr>
              <p:nvPr/>
            </p:nvSpPr>
            <p:spPr bwMode="auto">
              <a:xfrm>
                <a:off x="6687734" y="9687007"/>
                <a:ext cx="38021" cy="92274"/>
              </a:xfrm>
              <a:custGeom>
                <a:avLst/>
                <a:gdLst>
                  <a:gd name="T0" fmla="*/ 64 w 65"/>
                  <a:gd name="T1" fmla="*/ 153 h 154"/>
                  <a:gd name="T2" fmla="*/ 0 w 65"/>
                  <a:gd name="T3" fmla="*/ 153 h 154"/>
                  <a:gd name="T4" fmla="*/ 0 w 65"/>
                  <a:gd name="T5" fmla="*/ 0 h 154"/>
                  <a:gd name="T6" fmla="*/ 64 w 65"/>
                  <a:gd name="T7" fmla="*/ 0 h 154"/>
                  <a:gd name="T8" fmla="*/ 64 w 65"/>
                  <a:gd name="T9" fmla="*/ 153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54">
                    <a:moveTo>
                      <a:pt x="64" y="153"/>
                    </a:moveTo>
                    <a:lnTo>
                      <a:pt x="0" y="153"/>
                    </a:lnTo>
                    <a:lnTo>
                      <a:pt x="0" y="0"/>
                    </a:lnTo>
                    <a:lnTo>
                      <a:pt x="64" y="0"/>
                    </a:lnTo>
                    <a:lnTo>
                      <a:pt x="64" y="153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79" name="Freeform 224"/>
              <p:cNvSpPr>
                <a:spLocks noChangeArrowheads="1"/>
              </p:cNvSpPr>
              <p:nvPr/>
            </p:nvSpPr>
            <p:spPr bwMode="auto">
              <a:xfrm>
                <a:off x="6633419" y="9687007"/>
                <a:ext cx="35304" cy="92274"/>
              </a:xfrm>
              <a:custGeom>
                <a:avLst/>
                <a:gdLst>
                  <a:gd name="T0" fmla="*/ 59 w 60"/>
                  <a:gd name="T1" fmla="*/ 153 h 154"/>
                  <a:gd name="T2" fmla="*/ 0 w 60"/>
                  <a:gd name="T3" fmla="*/ 153 h 154"/>
                  <a:gd name="T4" fmla="*/ 0 w 60"/>
                  <a:gd name="T5" fmla="*/ 0 h 154"/>
                  <a:gd name="T6" fmla="*/ 59 w 60"/>
                  <a:gd name="T7" fmla="*/ 0 h 154"/>
                  <a:gd name="T8" fmla="*/ 59 w 60"/>
                  <a:gd name="T9" fmla="*/ 153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54">
                    <a:moveTo>
                      <a:pt x="59" y="153"/>
                    </a:moveTo>
                    <a:lnTo>
                      <a:pt x="0" y="153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53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80" name="Freeform 225"/>
              <p:cNvSpPr>
                <a:spLocks noChangeArrowheads="1"/>
              </p:cNvSpPr>
              <p:nvPr/>
            </p:nvSpPr>
            <p:spPr bwMode="auto">
              <a:xfrm>
                <a:off x="6799080" y="9687007"/>
                <a:ext cx="35304" cy="92274"/>
              </a:xfrm>
              <a:custGeom>
                <a:avLst/>
                <a:gdLst>
                  <a:gd name="T0" fmla="*/ 59 w 60"/>
                  <a:gd name="T1" fmla="*/ 153 h 154"/>
                  <a:gd name="T2" fmla="*/ 0 w 60"/>
                  <a:gd name="T3" fmla="*/ 153 h 154"/>
                  <a:gd name="T4" fmla="*/ 0 w 60"/>
                  <a:gd name="T5" fmla="*/ 0 h 154"/>
                  <a:gd name="T6" fmla="*/ 59 w 60"/>
                  <a:gd name="T7" fmla="*/ 0 h 154"/>
                  <a:gd name="T8" fmla="*/ 59 w 60"/>
                  <a:gd name="T9" fmla="*/ 153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54">
                    <a:moveTo>
                      <a:pt x="59" y="153"/>
                    </a:moveTo>
                    <a:lnTo>
                      <a:pt x="0" y="153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53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388" name="Group 387"/>
            <p:cNvGrpSpPr/>
            <p:nvPr/>
          </p:nvGrpSpPr>
          <p:grpSpPr>
            <a:xfrm>
              <a:off x="13945205" y="6624968"/>
              <a:ext cx="1613596" cy="1612524"/>
              <a:chOff x="9148206" y="6446556"/>
              <a:chExt cx="1303560" cy="1302694"/>
            </a:xfrm>
            <a:solidFill>
              <a:schemeClr val="accent2"/>
            </a:solidFill>
          </p:grpSpPr>
          <p:sp>
            <p:nvSpPr>
              <p:cNvPr id="392" name="Freeform 93"/>
              <p:cNvSpPr>
                <a:spLocks noChangeArrowheads="1"/>
              </p:cNvSpPr>
              <p:nvPr/>
            </p:nvSpPr>
            <p:spPr bwMode="auto">
              <a:xfrm>
                <a:off x="9148206" y="6446556"/>
                <a:ext cx="1303560" cy="1302694"/>
              </a:xfrm>
              <a:custGeom>
                <a:avLst/>
                <a:gdLst>
                  <a:gd name="T0" fmla="*/ 1060 w 2120"/>
                  <a:gd name="T1" fmla="*/ 0 h 2120"/>
                  <a:gd name="T2" fmla="*/ 1060 w 2120"/>
                  <a:gd name="T3" fmla="*/ 2119 h 2120"/>
                  <a:gd name="T4" fmla="*/ 1060 w 2120"/>
                  <a:gd name="T5" fmla="*/ 0 h 2120"/>
                  <a:gd name="T6" fmla="*/ 1013 w 2120"/>
                  <a:gd name="T7" fmla="*/ 106 h 2120"/>
                  <a:gd name="T8" fmla="*/ 1100 w 2120"/>
                  <a:gd name="T9" fmla="*/ 369 h 2120"/>
                  <a:gd name="T10" fmla="*/ 1013 w 2120"/>
                  <a:gd name="T11" fmla="*/ 106 h 2120"/>
                  <a:gd name="T12" fmla="*/ 592 w 2120"/>
                  <a:gd name="T13" fmla="*/ 229 h 2120"/>
                  <a:gd name="T14" fmla="*/ 703 w 2120"/>
                  <a:gd name="T15" fmla="*/ 468 h 2120"/>
                  <a:gd name="T16" fmla="*/ 592 w 2120"/>
                  <a:gd name="T17" fmla="*/ 229 h 2120"/>
                  <a:gd name="T18" fmla="*/ 234 w 2120"/>
                  <a:gd name="T19" fmla="*/ 574 h 2120"/>
                  <a:gd name="T20" fmla="*/ 457 w 2120"/>
                  <a:gd name="T21" fmla="*/ 726 h 2120"/>
                  <a:gd name="T22" fmla="*/ 234 w 2120"/>
                  <a:gd name="T23" fmla="*/ 574 h 2120"/>
                  <a:gd name="T24" fmla="*/ 106 w 2120"/>
                  <a:gd name="T25" fmla="*/ 1013 h 2120"/>
                  <a:gd name="T26" fmla="*/ 369 w 2120"/>
                  <a:gd name="T27" fmla="*/ 1106 h 2120"/>
                  <a:gd name="T28" fmla="*/ 106 w 2120"/>
                  <a:gd name="T29" fmla="*/ 1013 h 2120"/>
                  <a:gd name="T30" fmla="*/ 234 w 2120"/>
                  <a:gd name="T31" fmla="*/ 1545 h 2120"/>
                  <a:gd name="T32" fmla="*/ 457 w 2120"/>
                  <a:gd name="T33" fmla="*/ 1393 h 2120"/>
                  <a:gd name="T34" fmla="*/ 234 w 2120"/>
                  <a:gd name="T35" fmla="*/ 1545 h 2120"/>
                  <a:gd name="T36" fmla="*/ 592 w 2120"/>
                  <a:gd name="T37" fmla="*/ 1890 h 2120"/>
                  <a:gd name="T38" fmla="*/ 703 w 2120"/>
                  <a:gd name="T39" fmla="*/ 1650 h 2120"/>
                  <a:gd name="T40" fmla="*/ 592 w 2120"/>
                  <a:gd name="T41" fmla="*/ 1890 h 2120"/>
                  <a:gd name="T42" fmla="*/ 861 w 2120"/>
                  <a:gd name="T43" fmla="*/ 1270 h 2120"/>
                  <a:gd name="T44" fmla="*/ 586 w 2120"/>
                  <a:gd name="T45" fmla="*/ 1217 h 2120"/>
                  <a:gd name="T46" fmla="*/ 761 w 2120"/>
                  <a:gd name="T47" fmla="*/ 1007 h 2120"/>
                  <a:gd name="T48" fmla="*/ 615 w 2120"/>
                  <a:gd name="T49" fmla="*/ 983 h 2120"/>
                  <a:gd name="T50" fmla="*/ 714 w 2120"/>
                  <a:gd name="T51" fmla="*/ 878 h 2120"/>
                  <a:gd name="T52" fmla="*/ 749 w 2120"/>
                  <a:gd name="T53" fmla="*/ 1165 h 2120"/>
                  <a:gd name="T54" fmla="*/ 714 w 2120"/>
                  <a:gd name="T55" fmla="*/ 1194 h 2120"/>
                  <a:gd name="T56" fmla="*/ 861 w 2120"/>
                  <a:gd name="T57" fmla="*/ 1270 h 2120"/>
                  <a:gd name="T58" fmla="*/ 1100 w 2120"/>
                  <a:gd name="T59" fmla="*/ 2013 h 2120"/>
                  <a:gd name="T60" fmla="*/ 1013 w 2120"/>
                  <a:gd name="T61" fmla="*/ 1750 h 2120"/>
                  <a:gd name="T62" fmla="*/ 1100 w 2120"/>
                  <a:gd name="T63" fmla="*/ 2013 h 2120"/>
                  <a:gd name="T64" fmla="*/ 1206 w 2120"/>
                  <a:gd name="T65" fmla="*/ 1176 h 2120"/>
                  <a:gd name="T66" fmla="*/ 1159 w 2120"/>
                  <a:gd name="T67" fmla="*/ 1270 h 2120"/>
                  <a:gd name="T68" fmla="*/ 1071 w 2120"/>
                  <a:gd name="T69" fmla="*/ 1176 h 2120"/>
                  <a:gd name="T70" fmla="*/ 902 w 2120"/>
                  <a:gd name="T71" fmla="*/ 1118 h 2120"/>
                  <a:gd name="T72" fmla="*/ 1159 w 2120"/>
                  <a:gd name="T73" fmla="*/ 884 h 2120"/>
                  <a:gd name="T74" fmla="*/ 1206 w 2120"/>
                  <a:gd name="T75" fmla="*/ 1112 h 2120"/>
                  <a:gd name="T76" fmla="*/ 1346 w 2120"/>
                  <a:gd name="T77" fmla="*/ 1077 h 2120"/>
                  <a:gd name="T78" fmla="*/ 1346 w 2120"/>
                  <a:gd name="T79" fmla="*/ 1100 h 2120"/>
                  <a:gd name="T80" fmla="*/ 1253 w 2120"/>
                  <a:gd name="T81" fmla="*/ 1270 h 2120"/>
                  <a:gd name="T82" fmla="*/ 1346 w 2120"/>
                  <a:gd name="T83" fmla="*/ 849 h 2120"/>
                  <a:gd name="T84" fmla="*/ 1346 w 2120"/>
                  <a:gd name="T85" fmla="*/ 1013 h 2120"/>
                  <a:gd name="T86" fmla="*/ 1428 w 2120"/>
                  <a:gd name="T87" fmla="*/ 972 h 2120"/>
                  <a:gd name="T88" fmla="*/ 1528 w 2120"/>
                  <a:gd name="T89" fmla="*/ 1270 h 2120"/>
                  <a:gd name="T90" fmla="*/ 1440 w 2120"/>
                  <a:gd name="T91" fmla="*/ 1112 h 2120"/>
                  <a:gd name="T92" fmla="*/ 1346 w 2120"/>
                  <a:gd name="T93" fmla="*/ 1077 h 2120"/>
                  <a:gd name="T94" fmla="*/ 1522 w 2120"/>
                  <a:gd name="T95" fmla="*/ 1890 h 2120"/>
                  <a:gd name="T96" fmla="*/ 1411 w 2120"/>
                  <a:gd name="T97" fmla="*/ 1650 h 2120"/>
                  <a:gd name="T98" fmla="*/ 1522 w 2120"/>
                  <a:gd name="T99" fmla="*/ 1890 h 2120"/>
                  <a:gd name="T100" fmla="*/ 1411 w 2120"/>
                  <a:gd name="T101" fmla="*/ 468 h 2120"/>
                  <a:gd name="T102" fmla="*/ 1522 w 2120"/>
                  <a:gd name="T103" fmla="*/ 229 h 2120"/>
                  <a:gd name="T104" fmla="*/ 1411 w 2120"/>
                  <a:gd name="T105" fmla="*/ 468 h 2120"/>
                  <a:gd name="T106" fmla="*/ 1879 w 2120"/>
                  <a:gd name="T107" fmla="*/ 574 h 2120"/>
                  <a:gd name="T108" fmla="*/ 1662 w 2120"/>
                  <a:gd name="T109" fmla="*/ 726 h 2120"/>
                  <a:gd name="T110" fmla="*/ 1879 w 2120"/>
                  <a:gd name="T111" fmla="*/ 574 h 2120"/>
                  <a:gd name="T112" fmla="*/ 1879 w 2120"/>
                  <a:gd name="T113" fmla="*/ 1545 h 2120"/>
                  <a:gd name="T114" fmla="*/ 1662 w 2120"/>
                  <a:gd name="T115" fmla="*/ 1393 h 2120"/>
                  <a:gd name="T116" fmla="*/ 1879 w 2120"/>
                  <a:gd name="T117" fmla="*/ 1545 h 2120"/>
                  <a:gd name="T118" fmla="*/ 1744 w 2120"/>
                  <a:gd name="T119" fmla="*/ 1106 h 2120"/>
                  <a:gd name="T120" fmla="*/ 2013 w 2120"/>
                  <a:gd name="T121" fmla="*/ 1013 h 2120"/>
                  <a:gd name="T122" fmla="*/ 1744 w 2120"/>
                  <a:gd name="T123" fmla="*/ 1106 h 2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120" h="2120">
                    <a:moveTo>
                      <a:pt x="1060" y="0"/>
                    </a:moveTo>
                    <a:lnTo>
                      <a:pt x="1060" y="0"/>
                    </a:lnTo>
                    <a:cubicBezTo>
                      <a:pt x="474" y="0"/>
                      <a:pt x="0" y="474"/>
                      <a:pt x="0" y="1059"/>
                    </a:cubicBezTo>
                    <a:cubicBezTo>
                      <a:pt x="0" y="1644"/>
                      <a:pt x="474" y="2119"/>
                      <a:pt x="1060" y="2119"/>
                    </a:cubicBezTo>
                    <a:cubicBezTo>
                      <a:pt x="1645" y="2119"/>
                      <a:pt x="2119" y="1644"/>
                      <a:pt x="2119" y="1059"/>
                    </a:cubicBezTo>
                    <a:cubicBezTo>
                      <a:pt x="2119" y="474"/>
                      <a:pt x="1645" y="0"/>
                      <a:pt x="1060" y="0"/>
                    </a:cubicBezTo>
                    <a:close/>
                    <a:moveTo>
                      <a:pt x="1013" y="106"/>
                    </a:moveTo>
                    <a:lnTo>
                      <a:pt x="1013" y="106"/>
                    </a:lnTo>
                    <a:cubicBezTo>
                      <a:pt x="1100" y="106"/>
                      <a:pt x="1100" y="106"/>
                      <a:pt x="1100" y="106"/>
                    </a:cubicBezTo>
                    <a:cubicBezTo>
                      <a:pt x="1100" y="369"/>
                      <a:pt x="1100" y="369"/>
                      <a:pt x="1100" y="369"/>
                    </a:cubicBezTo>
                    <a:cubicBezTo>
                      <a:pt x="1013" y="369"/>
                      <a:pt x="1013" y="369"/>
                      <a:pt x="1013" y="369"/>
                    </a:cubicBezTo>
                    <a:lnTo>
                      <a:pt x="1013" y="106"/>
                    </a:lnTo>
                    <a:close/>
                    <a:moveTo>
                      <a:pt x="592" y="229"/>
                    </a:moveTo>
                    <a:lnTo>
                      <a:pt x="592" y="229"/>
                    </a:lnTo>
                    <a:cubicBezTo>
                      <a:pt x="720" y="457"/>
                      <a:pt x="720" y="457"/>
                      <a:pt x="720" y="457"/>
                    </a:cubicBezTo>
                    <a:cubicBezTo>
                      <a:pt x="703" y="468"/>
                      <a:pt x="703" y="468"/>
                      <a:pt x="703" y="468"/>
                    </a:cubicBezTo>
                    <a:cubicBezTo>
                      <a:pt x="568" y="240"/>
                      <a:pt x="568" y="240"/>
                      <a:pt x="568" y="240"/>
                    </a:cubicBezTo>
                    <a:lnTo>
                      <a:pt x="592" y="229"/>
                    </a:lnTo>
                    <a:close/>
                    <a:moveTo>
                      <a:pt x="234" y="574"/>
                    </a:moveTo>
                    <a:lnTo>
                      <a:pt x="234" y="574"/>
                    </a:lnTo>
                    <a:cubicBezTo>
                      <a:pt x="463" y="702"/>
                      <a:pt x="463" y="702"/>
                      <a:pt x="463" y="702"/>
                    </a:cubicBezTo>
                    <a:cubicBezTo>
                      <a:pt x="457" y="726"/>
                      <a:pt x="457" y="726"/>
                      <a:pt x="457" y="726"/>
                    </a:cubicBezTo>
                    <a:cubicBezTo>
                      <a:pt x="229" y="591"/>
                      <a:pt x="229" y="591"/>
                      <a:pt x="229" y="591"/>
                    </a:cubicBezTo>
                    <a:lnTo>
                      <a:pt x="234" y="574"/>
                    </a:lnTo>
                    <a:close/>
                    <a:moveTo>
                      <a:pt x="106" y="1013"/>
                    </a:moveTo>
                    <a:lnTo>
                      <a:pt x="106" y="1013"/>
                    </a:lnTo>
                    <a:cubicBezTo>
                      <a:pt x="369" y="1013"/>
                      <a:pt x="369" y="1013"/>
                      <a:pt x="369" y="1013"/>
                    </a:cubicBezTo>
                    <a:cubicBezTo>
                      <a:pt x="369" y="1106"/>
                      <a:pt x="369" y="1106"/>
                      <a:pt x="369" y="1106"/>
                    </a:cubicBezTo>
                    <a:cubicBezTo>
                      <a:pt x="106" y="1106"/>
                      <a:pt x="106" y="1106"/>
                      <a:pt x="106" y="1106"/>
                    </a:cubicBezTo>
                    <a:lnTo>
                      <a:pt x="106" y="1013"/>
                    </a:lnTo>
                    <a:close/>
                    <a:moveTo>
                      <a:pt x="234" y="1545"/>
                    </a:moveTo>
                    <a:lnTo>
                      <a:pt x="234" y="1545"/>
                    </a:lnTo>
                    <a:cubicBezTo>
                      <a:pt x="229" y="1527"/>
                      <a:pt x="229" y="1527"/>
                      <a:pt x="229" y="1527"/>
                    </a:cubicBezTo>
                    <a:cubicBezTo>
                      <a:pt x="457" y="1393"/>
                      <a:pt x="457" y="1393"/>
                      <a:pt x="457" y="1393"/>
                    </a:cubicBezTo>
                    <a:cubicBezTo>
                      <a:pt x="463" y="1416"/>
                      <a:pt x="463" y="1416"/>
                      <a:pt x="463" y="1416"/>
                    </a:cubicBezTo>
                    <a:lnTo>
                      <a:pt x="234" y="1545"/>
                    </a:lnTo>
                    <a:close/>
                    <a:moveTo>
                      <a:pt x="592" y="1890"/>
                    </a:moveTo>
                    <a:lnTo>
                      <a:pt x="592" y="1890"/>
                    </a:lnTo>
                    <a:cubicBezTo>
                      <a:pt x="568" y="1879"/>
                      <a:pt x="568" y="1879"/>
                      <a:pt x="568" y="1879"/>
                    </a:cubicBezTo>
                    <a:cubicBezTo>
                      <a:pt x="703" y="1650"/>
                      <a:pt x="703" y="1650"/>
                      <a:pt x="703" y="1650"/>
                    </a:cubicBezTo>
                    <a:cubicBezTo>
                      <a:pt x="720" y="1662"/>
                      <a:pt x="720" y="1662"/>
                      <a:pt x="720" y="1662"/>
                    </a:cubicBezTo>
                    <a:lnTo>
                      <a:pt x="592" y="1890"/>
                    </a:lnTo>
                    <a:close/>
                    <a:moveTo>
                      <a:pt x="861" y="1270"/>
                    </a:moveTo>
                    <a:lnTo>
                      <a:pt x="861" y="1270"/>
                    </a:lnTo>
                    <a:cubicBezTo>
                      <a:pt x="586" y="1270"/>
                      <a:pt x="586" y="1270"/>
                      <a:pt x="586" y="1270"/>
                    </a:cubicBezTo>
                    <a:cubicBezTo>
                      <a:pt x="586" y="1217"/>
                      <a:pt x="586" y="1217"/>
                      <a:pt x="586" y="1217"/>
                    </a:cubicBezTo>
                    <a:cubicBezTo>
                      <a:pt x="638" y="1171"/>
                      <a:pt x="638" y="1171"/>
                      <a:pt x="638" y="1171"/>
                    </a:cubicBezTo>
                    <a:cubicBezTo>
                      <a:pt x="720" y="1095"/>
                      <a:pt x="761" y="1054"/>
                      <a:pt x="761" y="1007"/>
                    </a:cubicBezTo>
                    <a:cubicBezTo>
                      <a:pt x="761" y="978"/>
                      <a:pt x="744" y="948"/>
                      <a:pt x="697" y="948"/>
                    </a:cubicBezTo>
                    <a:cubicBezTo>
                      <a:pt x="668" y="948"/>
                      <a:pt x="638" y="966"/>
                      <a:pt x="615" y="983"/>
                    </a:cubicBezTo>
                    <a:cubicBezTo>
                      <a:pt x="592" y="919"/>
                      <a:pt x="592" y="919"/>
                      <a:pt x="592" y="919"/>
                    </a:cubicBezTo>
                    <a:cubicBezTo>
                      <a:pt x="621" y="896"/>
                      <a:pt x="668" y="878"/>
                      <a:pt x="714" y="878"/>
                    </a:cubicBezTo>
                    <a:cubicBezTo>
                      <a:pt x="802" y="878"/>
                      <a:pt x="849" y="931"/>
                      <a:pt x="849" y="1001"/>
                    </a:cubicBezTo>
                    <a:cubicBezTo>
                      <a:pt x="849" y="1065"/>
                      <a:pt x="802" y="1112"/>
                      <a:pt x="749" y="1165"/>
                    </a:cubicBezTo>
                    <a:cubicBezTo>
                      <a:pt x="714" y="1194"/>
                      <a:pt x="714" y="1194"/>
                      <a:pt x="714" y="1194"/>
                    </a:cubicBezTo>
                    <a:lnTo>
                      <a:pt x="714" y="1194"/>
                    </a:lnTo>
                    <a:cubicBezTo>
                      <a:pt x="861" y="1194"/>
                      <a:pt x="861" y="1194"/>
                      <a:pt x="861" y="1194"/>
                    </a:cubicBezTo>
                    <a:lnTo>
                      <a:pt x="861" y="1270"/>
                    </a:lnTo>
                    <a:close/>
                    <a:moveTo>
                      <a:pt x="1100" y="2013"/>
                    </a:moveTo>
                    <a:lnTo>
                      <a:pt x="1100" y="2013"/>
                    </a:lnTo>
                    <a:cubicBezTo>
                      <a:pt x="1013" y="2013"/>
                      <a:pt x="1013" y="2013"/>
                      <a:pt x="1013" y="2013"/>
                    </a:cubicBezTo>
                    <a:cubicBezTo>
                      <a:pt x="1013" y="1750"/>
                      <a:pt x="1013" y="1750"/>
                      <a:pt x="1013" y="1750"/>
                    </a:cubicBezTo>
                    <a:cubicBezTo>
                      <a:pt x="1100" y="1750"/>
                      <a:pt x="1100" y="1750"/>
                      <a:pt x="1100" y="1750"/>
                    </a:cubicBezTo>
                    <a:lnTo>
                      <a:pt x="1100" y="2013"/>
                    </a:lnTo>
                    <a:close/>
                    <a:moveTo>
                      <a:pt x="1206" y="1176"/>
                    </a:moveTo>
                    <a:lnTo>
                      <a:pt x="1206" y="1176"/>
                    </a:lnTo>
                    <a:cubicBezTo>
                      <a:pt x="1159" y="1176"/>
                      <a:pt x="1159" y="1176"/>
                      <a:pt x="1159" y="1176"/>
                    </a:cubicBezTo>
                    <a:cubicBezTo>
                      <a:pt x="1159" y="1270"/>
                      <a:pt x="1159" y="1270"/>
                      <a:pt x="1159" y="1270"/>
                    </a:cubicBezTo>
                    <a:cubicBezTo>
                      <a:pt x="1071" y="1270"/>
                      <a:pt x="1071" y="1270"/>
                      <a:pt x="1071" y="1270"/>
                    </a:cubicBezTo>
                    <a:cubicBezTo>
                      <a:pt x="1071" y="1176"/>
                      <a:pt x="1071" y="1176"/>
                      <a:pt x="1071" y="1176"/>
                    </a:cubicBezTo>
                    <a:cubicBezTo>
                      <a:pt x="902" y="1176"/>
                      <a:pt x="902" y="1176"/>
                      <a:pt x="902" y="1176"/>
                    </a:cubicBezTo>
                    <a:cubicBezTo>
                      <a:pt x="902" y="1118"/>
                      <a:pt x="902" y="1118"/>
                      <a:pt x="902" y="1118"/>
                    </a:cubicBezTo>
                    <a:cubicBezTo>
                      <a:pt x="1048" y="884"/>
                      <a:pt x="1048" y="884"/>
                      <a:pt x="1048" y="884"/>
                    </a:cubicBezTo>
                    <a:cubicBezTo>
                      <a:pt x="1159" y="884"/>
                      <a:pt x="1159" y="884"/>
                      <a:pt x="1159" y="884"/>
                    </a:cubicBezTo>
                    <a:cubicBezTo>
                      <a:pt x="1159" y="1112"/>
                      <a:pt x="1159" y="1112"/>
                      <a:pt x="1159" y="1112"/>
                    </a:cubicBezTo>
                    <a:cubicBezTo>
                      <a:pt x="1206" y="1112"/>
                      <a:pt x="1206" y="1112"/>
                      <a:pt x="1206" y="1112"/>
                    </a:cubicBezTo>
                    <a:lnTo>
                      <a:pt x="1206" y="1176"/>
                    </a:lnTo>
                    <a:close/>
                    <a:moveTo>
                      <a:pt x="1346" y="1077"/>
                    </a:moveTo>
                    <a:lnTo>
                      <a:pt x="1346" y="1077"/>
                    </a:lnTo>
                    <a:cubicBezTo>
                      <a:pt x="1346" y="1083"/>
                      <a:pt x="1346" y="1089"/>
                      <a:pt x="1346" y="1100"/>
                    </a:cubicBezTo>
                    <a:cubicBezTo>
                      <a:pt x="1346" y="1270"/>
                      <a:pt x="1346" y="1270"/>
                      <a:pt x="1346" y="1270"/>
                    </a:cubicBezTo>
                    <a:cubicBezTo>
                      <a:pt x="1253" y="1270"/>
                      <a:pt x="1253" y="1270"/>
                      <a:pt x="1253" y="1270"/>
                    </a:cubicBezTo>
                    <a:cubicBezTo>
                      <a:pt x="1253" y="849"/>
                      <a:pt x="1253" y="849"/>
                      <a:pt x="1253" y="849"/>
                    </a:cubicBezTo>
                    <a:cubicBezTo>
                      <a:pt x="1346" y="849"/>
                      <a:pt x="1346" y="849"/>
                      <a:pt x="1346" y="849"/>
                    </a:cubicBezTo>
                    <a:cubicBezTo>
                      <a:pt x="1346" y="1013"/>
                      <a:pt x="1346" y="1013"/>
                      <a:pt x="1346" y="1013"/>
                    </a:cubicBezTo>
                    <a:lnTo>
                      <a:pt x="1346" y="1013"/>
                    </a:lnTo>
                    <a:cubicBezTo>
                      <a:pt x="1352" y="1001"/>
                      <a:pt x="1364" y="995"/>
                      <a:pt x="1381" y="983"/>
                    </a:cubicBezTo>
                    <a:cubicBezTo>
                      <a:pt x="1393" y="978"/>
                      <a:pt x="1411" y="972"/>
                      <a:pt x="1428" y="972"/>
                    </a:cubicBezTo>
                    <a:cubicBezTo>
                      <a:pt x="1487" y="972"/>
                      <a:pt x="1528" y="1013"/>
                      <a:pt x="1528" y="1100"/>
                    </a:cubicBezTo>
                    <a:cubicBezTo>
                      <a:pt x="1528" y="1270"/>
                      <a:pt x="1528" y="1270"/>
                      <a:pt x="1528" y="1270"/>
                    </a:cubicBezTo>
                    <a:cubicBezTo>
                      <a:pt x="1440" y="1270"/>
                      <a:pt x="1440" y="1270"/>
                      <a:pt x="1440" y="1270"/>
                    </a:cubicBezTo>
                    <a:cubicBezTo>
                      <a:pt x="1440" y="1112"/>
                      <a:pt x="1440" y="1112"/>
                      <a:pt x="1440" y="1112"/>
                    </a:cubicBezTo>
                    <a:cubicBezTo>
                      <a:pt x="1440" y="1071"/>
                      <a:pt x="1428" y="1048"/>
                      <a:pt x="1393" y="1048"/>
                    </a:cubicBezTo>
                    <a:cubicBezTo>
                      <a:pt x="1370" y="1048"/>
                      <a:pt x="1352" y="1059"/>
                      <a:pt x="1346" y="1077"/>
                    </a:cubicBezTo>
                    <a:close/>
                    <a:moveTo>
                      <a:pt x="1522" y="1890"/>
                    </a:moveTo>
                    <a:lnTo>
                      <a:pt x="1522" y="1890"/>
                    </a:lnTo>
                    <a:cubicBezTo>
                      <a:pt x="1393" y="1662"/>
                      <a:pt x="1393" y="1662"/>
                      <a:pt x="1393" y="1662"/>
                    </a:cubicBezTo>
                    <a:cubicBezTo>
                      <a:pt x="1411" y="1650"/>
                      <a:pt x="1411" y="1650"/>
                      <a:pt x="1411" y="1650"/>
                    </a:cubicBezTo>
                    <a:cubicBezTo>
                      <a:pt x="1545" y="1879"/>
                      <a:pt x="1545" y="1879"/>
                      <a:pt x="1545" y="1879"/>
                    </a:cubicBezTo>
                    <a:lnTo>
                      <a:pt x="1522" y="1890"/>
                    </a:lnTo>
                    <a:close/>
                    <a:moveTo>
                      <a:pt x="1411" y="468"/>
                    </a:moveTo>
                    <a:lnTo>
                      <a:pt x="1411" y="468"/>
                    </a:lnTo>
                    <a:cubicBezTo>
                      <a:pt x="1393" y="457"/>
                      <a:pt x="1393" y="457"/>
                      <a:pt x="1393" y="457"/>
                    </a:cubicBezTo>
                    <a:cubicBezTo>
                      <a:pt x="1522" y="229"/>
                      <a:pt x="1522" y="229"/>
                      <a:pt x="1522" y="229"/>
                    </a:cubicBezTo>
                    <a:cubicBezTo>
                      <a:pt x="1545" y="240"/>
                      <a:pt x="1545" y="240"/>
                      <a:pt x="1545" y="240"/>
                    </a:cubicBezTo>
                    <a:lnTo>
                      <a:pt x="1411" y="468"/>
                    </a:lnTo>
                    <a:close/>
                    <a:moveTo>
                      <a:pt x="1879" y="574"/>
                    </a:moveTo>
                    <a:lnTo>
                      <a:pt x="1879" y="574"/>
                    </a:lnTo>
                    <a:cubicBezTo>
                      <a:pt x="1890" y="591"/>
                      <a:pt x="1890" y="591"/>
                      <a:pt x="1890" y="591"/>
                    </a:cubicBezTo>
                    <a:cubicBezTo>
                      <a:pt x="1662" y="726"/>
                      <a:pt x="1662" y="726"/>
                      <a:pt x="1662" y="726"/>
                    </a:cubicBezTo>
                    <a:cubicBezTo>
                      <a:pt x="1651" y="702"/>
                      <a:pt x="1651" y="702"/>
                      <a:pt x="1651" y="702"/>
                    </a:cubicBezTo>
                    <a:lnTo>
                      <a:pt x="1879" y="574"/>
                    </a:lnTo>
                    <a:close/>
                    <a:moveTo>
                      <a:pt x="1879" y="1545"/>
                    </a:moveTo>
                    <a:lnTo>
                      <a:pt x="1879" y="1545"/>
                    </a:lnTo>
                    <a:cubicBezTo>
                      <a:pt x="1651" y="1416"/>
                      <a:pt x="1651" y="1416"/>
                      <a:pt x="1651" y="1416"/>
                    </a:cubicBezTo>
                    <a:cubicBezTo>
                      <a:pt x="1662" y="1393"/>
                      <a:pt x="1662" y="1393"/>
                      <a:pt x="1662" y="1393"/>
                    </a:cubicBezTo>
                    <a:cubicBezTo>
                      <a:pt x="1890" y="1527"/>
                      <a:pt x="1890" y="1527"/>
                      <a:pt x="1890" y="1527"/>
                    </a:cubicBezTo>
                    <a:lnTo>
                      <a:pt x="1879" y="1545"/>
                    </a:lnTo>
                    <a:close/>
                    <a:moveTo>
                      <a:pt x="1744" y="1106"/>
                    </a:moveTo>
                    <a:lnTo>
                      <a:pt x="1744" y="1106"/>
                    </a:lnTo>
                    <a:cubicBezTo>
                      <a:pt x="1744" y="1013"/>
                      <a:pt x="1744" y="1013"/>
                      <a:pt x="1744" y="1013"/>
                    </a:cubicBezTo>
                    <a:cubicBezTo>
                      <a:pt x="2013" y="1013"/>
                      <a:pt x="2013" y="1013"/>
                      <a:pt x="2013" y="1013"/>
                    </a:cubicBezTo>
                    <a:cubicBezTo>
                      <a:pt x="2013" y="1106"/>
                      <a:pt x="2013" y="1106"/>
                      <a:pt x="2013" y="1106"/>
                    </a:cubicBezTo>
                    <a:lnTo>
                      <a:pt x="1744" y="110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93" name="Freeform 213"/>
              <p:cNvSpPr>
                <a:spLocks noChangeArrowheads="1"/>
              </p:cNvSpPr>
              <p:nvPr/>
            </p:nvSpPr>
            <p:spPr bwMode="auto">
              <a:xfrm>
                <a:off x="9756533" y="7032768"/>
                <a:ext cx="51599" cy="94988"/>
              </a:xfrm>
              <a:custGeom>
                <a:avLst/>
                <a:gdLst>
                  <a:gd name="T0" fmla="*/ 47 w 89"/>
                  <a:gd name="T1" fmla="*/ 70 h 159"/>
                  <a:gd name="T2" fmla="*/ 47 w 89"/>
                  <a:gd name="T3" fmla="*/ 70 h 159"/>
                  <a:gd name="T4" fmla="*/ 0 w 89"/>
                  <a:gd name="T5" fmla="*/ 152 h 159"/>
                  <a:gd name="T6" fmla="*/ 0 w 89"/>
                  <a:gd name="T7" fmla="*/ 158 h 159"/>
                  <a:gd name="T8" fmla="*/ 82 w 89"/>
                  <a:gd name="T9" fmla="*/ 158 h 159"/>
                  <a:gd name="T10" fmla="*/ 82 w 89"/>
                  <a:gd name="T11" fmla="*/ 70 h 159"/>
                  <a:gd name="T12" fmla="*/ 88 w 89"/>
                  <a:gd name="T13" fmla="*/ 0 h 159"/>
                  <a:gd name="T14" fmla="*/ 82 w 89"/>
                  <a:gd name="T15" fmla="*/ 0 h 159"/>
                  <a:gd name="T16" fmla="*/ 47 w 89"/>
                  <a:gd name="T17" fmla="*/ 7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59">
                    <a:moveTo>
                      <a:pt x="47" y="70"/>
                    </a:moveTo>
                    <a:lnTo>
                      <a:pt x="47" y="70"/>
                    </a:ln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82" y="158"/>
                      <a:pt x="82" y="158"/>
                      <a:pt x="82" y="158"/>
                    </a:cubicBezTo>
                    <a:cubicBezTo>
                      <a:pt x="82" y="70"/>
                      <a:pt x="82" y="70"/>
                      <a:pt x="82" y="70"/>
                    </a:cubicBezTo>
                    <a:cubicBezTo>
                      <a:pt x="82" y="47"/>
                      <a:pt x="88" y="24"/>
                      <a:pt x="88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1" y="24"/>
                      <a:pt x="65" y="47"/>
                      <a:pt x="47" y="7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394" name="Group 393"/>
            <p:cNvGrpSpPr/>
            <p:nvPr/>
          </p:nvGrpSpPr>
          <p:grpSpPr>
            <a:xfrm>
              <a:off x="19096338" y="7953277"/>
              <a:ext cx="760504" cy="759999"/>
              <a:chOff x="9148206" y="6446556"/>
              <a:chExt cx="1303560" cy="1302694"/>
            </a:xfrm>
            <a:solidFill>
              <a:schemeClr val="accent1"/>
            </a:solidFill>
          </p:grpSpPr>
          <p:sp>
            <p:nvSpPr>
              <p:cNvPr id="395" name="Freeform 93"/>
              <p:cNvSpPr>
                <a:spLocks noChangeArrowheads="1"/>
              </p:cNvSpPr>
              <p:nvPr/>
            </p:nvSpPr>
            <p:spPr bwMode="auto">
              <a:xfrm>
                <a:off x="9148206" y="6446556"/>
                <a:ext cx="1303560" cy="1302694"/>
              </a:xfrm>
              <a:custGeom>
                <a:avLst/>
                <a:gdLst>
                  <a:gd name="T0" fmla="*/ 1060 w 2120"/>
                  <a:gd name="T1" fmla="*/ 0 h 2120"/>
                  <a:gd name="T2" fmla="*/ 1060 w 2120"/>
                  <a:gd name="T3" fmla="*/ 2119 h 2120"/>
                  <a:gd name="T4" fmla="*/ 1060 w 2120"/>
                  <a:gd name="T5" fmla="*/ 0 h 2120"/>
                  <a:gd name="T6" fmla="*/ 1013 w 2120"/>
                  <a:gd name="T7" fmla="*/ 106 h 2120"/>
                  <a:gd name="T8" fmla="*/ 1100 w 2120"/>
                  <a:gd name="T9" fmla="*/ 369 h 2120"/>
                  <a:gd name="T10" fmla="*/ 1013 w 2120"/>
                  <a:gd name="T11" fmla="*/ 106 h 2120"/>
                  <a:gd name="T12" fmla="*/ 592 w 2120"/>
                  <a:gd name="T13" fmla="*/ 229 h 2120"/>
                  <a:gd name="T14" fmla="*/ 703 w 2120"/>
                  <a:gd name="T15" fmla="*/ 468 h 2120"/>
                  <a:gd name="T16" fmla="*/ 592 w 2120"/>
                  <a:gd name="T17" fmla="*/ 229 h 2120"/>
                  <a:gd name="T18" fmla="*/ 234 w 2120"/>
                  <a:gd name="T19" fmla="*/ 574 h 2120"/>
                  <a:gd name="T20" fmla="*/ 457 w 2120"/>
                  <a:gd name="T21" fmla="*/ 726 h 2120"/>
                  <a:gd name="T22" fmla="*/ 234 w 2120"/>
                  <a:gd name="T23" fmla="*/ 574 h 2120"/>
                  <a:gd name="T24" fmla="*/ 106 w 2120"/>
                  <a:gd name="T25" fmla="*/ 1013 h 2120"/>
                  <a:gd name="T26" fmla="*/ 369 w 2120"/>
                  <a:gd name="T27" fmla="*/ 1106 h 2120"/>
                  <a:gd name="T28" fmla="*/ 106 w 2120"/>
                  <a:gd name="T29" fmla="*/ 1013 h 2120"/>
                  <a:gd name="T30" fmla="*/ 234 w 2120"/>
                  <a:gd name="T31" fmla="*/ 1545 h 2120"/>
                  <a:gd name="T32" fmla="*/ 457 w 2120"/>
                  <a:gd name="T33" fmla="*/ 1393 h 2120"/>
                  <a:gd name="T34" fmla="*/ 234 w 2120"/>
                  <a:gd name="T35" fmla="*/ 1545 h 2120"/>
                  <a:gd name="T36" fmla="*/ 592 w 2120"/>
                  <a:gd name="T37" fmla="*/ 1890 h 2120"/>
                  <a:gd name="T38" fmla="*/ 703 w 2120"/>
                  <a:gd name="T39" fmla="*/ 1650 h 2120"/>
                  <a:gd name="T40" fmla="*/ 592 w 2120"/>
                  <a:gd name="T41" fmla="*/ 1890 h 2120"/>
                  <a:gd name="T42" fmla="*/ 861 w 2120"/>
                  <a:gd name="T43" fmla="*/ 1270 h 2120"/>
                  <a:gd name="T44" fmla="*/ 586 w 2120"/>
                  <a:gd name="T45" fmla="*/ 1217 h 2120"/>
                  <a:gd name="T46" fmla="*/ 761 w 2120"/>
                  <a:gd name="T47" fmla="*/ 1007 h 2120"/>
                  <a:gd name="T48" fmla="*/ 615 w 2120"/>
                  <a:gd name="T49" fmla="*/ 983 h 2120"/>
                  <a:gd name="T50" fmla="*/ 714 w 2120"/>
                  <a:gd name="T51" fmla="*/ 878 h 2120"/>
                  <a:gd name="T52" fmla="*/ 749 w 2120"/>
                  <a:gd name="T53" fmla="*/ 1165 h 2120"/>
                  <a:gd name="T54" fmla="*/ 714 w 2120"/>
                  <a:gd name="T55" fmla="*/ 1194 h 2120"/>
                  <a:gd name="T56" fmla="*/ 861 w 2120"/>
                  <a:gd name="T57" fmla="*/ 1270 h 2120"/>
                  <a:gd name="T58" fmla="*/ 1100 w 2120"/>
                  <a:gd name="T59" fmla="*/ 2013 h 2120"/>
                  <a:gd name="T60" fmla="*/ 1013 w 2120"/>
                  <a:gd name="T61" fmla="*/ 1750 h 2120"/>
                  <a:gd name="T62" fmla="*/ 1100 w 2120"/>
                  <a:gd name="T63" fmla="*/ 2013 h 2120"/>
                  <a:gd name="T64" fmla="*/ 1206 w 2120"/>
                  <a:gd name="T65" fmla="*/ 1176 h 2120"/>
                  <a:gd name="T66" fmla="*/ 1159 w 2120"/>
                  <a:gd name="T67" fmla="*/ 1270 h 2120"/>
                  <a:gd name="T68" fmla="*/ 1071 w 2120"/>
                  <a:gd name="T69" fmla="*/ 1176 h 2120"/>
                  <a:gd name="T70" fmla="*/ 902 w 2120"/>
                  <a:gd name="T71" fmla="*/ 1118 h 2120"/>
                  <a:gd name="T72" fmla="*/ 1159 w 2120"/>
                  <a:gd name="T73" fmla="*/ 884 h 2120"/>
                  <a:gd name="T74" fmla="*/ 1206 w 2120"/>
                  <a:gd name="T75" fmla="*/ 1112 h 2120"/>
                  <a:gd name="T76" fmla="*/ 1346 w 2120"/>
                  <a:gd name="T77" fmla="*/ 1077 h 2120"/>
                  <a:gd name="T78" fmla="*/ 1346 w 2120"/>
                  <a:gd name="T79" fmla="*/ 1100 h 2120"/>
                  <a:gd name="T80" fmla="*/ 1253 w 2120"/>
                  <a:gd name="T81" fmla="*/ 1270 h 2120"/>
                  <a:gd name="T82" fmla="*/ 1346 w 2120"/>
                  <a:gd name="T83" fmla="*/ 849 h 2120"/>
                  <a:gd name="T84" fmla="*/ 1346 w 2120"/>
                  <a:gd name="T85" fmla="*/ 1013 h 2120"/>
                  <a:gd name="T86" fmla="*/ 1428 w 2120"/>
                  <a:gd name="T87" fmla="*/ 972 h 2120"/>
                  <a:gd name="T88" fmla="*/ 1528 w 2120"/>
                  <a:gd name="T89" fmla="*/ 1270 h 2120"/>
                  <a:gd name="T90" fmla="*/ 1440 w 2120"/>
                  <a:gd name="T91" fmla="*/ 1112 h 2120"/>
                  <a:gd name="T92" fmla="*/ 1346 w 2120"/>
                  <a:gd name="T93" fmla="*/ 1077 h 2120"/>
                  <a:gd name="T94" fmla="*/ 1522 w 2120"/>
                  <a:gd name="T95" fmla="*/ 1890 h 2120"/>
                  <a:gd name="T96" fmla="*/ 1411 w 2120"/>
                  <a:gd name="T97" fmla="*/ 1650 h 2120"/>
                  <a:gd name="T98" fmla="*/ 1522 w 2120"/>
                  <a:gd name="T99" fmla="*/ 1890 h 2120"/>
                  <a:gd name="T100" fmla="*/ 1411 w 2120"/>
                  <a:gd name="T101" fmla="*/ 468 h 2120"/>
                  <a:gd name="T102" fmla="*/ 1522 w 2120"/>
                  <a:gd name="T103" fmla="*/ 229 h 2120"/>
                  <a:gd name="T104" fmla="*/ 1411 w 2120"/>
                  <a:gd name="T105" fmla="*/ 468 h 2120"/>
                  <a:gd name="T106" fmla="*/ 1879 w 2120"/>
                  <a:gd name="T107" fmla="*/ 574 h 2120"/>
                  <a:gd name="T108" fmla="*/ 1662 w 2120"/>
                  <a:gd name="T109" fmla="*/ 726 h 2120"/>
                  <a:gd name="T110" fmla="*/ 1879 w 2120"/>
                  <a:gd name="T111" fmla="*/ 574 h 2120"/>
                  <a:gd name="T112" fmla="*/ 1879 w 2120"/>
                  <a:gd name="T113" fmla="*/ 1545 h 2120"/>
                  <a:gd name="T114" fmla="*/ 1662 w 2120"/>
                  <a:gd name="T115" fmla="*/ 1393 h 2120"/>
                  <a:gd name="T116" fmla="*/ 1879 w 2120"/>
                  <a:gd name="T117" fmla="*/ 1545 h 2120"/>
                  <a:gd name="T118" fmla="*/ 1744 w 2120"/>
                  <a:gd name="T119" fmla="*/ 1106 h 2120"/>
                  <a:gd name="T120" fmla="*/ 2013 w 2120"/>
                  <a:gd name="T121" fmla="*/ 1013 h 2120"/>
                  <a:gd name="T122" fmla="*/ 1744 w 2120"/>
                  <a:gd name="T123" fmla="*/ 1106 h 2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120" h="2120">
                    <a:moveTo>
                      <a:pt x="1060" y="0"/>
                    </a:moveTo>
                    <a:lnTo>
                      <a:pt x="1060" y="0"/>
                    </a:lnTo>
                    <a:cubicBezTo>
                      <a:pt x="474" y="0"/>
                      <a:pt x="0" y="474"/>
                      <a:pt x="0" y="1059"/>
                    </a:cubicBezTo>
                    <a:cubicBezTo>
                      <a:pt x="0" y="1644"/>
                      <a:pt x="474" y="2119"/>
                      <a:pt x="1060" y="2119"/>
                    </a:cubicBezTo>
                    <a:cubicBezTo>
                      <a:pt x="1645" y="2119"/>
                      <a:pt x="2119" y="1644"/>
                      <a:pt x="2119" y="1059"/>
                    </a:cubicBezTo>
                    <a:cubicBezTo>
                      <a:pt x="2119" y="474"/>
                      <a:pt x="1645" y="0"/>
                      <a:pt x="1060" y="0"/>
                    </a:cubicBezTo>
                    <a:close/>
                    <a:moveTo>
                      <a:pt x="1013" y="106"/>
                    </a:moveTo>
                    <a:lnTo>
                      <a:pt x="1013" y="106"/>
                    </a:lnTo>
                    <a:cubicBezTo>
                      <a:pt x="1100" y="106"/>
                      <a:pt x="1100" y="106"/>
                      <a:pt x="1100" y="106"/>
                    </a:cubicBezTo>
                    <a:cubicBezTo>
                      <a:pt x="1100" y="369"/>
                      <a:pt x="1100" y="369"/>
                      <a:pt x="1100" y="369"/>
                    </a:cubicBezTo>
                    <a:cubicBezTo>
                      <a:pt x="1013" y="369"/>
                      <a:pt x="1013" y="369"/>
                      <a:pt x="1013" y="369"/>
                    </a:cubicBezTo>
                    <a:lnTo>
                      <a:pt x="1013" y="106"/>
                    </a:lnTo>
                    <a:close/>
                    <a:moveTo>
                      <a:pt x="592" y="229"/>
                    </a:moveTo>
                    <a:lnTo>
                      <a:pt x="592" y="229"/>
                    </a:lnTo>
                    <a:cubicBezTo>
                      <a:pt x="720" y="457"/>
                      <a:pt x="720" y="457"/>
                      <a:pt x="720" y="457"/>
                    </a:cubicBezTo>
                    <a:cubicBezTo>
                      <a:pt x="703" y="468"/>
                      <a:pt x="703" y="468"/>
                      <a:pt x="703" y="468"/>
                    </a:cubicBezTo>
                    <a:cubicBezTo>
                      <a:pt x="568" y="240"/>
                      <a:pt x="568" y="240"/>
                      <a:pt x="568" y="240"/>
                    </a:cubicBezTo>
                    <a:lnTo>
                      <a:pt x="592" y="229"/>
                    </a:lnTo>
                    <a:close/>
                    <a:moveTo>
                      <a:pt x="234" y="574"/>
                    </a:moveTo>
                    <a:lnTo>
                      <a:pt x="234" y="574"/>
                    </a:lnTo>
                    <a:cubicBezTo>
                      <a:pt x="463" y="702"/>
                      <a:pt x="463" y="702"/>
                      <a:pt x="463" y="702"/>
                    </a:cubicBezTo>
                    <a:cubicBezTo>
                      <a:pt x="457" y="726"/>
                      <a:pt x="457" y="726"/>
                      <a:pt x="457" y="726"/>
                    </a:cubicBezTo>
                    <a:cubicBezTo>
                      <a:pt x="229" y="591"/>
                      <a:pt x="229" y="591"/>
                      <a:pt x="229" y="591"/>
                    </a:cubicBezTo>
                    <a:lnTo>
                      <a:pt x="234" y="574"/>
                    </a:lnTo>
                    <a:close/>
                    <a:moveTo>
                      <a:pt x="106" y="1013"/>
                    </a:moveTo>
                    <a:lnTo>
                      <a:pt x="106" y="1013"/>
                    </a:lnTo>
                    <a:cubicBezTo>
                      <a:pt x="369" y="1013"/>
                      <a:pt x="369" y="1013"/>
                      <a:pt x="369" y="1013"/>
                    </a:cubicBezTo>
                    <a:cubicBezTo>
                      <a:pt x="369" y="1106"/>
                      <a:pt x="369" y="1106"/>
                      <a:pt x="369" y="1106"/>
                    </a:cubicBezTo>
                    <a:cubicBezTo>
                      <a:pt x="106" y="1106"/>
                      <a:pt x="106" y="1106"/>
                      <a:pt x="106" y="1106"/>
                    </a:cubicBezTo>
                    <a:lnTo>
                      <a:pt x="106" y="1013"/>
                    </a:lnTo>
                    <a:close/>
                    <a:moveTo>
                      <a:pt x="234" y="1545"/>
                    </a:moveTo>
                    <a:lnTo>
                      <a:pt x="234" y="1545"/>
                    </a:lnTo>
                    <a:cubicBezTo>
                      <a:pt x="229" y="1527"/>
                      <a:pt x="229" y="1527"/>
                      <a:pt x="229" y="1527"/>
                    </a:cubicBezTo>
                    <a:cubicBezTo>
                      <a:pt x="457" y="1393"/>
                      <a:pt x="457" y="1393"/>
                      <a:pt x="457" y="1393"/>
                    </a:cubicBezTo>
                    <a:cubicBezTo>
                      <a:pt x="463" y="1416"/>
                      <a:pt x="463" y="1416"/>
                      <a:pt x="463" y="1416"/>
                    </a:cubicBezTo>
                    <a:lnTo>
                      <a:pt x="234" y="1545"/>
                    </a:lnTo>
                    <a:close/>
                    <a:moveTo>
                      <a:pt x="592" y="1890"/>
                    </a:moveTo>
                    <a:lnTo>
                      <a:pt x="592" y="1890"/>
                    </a:lnTo>
                    <a:cubicBezTo>
                      <a:pt x="568" y="1879"/>
                      <a:pt x="568" y="1879"/>
                      <a:pt x="568" y="1879"/>
                    </a:cubicBezTo>
                    <a:cubicBezTo>
                      <a:pt x="703" y="1650"/>
                      <a:pt x="703" y="1650"/>
                      <a:pt x="703" y="1650"/>
                    </a:cubicBezTo>
                    <a:cubicBezTo>
                      <a:pt x="720" y="1662"/>
                      <a:pt x="720" y="1662"/>
                      <a:pt x="720" y="1662"/>
                    </a:cubicBezTo>
                    <a:lnTo>
                      <a:pt x="592" y="1890"/>
                    </a:lnTo>
                    <a:close/>
                    <a:moveTo>
                      <a:pt x="861" y="1270"/>
                    </a:moveTo>
                    <a:lnTo>
                      <a:pt x="861" y="1270"/>
                    </a:lnTo>
                    <a:cubicBezTo>
                      <a:pt x="586" y="1270"/>
                      <a:pt x="586" y="1270"/>
                      <a:pt x="586" y="1270"/>
                    </a:cubicBezTo>
                    <a:cubicBezTo>
                      <a:pt x="586" y="1217"/>
                      <a:pt x="586" y="1217"/>
                      <a:pt x="586" y="1217"/>
                    </a:cubicBezTo>
                    <a:cubicBezTo>
                      <a:pt x="638" y="1171"/>
                      <a:pt x="638" y="1171"/>
                      <a:pt x="638" y="1171"/>
                    </a:cubicBezTo>
                    <a:cubicBezTo>
                      <a:pt x="720" y="1095"/>
                      <a:pt x="761" y="1054"/>
                      <a:pt x="761" y="1007"/>
                    </a:cubicBezTo>
                    <a:cubicBezTo>
                      <a:pt x="761" y="978"/>
                      <a:pt x="744" y="948"/>
                      <a:pt x="697" y="948"/>
                    </a:cubicBezTo>
                    <a:cubicBezTo>
                      <a:pt x="668" y="948"/>
                      <a:pt x="638" y="966"/>
                      <a:pt x="615" y="983"/>
                    </a:cubicBezTo>
                    <a:cubicBezTo>
                      <a:pt x="592" y="919"/>
                      <a:pt x="592" y="919"/>
                      <a:pt x="592" y="919"/>
                    </a:cubicBezTo>
                    <a:cubicBezTo>
                      <a:pt x="621" y="896"/>
                      <a:pt x="668" y="878"/>
                      <a:pt x="714" y="878"/>
                    </a:cubicBezTo>
                    <a:cubicBezTo>
                      <a:pt x="802" y="878"/>
                      <a:pt x="849" y="931"/>
                      <a:pt x="849" y="1001"/>
                    </a:cubicBezTo>
                    <a:cubicBezTo>
                      <a:pt x="849" y="1065"/>
                      <a:pt x="802" y="1112"/>
                      <a:pt x="749" y="1165"/>
                    </a:cubicBezTo>
                    <a:cubicBezTo>
                      <a:pt x="714" y="1194"/>
                      <a:pt x="714" y="1194"/>
                      <a:pt x="714" y="1194"/>
                    </a:cubicBezTo>
                    <a:lnTo>
                      <a:pt x="714" y="1194"/>
                    </a:lnTo>
                    <a:cubicBezTo>
                      <a:pt x="861" y="1194"/>
                      <a:pt x="861" y="1194"/>
                      <a:pt x="861" y="1194"/>
                    </a:cubicBezTo>
                    <a:lnTo>
                      <a:pt x="861" y="1270"/>
                    </a:lnTo>
                    <a:close/>
                    <a:moveTo>
                      <a:pt x="1100" y="2013"/>
                    </a:moveTo>
                    <a:lnTo>
                      <a:pt x="1100" y="2013"/>
                    </a:lnTo>
                    <a:cubicBezTo>
                      <a:pt x="1013" y="2013"/>
                      <a:pt x="1013" y="2013"/>
                      <a:pt x="1013" y="2013"/>
                    </a:cubicBezTo>
                    <a:cubicBezTo>
                      <a:pt x="1013" y="1750"/>
                      <a:pt x="1013" y="1750"/>
                      <a:pt x="1013" y="1750"/>
                    </a:cubicBezTo>
                    <a:cubicBezTo>
                      <a:pt x="1100" y="1750"/>
                      <a:pt x="1100" y="1750"/>
                      <a:pt x="1100" y="1750"/>
                    </a:cubicBezTo>
                    <a:lnTo>
                      <a:pt x="1100" y="2013"/>
                    </a:lnTo>
                    <a:close/>
                    <a:moveTo>
                      <a:pt x="1206" y="1176"/>
                    </a:moveTo>
                    <a:lnTo>
                      <a:pt x="1206" y="1176"/>
                    </a:lnTo>
                    <a:cubicBezTo>
                      <a:pt x="1159" y="1176"/>
                      <a:pt x="1159" y="1176"/>
                      <a:pt x="1159" y="1176"/>
                    </a:cubicBezTo>
                    <a:cubicBezTo>
                      <a:pt x="1159" y="1270"/>
                      <a:pt x="1159" y="1270"/>
                      <a:pt x="1159" y="1270"/>
                    </a:cubicBezTo>
                    <a:cubicBezTo>
                      <a:pt x="1071" y="1270"/>
                      <a:pt x="1071" y="1270"/>
                      <a:pt x="1071" y="1270"/>
                    </a:cubicBezTo>
                    <a:cubicBezTo>
                      <a:pt x="1071" y="1176"/>
                      <a:pt x="1071" y="1176"/>
                      <a:pt x="1071" y="1176"/>
                    </a:cubicBezTo>
                    <a:cubicBezTo>
                      <a:pt x="902" y="1176"/>
                      <a:pt x="902" y="1176"/>
                      <a:pt x="902" y="1176"/>
                    </a:cubicBezTo>
                    <a:cubicBezTo>
                      <a:pt x="902" y="1118"/>
                      <a:pt x="902" y="1118"/>
                      <a:pt x="902" y="1118"/>
                    </a:cubicBezTo>
                    <a:cubicBezTo>
                      <a:pt x="1048" y="884"/>
                      <a:pt x="1048" y="884"/>
                      <a:pt x="1048" y="884"/>
                    </a:cubicBezTo>
                    <a:cubicBezTo>
                      <a:pt x="1159" y="884"/>
                      <a:pt x="1159" y="884"/>
                      <a:pt x="1159" y="884"/>
                    </a:cubicBezTo>
                    <a:cubicBezTo>
                      <a:pt x="1159" y="1112"/>
                      <a:pt x="1159" y="1112"/>
                      <a:pt x="1159" y="1112"/>
                    </a:cubicBezTo>
                    <a:cubicBezTo>
                      <a:pt x="1206" y="1112"/>
                      <a:pt x="1206" y="1112"/>
                      <a:pt x="1206" y="1112"/>
                    </a:cubicBezTo>
                    <a:lnTo>
                      <a:pt x="1206" y="1176"/>
                    </a:lnTo>
                    <a:close/>
                    <a:moveTo>
                      <a:pt x="1346" y="1077"/>
                    </a:moveTo>
                    <a:lnTo>
                      <a:pt x="1346" y="1077"/>
                    </a:lnTo>
                    <a:cubicBezTo>
                      <a:pt x="1346" y="1083"/>
                      <a:pt x="1346" y="1089"/>
                      <a:pt x="1346" y="1100"/>
                    </a:cubicBezTo>
                    <a:cubicBezTo>
                      <a:pt x="1346" y="1270"/>
                      <a:pt x="1346" y="1270"/>
                      <a:pt x="1346" y="1270"/>
                    </a:cubicBezTo>
                    <a:cubicBezTo>
                      <a:pt x="1253" y="1270"/>
                      <a:pt x="1253" y="1270"/>
                      <a:pt x="1253" y="1270"/>
                    </a:cubicBezTo>
                    <a:cubicBezTo>
                      <a:pt x="1253" y="849"/>
                      <a:pt x="1253" y="849"/>
                      <a:pt x="1253" y="849"/>
                    </a:cubicBezTo>
                    <a:cubicBezTo>
                      <a:pt x="1346" y="849"/>
                      <a:pt x="1346" y="849"/>
                      <a:pt x="1346" y="849"/>
                    </a:cubicBezTo>
                    <a:cubicBezTo>
                      <a:pt x="1346" y="1013"/>
                      <a:pt x="1346" y="1013"/>
                      <a:pt x="1346" y="1013"/>
                    </a:cubicBezTo>
                    <a:lnTo>
                      <a:pt x="1346" y="1013"/>
                    </a:lnTo>
                    <a:cubicBezTo>
                      <a:pt x="1352" y="1001"/>
                      <a:pt x="1364" y="995"/>
                      <a:pt x="1381" y="983"/>
                    </a:cubicBezTo>
                    <a:cubicBezTo>
                      <a:pt x="1393" y="978"/>
                      <a:pt x="1411" y="972"/>
                      <a:pt x="1428" y="972"/>
                    </a:cubicBezTo>
                    <a:cubicBezTo>
                      <a:pt x="1487" y="972"/>
                      <a:pt x="1528" y="1013"/>
                      <a:pt x="1528" y="1100"/>
                    </a:cubicBezTo>
                    <a:cubicBezTo>
                      <a:pt x="1528" y="1270"/>
                      <a:pt x="1528" y="1270"/>
                      <a:pt x="1528" y="1270"/>
                    </a:cubicBezTo>
                    <a:cubicBezTo>
                      <a:pt x="1440" y="1270"/>
                      <a:pt x="1440" y="1270"/>
                      <a:pt x="1440" y="1270"/>
                    </a:cubicBezTo>
                    <a:cubicBezTo>
                      <a:pt x="1440" y="1112"/>
                      <a:pt x="1440" y="1112"/>
                      <a:pt x="1440" y="1112"/>
                    </a:cubicBezTo>
                    <a:cubicBezTo>
                      <a:pt x="1440" y="1071"/>
                      <a:pt x="1428" y="1048"/>
                      <a:pt x="1393" y="1048"/>
                    </a:cubicBezTo>
                    <a:cubicBezTo>
                      <a:pt x="1370" y="1048"/>
                      <a:pt x="1352" y="1059"/>
                      <a:pt x="1346" y="1077"/>
                    </a:cubicBezTo>
                    <a:close/>
                    <a:moveTo>
                      <a:pt x="1522" y="1890"/>
                    </a:moveTo>
                    <a:lnTo>
                      <a:pt x="1522" y="1890"/>
                    </a:lnTo>
                    <a:cubicBezTo>
                      <a:pt x="1393" y="1662"/>
                      <a:pt x="1393" y="1662"/>
                      <a:pt x="1393" y="1662"/>
                    </a:cubicBezTo>
                    <a:cubicBezTo>
                      <a:pt x="1411" y="1650"/>
                      <a:pt x="1411" y="1650"/>
                      <a:pt x="1411" y="1650"/>
                    </a:cubicBezTo>
                    <a:cubicBezTo>
                      <a:pt x="1545" y="1879"/>
                      <a:pt x="1545" y="1879"/>
                      <a:pt x="1545" y="1879"/>
                    </a:cubicBezTo>
                    <a:lnTo>
                      <a:pt x="1522" y="1890"/>
                    </a:lnTo>
                    <a:close/>
                    <a:moveTo>
                      <a:pt x="1411" y="468"/>
                    </a:moveTo>
                    <a:lnTo>
                      <a:pt x="1411" y="468"/>
                    </a:lnTo>
                    <a:cubicBezTo>
                      <a:pt x="1393" y="457"/>
                      <a:pt x="1393" y="457"/>
                      <a:pt x="1393" y="457"/>
                    </a:cubicBezTo>
                    <a:cubicBezTo>
                      <a:pt x="1522" y="229"/>
                      <a:pt x="1522" y="229"/>
                      <a:pt x="1522" y="229"/>
                    </a:cubicBezTo>
                    <a:cubicBezTo>
                      <a:pt x="1545" y="240"/>
                      <a:pt x="1545" y="240"/>
                      <a:pt x="1545" y="240"/>
                    </a:cubicBezTo>
                    <a:lnTo>
                      <a:pt x="1411" y="468"/>
                    </a:lnTo>
                    <a:close/>
                    <a:moveTo>
                      <a:pt x="1879" y="574"/>
                    </a:moveTo>
                    <a:lnTo>
                      <a:pt x="1879" y="574"/>
                    </a:lnTo>
                    <a:cubicBezTo>
                      <a:pt x="1890" y="591"/>
                      <a:pt x="1890" y="591"/>
                      <a:pt x="1890" y="591"/>
                    </a:cubicBezTo>
                    <a:cubicBezTo>
                      <a:pt x="1662" y="726"/>
                      <a:pt x="1662" y="726"/>
                      <a:pt x="1662" y="726"/>
                    </a:cubicBezTo>
                    <a:cubicBezTo>
                      <a:pt x="1651" y="702"/>
                      <a:pt x="1651" y="702"/>
                      <a:pt x="1651" y="702"/>
                    </a:cubicBezTo>
                    <a:lnTo>
                      <a:pt x="1879" y="574"/>
                    </a:lnTo>
                    <a:close/>
                    <a:moveTo>
                      <a:pt x="1879" y="1545"/>
                    </a:moveTo>
                    <a:lnTo>
                      <a:pt x="1879" y="1545"/>
                    </a:lnTo>
                    <a:cubicBezTo>
                      <a:pt x="1651" y="1416"/>
                      <a:pt x="1651" y="1416"/>
                      <a:pt x="1651" y="1416"/>
                    </a:cubicBezTo>
                    <a:cubicBezTo>
                      <a:pt x="1662" y="1393"/>
                      <a:pt x="1662" y="1393"/>
                      <a:pt x="1662" y="1393"/>
                    </a:cubicBezTo>
                    <a:cubicBezTo>
                      <a:pt x="1890" y="1527"/>
                      <a:pt x="1890" y="1527"/>
                      <a:pt x="1890" y="1527"/>
                    </a:cubicBezTo>
                    <a:lnTo>
                      <a:pt x="1879" y="1545"/>
                    </a:lnTo>
                    <a:close/>
                    <a:moveTo>
                      <a:pt x="1744" y="1106"/>
                    </a:moveTo>
                    <a:lnTo>
                      <a:pt x="1744" y="1106"/>
                    </a:lnTo>
                    <a:cubicBezTo>
                      <a:pt x="1744" y="1013"/>
                      <a:pt x="1744" y="1013"/>
                      <a:pt x="1744" y="1013"/>
                    </a:cubicBezTo>
                    <a:cubicBezTo>
                      <a:pt x="2013" y="1013"/>
                      <a:pt x="2013" y="1013"/>
                      <a:pt x="2013" y="1013"/>
                    </a:cubicBezTo>
                    <a:cubicBezTo>
                      <a:pt x="2013" y="1106"/>
                      <a:pt x="2013" y="1106"/>
                      <a:pt x="2013" y="1106"/>
                    </a:cubicBezTo>
                    <a:lnTo>
                      <a:pt x="1744" y="110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96" name="Freeform 213"/>
              <p:cNvSpPr>
                <a:spLocks noChangeArrowheads="1"/>
              </p:cNvSpPr>
              <p:nvPr/>
            </p:nvSpPr>
            <p:spPr bwMode="auto">
              <a:xfrm>
                <a:off x="9756533" y="7032768"/>
                <a:ext cx="51599" cy="94988"/>
              </a:xfrm>
              <a:custGeom>
                <a:avLst/>
                <a:gdLst>
                  <a:gd name="T0" fmla="*/ 47 w 89"/>
                  <a:gd name="T1" fmla="*/ 70 h 159"/>
                  <a:gd name="T2" fmla="*/ 47 w 89"/>
                  <a:gd name="T3" fmla="*/ 70 h 159"/>
                  <a:gd name="T4" fmla="*/ 0 w 89"/>
                  <a:gd name="T5" fmla="*/ 152 h 159"/>
                  <a:gd name="T6" fmla="*/ 0 w 89"/>
                  <a:gd name="T7" fmla="*/ 158 h 159"/>
                  <a:gd name="T8" fmla="*/ 82 w 89"/>
                  <a:gd name="T9" fmla="*/ 158 h 159"/>
                  <a:gd name="T10" fmla="*/ 82 w 89"/>
                  <a:gd name="T11" fmla="*/ 70 h 159"/>
                  <a:gd name="T12" fmla="*/ 88 w 89"/>
                  <a:gd name="T13" fmla="*/ 0 h 159"/>
                  <a:gd name="T14" fmla="*/ 82 w 89"/>
                  <a:gd name="T15" fmla="*/ 0 h 159"/>
                  <a:gd name="T16" fmla="*/ 47 w 89"/>
                  <a:gd name="T17" fmla="*/ 7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59">
                    <a:moveTo>
                      <a:pt x="47" y="70"/>
                    </a:moveTo>
                    <a:lnTo>
                      <a:pt x="47" y="70"/>
                    </a:ln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82" y="158"/>
                      <a:pt x="82" y="158"/>
                      <a:pt x="82" y="158"/>
                    </a:cubicBezTo>
                    <a:cubicBezTo>
                      <a:pt x="82" y="70"/>
                      <a:pt x="82" y="70"/>
                      <a:pt x="82" y="70"/>
                    </a:cubicBezTo>
                    <a:cubicBezTo>
                      <a:pt x="82" y="47"/>
                      <a:pt x="88" y="24"/>
                      <a:pt x="88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1" y="24"/>
                      <a:pt x="65" y="47"/>
                      <a:pt x="47" y="7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sp>
          <p:nvSpPr>
            <p:cNvPr id="397" name="Freeform 67"/>
            <p:cNvSpPr>
              <a:spLocks noChangeArrowheads="1"/>
            </p:cNvSpPr>
            <p:nvPr/>
          </p:nvSpPr>
          <p:spPr bwMode="auto">
            <a:xfrm>
              <a:off x="18336490" y="9591530"/>
              <a:ext cx="350377" cy="268692"/>
            </a:xfrm>
            <a:custGeom>
              <a:avLst/>
              <a:gdLst>
                <a:gd name="T0" fmla="*/ 416 w 481"/>
                <a:gd name="T1" fmla="*/ 12 h 370"/>
                <a:gd name="T2" fmla="*/ 416 w 481"/>
                <a:gd name="T3" fmla="*/ 12 h 370"/>
                <a:gd name="T4" fmla="*/ 369 w 481"/>
                <a:gd name="T5" fmla="*/ 12 h 370"/>
                <a:gd name="T6" fmla="*/ 193 w 481"/>
                <a:gd name="T7" fmla="*/ 188 h 370"/>
                <a:gd name="T8" fmla="*/ 193 w 481"/>
                <a:gd name="T9" fmla="*/ 188 h 370"/>
                <a:gd name="T10" fmla="*/ 100 w 481"/>
                <a:gd name="T11" fmla="*/ 100 h 370"/>
                <a:gd name="T12" fmla="*/ 100 w 481"/>
                <a:gd name="T13" fmla="*/ 100 h 370"/>
                <a:gd name="T14" fmla="*/ 59 w 481"/>
                <a:gd name="T15" fmla="*/ 106 h 370"/>
                <a:gd name="T16" fmla="*/ 18 w 481"/>
                <a:gd name="T17" fmla="*/ 152 h 370"/>
                <a:gd name="T18" fmla="*/ 6 w 481"/>
                <a:gd name="T19" fmla="*/ 188 h 370"/>
                <a:gd name="T20" fmla="*/ 94 w 481"/>
                <a:gd name="T21" fmla="*/ 281 h 370"/>
                <a:gd name="T22" fmla="*/ 170 w 481"/>
                <a:gd name="T23" fmla="*/ 351 h 370"/>
                <a:gd name="T24" fmla="*/ 217 w 481"/>
                <a:gd name="T25" fmla="*/ 351 h 370"/>
                <a:gd name="T26" fmla="*/ 462 w 481"/>
                <a:gd name="T27" fmla="*/ 112 h 370"/>
                <a:gd name="T28" fmla="*/ 462 w 481"/>
                <a:gd name="T29" fmla="*/ 59 h 370"/>
                <a:gd name="T30" fmla="*/ 416 w 481"/>
                <a:gd name="T31" fmla="*/ 1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1" h="370">
                  <a:moveTo>
                    <a:pt x="416" y="12"/>
                  </a:moveTo>
                  <a:lnTo>
                    <a:pt x="416" y="12"/>
                  </a:lnTo>
                  <a:cubicBezTo>
                    <a:pt x="404" y="0"/>
                    <a:pt x="386" y="0"/>
                    <a:pt x="369" y="12"/>
                  </a:cubicBezTo>
                  <a:cubicBezTo>
                    <a:pt x="193" y="188"/>
                    <a:pt x="193" y="188"/>
                    <a:pt x="193" y="188"/>
                  </a:cubicBezTo>
                  <a:lnTo>
                    <a:pt x="193" y="188"/>
                  </a:lnTo>
                  <a:cubicBezTo>
                    <a:pt x="100" y="100"/>
                    <a:pt x="100" y="100"/>
                    <a:pt x="100" y="100"/>
                  </a:cubicBezTo>
                  <a:lnTo>
                    <a:pt x="100" y="100"/>
                  </a:lnTo>
                  <a:cubicBezTo>
                    <a:pt x="88" y="88"/>
                    <a:pt x="76" y="94"/>
                    <a:pt x="59" y="106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0" y="164"/>
                    <a:pt x="0" y="176"/>
                    <a:pt x="6" y="188"/>
                  </a:cubicBezTo>
                  <a:cubicBezTo>
                    <a:pt x="94" y="281"/>
                    <a:pt x="94" y="281"/>
                    <a:pt x="94" y="281"/>
                  </a:cubicBezTo>
                  <a:cubicBezTo>
                    <a:pt x="170" y="351"/>
                    <a:pt x="170" y="351"/>
                    <a:pt x="170" y="351"/>
                  </a:cubicBezTo>
                  <a:cubicBezTo>
                    <a:pt x="187" y="369"/>
                    <a:pt x="199" y="369"/>
                    <a:pt x="217" y="351"/>
                  </a:cubicBezTo>
                  <a:cubicBezTo>
                    <a:pt x="462" y="112"/>
                    <a:pt x="462" y="112"/>
                    <a:pt x="462" y="112"/>
                  </a:cubicBezTo>
                  <a:cubicBezTo>
                    <a:pt x="480" y="94"/>
                    <a:pt x="480" y="76"/>
                    <a:pt x="462" y="59"/>
                  </a:cubicBezTo>
                  <a:lnTo>
                    <a:pt x="416" y="12"/>
                  </a:ln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98" name="Freeform 243"/>
            <p:cNvSpPr>
              <a:spLocks noChangeArrowheads="1"/>
            </p:cNvSpPr>
            <p:nvPr/>
          </p:nvSpPr>
          <p:spPr bwMode="auto">
            <a:xfrm>
              <a:off x="10935360" y="5635619"/>
              <a:ext cx="480146" cy="770465"/>
            </a:xfrm>
            <a:custGeom>
              <a:avLst/>
              <a:gdLst>
                <a:gd name="T0" fmla="*/ 615 w 656"/>
                <a:gd name="T1" fmla="*/ 140 h 1054"/>
                <a:gd name="T2" fmla="*/ 615 w 656"/>
                <a:gd name="T3" fmla="*/ 140 h 1054"/>
                <a:gd name="T4" fmla="*/ 503 w 656"/>
                <a:gd name="T5" fmla="*/ 35 h 1054"/>
                <a:gd name="T6" fmla="*/ 340 w 656"/>
                <a:gd name="T7" fmla="*/ 0 h 1054"/>
                <a:gd name="T8" fmla="*/ 100 w 656"/>
                <a:gd name="T9" fmla="*/ 88 h 1054"/>
                <a:gd name="T10" fmla="*/ 94 w 656"/>
                <a:gd name="T11" fmla="*/ 88 h 1054"/>
                <a:gd name="T12" fmla="*/ 0 w 656"/>
                <a:gd name="T13" fmla="*/ 310 h 1054"/>
                <a:gd name="T14" fmla="*/ 6 w 656"/>
                <a:gd name="T15" fmla="*/ 328 h 1054"/>
                <a:gd name="T16" fmla="*/ 24 w 656"/>
                <a:gd name="T17" fmla="*/ 334 h 1054"/>
                <a:gd name="T18" fmla="*/ 193 w 656"/>
                <a:gd name="T19" fmla="*/ 334 h 1054"/>
                <a:gd name="T20" fmla="*/ 211 w 656"/>
                <a:gd name="T21" fmla="*/ 328 h 1054"/>
                <a:gd name="T22" fmla="*/ 217 w 656"/>
                <a:gd name="T23" fmla="*/ 310 h 1054"/>
                <a:gd name="T24" fmla="*/ 252 w 656"/>
                <a:gd name="T25" fmla="*/ 234 h 1054"/>
                <a:gd name="T26" fmla="*/ 328 w 656"/>
                <a:gd name="T27" fmla="*/ 211 h 1054"/>
                <a:gd name="T28" fmla="*/ 410 w 656"/>
                <a:gd name="T29" fmla="*/ 234 h 1054"/>
                <a:gd name="T30" fmla="*/ 433 w 656"/>
                <a:gd name="T31" fmla="*/ 281 h 1054"/>
                <a:gd name="T32" fmla="*/ 427 w 656"/>
                <a:gd name="T33" fmla="*/ 322 h 1054"/>
                <a:gd name="T34" fmla="*/ 345 w 656"/>
                <a:gd name="T35" fmla="*/ 404 h 1054"/>
                <a:gd name="T36" fmla="*/ 345 w 656"/>
                <a:gd name="T37" fmla="*/ 404 h 1054"/>
                <a:gd name="T38" fmla="*/ 240 w 656"/>
                <a:gd name="T39" fmla="*/ 538 h 1054"/>
                <a:gd name="T40" fmla="*/ 205 w 656"/>
                <a:gd name="T41" fmla="*/ 708 h 1054"/>
                <a:gd name="T42" fmla="*/ 205 w 656"/>
                <a:gd name="T43" fmla="*/ 731 h 1054"/>
                <a:gd name="T44" fmla="*/ 211 w 656"/>
                <a:gd name="T45" fmla="*/ 749 h 1054"/>
                <a:gd name="T46" fmla="*/ 228 w 656"/>
                <a:gd name="T47" fmla="*/ 755 h 1054"/>
                <a:gd name="T48" fmla="*/ 404 w 656"/>
                <a:gd name="T49" fmla="*/ 755 h 1054"/>
                <a:gd name="T50" fmla="*/ 416 w 656"/>
                <a:gd name="T51" fmla="*/ 749 h 1054"/>
                <a:gd name="T52" fmla="*/ 427 w 656"/>
                <a:gd name="T53" fmla="*/ 737 h 1054"/>
                <a:gd name="T54" fmla="*/ 433 w 656"/>
                <a:gd name="T55" fmla="*/ 649 h 1054"/>
                <a:gd name="T56" fmla="*/ 433 w 656"/>
                <a:gd name="T57" fmla="*/ 644 h 1054"/>
                <a:gd name="T58" fmla="*/ 457 w 656"/>
                <a:gd name="T59" fmla="*/ 603 h 1054"/>
                <a:gd name="T60" fmla="*/ 457 w 656"/>
                <a:gd name="T61" fmla="*/ 597 h 1054"/>
                <a:gd name="T62" fmla="*/ 521 w 656"/>
                <a:gd name="T63" fmla="*/ 527 h 1054"/>
                <a:gd name="T64" fmla="*/ 597 w 656"/>
                <a:gd name="T65" fmla="*/ 451 h 1054"/>
                <a:gd name="T66" fmla="*/ 644 w 656"/>
                <a:gd name="T67" fmla="*/ 369 h 1054"/>
                <a:gd name="T68" fmla="*/ 655 w 656"/>
                <a:gd name="T69" fmla="*/ 287 h 1054"/>
                <a:gd name="T70" fmla="*/ 615 w 656"/>
                <a:gd name="T71" fmla="*/ 140 h 1054"/>
                <a:gd name="T72" fmla="*/ 416 w 656"/>
                <a:gd name="T73" fmla="*/ 825 h 1054"/>
                <a:gd name="T74" fmla="*/ 416 w 656"/>
                <a:gd name="T75" fmla="*/ 825 h 1054"/>
                <a:gd name="T76" fmla="*/ 316 w 656"/>
                <a:gd name="T77" fmla="*/ 784 h 1054"/>
                <a:gd name="T78" fmla="*/ 223 w 656"/>
                <a:gd name="T79" fmla="*/ 825 h 1054"/>
                <a:gd name="T80" fmla="*/ 223 w 656"/>
                <a:gd name="T81" fmla="*/ 825 h 1054"/>
                <a:gd name="T82" fmla="*/ 182 w 656"/>
                <a:gd name="T83" fmla="*/ 919 h 1054"/>
                <a:gd name="T84" fmla="*/ 223 w 656"/>
                <a:gd name="T85" fmla="*/ 1012 h 1054"/>
                <a:gd name="T86" fmla="*/ 316 w 656"/>
                <a:gd name="T87" fmla="*/ 1053 h 1054"/>
                <a:gd name="T88" fmla="*/ 416 w 656"/>
                <a:gd name="T89" fmla="*/ 1012 h 1054"/>
                <a:gd name="T90" fmla="*/ 416 w 656"/>
                <a:gd name="T91" fmla="*/ 1012 h 1054"/>
                <a:gd name="T92" fmla="*/ 451 w 656"/>
                <a:gd name="T93" fmla="*/ 919 h 1054"/>
                <a:gd name="T94" fmla="*/ 416 w 656"/>
                <a:gd name="T95" fmla="*/ 825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56" h="1054">
                  <a:moveTo>
                    <a:pt x="615" y="140"/>
                  </a:moveTo>
                  <a:lnTo>
                    <a:pt x="615" y="140"/>
                  </a:lnTo>
                  <a:cubicBezTo>
                    <a:pt x="585" y="94"/>
                    <a:pt x="550" y="59"/>
                    <a:pt x="503" y="35"/>
                  </a:cubicBezTo>
                  <a:cubicBezTo>
                    <a:pt x="457" y="12"/>
                    <a:pt x="404" y="0"/>
                    <a:pt x="340" y="0"/>
                  </a:cubicBezTo>
                  <a:cubicBezTo>
                    <a:pt x="240" y="0"/>
                    <a:pt x="158" y="29"/>
                    <a:pt x="100" y="88"/>
                  </a:cubicBezTo>
                  <a:cubicBezTo>
                    <a:pt x="94" y="88"/>
                    <a:pt x="94" y="88"/>
                    <a:pt x="94" y="88"/>
                  </a:cubicBezTo>
                  <a:cubicBezTo>
                    <a:pt x="35" y="146"/>
                    <a:pt x="0" y="222"/>
                    <a:pt x="0" y="310"/>
                  </a:cubicBezTo>
                  <a:cubicBezTo>
                    <a:pt x="0" y="316"/>
                    <a:pt x="6" y="322"/>
                    <a:pt x="6" y="328"/>
                  </a:cubicBezTo>
                  <a:cubicBezTo>
                    <a:pt x="12" y="328"/>
                    <a:pt x="18" y="334"/>
                    <a:pt x="24" y="334"/>
                  </a:cubicBezTo>
                  <a:cubicBezTo>
                    <a:pt x="193" y="334"/>
                    <a:pt x="193" y="334"/>
                    <a:pt x="193" y="334"/>
                  </a:cubicBezTo>
                  <a:cubicBezTo>
                    <a:pt x="199" y="334"/>
                    <a:pt x="205" y="328"/>
                    <a:pt x="211" y="328"/>
                  </a:cubicBezTo>
                  <a:cubicBezTo>
                    <a:pt x="217" y="322"/>
                    <a:pt x="217" y="316"/>
                    <a:pt x="217" y="310"/>
                  </a:cubicBezTo>
                  <a:cubicBezTo>
                    <a:pt x="217" y="281"/>
                    <a:pt x="228" y="257"/>
                    <a:pt x="252" y="234"/>
                  </a:cubicBezTo>
                  <a:cubicBezTo>
                    <a:pt x="269" y="217"/>
                    <a:pt x="299" y="211"/>
                    <a:pt x="328" y="211"/>
                  </a:cubicBezTo>
                  <a:cubicBezTo>
                    <a:pt x="363" y="211"/>
                    <a:pt x="386" y="217"/>
                    <a:pt x="410" y="234"/>
                  </a:cubicBezTo>
                  <a:cubicBezTo>
                    <a:pt x="427" y="246"/>
                    <a:pt x="433" y="263"/>
                    <a:pt x="433" y="281"/>
                  </a:cubicBezTo>
                  <a:cubicBezTo>
                    <a:pt x="433" y="298"/>
                    <a:pt x="427" y="310"/>
                    <a:pt x="427" y="322"/>
                  </a:cubicBezTo>
                  <a:cubicBezTo>
                    <a:pt x="416" y="339"/>
                    <a:pt x="386" y="363"/>
                    <a:pt x="345" y="404"/>
                  </a:cubicBezTo>
                  <a:lnTo>
                    <a:pt x="345" y="404"/>
                  </a:lnTo>
                  <a:cubicBezTo>
                    <a:pt x="299" y="445"/>
                    <a:pt x="264" y="491"/>
                    <a:pt x="240" y="538"/>
                  </a:cubicBezTo>
                  <a:cubicBezTo>
                    <a:pt x="217" y="591"/>
                    <a:pt x="205" y="644"/>
                    <a:pt x="205" y="708"/>
                  </a:cubicBezTo>
                  <a:cubicBezTo>
                    <a:pt x="205" y="731"/>
                    <a:pt x="205" y="731"/>
                    <a:pt x="205" y="731"/>
                  </a:cubicBezTo>
                  <a:cubicBezTo>
                    <a:pt x="205" y="743"/>
                    <a:pt x="205" y="743"/>
                    <a:pt x="211" y="749"/>
                  </a:cubicBezTo>
                  <a:cubicBezTo>
                    <a:pt x="217" y="755"/>
                    <a:pt x="223" y="755"/>
                    <a:pt x="228" y="755"/>
                  </a:cubicBezTo>
                  <a:cubicBezTo>
                    <a:pt x="404" y="755"/>
                    <a:pt x="404" y="755"/>
                    <a:pt x="404" y="755"/>
                  </a:cubicBezTo>
                  <a:cubicBezTo>
                    <a:pt x="404" y="755"/>
                    <a:pt x="416" y="755"/>
                    <a:pt x="416" y="749"/>
                  </a:cubicBezTo>
                  <a:cubicBezTo>
                    <a:pt x="421" y="743"/>
                    <a:pt x="427" y="743"/>
                    <a:pt x="427" y="737"/>
                  </a:cubicBezTo>
                  <a:cubicBezTo>
                    <a:pt x="427" y="696"/>
                    <a:pt x="427" y="667"/>
                    <a:pt x="433" y="649"/>
                  </a:cubicBezTo>
                  <a:cubicBezTo>
                    <a:pt x="433" y="644"/>
                    <a:pt x="433" y="644"/>
                    <a:pt x="433" y="644"/>
                  </a:cubicBezTo>
                  <a:cubicBezTo>
                    <a:pt x="439" y="626"/>
                    <a:pt x="445" y="608"/>
                    <a:pt x="457" y="603"/>
                  </a:cubicBezTo>
                  <a:cubicBezTo>
                    <a:pt x="457" y="597"/>
                    <a:pt x="457" y="597"/>
                    <a:pt x="457" y="597"/>
                  </a:cubicBezTo>
                  <a:cubicBezTo>
                    <a:pt x="468" y="585"/>
                    <a:pt x="486" y="562"/>
                    <a:pt x="521" y="527"/>
                  </a:cubicBezTo>
                  <a:cubicBezTo>
                    <a:pt x="562" y="491"/>
                    <a:pt x="585" y="468"/>
                    <a:pt x="597" y="451"/>
                  </a:cubicBezTo>
                  <a:cubicBezTo>
                    <a:pt x="620" y="421"/>
                    <a:pt x="632" y="398"/>
                    <a:pt x="644" y="369"/>
                  </a:cubicBezTo>
                  <a:cubicBezTo>
                    <a:pt x="650" y="339"/>
                    <a:pt x="655" y="316"/>
                    <a:pt x="655" y="287"/>
                  </a:cubicBezTo>
                  <a:cubicBezTo>
                    <a:pt x="655" y="234"/>
                    <a:pt x="644" y="187"/>
                    <a:pt x="615" y="140"/>
                  </a:cubicBezTo>
                  <a:close/>
                  <a:moveTo>
                    <a:pt x="416" y="825"/>
                  </a:moveTo>
                  <a:lnTo>
                    <a:pt x="416" y="825"/>
                  </a:lnTo>
                  <a:cubicBezTo>
                    <a:pt x="386" y="796"/>
                    <a:pt x="357" y="784"/>
                    <a:pt x="316" y="784"/>
                  </a:cubicBezTo>
                  <a:cubicBezTo>
                    <a:pt x="281" y="784"/>
                    <a:pt x="252" y="796"/>
                    <a:pt x="223" y="825"/>
                  </a:cubicBezTo>
                  <a:lnTo>
                    <a:pt x="223" y="825"/>
                  </a:lnTo>
                  <a:cubicBezTo>
                    <a:pt x="193" y="848"/>
                    <a:pt x="182" y="883"/>
                    <a:pt x="182" y="919"/>
                  </a:cubicBezTo>
                  <a:cubicBezTo>
                    <a:pt x="182" y="954"/>
                    <a:pt x="193" y="989"/>
                    <a:pt x="223" y="1012"/>
                  </a:cubicBezTo>
                  <a:cubicBezTo>
                    <a:pt x="252" y="1036"/>
                    <a:pt x="281" y="1053"/>
                    <a:pt x="316" y="1053"/>
                  </a:cubicBezTo>
                  <a:cubicBezTo>
                    <a:pt x="357" y="1053"/>
                    <a:pt x="386" y="1036"/>
                    <a:pt x="416" y="1012"/>
                  </a:cubicBezTo>
                  <a:lnTo>
                    <a:pt x="416" y="1012"/>
                  </a:lnTo>
                  <a:cubicBezTo>
                    <a:pt x="439" y="989"/>
                    <a:pt x="451" y="954"/>
                    <a:pt x="451" y="919"/>
                  </a:cubicBezTo>
                  <a:cubicBezTo>
                    <a:pt x="451" y="883"/>
                    <a:pt x="439" y="848"/>
                    <a:pt x="416" y="8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sp>
        <p:nvSpPr>
          <p:cNvPr id="402" name="Freeform 3"/>
          <p:cNvSpPr>
            <a:spLocks noChangeArrowheads="1"/>
          </p:cNvSpPr>
          <p:nvPr/>
        </p:nvSpPr>
        <p:spPr bwMode="auto">
          <a:xfrm>
            <a:off x="5623314" y="9392051"/>
            <a:ext cx="755531" cy="1041643"/>
          </a:xfrm>
          <a:custGeom>
            <a:avLst/>
            <a:gdLst>
              <a:gd name="T0" fmla="*/ 2416 w 2644"/>
              <a:gd name="T1" fmla="*/ 0 h 3645"/>
              <a:gd name="T2" fmla="*/ 2416 w 2644"/>
              <a:gd name="T3" fmla="*/ 0 h 3645"/>
              <a:gd name="T4" fmla="*/ 238 w 2644"/>
              <a:gd name="T5" fmla="*/ 0 h 3645"/>
              <a:gd name="T6" fmla="*/ 0 w 2644"/>
              <a:gd name="T7" fmla="*/ 238 h 3645"/>
              <a:gd name="T8" fmla="*/ 0 w 2644"/>
              <a:gd name="T9" fmla="*/ 3407 h 3645"/>
              <a:gd name="T10" fmla="*/ 238 w 2644"/>
              <a:gd name="T11" fmla="*/ 3644 h 3645"/>
              <a:gd name="T12" fmla="*/ 2416 w 2644"/>
              <a:gd name="T13" fmla="*/ 3644 h 3645"/>
              <a:gd name="T14" fmla="*/ 2643 w 2644"/>
              <a:gd name="T15" fmla="*/ 3407 h 3645"/>
              <a:gd name="T16" fmla="*/ 2643 w 2644"/>
              <a:gd name="T17" fmla="*/ 238 h 3645"/>
              <a:gd name="T18" fmla="*/ 2416 w 2644"/>
              <a:gd name="T19" fmla="*/ 0 h 3645"/>
              <a:gd name="T20" fmla="*/ 1321 w 2644"/>
              <a:gd name="T21" fmla="*/ 3551 h 3645"/>
              <a:gd name="T22" fmla="*/ 1321 w 2644"/>
              <a:gd name="T23" fmla="*/ 3551 h 3645"/>
              <a:gd name="T24" fmla="*/ 1177 w 2644"/>
              <a:gd name="T25" fmla="*/ 3407 h 3645"/>
              <a:gd name="T26" fmla="*/ 1321 w 2644"/>
              <a:gd name="T27" fmla="*/ 3272 h 3645"/>
              <a:gd name="T28" fmla="*/ 1466 w 2644"/>
              <a:gd name="T29" fmla="*/ 3407 h 3645"/>
              <a:gd name="T30" fmla="*/ 1321 w 2644"/>
              <a:gd name="T31" fmla="*/ 3551 h 3645"/>
              <a:gd name="T32" fmla="*/ 2364 w 2644"/>
              <a:gd name="T33" fmla="*/ 3128 h 3645"/>
              <a:gd name="T34" fmla="*/ 2364 w 2644"/>
              <a:gd name="T35" fmla="*/ 3128 h 3645"/>
              <a:gd name="T36" fmla="*/ 238 w 2644"/>
              <a:gd name="T37" fmla="*/ 3128 h 3645"/>
              <a:gd name="T38" fmla="*/ 238 w 2644"/>
              <a:gd name="T39" fmla="*/ 289 h 3645"/>
              <a:gd name="T40" fmla="*/ 2364 w 2644"/>
              <a:gd name="T41" fmla="*/ 289 h 3645"/>
              <a:gd name="T42" fmla="*/ 2364 w 2644"/>
              <a:gd name="T43" fmla="*/ 3128 h 3645"/>
              <a:gd name="T44" fmla="*/ 2364 w 2644"/>
              <a:gd name="T45" fmla="*/ 3128 h 3645"/>
              <a:gd name="T46" fmla="*/ 2364 w 2644"/>
              <a:gd name="T47" fmla="*/ 3128 h 3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644" h="3645">
                <a:moveTo>
                  <a:pt x="2416" y="0"/>
                </a:moveTo>
                <a:lnTo>
                  <a:pt x="2416" y="0"/>
                </a:lnTo>
                <a:cubicBezTo>
                  <a:pt x="238" y="0"/>
                  <a:pt x="238" y="0"/>
                  <a:pt x="238" y="0"/>
                </a:cubicBezTo>
                <a:cubicBezTo>
                  <a:pt x="93" y="0"/>
                  <a:pt x="0" y="144"/>
                  <a:pt x="0" y="238"/>
                </a:cubicBezTo>
                <a:cubicBezTo>
                  <a:pt x="0" y="3407"/>
                  <a:pt x="0" y="3407"/>
                  <a:pt x="0" y="3407"/>
                </a:cubicBezTo>
                <a:cubicBezTo>
                  <a:pt x="0" y="3551"/>
                  <a:pt x="93" y="3644"/>
                  <a:pt x="238" y="3644"/>
                </a:cubicBezTo>
                <a:cubicBezTo>
                  <a:pt x="2416" y="3644"/>
                  <a:pt x="2416" y="3644"/>
                  <a:pt x="2416" y="3644"/>
                </a:cubicBezTo>
                <a:cubicBezTo>
                  <a:pt x="2508" y="3644"/>
                  <a:pt x="2643" y="3551"/>
                  <a:pt x="2643" y="3407"/>
                </a:cubicBezTo>
                <a:cubicBezTo>
                  <a:pt x="2643" y="238"/>
                  <a:pt x="2643" y="238"/>
                  <a:pt x="2643" y="238"/>
                </a:cubicBezTo>
                <a:cubicBezTo>
                  <a:pt x="2643" y="144"/>
                  <a:pt x="2508" y="0"/>
                  <a:pt x="2416" y="0"/>
                </a:cubicBezTo>
                <a:close/>
                <a:moveTo>
                  <a:pt x="1321" y="3551"/>
                </a:moveTo>
                <a:lnTo>
                  <a:pt x="1321" y="3551"/>
                </a:lnTo>
                <a:cubicBezTo>
                  <a:pt x="1229" y="3551"/>
                  <a:pt x="1177" y="3500"/>
                  <a:pt x="1177" y="3407"/>
                </a:cubicBezTo>
                <a:cubicBezTo>
                  <a:pt x="1177" y="3314"/>
                  <a:pt x="1229" y="3272"/>
                  <a:pt x="1321" y="3272"/>
                </a:cubicBezTo>
                <a:cubicBezTo>
                  <a:pt x="1373" y="3272"/>
                  <a:pt x="1466" y="3314"/>
                  <a:pt x="1466" y="3407"/>
                </a:cubicBezTo>
                <a:cubicBezTo>
                  <a:pt x="1466" y="3500"/>
                  <a:pt x="1373" y="3551"/>
                  <a:pt x="1321" y="3551"/>
                </a:cubicBezTo>
                <a:close/>
                <a:moveTo>
                  <a:pt x="2364" y="3128"/>
                </a:moveTo>
                <a:lnTo>
                  <a:pt x="2364" y="3128"/>
                </a:lnTo>
                <a:cubicBezTo>
                  <a:pt x="238" y="3128"/>
                  <a:pt x="238" y="3128"/>
                  <a:pt x="238" y="3128"/>
                </a:cubicBezTo>
                <a:cubicBezTo>
                  <a:pt x="238" y="289"/>
                  <a:pt x="238" y="289"/>
                  <a:pt x="238" y="289"/>
                </a:cubicBezTo>
                <a:cubicBezTo>
                  <a:pt x="2364" y="289"/>
                  <a:pt x="2364" y="289"/>
                  <a:pt x="2364" y="289"/>
                </a:cubicBezTo>
                <a:lnTo>
                  <a:pt x="2364" y="3128"/>
                </a:lnTo>
                <a:close/>
                <a:moveTo>
                  <a:pt x="2364" y="3128"/>
                </a:moveTo>
                <a:lnTo>
                  <a:pt x="2364" y="312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03" name="Freeform 76"/>
          <p:cNvSpPr>
            <a:spLocks noChangeArrowheads="1"/>
          </p:cNvSpPr>
          <p:nvPr/>
        </p:nvSpPr>
        <p:spPr bwMode="auto">
          <a:xfrm>
            <a:off x="3336151" y="9381226"/>
            <a:ext cx="619614" cy="1074646"/>
          </a:xfrm>
          <a:custGeom>
            <a:avLst/>
            <a:gdLst>
              <a:gd name="T0" fmla="*/ 238 w 283"/>
              <a:gd name="T1" fmla="*/ 0 h 489"/>
              <a:gd name="T2" fmla="*/ 238 w 283"/>
              <a:gd name="T3" fmla="*/ 0 h 489"/>
              <a:gd name="T4" fmla="*/ 44 w 283"/>
              <a:gd name="T5" fmla="*/ 0 h 489"/>
              <a:gd name="T6" fmla="*/ 0 w 283"/>
              <a:gd name="T7" fmla="*/ 44 h 489"/>
              <a:gd name="T8" fmla="*/ 0 w 283"/>
              <a:gd name="T9" fmla="*/ 434 h 489"/>
              <a:gd name="T10" fmla="*/ 44 w 283"/>
              <a:gd name="T11" fmla="*/ 488 h 489"/>
              <a:gd name="T12" fmla="*/ 238 w 283"/>
              <a:gd name="T13" fmla="*/ 488 h 489"/>
              <a:gd name="T14" fmla="*/ 282 w 283"/>
              <a:gd name="T15" fmla="*/ 434 h 489"/>
              <a:gd name="T16" fmla="*/ 282 w 283"/>
              <a:gd name="T17" fmla="*/ 44 h 489"/>
              <a:gd name="T18" fmla="*/ 238 w 283"/>
              <a:gd name="T19" fmla="*/ 0 h 489"/>
              <a:gd name="T20" fmla="*/ 141 w 283"/>
              <a:gd name="T21" fmla="*/ 460 h 489"/>
              <a:gd name="T22" fmla="*/ 141 w 283"/>
              <a:gd name="T23" fmla="*/ 460 h 489"/>
              <a:gd name="T24" fmla="*/ 106 w 283"/>
              <a:gd name="T25" fmla="*/ 443 h 489"/>
              <a:gd name="T26" fmla="*/ 141 w 283"/>
              <a:gd name="T27" fmla="*/ 416 h 489"/>
              <a:gd name="T28" fmla="*/ 176 w 283"/>
              <a:gd name="T29" fmla="*/ 443 h 489"/>
              <a:gd name="T30" fmla="*/ 141 w 283"/>
              <a:gd name="T31" fmla="*/ 460 h 489"/>
              <a:gd name="T32" fmla="*/ 247 w 283"/>
              <a:gd name="T33" fmla="*/ 390 h 489"/>
              <a:gd name="T34" fmla="*/ 247 w 283"/>
              <a:gd name="T35" fmla="*/ 390 h 489"/>
              <a:gd name="T36" fmla="*/ 35 w 283"/>
              <a:gd name="T37" fmla="*/ 390 h 489"/>
              <a:gd name="T38" fmla="*/ 35 w 283"/>
              <a:gd name="T39" fmla="*/ 62 h 489"/>
              <a:gd name="T40" fmla="*/ 247 w 283"/>
              <a:gd name="T41" fmla="*/ 62 h 489"/>
              <a:gd name="T42" fmla="*/ 247 w 283"/>
              <a:gd name="T43" fmla="*/ 39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04" name="Freeform 96"/>
          <p:cNvSpPr>
            <a:spLocks noChangeArrowheads="1"/>
          </p:cNvSpPr>
          <p:nvPr/>
        </p:nvSpPr>
        <p:spPr bwMode="auto">
          <a:xfrm>
            <a:off x="7775038" y="9431127"/>
            <a:ext cx="1144228" cy="1002465"/>
          </a:xfrm>
          <a:custGeom>
            <a:avLst/>
            <a:gdLst>
              <a:gd name="T0" fmla="*/ 442 w 497"/>
              <a:gd name="T1" fmla="*/ 0 h 435"/>
              <a:gd name="T2" fmla="*/ 442 w 497"/>
              <a:gd name="T3" fmla="*/ 0 h 435"/>
              <a:gd name="T4" fmla="*/ 53 w 497"/>
              <a:gd name="T5" fmla="*/ 0 h 435"/>
              <a:gd name="T6" fmla="*/ 0 w 497"/>
              <a:gd name="T7" fmla="*/ 44 h 435"/>
              <a:gd name="T8" fmla="*/ 0 w 497"/>
              <a:gd name="T9" fmla="*/ 319 h 435"/>
              <a:gd name="T10" fmla="*/ 44 w 497"/>
              <a:gd name="T11" fmla="*/ 381 h 435"/>
              <a:gd name="T12" fmla="*/ 160 w 497"/>
              <a:gd name="T13" fmla="*/ 399 h 435"/>
              <a:gd name="T14" fmla="*/ 123 w 497"/>
              <a:gd name="T15" fmla="*/ 434 h 435"/>
              <a:gd name="T16" fmla="*/ 372 w 497"/>
              <a:gd name="T17" fmla="*/ 434 h 435"/>
              <a:gd name="T18" fmla="*/ 336 w 497"/>
              <a:gd name="T19" fmla="*/ 399 h 435"/>
              <a:gd name="T20" fmla="*/ 451 w 497"/>
              <a:gd name="T21" fmla="*/ 381 h 435"/>
              <a:gd name="T22" fmla="*/ 496 w 497"/>
              <a:gd name="T23" fmla="*/ 319 h 435"/>
              <a:gd name="T24" fmla="*/ 496 w 497"/>
              <a:gd name="T25" fmla="*/ 44 h 435"/>
              <a:gd name="T26" fmla="*/ 442 w 497"/>
              <a:gd name="T27" fmla="*/ 0 h 435"/>
              <a:gd name="T28" fmla="*/ 442 w 497"/>
              <a:gd name="T29" fmla="*/ 319 h 435"/>
              <a:gd name="T30" fmla="*/ 442 w 497"/>
              <a:gd name="T31" fmla="*/ 319 h 435"/>
              <a:gd name="T32" fmla="*/ 53 w 497"/>
              <a:gd name="T33" fmla="*/ 319 h 435"/>
              <a:gd name="T34" fmla="*/ 53 w 497"/>
              <a:gd name="T35" fmla="*/ 44 h 435"/>
              <a:gd name="T36" fmla="*/ 442 w 497"/>
              <a:gd name="T37" fmla="*/ 44 h 435"/>
              <a:gd name="T38" fmla="*/ 442 w 497"/>
              <a:gd name="T39" fmla="*/ 31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7" h="435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26" y="0"/>
                  <a:pt x="0" y="17"/>
                  <a:pt x="0" y="44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45"/>
                  <a:pt x="17" y="372"/>
                  <a:pt x="44" y="381"/>
                </a:cubicBezTo>
                <a:cubicBezTo>
                  <a:pt x="160" y="399"/>
                  <a:pt x="160" y="399"/>
                  <a:pt x="160" y="399"/>
                </a:cubicBezTo>
                <a:cubicBezTo>
                  <a:pt x="160" y="399"/>
                  <a:pt x="62" y="434"/>
                  <a:pt x="123" y="434"/>
                </a:cubicBezTo>
                <a:cubicBezTo>
                  <a:pt x="372" y="434"/>
                  <a:pt x="372" y="434"/>
                  <a:pt x="372" y="434"/>
                </a:cubicBezTo>
                <a:cubicBezTo>
                  <a:pt x="434" y="434"/>
                  <a:pt x="336" y="399"/>
                  <a:pt x="336" y="399"/>
                </a:cubicBezTo>
                <a:cubicBezTo>
                  <a:pt x="451" y="381"/>
                  <a:pt x="451" y="381"/>
                  <a:pt x="451" y="381"/>
                </a:cubicBezTo>
                <a:cubicBezTo>
                  <a:pt x="479" y="372"/>
                  <a:pt x="496" y="345"/>
                  <a:pt x="496" y="319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70" y="0"/>
                  <a:pt x="442" y="0"/>
                </a:cubicBezTo>
                <a:close/>
                <a:moveTo>
                  <a:pt x="442" y="319"/>
                </a:moveTo>
                <a:lnTo>
                  <a:pt x="442" y="319"/>
                </a:lnTo>
                <a:cubicBezTo>
                  <a:pt x="53" y="319"/>
                  <a:pt x="53" y="319"/>
                  <a:pt x="53" y="319"/>
                </a:cubicBezTo>
                <a:cubicBezTo>
                  <a:pt x="53" y="44"/>
                  <a:pt x="53" y="44"/>
                  <a:pt x="53" y="44"/>
                </a:cubicBezTo>
                <a:cubicBezTo>
                  <a:pt x="442" y="44"/>
                  <a:pt x="442" y="44"/>
                  <a:pt x="442" y="44"/>
                </a:cubicBezTo>
                <a:lnTo>
                  <a:pt x="442" y="3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06" name="TextBox 405"/>
          <p:cNvSpPr txBox="1"/>
          <p:nvPr/>
        </p:nvSpPr>
        <p:spPr>
          <a:xfrm>
            <a:off x="1762499" y="3082043"/>
            <a:ext cx="2421101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zh-CN" altLang="en-US" sz="4000" b="1" dirty="0">
                <a:latin typeface="+mn-ea"/>
              </a:rPr>
              <a:t>社交媒体</a:t>
            </a:r>
            <a:endParaRPr lang="id-ID" sz="4000" b="1" dirty="0">
              <a:latin typeface="+mn-ea"/>
            </a:endParaRPr>
          </a:p>
        </p:txBody>
      </p:sp>
      <p:sp>
        <p:nvSpPr>
          <p:cNvPr id="407" name="TextBox 406"/>
          <p:cNvSpPr txBox="1"/>
          <p:nvPr/>
        </p:nvSpPr>
        <p:spPr>
          <a:xfrm>
            <a:off x="1758316" y="3821975"/>
            <a:ext cx="8853936" cy="1606557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dirty="0">
                <a:solidFill>
                  <a:schemeClr val="tx2"/>
                </a:solidFill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800" dirty="0">
                <a:solidFill>
                  <a:schemeClr val="tx2"/>
                </a:solidFill>
                <a:latin typeface="+mn-ea"/>
                <a:cs typeface="Calibri Light" panose="020F0302020204030204"/>
              </a:rPr>
              <a:t>200</a:t>
            </a:r>
            <a:r>
              <a:rPr lang="zh-CN" altLang="en-US" sz="2800" dirty="0">
                <a:solidFill>
                  <a:schemeClr val="tx2"/>
                </a:solidFill>
                <a:latin typeface="+mn-ea"/>
                <a:cs typeface="Calibri Light" panose="020F0302020204030204"/>
              </a:rPr>
              <a:t>字以内。</a:t>
            </a:r>
            <a:endParaRPr lang="en-US" sz="2800" dirty="0">
              <a:latin typeface="+mn-ea"/>
              <a:cs typeface="Calibri Light" panose="020F0302020204030204"/>
            </a:endParaRPr>
          </a:p>
        </p:txBody>
      </p:sp>
      <p:graphicFrame>
        <p:nvGraphicFramePr>
          <p:cNvPr id="408" name="Chart 407"/>
          <p:cNvGraphicFramePr/>
          <p:nvPr/>
        </p:nvGraphicFramePr>
        <p:xfrm>
          <a:off x="1937683" y="5791118"/>
          <a:ext cx="7642921" cy="3449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409" name="Group 408"/>
          <p:cNvGrpSpPr/>
          <p:nvPr/>
        </p:nvGrpSpPr>
        <p:grpSpPr bwMode="auto">
          <a:xfrm>
            <a:off x="2073819" y="11175198"/>
            <a:ext cx="1896808" cy="635001"/>
            <a:chOff x="7120345" y="1996532"/>
            <a:chExt cx="1485168" cy="238569"/>
          </a:xfrm>
        </p:grpSpPr>
        <p:sp>
          <p:nvSpPr>
            <p:cNvPr id="410" name="Rectangle 409"/>
            <p:cNvSpPr/>
            <p:nvPr/>
          </p:nvSpPr>
          <p:spPr>
            <a:xfrm>
              <a:off x="7120345" y="2076140"/>
              <a:ext cx="241781" cy="7316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11" name="Subtitle 2"/>
            <p:cNvSpPr txBox="1"/>
            <p:nvPr/>
          </p:nvSpPr>
          <p:spPr>
            <a:xfrm>
              <a:off x="7376927" y="1996532"/>
              <a:ext cx="1228586" cy="238569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zh-CN" altLang="en-US" sz="2900" b="1" dirty="0">
                  <a:latin typeface="+mn-ea"/>
                  <a:cs typeface="Calibri Light" panose="020F0302020204030204"/>
                </a:rPr>
                <a:t>标题</a:t>
              </a:r>
              <a:endParaRPr lang="en-US" sz="2900" b="1" dirty="0">
                <a:latin typeface="+mn-ea"/>
                <a:cs typeface="Calibri Light" panose="020F0302020204030204"/>
              </a:endParaRPr>
            </a:p>
          </p:txBody>
        </p:sp>
      </p:grpSp>
      <p:grpSp>
        <p:nvGrpSpPr>
          <p:cNvPr id="412" name="Group 411"/>
          <p:cNvGrpSpPr/>
          <p:nvPr/>
        </p:nvGrpSpPr>
        <p:grpSpPr bwMode="auto">
          <a:xfrm>
            <a:off x="3871445" y="11175198"/>
            <a:ext cx="2405470" cy="635001"/>
            <a:chOff x="7259904" y="1996532"/>
            <a:chExt cx="1520059" cy="238569"/>
          </a:xfrm>
        </p:grpSpPr>
        <p:sp>
          <p:nvSpPr>
            <p:cNvPr id="413" name="Rectangle 412"/>
            <p:cNvSpPr/>
            <p:nvPr/>
          </p:nvSpPr>
          <p:spPr>
            <a:xfrm>
              <a:off x="7259904" y="2076140"/>
              <a:ext cx="241781" cy="731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14" name="Subtitle 2"/>
            <p:cNvSpPr txBox="1"/>
            <p:nvPr/>
          </p:nvSpPr>
          <p:spPr>
            <a:xfrm>
              <a:off x="7551376" y="1996532"/>
              <a:ext cx="1228587" cy="238569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zh-CN" altLang="en-US" sz="2900" b="1" dirty="0">
                  <a:latin typeface="+mn-ea"/>
                  <a:cs typeface="Calibri Light" panose="020F0302020204030204"/>
                </a:rPr>
                <a:t>标题</a:t>
              </a:r>
              <a:endParaRPr lang="en-US" altLang="zh-CN" sz="2900" b="1" dirty="0">
                <a:latin typeface="+mn-ea"/>
                <a:cs typeface="Calibri Light" panose="020F0302020204030204"/>
              </a:endParaRPr>
            </a:p>
          </p:txBody>
        </p:sp>
      </p:grpSp>
      <p:grpSp>
        <p:nvGrpSpPr>
          <p:cNvPr id="415" name="Group 414"/>
          <p:cNvGrpSpPr/>
          <p:nvPr/>
        </p:nvGrpSpPr>
        <p:grpSpPr bwMode="auto">
          <a:xfrm>
            <a:off x="6168636" y="11175198"/>
            <a:ext cx="2621569" cy="635001"/>
            <a:chOff x="7154730" y="1996532"/>
            <a:chExt cx="2052644" cy="238569"/>
          </a:xfrm>
        </p:grpSpPr>
        <p:sp>
          <p:nvSpPr>
            <p:cNvPr id="416" name="Rectangle 415"/>
            <p:cNvSpPr/>
            <p:nvPr/>
          </p:nvSpPr>
          <p:spPr>
            <a:xfrm>
              <a:off x="7154730" y="2076140"/>
              <a:ext cx="241781" cy="731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17" name="Subtitle 2"/>
            <p:cNvSpPr txBox="1"/>
            <p:nvPr/>
          </p:nvSpPr>
          <p:spPr>
            <a:xfrm>
              <a:off x="7481090" y="1996532"/>
              <a:ext cx="1726284" cy="238569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zh-CN" altLang="en-US" sz="2900" b="1" dirty="0">
                  <a:latin typeface="+mn-ea"/>
                  <a:cs typeface="Calibri Light" panose="020F0302020204030204"/>
                </a:rPr>
                <a:t>标题</a:t>
              </a:r>
              <a:endParaRPr lang="en-US" altLang="zh-CN" sz="2900" b="1" dirty="0">
                <a:latin typeface="+mn-ea"/>
                <a:cs typeface="Calibri Light" panose="020F0302020204030204"/>
              </a:endParaRPr>
            </a:p>
          </p:txBody>
        </p:sp>
      </p:grpSp>
      <p:grpSp>
        <p:nvGrpSpPr>
          <p:cNvPr id="418" name="Group 417"/>
          <p:cNvGrpSpPr/>
          <p:nvPr/>
        </p:nvGrpSpPr>
        <p:grpSpPr bwMode="auto">
          <a:xfrm>
            <a:off x="8467711" y="11175198"/>
            <a:ext cx="1896808" cy="635001"/>
            <a:chOff x="7120345" y="1996532"/>
            <a:chExt cx="1485168" cy="238569"/>
          </a:xfrm>
        </p:grpSpPr>
        <p:sp>
          <p:nvSpPr>
            <p:cNvPr id="419" name="Rectangle 418"/>
            <p:cNvSpPr/>
            <p:nvPr/>
          </p:nvSpPr>
          <p:spPr>
            <a:xfrm>
              <a:off x="7120345" y="2076140"/>
              <a:ext cx="241781" cy="7316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420" name="Subtitle 2"/>
            <p:cNvSpPr txBox="1"/>
            <p:nvPr/>
          </p:nvSpPr>
          <p:spPr>
            <a:xfrm>
              <a:off x="7376927" y="1996532"/>
              <a:ext cx="1228586" cy="238569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zh-CN" altLang="en-US" sz="2900" b="1" dirty="0">
                  <a:latin typeface="+mn-ea"/>
                  <a:cs typeface="Calibri Light" panose="020F0302020204030204"/>
                </a:rPr>
                <a:t>标题</a:t>
              </a:r>
              <a:endParaRPr lang="en-US" altLang="zh-CN" sz="2900" b="1" dirty="0">
                <a:latin typeface="+mn-ea"/>
                <a:cs typeface="Calibri Light" panose="020F0302020204030204"/>
              </a:endParaRPr>
            </a:p>
          </p:txBody>
        </p:sp>
      </p:grpSp>
      <p:grpSp>
        <p:nvGrpSpPr>
          <p:cNvPr id="202" name="组合 201"/>
          <p:cNvGrpSpPr/>
          <p:nvPr/>
        </p:nvGrpSpPr>
        <p:grpSpPr>
          <a:xfrm>
            <a:off x="19215108" y="7879314"/>
            <a:ext cx="5113666" cy="4188338"/>
            <a:chOff x="8770487" y="148403"/>
            <a:chExt cx="906362" cy="742354"/>
          </a:xfrm>
          <a:solidFill>
            <a:schemeClr val="accent3"/>
          </a:solidFill>
        </p:grpSpPr>
        <p:sp>
          <p:nvSpPr>
            <p:cNvPr id="203" name="Freeform 10"/>
            <p:cNvSpPr>
              <a:spLocks noEditPoints="1"/>
            </p:cNvSpPr>
            <p:nvPr/>
          </p:nvSpPr>
          <p:spPr bwMode="auto">
            <a:xfrm>
              <a:off x="8770487" y="148403"/>
              <a:ext cx="644524" cy="589855"/>
            </a:xfrm>
            <a:custGeom>
              <a:avLst/>
              <a:gdLst>
                <a:gd name="T0" fmla="*/ 412 w 432"/>
                <a:gd name="T1" fmla="*/ 150 h 393"/>
                <a:gd name="T2" fmla="*/ 432 w 432"/>
                <a:gd name="T3" fmla="*/ 151 h 393"/>
                <a:gd name="T4" fmla="*/ 215 w 432"/>
                <a:gd name="T5" fmla="*/ 0 h 393"/>
                <a:gd name="T6" fmla="*/ 0 w 432"/>
                <a:gd name="T7" fmla="*/ 183 h 393"/>
                <a:gd name="T8" fmla="*/ 86 w 432"/>
                <a:gd name="T9" fmla="*/ 328 h 393"/>
                <a:gd name="T10" fmla="*/ 65 w 432"/>
                <a:gd name="T11" fmla="*/ 393 h 393"/>
                <a:gd name="T12" fmla="*/ 140 w 432"/>
                <a:gd name="T13" fmla="*/ 355 h 393"/>
                <a:gd name="T14" fmla="*/ 215 w 432"/>
                <a:gd name="T15" fmla="*/ 366 h 393"/>
                <a:gd name="T16" fmla="*/ 235 w 432"/>
                <a:gd name="T17" fmla="*/ 365 h 393"/>
                <a:gd name="T18" fmla="*/ 229 w 432"/>
                <a:gd name="T19" fmla="*/ 320 h 393"/>
                <a:gd name="T20" fmla="*/ 412 w 432"/>
                <a:gd name="T21" fmla="*/ 150 h 393"/>
                <a:gd name="T22" fmla="*/ 296 w 432"/>
                <a:gd name="T23" fmla="*/ 91 h 393"/>
                <a:gd name="T24" fmla="*/ 323 w 432"/>
                <a:gd name="T25" fmla="*/ 118 h 393"/>
                <a:gd name="T26" fmla="*/ 296 w 432"/>
                <a:gd name="T27" fmla="*/ 145 h 393"/>
                <a:gd name="T28" fmla="*/ 264 w 432"/>
                <a:gd name="T29" fmla="*/ 118 h 393"/>
                <a:gd name="T30" fmla="*/ 296 w 432"/>
                <a:gd name="T31" fmla="*/ 91 h 393"/>
                <a:gd name="T32" fmla="*/ 145 w 432"/>
                <a:gd name="T33" fmla="*/ 145 h 393"/>
                <a:gd name="T34" fmla="*/ 113 w 432"/>
                <a:gd name="T35" fmla="*/ 118 h 393"/>
                <a:gd name="T36" fmla="*/ 145 w 432"/>
                <a:gd name="T37" fmla="*/ 91 h 393"/>
                <a:gd name="T38" fmla="*/ 172 w 432"/>
                <a:gd name="T39" fmla="*/ 118 h 393"/>
                <a:gd name="T40" fmla="*/ 145 w 432"/>
                <a:gd name="T41" fmla="*/ 14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2" h="393">
                  <a:moveTo>
                    <a:pt x="412" y="150"/>
                  </a:moveTo>
                  <a:cubicBezTo>
                    <a:pt x="419" y="150"/>
                    <a:pt x="426" y="150"/>
                    <a:pt x="432" y="151"/>
                  </a:cubicBezTo>
                  <a:cubicBezTo>
                    <a:pt x="414" y="64"/>
                    <a:pt x="321" y="0"/>
                    <a:pt x="215" y="0"/>
                  </a:cubicBezTo>
                  <a:cubicBezTo>
                    <a:pt x="97" y="0"/>
                    <a:pt x="0" y="80"/>
                    <a:pt x="0" y="183"/>
                  </a:cubicBezTo>
                  <a:cubicBezTo>
                    <a:pt x="0" y="242"/>
                    <a:pt x="32" y="290"/>
                    <a:pt x="86" y="328"/>
                  </a:cubicBezTo>
                  <a:cubicBezTo>
                    <a:pt x="65" y="393"/>
                    <a:pt x="65" y="393"/>
                    <a:pt x="65" y="393"/>
                  </a:cubicBezTo>
                  <a:cubicBezTo>
                    <a:pt x="140" y="355"/>
                    <a:pt x="140" y="355"/>
                    <a:pt x="140" y="355"/>
                  </a:cubicBezTo>
                  <a:cubicBezTo>
                    <a:pt x="167" y="360"/>
                    <a:pt x="188" y="366"/>
                    <a:pt x="215" y="366"/>
                  </a:cubicBezTo>
                  <a:cubicBezTo>
                    <a:pt x="222" y="366"/>
                    <a:pt x="229" y="365"/>
                    <a:pt x="235" y="365"/>
                  </a:cubicBezTo>
                  <a:cubicBezTo>
                    <a:pt x="231" y="351"/>
                    <a:pt x="229" y="335"/>
                    <a:pt x="229" y="320"/>
                  </a:cubicBezTo>
                  <a:cubicBezTo>
                    <a:pt x="229" y="226"/>
                    <a:pt x="309" y="150"/>
                    <a:pt x="412" y="150"/>
                  </a:cubicBezTo>
                  <a:close/>
                  <a:moveTo>
                    <a:pt x="296" y="91"/>
                  </a:moveTo>
                  <a:cubicBezTo>
                    <a:pt x="312" y="91"/>
                    <a:pt x="323" y="102"/>
                    <a:pt x="323" y="118"/>
                  </a:cubicBezTo>
                  <a:cubicBezTo>
                    <a:pt x="323" y="134"/>
                    <a:pt x="312" y="145"/>
                    <a:pt x="296" y="145"/>
                  </a:cubicBezTo>
                  <a:cubicBezTo>
                    <a:pt x="280" y="145"/>
                    <a:pt x="264" y="134"/>
                    <a:pt x="264" y="118"/>
                  </a:cubicBezTo>
                  <a:cubicBezTo>
                    <a:pt x="264" y="102"/>
                    <a:pt x="280" y="91"/>
                    <a:pt x="296" y="91"/>
                  </a:cubicBezTo>
                  <a:close/>
                  <a:moveTo>
                    <a:pt x="145" y="145"/>
                  </a:moveTo>
                  <a:cubicBezTo>
                    <a:pt x="129" y="145"/>
                    <a:pt x="113" y="134"/>
                    <a:pt x="113" y="118"/>
                  </a:cubicBezTo>
                  <a:cubicBezTo>
                    <a:pt x="113" y="102"/>
                    <a:pt x="129" y="91"/>
                    <a:pt x="145" y="91"/>
                  </a:cubicBezTo>
                  <a:cubicBezTo>
                    <a:pt x="161" y="91"/>
                    <a:pt x="172" y="102"/>
                    <a:pt x="172" y="118"/>
                  </a:cubicBezTo>
                  <a:cubicBezTo>
                    <a:pt x="172" y="134"/>
                    <a:pt x="161" y="145"/>
                    <a:pt x="145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ea"/>
              </a:endParaRPr>
            </a:p>
          </p:txBody>
        </p:sp>
        <p:sp>
          <p:nvSpPr>
            <p:cNvPr id="217" name="Freeform 11"/>
            <p:cNvSpPr>
              <a:spLocks noEditPoints="1"/>
            </p:cNvSpPr>
            <p:nvPr/>
          </p:nvSpPr>
          <p:spPr bwMode="auto">
            <a:xfrm>
              <a:off x="9131593" y="390100"/>
              <a:ext cx="545256" cy="500657"/>
            </a:xfrm>
            <a:custGeom>
              <a:avLst/>
              <a:gdLst>
                <a:gd name="T0" fmla="*/ 366 w 366"/>
                <a:gd name="T1" fmla="*/ 156 h 334"/>
                <a:gd name="T2" fmla="*/ 183 w 366"/>
                <a:gd name="T3" fmla="*/ 0 h 334"/>
                <a:gd name="T4" fmla="*/ 0 w 366"/>
                <a:gd name="T5" fmla="*/ 156 h 334"/>
                <a:gd name="T6" fmla="*/ 183 w 366"/>
                <a:gd name="T7" fmla="*/ 312 h 334"/>
                <a:gd name="T8" fmla="*/ 248 w 366"/>
                <a:gd name="T9" fmla="*/ 302 h 334"/>
                <a:gd name="T10" fmla="*/ 307 w 366"/>
                <a:gd name="T11" fmla="*/ 334 h 334"/>
                <a:gd name="T12" fmla="*/ 291 w 366"/>
                <a:gd name="T13" fmla="*/ 280 h 334"/>
                <a:gd name="T14" fmla="*/ 366 w 366"/>
                <a:gd name="T15" fmla="*/ 156 h 334"/>
                <a:gd name="T16" fmla="*/ 124 w 366"/>
                <a:gd name="T17" fmla="*/ 129 h 334"/>
                <a:gd name="T18" fmla="*/ 102 w 366"/>
                <a:gd name="T19" fmla="*/ 108 h 334"/>
                <a:gd name="T20" fmla="*/ 124 w 366"/>
                <a:gd name="T21" fmla="*/ 86 h 334"/>
                <a:gd name="T22" fmla="*/ 151 w 366"/>
                <a:gd name="T23" fmla="*/ 108 h 334"/>
                <a:gd name="T24" fmla="*/ 124 w 366"/>
                <a:gd name="T25" fmla="*/ 129 h 334"/>
                <a:gd name="T26" fmla="*/ 242 w 366"/>
                <a:gd name="T27" fmla="*/ 129 h 334"/>
                <a:gd name="T28" fmla="*/ 221 w 366"/>
                <a:gd name="T29" fmla="*/ 108 h 334"/>
                <a:gd name="T30" fmla="*/ 242 w 366"/>
                <a:gd name="T31" fmla="*/ 86 h 334"/>
                <a:gd name="T32" fmla="*/ 269 w 366"/>
                <a:gd name="T33" fmla="*/ 108 h 334"/>
                <a:gd name="T34" fmla="*/ 242 w 366"/>
                <a:gd name="T35" fmla="*/ 129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6" h="334">
                  <a:moveTo>
                    <a:pt x="366" y="156"/>
                  </a:moveTo>
                  <a:cubicBezTo>
                    <a:pt x="366" y="70"/>
                    <a:pt x="280" y="0"/>
                    <a:pt x="183" y="0"/>
                  </a:cubicBezTo>
                  <a:cubicBezTo>
                    <a:pt x="81" y="0"/>
                    <a:pt x="0" y="70"/>
                    <a:pt x="0" y="156"/>
                  </a:cubicBezTo>
                  <a:cubicBezTo>
                    <a:pt x="0" y="242"/>
                    <a:pt x="81" y="312"/>
                    <a:pt x="183" y="312"/>
                  </a:cubicBezTo>
                  <a:cubicBezTo>
                    <a:pt x="205" y="312"/>
                    <a:pt x="226" y="307"/>
                    <a:pt x="248" y="302"/>
                  </a:cubicBezTo>
                  <a:cubicBezTo>
                    <a:pt x="307" y="334"/>
                    <a:pt x="307" y="334"/>
                    <a:pt x="307" y="334"/>
                  </a:cubicBezTo>
                  <a:cubicBezTo>
                    <a:pt x="291" y="280"/>
                    <a:pt x="291" y="280"/>
                    <a:pt x="291" y="280"/>
                  </a:cubicBezTo>
                  <a:cubicBezTo>
                    <a:pt x="334" y="248"/>
                    <a:pt x="366" y="205"/>
                    <a:pt x="366" y="156"/>
                  </a:cubicBezTo>
                  <a:close/>
                  <a:moveTo>
                    <a:pt x="124" y="129"/>
                  </a:moveTo>
                  <a:cubicBezTo>
                    <a:pt x="113" y="129"/>
                    <a:pt x="102" y="119"/>
                    <a:pt x="102" y="108"/>
                  </a:cubicBezTo>
                  <a:cubicBezTo>
                    <a:pt x="102" y="97"/>
                    <a:pt x="113" y="86"/>
                    <a:pt x="124" y="86"/>
                  </a:cubicBezTo>
                  <a:cubicBezTo>
                    <a:pt x="140" y="86"/>
                    <a:pt x="151" y="97"/>
                    <a:pt x="151" y="108"/>
                  </a:cubicBezTo>
                  <a:cubicBezTo>
                    <a:pt x="151" y="119"/>
                    <a:pt x="140" y="129"/>
                    <a:pt x="124" y="129"/>
                  </a:cubicBezTo>
                  <a:close/>
                  <a:moveTo>
                    <a:pt x="242" y="129"/>
                  </a:moveTo>
                  <a:cubicBezTo>
                    <a:pt x="232" y="129"/>
                    <a:pt x="221" y="119"/>
                    <a:pt x="221" y="108"/>
                  </a:cubicBezTo>
                  <a:cubicBezTo>
                    <a:pt x="221" y="97"/>
                    <a:pt x="232" y="86"/>
                    <a:pt x="242" y="86"/>
                  </a:cubicBezTo>
                  <a:cubicBezTo>
                    <a:pt x="258" y="86"/>
                    <a:pt x="269" y="97"/>
                    <a:pt x="269" y="108"/>
                  </a:cubicBezTo>
                  <a:cubicBezTo>
                    <a:pt x="269" y="119"/>
                    <a:pt x="258" y="129"/>
                    <a:pt x="242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0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0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0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0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0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0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" grpId="0" animBg="1"/>
      <p:bldP spid="403" grpId="0" animBg="1"/>
      <p:bldP spid="404" grpId="0" animBg="1"/>
      <p:bldP spid="406" grpId="0"/>
      <p:bldP spid="407" grpId="0"/>
      <p:bldGraphic spid="408" grpId="0">
        <p:bldSub>
          <a:bldChart bld="category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71"/>
          <p:cNvSpPr>
            <a:spLocks noEditPoints="1"/>
          </p:cNvSpPr>
          <p:nvPr/>
        </p:nvSpPr>
        <p:spPr bwMode="auto">
          <a:xfrm>
            <a:off x="10411929" y="5371952"/>
            <a:ext cx="3499363" cy="2529230"/>
          </a:xfrm>
          <a:custGeom>
            <a:avLst/>
            <a:gdLst>
              <a:gd name="T0" fmla="*/ 104 w 128"/>
              <a:gd name="T1" fmla="*/ 33 h 92"/>
              <a:gd name="T2" fmla="*/ 68 w 128"/>
              <a:gd name="T3" fmla="*/ 0 h 92"/>
              <a:gd name="T4" fmla="*/ 35 w 128"/>
              <a:gd name="T5" fmla="*/ 21 h 92"/>
              <a:gd name="T6" fmla="*/ 30 w 128"/>
              <a:gd name="T7" fmla="*/ 20 h 92"/>
              <a:gd name="T8" fmla="*/ 12 w 128"/>
              <a:gd name="T9" fmla="*/ 38 h 92"/>
              <a:gd name="T10" fmla="*/ 13 w 128"/>
              <a:gd name="T11" fmla="*/ 44 h 92"/>
              <a:gd name="T12" fmla="*/ 0 w 128"/>
              <a:gd name="T13" fmla="*/ 66 h 92"/>
              <a:gd name="T14" fmla="*/ 26 w 128"/>
              <a:gd name="T15" fmla="*/ 92 h 92"/>
              <a:gd name="T16" fmla="*/ 26 w 128"/>
              <a:gd name="T17" fmla="*/ 92 h 92"/>
              <a:gd name="T18" fmla="*/ 98 w 128"/>
              <a:gd name="T19" fmla="*/ 92 h 92"/>
              <a:gd name="T20" fmla="*/ 98 w 128"/>
              <a:gd name="T21" fmla="*/ 92 h 92"/>
              <a:gd name="T22" fmla="*/ 128 w 128"/>
              <a:gd name="T23" fmla="*/ 62 h 92"/>
              <a:gd name="T24" fmla="*/ 104 w 128"/>
              <a:gd name="T25" fmla="*/ 33 h 92"/>
              <a:gd name="T26" fmla="*/ 98 w 128"/>
              <a:gd name="T27" fmla="*/ 84 h 92"/>
              <a:gd name="T28" fmla="*/ 98 w 128"/>
              <a:gd name="T29" fmla="*/ 84 h 92"/>
              <a:gd name="T30" fmla="*/ 26 w 128"/>
              <a:gd name="T31" fmla="*/ 84 h 92"/>
              <a:gd name="T32" fmla="*/ 8 w 128"/>
              <a:gd name="T33" fmla="*/ 66 h 92"/>
              <a:gd name="T34" fmla="*/ 17 w 128"/>
              <a:gd name="T35" fmla="*/ 51 h 92"/>
              <a:gd name="T36" fmla="*/ 21 w 128"/>
              <a:gd name="T37" fmla="*/ 41 h 92"/>
              <a:gd name="T38" fmla="*/ 20 w 128"/>
              <a:gd name="T39" fmla="*/ 38 h 92"/>
              <a:gd name="T40" fmla="*/ 30 w 128"/>
              <a:gd name="T41" fmla="*/ 28 h 92"/>
              <a:gd name="T42" fmla="*/ 35 w 128"/>
              <a:gd name="T43" fmla="*/ 29 h 92"/>
              <a:gd name="T44" fmla="*/ 43 w 128"/>
              <a:gd name="T45" fmla="*/ 24 h 92"/>
              <a:gd name="T46" fmla="*/ 68 w 128"/>
              <a:gd name="T47" fmla="*/ 8 h 92"/>
              <a:gd name="T48" fmla="*/ 96 w 128"/>
              <a:gd name="T49" fmla="*/ 33 h 92"/>
              <a:gd name="T50" fmla="*/ 102 w 128"/>
              <a:gd name="T51" fmla="*/ 40 h 92"/>
              <a:gd name="T52" fmla="*/ 120 w 128"/>
              <a:gd name="T53" fmla="*/ 62 h 92"/>
              <a:gd name="T54" fmla="*/ 98 w 128"/>
              <a:gd name="T55" fmla="*/ 84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8" h="92">
                <a:moveTo>
                  <a:pt x="104" y="33"/>
                </a:moveTo>
                <a:cubicBezTo>
                  <a:pt x="102" y="14"/>
                  <a:pt x="87" y="0"/>
                  <a:pt x="68" y="0"/>
                </a:cubicBezTo>
                <a:cubicBezTo>
                  <a:pt x="54" y="0"/>
                  <a:pt x="41" y="9"/>
                  <a:pt x="35" y="21"/>
                </a:cubicBezTo>
                <a:cubicBezTo>
                  <a:pt x="34" y="20"/>
                  <a:pt x="32" y="20"/>
                  <a:pt x="30" y="20"/>
                </a:cubicBezTo>
                <a:cubicBezTo>
                  <a:pt x="20" y="20"/>
                  <a:pt x="12" y="28"/>
                  <a:pt x="12" y="38"/>
                </a:cubicBezTo>
                <a:cubicBezTo>
                  <a:pt x="12" y="40"/>
                  <a:pt x="12" y="42"/>
                  <a:pt x="13" y="44"/>
                </a:cubicBezTo>
                <a:cubicBezTo>
                  <a:pt x="5" y="48"/>
                  <a:pt x="0" y="56"/>
                  <a:pt x="0" y="66"/>
                </a:cubicBezTo>
                <a:cubicBezTo>
                  <a:pt x="0" y="80"/>
                  <a:pt x="12" y="92"/>
                  <a:pt x="26" y="92"/>
                </a:cubicBezTo>
                <a:cubicBezTo>
                  <a:pt x="26" y="92"/>
                  <a:pt x="26" y="92"/>
                  <a:pt x="26" y="92"/>
                </a:cubicBezTo>
                <a:cubicBezTo>
                  <a:pt x="98" y="92"/>
                  <a:pt x="98" y="92"/>
                  <a:pt x="98" y="92"/>
                </a:cubicBezTo>
                <a:cubicBezTo>
                  <a:pt x="98" y="92"/>
                  <a:pt x="98" y="92"/>
                  <a:pt x="98" y="92"/>
                </a:cubicBezTo>
                <a:cubicBezTo>
                  <a:pt x="115" y="92"/>
                  <a:pt x="128" y="79"/>
                  <a:pt x="128" y="62"/>
                </a:cubicBezTo>
                <a:cubicBezTo>
                  <a:pt x="128" y="47"/>
                  <a:pt x="118" y="35"/>
                  <a:pt x="104" y="33"/>
                </a:cubicBezTo>
                <a:close/>
                <a:moveTo>
                  <a:pt x="98" y="84"/>
                </a:moveTo>
                <a:cubicBezTo>
                  <a:pt x="98" y="84"/>
                  <a:pt x="98" y="84"/>
                  <a:pt x="98" y="84"/>
                </a:cubicBezTo>
                <a:cubicBezTo>
                  <a:pt x="26" y="84"/>
                  <a:pt x="26" y="84"/>
                  <a:pt x="26" y="84"/>
                </a:cubicBezTo>
                <a:cubicBezTo>
                  <a:pt x="16" y="84"/>
                  <a:pt x="8" y="76"/>
                  <a:pt x="8" y="66"/>
                </a:cubicBezTo>
                <a:cubicBezTo>
                  <a:pt x="8" y="60"/>
                  <a:pt x="11" y="54"/>
                  <a:pt x="17" y="51"/>
                </a:cubicBezTo>
                <a:cubicBezTo>
                  <a:pt x="23" y="47"/>
                  <a:pt x="23" y="47"/>
                  <a:pt x="21" y="41"/>
                </a:cubicBezTo>
                <a:cubicBezTo>
                  <a:pt x="20" y="40"/>
                  <a:pt x="20" y="39"/>
                  <a:pt x="20" y="38"/>
                </a:cubicBezTo>
                <a:cubicBezTo>
                  <a:pt x="20" y="32"/>
                  <a:pt x="24" y="28"/>
                  <a:pt x="30" y="28"/>
                </a:cubicBezTo>
                <a:cubicBezTo>
                  <a:pt x="30" y="28"/>
                  <a:pt x="33" y="28"/>
                  <a:pt x="35" y="29"/>
                </a:cubicBezTo>
                <a:cubicBezTo>
                  <a:pt x="40" y="31"/>
                  <a:pt x="41" y="29"/>
                  <a:pt x="43" y="24"/>
                </a:cubicBezTo>
                <a:cubicBezTo>
                  <a:pt x="47" y="14"/>
                  <a:pt x="57" y="8"/>
                  <a:pt x="68" y="8"/>
                </a:cubicBezTo>
                <a:cubicBezTo>
                  <a:pt x="82" y="8"/>
                  <a:pt x="94" y="19"/>
                  <a:pt x="96" y="33"/>
                </a:cubicBezTo>
                <a:cubicBezTo>
                  <a:pt x="96" y="39"/>
                  <a:pt x="96" y="39"/>
                  <a:pt x="102" y="40"/>
                </a:cubicBezTo>
                <a:cubicBezTo>
                  <a:pt x="112" y="42"/>
                  <a:pt x="120" y="51"/>
                  <a:pt x="120" y="62"/>
                </a:cubicBezTo>
                <a:cubicBezTo>
                  <a:pt x="120" y="74"/>
                  <a:pt x="110" y="84"/>
                  <a:pt x="98" y="8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13443781" y="5106914"/>
            <a:ext cx="1042922" cy="104319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 flipV="1">
            <a:off x="9664042" y="5726434"/>
            <a:ext cx="828124" cy="65226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9613721" y="7916485"/>
            <a:ext cx="975677" cy="97592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 flipV="1">
            <a:off x="13650875" y="7848477"/>
            <a:ext cx="835829" cy="96054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reeform 5"/>
          <p:cNvSpPr>
            <a:spLocks noEditPoints="1"/>
          </p:cNvSpPr>
          <p:nvPr/>
        </p:nvSpPr>
        <p:spPr bwMode="auto">
          <a:xfrm>
            <a:off x="16002389" y="6622849"/>
            <a:ext cx="668997" cy="666274"/>
          </a:xfrm>
          <a:custGeom>
            <a:avLst/>
            <a:gdLst>
              <a:gd name="T0" fmla="*/ 168 w 175"/>
              <a:gd name="T1" fmla="*/ 53 h 174"/>
              <a:gd name="T2" fmla="*/ 149 w 175"/>
              <a:gd name="T3" fmla="*/ 25 h 174"/>
              <a:gd name="T4" fmla="*/ 121 w 175"/>
              <a:gd name="T5" fmla="*/ 6 h 174"/>
              <a:gd name="T6" fmla="*/ 87 w 175"/>
              <a:gd name="T7" fmla="*/ 0 h 174"/>
              <a:gd name="T8" fmla="*/ 53 w 175"/>
              <a:gd name="T9" fmla="*/ 6 h 174"/>
              <a:gd name="T10" fmla="*/ 26 w 175"/>
              <a:gd name="T11" fmla="*/ 25 h 174"/>
              <a:gd name="T12" fmla="*/ 7 w 175"/>
              <a:gd name="T13" fmla="*/ 53 h 174"/>
              <a:gd name="T14" fmla="*/ 0 w 175"/>
              <a:gd name="T15" fmla="*/ 87 h 174"/>
              <a:gd name="T16" fmla="*/ 7 w 175"/>
              <a:gd name="T17" fmla="*/ 121 h 174"/>
              <a:gd name="T18" fmla="*/ 26 w 175"/>
              <a:gd name="T19" fmla="*/ 149 h 174"/>
              <a:gd name="T20" fmla="*/ 53 w 175"/>
              <a:gd name="T21" fmla="*/ 167 h 174"/>
              <a:gd name="T22" fmla="*/ 87 w 175"/>
              <a:gd name="T23" fmla="*/ 174 h 174"/>
              <a:gd name="T24" fmla="*/ 121 w 175"/>
              <a:gd name="T25" fmla="*/ 167 h 174"/>
              <a:gd name="T26" fmla="*/ 149 w 175"/>
              <a:gd name="T27" fmla="*/ 149 h 174"/>
              <a:gd name="T28" fmla="*/ 168 w 175"/>
              <a:gd name="T29" fmla="*/ 121 h 174"/>
              <a:gd name="T30" fmla="*/ 175 w 175"/>
              <a:gd name="T31" fmla="*/ 87 h 174"/>
              <a:gd name="T32" fmla="*/ 162 w 175"/>
              <a:gd name="T33" fmla="*/ 86 h 174"/>
              <a:gd name="T34" fmla="*/ 108 w 175"/>
              <a:gd name="T35" fmla="*/ 80 h 174"/>
              <a:gd name="T36" fmla="*/ 145 w 175"/>
              <a:gd name="T37" fmla="*/ 40 h 174"/>
              <a:gd name="T38" fmla="*/ 137 w 175"/>
              <a:gd name="T39" fmla="*/ 31 h 174"/>
              <a:gd name="T40" fmla="*/ 70 w 175"/>
              <a:gd name="T41" fmla="*/ 14 h 174"/>
              <a:gd name="T42" fmla="*/ 137 w 175"/>
              <a:gd name="T43" fmla="*/ 31 h 174"/>
              <a:gd name="T44" fmla="*/ 70 w 175"/>
              <a:gd name="T45" fmla="*/ 14 h 174"/>
              <a:gd name="T46" fmla="*/ 70 w 175"/>
              <a:gd name="T47" fmla="*/ 14 h 174"/>
              <a:gd name="T48" fmla="*/ 83 w 175"/>
              <a:gd name="T49" fmla="*/ 62 h 174"/>
              <a:gd name="T50" fmla="*/ 56 w 175"/>
              <a:gd name="T51" fmla="*/ 19 h 174"/>
              <a:gd name="T52" fmla="*/ 13 w 175"/>
              <a:gd name="T53" fmla="*/ 85 h 174"/>
              <a:gd name="T54" fmla="*/ 96 w 175"/>
              <a:gd name="T55" fmla="*/ 87 h 174"/>
              <a:gd name="T56" fmla="*/ 32 w 175"/>
              <a:gd name="T57" fmla="*/ 137 h 174"/>
              <a:gd name="T58" fmla="*/ 13 w 175"/>
              <a:gd name="T59" fmla="*/ 87 h 174"/>
              <a:gd name="T60" fmla="*/ 40 w 175"/>
              <a:gd name="T61" fmla="*/ 144 h 174"/>
              <a:gd name="T62" fmla="*/ 100 w 175"/>
              <a:gd name="T63" fmla="*/ 99 h 174"/>
              <a:gd name="T64" fmla="*/ 117 w 175"/>
              <a:gd name="T65" fmla="*/ 156 h 174"/>
              <a:gd name="T66" fmla="*/ 129 w 175"/>
              <a:gd name="T67" fmla="*/ 149 h 174"/>
              <a:gd name="T68" fmla="*/ 161 w 175"/>
              <a:gd name="T69" fmla="*/ 99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75" h="174">
                <a:moveTo>
                  <a:pt x="173" y="69"/>
                </a:moveTo>
                <a:cubicBezTo>
                  <a:pt x="172" y="64"/>
                  <a:pt x="170" y="58"/>
                  <a:pt x="168" y="53"/>
                </a:cubicBezTo>
                <a:cubicBezTo>
                  <a:pt x="166" y="48"/>
                  <a:pt x="163" y="43"/>
                  <a:pt x="160" y="38"/>
                </a:cubicBezTo>
                <a:cubicBezTo>
                  <a:pt x="157" y="33"/>
                  <a:pt x="153" y="29"/>
                  <a:pt x="149" y="25"/>
                </a:cubicBezTo>
                <a:cubicBezTo>
                  <a:pt x="145" y="21"/>
                  <a:pt x="141" y="18"/>
                  <a:pt x="136" y="14"/>
                </a:cubicBezTo>
                <a:cubicBezTo>
                  <a:pt x="132" y="11"/>
                  <a:pt x="127" y="9"/>
                  <a:pt x="121" y="6"/>
                </a:cubicBezTo>
                <a:cubicBezTo>
                  <a:pt x="116" y="4"/>
                  <a:pt x="111" y="2"/>
                  <a:pt x="105" y="1"/>
                </a:cubicBezTo>
                <a:cubicBezTo>
                  <a:pt x="99" y="0"/>
                  <a:pt x="93" y="0"/>
                  <a:pt x="87" y="0"/>
                </a:cubicBezTo>
                <a:cubicBezTo>
                  <a:pt x="82" y="0"/>
                  <a:pt x="76" y="0"/>
                  <a:pt x="70" y="1"/>
                </a:cubicBezTo>
                <a:cubicBezTo>
                  <a:pt x="64" y="2"/>
                  <a:pt x="59" y="4"/>
                  <a:pt x="53" y="6"/>
                </a:cubicBezTo>
                <a:cubicBezTo>
                  <a:pt x="48" y="9"/>
                  <a:pt x="43" y="11"/>
                  <a:pt x="39" y="14"/>
                </a:cubicBezTo>
                <a:cubicBezTo>
                  <a:pt x="34" y="18"/>
                  <a:pt x="30" y="21"/>
                  <a:pt x="26" y="25"/>
                </a:cubicBezTo>
                <a:cubicBezTo>
                  <a:pt x="22" y="29"/>
                  <a:pt x="18" y="33"/>
                  <a:pt x="15" y="38"/>
                </a:cubicBezTo>
                <a:cubicBezTo>
                  <a:pt x="12" y="43"/>
                  <a:pt x="9" y="48"/>
                  <a:pt x="7" y="53"/>
                </a:cubicBezTo>
                <a:cubicBezTo>
                  <a:pt x="5" y="58"/>
                  <a:pt x="3" y="64"/>
                  <a:pt x="2" y="69"/>
                </a:cubicBezTo>
                <a:cubicBezTo>
                  <a:pt x="1" y="75"/>
                  <a:pt x="0" y="81"/>
                  <a:pt x="0" y="87"/>
                </a:cubicBezTo>
                <a:cubicBezTo>
                  <a:pt x="0" y="93"/>
                  <a:pt x="1" y="99"/>
                  <a:pt x="2" y="105"/>
                </a:cubicBezTo>
                <a:cubicBezTo>
                  <a:pt x="3" y="110"/>
                  <a:pt x="5" y="116"/>
                  <a:pt x="7" y="121"/>
                </a:cubicBezTo>
                <a:cubicBezTo>
                  <a:pt x="9" y="126"/>
                  <a:pt x="12" y="131"/>
                  <a:pt x="15" y="136"/>
                </a:cubicBezTo>
                <a:cubicBezTo>
                  <a:pt x="18" y="140"/>
                  <a:pt x="22" y="145"/>
                  <a:pt x="26" y="149"/>
                </a:cubicBezTo>
                <a:cubicBezTo>
                  <a:pt x="30" y="153"/>
                  <a:pt x="34" y="156"/>
                  <a:pt x="39" y="159"/>
                </a:cubicBezTo>
                <a:cubicBezTo>
                  <a:pt x="43" y="163"/>
                  <a:pt x="48" y="165"/>
                  <a:pt x="53" y="167"/>
                </a:cubicBezTo>
                <a:cubicBezTo>
                  <a:pt x="59" y="170"/>
                  <a:pt x="64" y="171"/>
                  <a:pt x="70" y="173"/>
                </a:cubicBezTo>
                <a:cubicBezTo>
                  <a:pt x="76" y="174"/>
                  <a:pt x="82" y="174"/>
                  <a:pt x="87" y="174"/>
                </a:cubicBezTo>
                <a:cubicBezTo>
                  <a:pt x="93" y="174"/>
                  <a:pt x="99" y="174"/>
                  <a:pt x="105" y="173"/>
                </a:cubicBezTo>
                <a:cubicBezTo>
                  <a:pt x="111" y="171"/>
                  <a:pt x="116" y="170"/>
                  <a:pt x="121" y="167"/>
                </a:cubicBezTo>
                <a:cubicBezTo>
                  <a:pt x="127" y="165"/>
                  <a:pt x="132" y="163"/>
                  <a:pt x="136" y="159"/>
                </a:cubicBezTo>
                <a:cubicBezTo>
                  <a:pt x="141" y="156"/>
                  <a:pt x="145" y="153"/>
                  <a:pt x="149" y="149"/>
                </a:cubicBezTo>
                <a:cubicBezTo>
                  <a:pt x="153" y="145"/>
                  <a:pt x="157" y="140"/>
                  <a:pt x="160" y="136"/>
                </a:cubicBezTo>
                <a:cubicBezTo>
                  <a:pt x="163" y="131"/>
                  <a:pt x="166" y="126"/>
                  <a:pt x="168" y="121"/>
                </a:cubicBezTo>
                <a:cubicBezTo>
                  <a:pt x="170" y="116"/>
                  <a:pt x="172" y="110"/>
                  <a:pt x="173" y="105"/>
                </a:cubicBezTo>
                <a:cubicBezTo>
                  <a:pt x="174" y="99"/>
                  <a:pt x="175" y="93"/>
                  <a:pt x="175" y="87"/>
                </a:cubicBezTo>
                <a:cubicBezTo>
                  <a:pt x="175" y="81"/>
                  <a:pt x="174" y="75"/>
                  <a:pt x="173" y="69"/>
                </a:cubicBezTo>
                <a:close/>
                <a:moveTo>
                  <a:pt x="162" y="86"/>
                </a:moveTo>
                <a:cubicBezTo>
                  <a:pt x="161" y="86"/>
                  <a:pt x="136" y="81"/>
                  <a:pt x="110" y="84"/>
                </a:cubicBezTo>
                <a:cubicBezTo>
                  <a:pt x="110" y="82"/>
                  <a:pt x="109" y="81"/>
                  <a:pt x="108" y="80"/>
                </a:cubicBezTo>
                <a:cubicBezTo>
                  <a:pt x="107" y="76"/>
                  <a:pt x="105" y="73"/>
                  <a:pt x="104" y="69"/>
                </a:cubicBezTo>
                <a:cubicBezTo>
                  <a:pt x="133" y="57"/>
                  <a:pt x="145" y="40"/>
                  <a:pt x="145" y="40"/>
                </a:cubicBezTo>
                <a:cubicBezTo>
                  <a:pt x="156" y="52"/>
                  <a:pt x="162" y="68"/>
                  <a:pt x="162" y="86"/>
                </a:cubicBezTo>
                <a:close/>
                <a:moveTo>
                  <a:pt x="137" y="31"/>
                </a:moveTo>
                <a:cubicBezTo>
                  <a:pt x="137" y="31"/>
                  <a:pt x="126" y="47"/>
                  <a:pt x="98" y="58"/>
                </a:cubicBezTo>
                <a:cubicBezTo>
                  <a:pt x="85" y="35"/>
                  <a:pt x="71" y="16"/>
                  <a:pt x="70" y="14"/>
                </a:cubicBezTo>
                <a:cubicBezTo>
                  <a:pt x="76" y="13"/>
                  <a:pt x="81" y="12"/>
                  <a:pt x="87" y="12"/>
                </a:cubicBezTo>
                <a:cubicBezTo>
                  <a:pt x="106" y="12"/>
                  <a:pt x="124" y="19"/>
                  <a:pt x="137" y="31"/>
                </a:cubicBezTo>
                <a:close/>
                <a:moveTo>
                  <a:pt x="70" y="14"/>
                </a:moveTo>
                <a:cubicBezTo>
                  <a:pt x="70" y="14"/>
                  <a:pt x="70" y="14"/>
                  <a:pt x="70" y="14"/>
                </a:cubicBezTo>
                <a:cubicBezTo>
                  <a:pt x="70" y="14"/>
                  <a:pt x="69" y="15"/>
                  <a:pt x="69" y="15"/>
                </a:cubicBezTo>
                <a:cubicBezTo>
                  <a:pt x="69" y="15"/>
                  <a:pt x="70" y="15"/>
                  <a:pt x="70" y="14"/>
                </a:cubicBezTo>
                <a:close/>
                <a:moveTo>
                  <a:pt x="56" y="19"/>
                </a:moveTo>
                <a:cubicBezTo>
                  <a:pt x="57" y="21"/>
                  <a:pt x="70" y="39"/>
                  <a:pt x="83" y="62"/>
                </a:cubicBezTo>
                <a:cubicBezTo>
                  <a:pt x="47" y="72"/>
                  <a:pt x="16" y="72"/>
                  <a:pt x="14" y="72"/>
                </a:cubicBezTo>
                <a:cubicBezTo>
                  <a:pt x="19" y="48"/>
                  <a:pt x="35" y="29"/>
                  <a:pt x="56" y="19"/>
                </a:cubicBezTo>
                <a:close/>
                <a:moveTo>
                  <a:pt x="13" y="87"/>
                </a:moveTo>
                <a:cubicBezTo>
                  <a:pt x="13" y="86"/>
                  <a:pt x="13" y="85"/>
                  <a:pt x="13" y="85"/>
                </a:cubicBezTo>
                <a:cubicBezTo>
                  <a:pt x="14" y="85"/>
                  <a:pt x="51" y="85"/>
                  <a:pt x="90" y="74"/>
                </a:cubicBezTo>
                <a:cubicBezTo>
                  <a:pt x="92" y="78"/>
                  <a:pt x="94" y="82"/>
                  <a:pt x="96" y="87"/>
                </a:cubicBezTo>
                <a:cubicBezTo>
                  <a:pt x="95" y="87"/>
                  <a:pt x="94" y="87"/>
                  <a:pt x="93" y="88"/>
                </a:cubicBezTo>
                <a:cubicBezTo>
                  <a:pt x="52" y="101"/>
                  <a:pt x="32" y="137"/>
                  <a:pt x="32" y="137"/>
                </a:cubicBezTo>
                <a:cubicBezTo>
                  <a:pt x="32" y="137"/>
                  <a:pt x="32" y="137"/>
                  <a:pt x="32" y="137"/>
                </a:cubicBezTo>
                <a:cubicBezTo>
                  <a:pt x="20" y="124"/>
                  <a:pt x="13" y="106"/>
                  <a:pt x="13" y="87"/>
                </a:cubicBezTo>
                <a:close/>
                <a:moveTo>
                  <a:pt x="87" y="162"/>
                </a:moveTo>
                <a:cubicBezTo>
                  <a:pt x="69" y="162"/>
                  <a:pt x="53" y="155"/>
                  <a:pt x="40" y="144"/>
                </a:cubicBezTo>
                <a:cubicBezTo>
                  <a:pt x="41" y="145"/>
                  <a:pt x="42" y="146"/>
                  <a:pt x="42" y="146"/>
                </a:cubicBezTo>
                <a:cubicBezTo>
                  <a:pt x="42" y="146"/>
                  <a:pt x="56" y="115"/>
                  <a:pt x="100" y="99"/>
                </a:cubicBezTo>
                <a:cubicBezTo>
                  <a:pt x="100" y="99"/>
                  <a:pt x="100" y="99"/>
                  <a:pt x="101" y="99"/>
                </a:cubicBezTo>
                <a:cubicBezTo>
                  <a:pt x="111" y="126"/>
                  <a:pt x="115" y="149"/>
                  <a:pt x="117" y="156"/>
                </a:cubicBezTo>
                <a:cubicBezTo>
                  <a:pt x="108" y="159"/>
                  <a:pt x="98" y="162"/>
                  <a:pt x="87" y="162"/>
                </a:cubicBezTo>
                <a:close/>
                <a:moveTo>
                  <a:pt x="129" y="149"/>
                </a:moveTo>
                <a:cubicBezTo>
                  <a:pt x="128" y="144"/>
                  <a:pt x="124" y="122"/>
                  <a:pt x="115" y="96"/>
                </a:cubicBezTo>
                <a:cubicBezTo>
                  <a:pt x="139" y="92"/>
                  <a:pt x="160" y="98"/>
                  <a:pt x="161" y="99"/>
                </a:cubicBezTo>
                <a:cubicBezTo>
                  <a:pt x="158" y="120"/>
                  <a:pt x="146" y="138"/>
                  <a:pt x="129" y="1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sp>
        <p:nvSpPr>
          <p:cNvPr id="85" name="Freeform 52"/>
          <p:cNvSpPr/>
          <p:nvPr/>
        </p:nvSpPr>
        <p:spPr bwMode="auto">
          <a:xfrm>
            <a:off x="11127277" y="8054805"/>
            <a:ext cx="747889" cy="901186"/>
          </a:xfrm>
          <a:custGeom>
            <a:avLst/>
            <a:gdLst>
              <a:gd name="T0" fmla="*/ 60 w 146"/>
              <a:gd name="T1" fmla="*/ 173 h 176"/>
              <a:gd name="T2" fmla="*/ 40 w 146"/>
              <a:gd name="T3" fmla="*/ 173 h 176"/>
              <a:gd name="T4" fmla="*/ 38 w 146"/>
              <a:gd name="T5" fmla="*/ 172 h 176"/>
              <a:gd name="T6" fmla="*/ 17 w 146"/>
              <a:gd name="T7" fmla="*/ 122 h 176"/>
              <a:gd name="T8" fmla="*/ 40 w 146"/>
              <a:gd name="T9" fmla="*/ 62 h 176"/>
              <a:gd name="T10" fmla="*/ 55 w 146"/>
              <a:gd name="T11" fmla="*/ 24 h 176"/>
              <a:gd name="T12" fmla="*/ 103 w 146"/>
              <a:gd name="T13" fmla="*/ 9 h 176"/>
              <a:gd name="T14" fmla="*/ 141 w 146"/>
              <a:gd name="T15" fmla="*/ 53 h 176"/>
              <a:gd name="T16" fmla="*/ 108 w 146"/>
              <a:gd name="T17" fmla="*/ 142 h 176"/>
              <a:gd name="T18" fmla="*/ 98 w 146"/>
              <a:gd name="T19" fmla="*/ 146 h 176"/>
              <a:gd name="T20" fmla="*/ 94 w 146"/>
              <a:gd name="T21" fmla="*/ 137 h 176"/>
              <a:gd name="T22" fmla="*/ 127 w 146"/>
              <a:gd name="T23" fmla="*/ 49 h 176"/>
              <a:gd name="T24" fmla="*/ 98 w 146"/>
              <a:gd name="T25" fmla="*/ 23 h 176"/>
              <a:gd name="T26" fmla="*/ 69 w 146"/>
              <a:gd name="T27" fmla="*/ 30 h 176"/>
              <a:gd name="T28" fmla="*/ 54 w 146"/>
              <a:gd name="T29" fmla="*/ 67 h 176"/>
              <a:gd name="T30" fmla="*/ 30 w 146"/>
              <a:gd name="T31" fmla="*/ 127 h 176"/>
              <a:gd name="T32" fmla="*/ 44 w 146"/>
              <a:gd name="T33" fmla="*/ 159 h 176"/>
              <a:gd name="T34" fmla="*/ 45 w 146"/>
              <a:gd name="T35" fmla="*/ 159 h 176"/>
              <a:gd name="T36" fmla="*/ 61 w 146"/>
              <a:gd name="T37" fmla="*/ 151 h 176"/>
              <a:gd name="T38" fmla="*/ 67 w 146"/>
              <a:gd name="T39" fmla="*/ 135 h 176"/>
              <a:gd name="T40" fmla="*/ 93 w 146"/>
              <a:gd name="T41" fmla="*/ 68 h 176"/>
              <a:gd name="T42" fmla="*/ 91 w 146"/>
              <a:gd name="T43" fmla="*/ 58 h 176"/>
              <a:gd name="T44" fmla="*/ 82 w 146"/>
              <a:gd name="T45" fmla="*/ 67 h 176"/>
              <a:gd name="T46" fmla="*/ 57 w 146"/>
              <a:gd name="T47" fmla="*/ 130 h 176"/>
              <a:gd name="T48" fmla="*/ 48 w 146"/>
              <a:gd name="T49" fmla="*/ 134 h 176"/>
              <a:gd name="T50" fmla="*/ 44 w 146"/>
              <a:gd name="T51" fmla="*/ 124 h 176"/>
              <a:gd name="T52" fmla="*/ 68 w 146"/>
              <a:gd name="T53" fmla="*/ 62 h 176"/>
              <a:gd name="T54" fmla="*/ 96 w 146"/>
              <a:gd name="T55" fmla="*/ 44 h 176"/>
              <a:gd name="T56" fmla="*/ 107 w 146"/>
              <a:gd name="T57" fmla="*/ 72 h 176"/>
              <a:gd name="T58" fmla="*/ 80 w 146"/>
              <a:gd name="T59" fmla="*/ 141 h 176"/>
              <a:gd name="T60" fmla="*/ 74 w 146"/>
              <a:gd name="T61" fmla="*/ 156 h 176"/>
              <a:gd name="T62" fmla="*/ 60 w 146"/>
              <a:gd name="T63" fmla="*/ 17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6" h="176">
                <a:moveTo>
                  <a:pt x="60" y="173"/>
                </a:moveTo>
                <a:cubicBezTo>
                  <a:pt x="54" y="176"/>
                  <a:pt x="47" y="176"/>
                  <a:pt x="40" y="173"/>
                </a:cubicBezTo>
                <a:cubicBezTo>
                  <a:pt x="38" y="172"/>
                  <a:pt x="38" y="172"/>
                  <a:pt x="38" y="172"/>
                </a:cubicBezTo>
                <a:cubicBezTo>
                  <a:pt x="31" y="169"/>
                  <a:pt x="0" y="160"/>
                  <a:pt x="17" y="122"/>
                </a:cubicBezTo>
                <a:cubicBezTo>
                  <a:pt x="24" y="106"/>
                  <a:pt x="31" y="84"/>
                  <a:pt x="40" y="62"/>
                </a:cubicBezTo>
                <a:cubicBezTo>
                  <a:pt x="45" y="50"/>
                  <a:pt x="50" y="37"/>
                  <a:pt x="55" y="24"/>
                </a:cubicBezTo>
                <a:cubicBezTo>
                  <a:pt x="64" y="1"/>
                  <a:pt x="78" y="0"/>
                  <a:pt x="103" y="9"/>
                </a:cubicBezTo>
                <a:cubicBezTo>
                  <a:pt x="133" y="20"/>
                  <a:pt x="146" y="39"/>
                  <a:pt x="141" y="53"/>
                </a:cubicBezTo>
                <a:cubicBezTo>
                  <a:pt x="135" y="73"/>
                  <a:pt x="109" y="139"/>
                  <a:pt x="108" y="142"/>
                </a:cubicBezTo>
                <a:cubicBezTo>
                  <a:pt x="106" y="146"/>
                  <a:pt x="102" y="148"/>
                  <a:pt x="98" y="146"/>
                </a:cubicBezTo>
                <a:cubicBezTo>
                  <a:pt x="95" y="145"/>
                  <a:pt x="93" y="141"/>
                  <a:pt x="94" y="137"/>
                </a:cubicBezTo>
                <a:cubicBezTo>
                  <a:pt x="94" y="136"/>
                  <a:pt x="121" y="68"/>
                  <a:pt x="127" y="49"/>
                </a:cubicBezTo>
                <a:cubicBezTo>
                  <a:pt x="129" y="45"/>
                  <a:pt x="124" y="32"/>
                  <a:pt x="98" y="23"/>
                </a:cubicBezTo>
                <a:cubicBezTo>
                  <a:pt x="83" y="17"/>
                  <a:pt x="76" y="10"/>
                  <a:pt x="69" y="30"/>
                </a:cubicBezTo>
                <a:cubicBezTo>
                  <a:pt x="64" y="42"/>
                  <a:pt x="59" y="55"/>
                  <a:pt x="54" y="67"/>
                </a:cubicBezTo>
                <a:cubicBezTo>
                  <a:pt x="45" y="90"/>
                  <a:pt x="37" y="111"/>
                  <a:pt x="30" y="127"/>
                </a:cubicBezTo>
                <a:cubicBezTo>
                  <a:pt x="20" y="152"/>
                  <a:pt x="36" y="155"/>
                  <a:pt x="44" y="159"/>
                </a:cubicBezTo>
                <a:cubicBezTo>
                  <a:pt x="45" y="159"/>
                  <a:pt x="45" y="159"/>
                  <a:pt x="45" y="159"/>
                </a:cubicBezTo>
                <a:cubicBezTo>
                  <a:pt x="52" y="162"/>
                  <a:pt x="56" y="161"/>
                  <a:pt x="61" y="151"/>
                </a:cubicBezTo>
                <a:cubicBezTo>
                  <a:pt x="62" y="148"/>
                  <a:pt x="64" y="142"/>
                  <a:pt x="67" y="135"/>
                </a:cubicBezTo>
                <a:cubicBezTo>
                  <a:pt x="75" y="115"/>
                  <a:pt x="91" y="77"/>
                  <a:pt x="93" y="68"/>
                </a:cubicBezTo>
                <a:cubicBezTo>
                  <a:pt x="94" y="65"/>
                  <a:pt x="94" y="59"/>
                  <a:pt x="91" y="58"/>
                </a:cubicBezTo>
                <a:cubicBezTo>
                  <a:pt x="87" y="56"/>
                  <a:pt x="83" y="65"/>
                  <a:pt x="82" y="67"/>
                </a:cubicBezTo>
                <a:cubicBezTo>
                  <a:pt x="72" y="95"/>
                  <a:pt x="58" y="130"/>
                  <a:pt x="57" y="130"/>
                </a:cubicBezTo>
                <a:cubicBezTo>
                  <a:pt x="56" y="134"/>
                  <a:pt x="52" y="135"/>
                  <a:pt x="48" y="134"/>
                </a:cubicBezTo>
                <a:cubicBezTo>
                  <a:pt x="44" y="132"/>
                  <a:pt x="42" y="128"/>
                  <a:pt x="44" y="124"/>
                </a:cubicBezTo>
                <a:cubicBezTo>
                  <a:pt x="44" y="124"/>
                  <a:pt x="58" y="90"/>
                  <a:pt x="68" y="62"/>
                </a:cubicBezTo>
                <a:cubicBezTo>
                  <a:pt x="75" y="45"/>
                  <a:pt x="87" y="41"/>
                  <a:pt x="96" y="44"/>
                </a:cubicBezTo>
                <a:cubicBezTo>
                  <a:pt x="106" y="47"/>
                  <a:pt x="110" y="62"/>
                  <a:pt x="107" y="72"/>
                </a:cubicBezTo>
                <a:cubicBezTo>
                  <a:pt x="105" y="81"/>
                  <a:pt x="93" y="111"/>
                  <a:pt x="80" y="141"/>
                </a:cubicBezTo>
                <a:cubicBezTo>
                  <a:pt x="78" y="148"/>
                  <a:pt x="75" y="154"/>
                  <a:pt x="74" y="156"/>
                </a:cubicBezTo>
                <a:cubicBezTo>
                  <a:pt x="71" y="165"/>
                  <a:pt x="66" y="171"/>
                  <a:pt x="60" y="1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sp>
        <p:nvSpPr>
          <p:cNvPr id="88" name="Freeform 44"/>
          <p:cNvSpPr>
            <a:spLocks noEditPoints="1"/>
          </p:cNvSpPr>
          <p:nvPr/>
        </p:nvSpPr>
        <p:spPr bwMode="auto">
          <a:xfrm>
            <a:off x="12429216" y="8398363"/>
            <a:ext cx="1110612" cy="1115258"/>
          </a:xfrm>
          <a:custGeom>
            <a:avLst/>
            <a:gdLst>
              <a:gd name="T0" fmla="*/ 192 w 193"/>
              <a:gd name="T1" fmla="*/ 81 h 194"/>
              <a:gd name="T2" fmla="*/ 191 w 193"/>
              <a:gd name="T3" fmla="*/ 77 h 194"/>
              <a:gd name="T4" fmla="*/ 188 w 193"/>
              <a:gd name="T5" fmla="*/ 75 h 194"/>
              <a:gd name="T6" fmla="*/ 162 w 193"/>
              <a:gd name="T7" fmla="*/ 71 h 194"/>
              <a:gd name="T8" fmla="*/ 157 w 193"/>
              <a:gd name="T9" fmla="*/ 54 h 194"/>
              <a:gd name="T10" fmla="*/ 151 w 193"/>
              <a:gd name="T11" fmla="*/ 34 h 194"/>
              <a:gd name="T12" fmla="*/ 104 w 193"/>
              <a:gd name="T13" fmla="*/ 0 h 194"/>
              <a:gd name="T14" fmla="*/ 61 w 193"/>
              <a:gd name="T15" fmla="*/ 0 h 194"/>
              <a:gd name="T16" fmla="*/ 0 w 193"/>
              <a:gd name="T17" fmla="*/ 61 h 194"/>
              <a:gd name="T18" fmla="*/ 0 w 193"/>
              <a:gd name="T19" fmla="*/ 133 h 194"/>
              <a:gd name="T20" fmla="*/ 61 w 193"/>
              <a:gd name="T21" fmla="*/ 194 h 194"/>
              <a:gd name="T22" fmla="*/ 131 w 193"/>
              <a:gd name="T23" fmla="*/ 194 h 194"/>
              <a:gd name="T24" fmla="*/ 192 w 193"/>
              <a:gd name="T25" fmla="*/ 133 h 194"/>
              <a:gd name="T26" fmla="*/ 193 w 193"/>
              <a:gd name="T27" fmla="*/ 83 h 194"/>
              <a:gd name="T28" fmla="*/ 192 w 193"/>
              <a:gd name="T29" fmla="*/ 81 h 194"/>
              <a:gd name="T30" fmla="*/ 62 w 193"/>
              <a:gd name="T31" fmla="*/ 50 h 194"/>
              <a:gd name="T32" fmla="*/ 96 w 193"/>
              <a:gd name="T33" fmla="*/ 50 h 194"/>
              <a:gd name="T34" fmla="*/ 108 w 193"/>
              <a:gd name="T35" fmla="*/ 62 h 194"/>
              <a:gd name="T36" fmla="*/ 96 w 193"/>
              <a:gd name="T37" fmla="*/ 73 h 194"/>
              <a:gd name="T38" fmla="*/ 62 w 193"/>
              <a:gd name="T39" fmla="*/ 73 h 194"/>
              <a:gd name="T40" fmla="*/ 50 w 193"/>
              <a:gd name="T41" fmla="*/ 62 h 194"/>
              <a:gd name="T42" fmla="*/ 62 w 193"/>
              <a:gd name="T43" fmla="*/ 50 h 194"/>
              <a:gd name="T44" fmla="*/ 131 w 193"/>
              <a:gd name="T45" fmla="*/ 143 h 194"/>
              <a:gd name="T46" fmla="*/ 62 w 193"/>
              <a:gd name="T47" fmla="*/ 143 h 194"/>
              <a:gd name="T48" fmla="*/ 50 w 193"/>
              <a:gd name="T49" fmla="*/ 132 h 194"/>
              <a:gd name="T50" fmla="*/ 62 w 193"/>
              <a:gd name="T51" fmla="*/ 120 h 194"/>
              <a:gd name="T52" fmla="*/ 131 w 193"/>
              <a:gd name="T53" fmla="*/ 120 h 194"/>
              <a:gd name="T54" fmla="*/ 142 w 193"/>
              <a:gd name="T55" fmla="*/ 132 h 194"/>
              <a:gd name="T56" fmla="*/ 131 w 193"/>
              <a:gd name="T57" fmla="*/ 143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93" h="194">
                <a:moveTo>
                  <a:pt x="192" y="81"/>
                </a:moveTo>
                <a:cubicBezTo>
                  <a:pt x="191" y="77"/>
                  <a:pt x="191" y="77"/>
                  <a:pt x="191" y="77"/>
                </a:cubicBezTo>
                <a:cubicBezTo>
                  <a:pt x="188" y="75"/>
                  <a:pt x="188" y="75"/>
                  <a:pt x="188" y="75"/>
                </a:cubicBezTo>
                <a:cubicBezTo>
                  <a:pt x="184" y="72"/>
                  <a:pt x="166" y="75"/>
                  <a:pt x="162" y="71"/>
                </a:cubicBezTo>
                <a:cubicBezTo>
                  <a:pt x="158" y="68"/>
                  <a:pt x="158" y="62"/>
                  <a:pt x="157" y="54"/>
                </a:cubicBezTo>
                <a:cubicBezTo>
                  <a:pt x="155" y="39"/>
                  <a:pt x="153" y="39"/>
                  <a:pt x="151" y="34"/>
                </a:cubicBezTo>
                <a:cubicBezTo>
                  <a:pt x="143" y="16"/>
                  <a:pt x="120" y="2"/>
                  <a:pt x="104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28" y="0"/>
                  <a:pt x="0" y="28"/>
                  <a:pt x="0" y="61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66"/>
                  <a:pt x="28" y="194"/>
                  <a:pt x="61" y="194"/>
                </a:cubicBezTo>
                <a:cubicBezTo>
                  <a:pt x="131" y="194"/>
                  <a:pt x="131" y="194"/>
                  <a:pt x="131" y="194"/>
                </a:cubicBezTo>
                <a:cubicBezTo>
                  <a:pt x="165" y="194"/>
                  <a:pt x="192" y="166"/>
                  <a:pt x="192" y="133"/>
                </a:cubicBezTo>
                <a:cubicBezTo>
                  <a:pt x="193" y="83"/>
                  <a:pt x="193" y="83"/>
                  <a:pt x="193" y="83"/>
                </a:cubicBezTo>
                <a:lnTo>
                  <a:pt x="192" y="81"/>
                </a:lnTo>
                <a:close/>
                <a:moveTo>
                  <a:pt x="62" y="50"/>
                </a:moveTo>
                <a:cubicBezTo>
                  <a:pt x="96" y="50"/>
                  <a:pt x="96" y="50"/>
                  <a:pt x="96" y="50"/>
                </a:cubicBezTo>
                <a:cubicBezTo>
                  <a:pt x="102" y="50"/>
                  <a:pt x="108" y="55"/>
                  <a:pt x="108" y="62"/>
                </a:cubicBezTo>
                <a:cubicBezTo>
                  <a:pt x="108" y="68"/>
                  <a:pt x="102" y="73"/>
                  <a:pt x="96" y="73"/>
                </a:cubicBezTo>
                <a:cubicBezTo>
                  <a:pt x="62" y="73"/>
                  <a:pt x="62" y="73"/>
                  <a:pt x="62" y="73"/>
                </a:cubicBezTo>
                <a:cubicBezTo>
                  <a:pt x="56" y="73"/>
                  <a:pt x="50" y="68"/>
                  <a:pt x="50" y="62"/>
                </a:cubicBezTo>
                <a:cubicBezTo>
                  <a:pt x="50" y="55"/>
                  <a:pt x="56" y="50"/>
                  <a:pt x="62" y="50"/>
                </a:cubicBezTo>
                <a:close/>
                <a:moveTo>
                  <a:pt x="131" y="143"/>
                </a:moveTo>
                <a:cubicBezTo>
                  <a:pt x="62" y="143"/>
                  <a:pt x="62" y="143"/>
                  <a:pt x="62" y="143"/>
                </a:cubicBezTo>
                <a:cubicBezTo>
                  <a:pt x="56" y="143"/>
                  <a:pt x="50" y="138"/>
                  <a:pt x="50" y="132"/>
                </a:cubicBezTo>
                <a:cubicBezTo>
                  <a:pt x="50" y="125"/>
                  <a:pt x="56" y="120"/>
                  <a:pt x="62" y="120"/>
                </a:cubicBezTo>
                <a:cubicBezTo>
                  <a:pt x="131" y="120"/>
                  <a:pt x="131" y="120"/>
                  <a:pt x="131" y="120"/>
                </a:cubicBezTo>
                <a:cubicBezTo>
                  <a:pt x="137" y="120"/>
                  <a:pt x="142" y="125"/>
                  <a:pt x="142" y="132"/>
                </a:cubicBezTo>
                <a:cubicBezTo>
                  <a:pt x="142" y="138"/>
                  <a:pt x="137" y="143"/>
                  <a:pt x="131" y="14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sp>
        <p:nvSpPr>
          <p:cNvPr id="89" name="Freeform 36"/>
          <p:cNvSpPr/>
          <p:nvPr/>
        </p:nvSpPr>
        <p:spPr bwMode="auto">
          <a:xfrm>
            <a:off x="15850801" y="5245399"/>
            <a:ext cx="1055066" cy="962070"/>
          </a:xfrm>
          <a:custGeom>
            <a:avLst/>
            <a:gdLst>
              <a:gd name="T0" fmla="*/ 189 w 255"/>
              <a:gd name="T1" fmla="*/ 10 h 233"/>
              <a:gd name="T2" fmla="*/ 104 w 255"/>
              <a:gd name="T3" fmla="*/ 16 h 233"/>
              <a:gd name="T4" fmla="*/ 18 w 255"/>
              <a:gd name="T5" fmla="*/ 30 h 233"/>
              <a:gd name="T6" fmla="*/ 6 w 255"/>
              <a:gd name="T7" fmla="*/ 30 h 233"/>
              <a:gd name="T8" fmla="*/ 3 w 255"/>
              <a:gd name="T9" fmla="*/ 46 h 233"/>
              <a:gd name="T10" fmla="*/ 115 w 255"/>
              <a:gd name="T11" fmla="*/ 228 h 233"/>
              <a:gd name="T12" fmla="*/ 124 w 255"/>
              <a:gd name="T13" fmla="*/ 233 h 233"/>
              <a:gd name="T14" fmla="*/ 130 w 255"/>
              <a:gd name="T15" fmla="*/ 231 h 233"/>
              <a:gd name="T16" fmla="*/ 134 w 255"/>
              <a:gd name="T17" fmla="*/ 216 h 233"/>
              <a:gd name="T18" fmla="*/ 84 w 255"/>
              <a:gd name="T19" fmla="*/ 135 h 233"/>
              <a:gd name="T20" fmla="*/ 170 w 255"/>
              <a:gd name="T21" fmla="*/ 121 h 233"/>
              <a:gd name="T22" fmla="*/ 255 w 255"/>
              <a:gd name="T23" fmla="*/ 115 h 233"/>
              <a:gd name="T24" fmla="*/ 189 w 255"/>
              <a:gd name="T25" fmla="*/ 10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5" h="233">
                <a:moveTo>
                  <a:pt x="189" y="10"/>
                </a:moveTo>
                <a:cubicBezTo>
                  <a:pt x="189" y="10"/>
                  <a:pt x="146" y="31"/>
                  <a:pt x="104" y="16"/>
                </a:cubicBezTo>
                <a:cubicBezTo>
                  <a:pt x="58" y="0"/>
                  <a:pt x="37" y="6"/>
                  <a:pt x="18" y="30"/>
                </a:cubicBezTo>
                <a:cubicBezTo>
                  <a:pt x="14" y="28"/>
                  <a:pt x="10" y="28"/>
                  <a:pt x="6" y="30"/>
                </a:cubicBezTo>
                <a:cubicBezTo>
                  <a:pt x="1" y="33"/>
                  <a:pt x="0" y="40"/>
                  <a:pt x="3" y="46"/>
                </a:cubicBezTo>
                <a:cubicBezTo>
                  <a:pt x="115" y="228"/>
                  <a:pt x="115" y="228"/>
                  <a:pt x="115" y="228"/>
                </a:cubicBezTo>
                <a:cubicBezTo>
                  <a:pt x="117" y="231"/>
                  <a:pt x="121" y="233"/>
                  <a:pt x="124" y="233"/>
                </a:cubicBezTo>
                <a:cubicBezTo>
                  <a:pt x="126" y="233"/>
                  <a:pt x="128" y="232"/>
                  <a:pt x="130" y="231"/>
                </a:cubicBezTo>
                <a:cubicBezTo>
                  <a:pt x="135" y="228"/>
                  <a:pt x="137" y="221"/>
                  <a:pt x="134" y="216"/>
                </a:cubicBezTo>
                <a:cubicBezTo>
                  <a:pt x="84" y="135"/>
                  <a:pt x="84" y="135"/>
                  <a:pt x="84" y="135"/>
                </a:cubicBezTo>
                <a:cubicBezTo>
                  <a:pt x="104" y="111"/>
                  <a:pt x="124" y="105"/>
                  <a:pt x="170" y="121"/>
                </a:cubicBezTo>
                <a:cubicBezTo>
                  <a:pt x="213" y="135"/>
                  <a:pt x="255" y="115"/>
                  <a:pt x="255" y="115"/>
                </a:cubicBezTo>
                <a:lnTo>
                  <a:pt x="189" y="1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sp>
        <p:nvSpPr>
          <p:cNvPr id="92" name="Freeform 31"/>
          <p:cNvSpPr>
            <a:spLocks noEditPoints="1"/>
          </p:cNvSpPr>
          <p:nvPr/>
        </p:nvSpPr>
        <p:spPr bwMode="auto">
          <a:xfrm>
            <a:off x="12735908" y="4384935"/>
            <a:ext cx="1049349" cy="1051692"/>
          </a:xfrm>
          <a:custGeom>
            <a:avLst/>
            <a:gdLst>
              <a:gd name="T0" fmla="*/ 140 w 280"/>
              <a:gd name="T1" fmla="*/ 0 h 280"/>
              <a:gd name="T2" fmla="*/ 0 w 280"/>
              <a:gd name="T3" fmla="*/ 140 h 280"/>
              <a:gd name="T4" fmla="*/ 140 w 280"/>
              <a:gd name="T5" fmla="*/ 280 h 280"/>
              <a:gd name="T6" fmla="*/ 280 w 280"/>
              <a:gd name="T7" fmla="*/ 140 h 280"/>
              <a:gd name="T8" fmla="*/ 140 w 280"/>
              <a:gd name="T9" fmla="*/ 0 h 280"/>
              <a:gd name="T10" fmla="*/ 185 w 280"/>
              <a:gd name="T11" fmla="*/ 69 h 280"/>
              <a:gd name="T12" fmla="*/ 211 w 280"/>
              <a:gd name="T13" fmla="*/ 95 h 280"/>
              <a:gd name="T14" fmla="*/ 185 w 280"/>
              <a:gd name="T15" fmla="*/ 122 h 280"/>
              <a:gd name="T16" fmla="*/ 174 w 280"/>
              <a:gd name="T17" fmla="*/ 119 h 280"/>
              <a:gd name="T18" fmla="*/ 158 w 280"/>
              <a:gd name="T19" fmla="*/ 95 h 280"/>
              <a:gd name="T20" fmla="*/ 185 w 280"/>
              <a:gd name="T21" fmla="*/ 69 h 280"/>
              <a:gd name="T22" fmla="*/ 141 w 280"/>
              <a:gd name="T23" fmla="*/ 96 h 280"/>
              <a:gd name="T24" fmla="*/ 167 w 280"/>
              <a:gd name="T25" fmla="*/ 123 h 280"/>
              <a:gd name="T26" fmla="*/ 141 w 280"/>
              <a:gd name="T27" fmla="*/ 149 h 280"/>
              <a:gd name="T28" fmla="*/ 115 w 280"/>
              <a:gd name="T29" fmla="*/ 123 h 280"/>
              <a:gd name="T30" fmla="*/ 141 w 280"/>
              <a:gd name="T31" fmla="*/ 96 h 280"/>
              <a:gd name="T32" fmla="*/ 95 w 280"/>
              <a:gd name="T33" fmla="*/ 69 h 280"/>
              <a:gd name="T34" fmla="*/ 121 w 280"/>
              <a:gd name="T35" fmla="*/ 95 h 280"/>
              <a:gd name="T36" fmla="*/ 121 w 280"/>
              <a:gd name="T37" fmla="*/ 97 h 280"/>
              <a:gd name="T38" fmla="*/ 109 w 280"/>
              <a:gd name="T39" fmla="*/ 118 h 280"/>
              <a:gd name="T40" fmla="*/ 95 w 280"/>
              <a:gd name="T41" fmla="*/ 122 h 280"/>
              <a:gd name="T42" fmla="*/ 68 w 280"/>
              <a:gd name="T43" fmla="*/ 95 h 280"/>
              <a:gd name="T44" fmla="*/ 95 w 280"/>
              <a:gd name="T45" fmla="*/ 69 h 280"/>
              <a:gd name="T46" fmla="*/ 90 w 280"/>
              <a:gd name="T47" fmla="*/ 193 h 280"/>
              <a:gd name="T48" fmla="*/ 52 w 280"/>
              <a:gd name="T49" fmla="*/ 186 h 280"/>
              <a:gd name="T50" fmla="*/ 50 w 280"/>
              <a:gd name="T51" fmla="*/ 185 h 280"/>
              <a:gd name="T52" fmla="*/ 50 w 280"/>
              <a:gd name="T53" fmla="*/ 185 h 280"/>
              <a:gd name="T54" fmla="*/ 50 w 280"/>
              <a:gd name="T55" fmla="*/ 157 h 280"/>
              <a:gd name="T56" fmla="*/ 84 w 280"/>
              <a:gd name="T57" fmla="*/ 124 h 280"/>
              <a:gd name="T58" fmla="*/ 106 w 280"/>
              <a:gd name="T59" fmla="*/ 124 h 280"/>
              <a:gd name="T60" fmla="*/ 108 w 280"/>
              <a:gd name="T61" fmla="*/ 124 h 280"/>
              <a:gd name="T62" fmla="*/ 118 w 280"/>
              <a:gd name="T63" fmla="*/ 146 h 280"/>
              <a:gd name="T64" fmla="*/ 90 w 280"/>
              <a:gd name="T65" fmla="*/ 185 h 280"/>
              <a:gd name="T66" fmla="*/ 90 w 280"/>
              <a:gd name="T67" fmla="*/ 193 h 280"/>
              <a:gd name="T68" fmla="*/ 186 w 280"/>
              <a:gd name="T69" fmla="*/ 212 h 280"/>
              <a:gd name="T70" fmla="*/ 186 w 280"/>
              <a:gd name="T71" fmla="*/ 212 h 280"/>
              <a:gd name="T72" fmla="*/ 184 w 280"/>
              <a:gd name="T73" fmla="*/ 213 h 280"/>
              <a:gd name="T74" fmla="*/ 144 w 280"/>
              <a:gd name="T75" fmla="*/ 220 h 280"/>
              <a:gd name="T76" fmla="*/ 98 w 280"/>
              <a:gd name="T77" fmla="*/ 213 h 280"/>
              <a:gd name="T78" fmla="*/ 96 w 280"/>
              <a:gd name="T79" fmla="*/ 212 h 280"/>
              <a:gd name="T80" fmla="*/ 96 w 280"/>
              <a:gd name="T81" fmla="*/ 212 h 280"/>
              <a:gd name="T82" fmla="*/ 96 w 280"/>
              <a:gd name="T83" fmla="*/ 185 h 280"/>
              <a:gd name="T84" fmla="*/ 130 w 280"/>
              <a:gd name="T85" fmla="*/ 151 h 280"/>
              <a:gd name="T86" fmla="*/ 152 w 280"/>
              <a:gd name="T87" fmla="*/ 151 h 280"/>
              <a:gd name="T88" fmla="*/ 186 w 280"/>
              <a:gd name="T89" fmla="*/ 185 h 280"/>
              <a:gd name="T90" fmla="*/ 186 w 280"/>
              <a:gd name="T91" fmla="*/ 212 h 280"/>
              <a:gd name="T92" fmla="*/ 230 w 280"/>
              <a:gd name="T93" fmla="*/ 185 h 280"/>
              <a:gd name="T94" fmla="*/ 230 w 280"/>
              <a:gd name="T95" fmla="*/ 185 h 280"/>
              <a:gd name="T96" fmla="*/ 228 w 280"/>
              <a:gd name="T97" fmla="*/ 186 h 280"/>
              <a:gd name="T98" fmla="*/ 192 w 280"/>
              <a:gd name="T99" fmla="*/ 193 h 280"/>
              <a:gd name="T100" fmla="*/ 192 w 280"/>
              <a:gd name="T101" fmla="*/ 185 h 280"/>
              <a:gd name="T102" fmla="*/ 164 w 280"/>
              <a:gd name="T103" fmla="*/ 146 h 280"/>
              <a:gd name="T104" fmla="*/ 174 w 280"/>
              <a:gd name="T105" fmla="*/ 124 h 280"/>
              <a:gd name="T106" fmla="*/ 196 w 280"/>
              <a:gd name="T107" fmla="*/ 124 h 280"/>
              <a:gd name="T108" fmla="*/ 230 w 280"/>
              <a:gd name="T109" fmla="*/ 157 h 280"/>
              <a:gd name="T110" fmla="*/ 230 w 280"/>
              <a:gd name="T111" fmla="*/ 185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0" h="280">
                <a:moveTo>
                  <a:pt x="140" y="0"/>
                </a:moveTo>
                <a:cubicBezTo>
                  <a:pt x="62" y="0"/>
                  <a:pt x="0" y="62"/>
                  <a:pt x="0" y="140"/>
                </a:cubicBezTo>
                <a:cubicBezTo>
                  <a:pt x="0" y="217"/>
                  <a:pt x="62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  <a:cubicBezTo>
                  <a:pt x="280" y="62"/>
                  <a:pt x="217" y="0"/>
                  <a:pt x="140" y="0"/>
                </a:cubicBezTo>
                <a:close/>
                <a:moveTo>
                  <a:pt x="185" y="69"/>
                </a:moveTo>
                <a:cubicBezTo>
                  <a:pt x="199" y="69"/>
                  <a:pt x="211" y="81"/>
                  <a:pt x="211" y="95"/>
                </a:cubicBezTo>
                <a:cubicBezTo>
                  <a:pt x="211" y="110"/>
                  <a:pt x="199" y="122"/>
                  <a:pt x="185" y="122"/>
                </a:cubicBezTo>
                <a:cubicBezTo>
                  <a:pt x="181" y="122"/>
                  <a:pt x="177" y="121"/>
                  <a:pt x="174" y="119"/>
                </a:cubicBezTo>
                <a:cubicBezTo>
                  <a:pt x="173" y="109"/>
                  <a:pt x="167" y="100"/>
                  <a:pt x="158" y="95"/>
                </a:cubicBezTo>
                <a:cubicBezTo>
                  <a:pt x="159" y="81"/>
                  <a:pt x="170" y="69"/>
                  <a:pt x="185" y="69"/>
                </a:cubicBezTo>
                <a:close/>
                <a:moveTo>
                  <a:pt x="141" y="96"/>
                </a:moveTo>
                <a:cubicBezTo>
                  <a:pt x="156" y="96"/>
                  <a:pt x="167" y="108"/>
                  <a:pt x="167" y="123"/>
                </a:cubicBezTo>
                <a:cubicBezTo>
                  <a:pt x="167" y="137"/>
                  <a:pt x="156" y="149"/>
                  <a:pt x="141" y="149"/>
                </a:cubicBezTo>
                <a:cubicBezTo>
                  <a:pt x="127" y="149"/>
                  <a:pt x="115" y="137"/>
                  <a:pt x="115" y="123"/>
                </a:cubicBezTo>
                <a:cubicBezTo>
                  <a:pt x="115" y="108"/>
                  <a:pt x="127" y="96"/>
                  <a:pt x="141" y="96"/>
                </a:cubicBezTo>
                <a:close/>
                <a:moveTo>
                  <a:pt x="95" y="69"/>
                </a:moveTo>
                <a:cubicBezTo>
                  <a:pt x="109" y="69"/>
                  <a:pt x="121" y="81"/>
                  <a:pt x="121" y="95"/>
                </a:cubicBezTo>
                <a:cubicBezTo>
                  <a:pt x="121" y="96"/>
                  <a:pt x="121" y="96"/>
                  <a:pt x="121" y="97"/>
                </a:cubicBezTo>
                <a:cubicBezTo>
                  <a:pt x="115" y="102"/>
                  <a:pt x="110" y="109"/>
                  <a:pt x="109" y="118"/>
                </a:cubicBezTo>
                <a:cubicBezTo>
                  <a:pt x="105" y="120"/>
                  <a:pt x="100" y="122"/>
                  <a:pt x="95" y="122"/>
                </a:cubicBezTo>
                <a:cubicBezTo>
                  <a:pt x="80" y="122"/>
                  <a:pt x="68" y="110"/>
                  <a:pt x="68" y="95"/>
                </a:cubicBezTo>
                <a:cubicBezTo>
                  <a:pt x="68" y="81"/>
                  <a:pt x="80" y="69"/>
                  <a:pt x="95" y="69"/>
                </a:cubicBezTo>
                <a:close/>
                <a:moveTo>
                  <a:pt x="90" y="193"/>
                </a:moveTo>
                <a:cubicBezTo>
                  <a:pt x="79" y="192"/>
                  <a:pt x="66" y="190"/>
                  <a:pt x="52" y="186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57"/>
                  <a:pt x="50" y="157"/>
                  <a:pt x="50" y="157"/>
                </a:cubicBezTo>
                <a:cubicBezTo>
                  <a:pt x="50" y="139"/>
                  <a:pt x="65" y="124"/>
                  <a:pt x="84" y="124"/>
                </a:cubicBezTo>
                <a:cubicBezTo>
                  <a:pt x="106" y="124"/>
                  <a:pt x="106" y="124"/>
                  <a:pt x="106" y="124"/>
                </a:cubicBezTo>
                <a:cubicBezTo>
                  <a:pt x="107" y="124"/>
                  <a:pt x="108" y="124"/>
                  <a:pt x="108" y="124"/>
                </a:cubicBezTo>
                <a:cubicBezTo>
                  <a:pt x="109" y="132"/>
                  <a:pt x="113" y="140"/>
                  <a:pt x="118" y="146"/>
                </a:cubicBezTo>
                <a:cubicBezTo>
                  <a:pt x="102" y="151"/>
                  <a:pt x="90" y="166"/>
                  <a:pt x="90" y="185"/>
                </a:cubicBezTo>
                <a:lnTo>
                  <a:pt x="90" y="193"/>
                </a:lnTo>
                <a:close/>
                <a:moveTo>
                  <a:pt x="186" y="212"/>
                </a:moveTo>
                <a:cubicBezTo>
                  <a:pt x="186" y="212"/>
                  <a:pt x="186" y="212"/>
                  <a:pt x="186" y="212"/>
                </a:cubicBezTo>
                <a:cubicBezTo>
                  <a:pt x="184" y="213"/>
                  <a:pt x="184" y="213"/>
                  <a:pt x="184" y="213"/>
                </a:cubicBezTo>
                <a:cubicBezTo>
                  <a:pt x="183" y="213"/>
                  <a:pt x="169" y="220"/>
                  <a:pt x="144" y="220"/>
                </a:cubicBezTo>
                <a:cubicBezTo>
                  <a:pt x="131" y="220"/>
                  <a:pt x="116" y="218"/>
                  <a:pt x="98" y="213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185"/>
                  <a:pt x="96" y="185"/>
                  <a:pt x="96" y="185"/>
                </a:cubicBezTo>
                <a:cubicBezTo>
                  <a:pt x="96" y="166"/>
                  <a:pt x="111" y="151"/>
                  <a:pt x="130" y="151"/>
                </a:cubicBezTo>
                <a:cubicBezTo>
                  <a:pt x="152" y="151"/>
                  <a:pt x="152" y="151"/>
                  <a:pt x="152" y="151"/>
                </a:cubicBezTo>
                <a:cubicBezTo>
                  <a:pt x="171" y="151"/>
                  <a:pt x="186" y="166"/>
                  <a:pt x="186" y="185"/>
                </a:cubicBezTo>
                <a:lnTo>
                  <a:pt x="186" y="212"/>
                </a:lnTo>
                <a:close/>
                <a:moveTo>
                  <a:pt x="230" y="185"/>
                </a:moveTo>
                <a:cubicBezTo>
                  <a:pt x="230" y="185"/>
                  <a:pt x="230" y="185"/>
                  <a:pt x="230" y="185"/>
                </a:cubicBezTo>
                <a:cubicBezTo>
                  <a:pt x="228" y="186"/>
                  <a:pt x="228" y="186"/>
                  <a:pt x="228" y="186"/>
                </a:cubicBezTo>
                <a:cubicBezTo>
                  <a:pt x="227" y="186"/>
                  <a:pt x="214" y="192"/>
                  <a:pt x="192" y="193"/>
                </a:cubicBezTo>
                <a:cubicBezTo>
                  <a:pt x="192" y="185"/>
                  <a:pt x="192" y="185"/>
                  <a:pt x="192" y="185"/>
                </a:cubicBezTo>
                <a:cubicBezTo>
                  <a:pt x="192" y="166"/>
                  <a:pt x="180" y="151"/>
                  <a:pt x="164" y="146"/>
                </a:cubicBezTo>
                <a:cubicBezTo>
                  <a:pt x="170" y="140"/>
                  <a:pt x="173" y="132"/>
                  <a:pt x="174" y="124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215" y="124"/>
                  <a:pt x="230" y="139"/>
                  <a:pt x="230" y="157"/>
                </a:cubicBezTo>
                <a:lnTo>
                  <a:pt x="230" y="18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  <a:cs typeface="Raleway Black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15155183" y="7071476"/>
            <a:ext cx="695618" cy="452171"/>
            <a:chOff x="7145338" y="3587750"/>
            <a:chExt cx="566738" cy="368300"/>
          </a:xfrm>
          <a:solidFill>
            <a:schemeClr val="accent6"/>
          </a:solidFill>
        </p:grpSpPr>
        <p:sp>
          <p:nvSpPr>
            <p:cNvPr id="98" name="Freeform 146"/>
            <p:cNvSpPr/>
            <p:nvPr/>
          </p:nvSpPr>
          <p:spPr bwMode="auto">
            <a:xfrm>
              <a:off x="7250113" y="3816350"/>
              <a:ext cx="153988" cy="139700"/>
            </a:xfrm>
            <a:custGeom>
              <a:avLst/>
              <a:gdLst>
                <a:gd name="T0" fmla="*/ 33 w 41"/>
                <a:gd name="T1" fmla="*/ 0 h 37"/>
                <a:gd name="T2" fmla="*/ 15 w 41"/>
                <a:gd name="T3" fmla="*/ 6 h 37"/>
                <a:gd name="T4" fmla="*/ 10 w 41"/>
                <a:gd name="T5" fmla="*/ 5 h 37"/>
                <a:gd name="T6" fmla="*/ 10 w 41"/>
                <a:gd name="T7" fmla="*/ 6 h 37"/>
                <a:gd name="T8" fmla="*/ 6 w 41"/>
                <a:gd name="T9" fmla="*/ 31 h 37"/>
                <a:gd name="T10" fmla="*/ 32 w 41"/>
                <a:gd name="T11" fmla="*/ 28 h 37"/>
                <a:gd name="T12" fmla="*/ 35 w 41"/>
                <a:gd name="T13" fmla="*/ 2 h 37"/>
                <a:gd name="T14" fmla="*/ 33 w 41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7">
                  <a:moveTo>
                    <a:pt x="33" y="0"/>
                  </a:moveTo>
                  <a:cubicBezTo>
                    <a:pt x="28" y="4"/>
                    <a:pt x="22" y="6"/>
                    <a:pt x="15" y="6"/>
                  </a:cubicBezTo>
                  <a:cubicBezTo>
                    <a:pt x="14" y="6"/>
                    <a:pt x="12" y="6"/>
                    <a:pt x="10" y="5"/>
                  </a:cubicBezTo>
                  <a:cubicBezTo>
                    <a:pt x="10" y="5"/>
                    <a:pt x="10" y="5"/>
                    <a:pt x="10" y="6"/>
                  </a:cubicBezTo>
                  <a:cubicBezTo>
                    <a:pt x="2" y="14"/>
                    <a:pt x="0" y="25"/>
                    <a:pt x="6" y="31"/>
                  </a:cubicBezTo>
                  <a:cubicBezTo>
                    <a:pt x="13" y="37"/>
                    <a:pt x="24" y="36"/>
                    <a:pt x="32" y="28"/>
                  </a:cubicBezTo>
                  <a:cubicBezTo>
                    <a:pt x="40" y="20"/>
                    <a:pt x="41" y="8"/>
                    <a:pt x="35" y="2"/>
                  </a:cubicBezTo>
                  <a:cubicBezTo>
                    <a:pt x="34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99" name="Freeform 147"/>
            <p:cNvSpPr/>
            <p:nvPr/>
          </p:nvSpPr>
          <p:spPr bwMode="auto">
            <a:xfrm>
              <a:off x="7145338" y="3587750"/>
              <a:ext cx="266700" cy="236537"/>
            </a:xfrm>
            <a:custGeom>
              <a:avLst/>
              <a:gdLst>
                <a:gd name="T0" fmla="*/ 16 w 71"/>
                <a:gd name="T1" fmla="*/ 51 h 63"/>
                <a:gd name="T2" fmla="*/ 42 w 71"/>
                <a:gd name="T3" fmla="*/ 63 h 63"/>
                <a:gd name="T4" fmla="*/ 43 w 71"/>
                <a:gd name="T5" fmla="*/ 63 h 63"/>
                <a:gd name="T6" fmla="*/ 56 w 71"/>
                <a:gd name="T7" fmla="*/ 60 h 63"/>
                <a:gd name="T8" fmla="*/ 60 w 71"/>
                <a:gd name="T9" fmla="*/ 56 h 63"/>
                <a:gd name="T10" fmla="*/ 55 w 71"/>
                <a:gd name="T11" fmla="*/ 12 h 63"/>
                <a:gd name="T12" fmla="*/ 28 w 71"/>
                <a:gd name="T13" fmla="*/ 0 h 63"/>
                <a:gd name="T14" fmla="*/ 11 w 71"/>
                <a:gd name="T15" fmla="*/ 7 h 63"/>
                <a:gd name="T16" fmla="*/ 16 w 71"/>
                <a:gd name="T17" fmla="*/ 5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63">
                  <a:moveTo>
                    <a:pt x="16" y="51"/>
                  </a:moveTo>
                  <a:cubicBezTo>
                    <a:pt x="24" y="58"/>
                    <a:pt x="33" y="63"/>
                    <a:pt x="42" y="63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8" y="63"/>
                    <a:pt x="52" y="62"/>
                    <a:pt x="56" y="60"/>
                  </a:cubicBezTo>
                  <a:cubicBezTo>
                    <a:pt x="58" y="59"/>
                    <a:pt x="59" y="58"/>
                    <a:pt x="60" y="56"/>
                  </a:cubicBezTo>
                  <a:cubicBezTo>
                    <a:pt x="71" y="46"/>
                    <a:pt x="69" y="26"/>
                    <a:pt x="55" y="12"/>
                  </a:cubicBezTo>
                  <a:cubicBezTo>
                    <a:pt x="47" y="4"/>
                    <a:pt x="37" y="0"/>
                    <a:pt x="28" y="0"/>
                  </a:cubicBezTo>
                  <a:cubicBezTo>
                    <a:pt x="21" y="0"/>
                    <a:pt x="15" y="2"/>
                    <a:pt x="11" y="7"/>
                  </a:cubicBezTo>
                  <a:cubicBezTo>
                    <a:pt x="0" y="17"/>
                    <a:pt x="3" y="37"/>
                    <a:pt x="16" y="5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00" name="Freeform 148"/>
            <p:cNvSpPr/>
            <p:nvPr/>
          </p:nvSpPr>
          <p:spPr bwMode="auto">
            <a:xfrm>
              <a:off x="7450138" y="3816350"/>
              <a:ext cx="157163" cy="139700"/>
            </a:xfrm>
            <a:custGeom>
              <a:avLst/>
              <a:gdLst>
                <a:gd name="T0" fmla="*/ 35 w 42"/>
                <a:gd name="T1" fmla="*/ 31 h 37"/>
                <a:gd name="T2" fmla="*/ 32 w 42"/>
                <a:gd name="T3" fmla="*/ 6 h 37"/>
                <a:gd name="T4" fmla="*/ 32 w 42"/>
                <a:gd name="T5" fmla="*/ 5 h 37"/>
                <a:gd name="T6" fmla="*/ 26 w 42"/>
                <a:gd name="T7" fmla="*/ 6 h 37"/>
                <a:gd name="T8" fmla="*/ 9 w 42"/>
                <a:gd name="T9" fmla="*/ 0 h 37"/>
                <a:gd name="T10" fmla="*/ 7 w 42"/>
                <a:gd name="T11" fmla="*/ 2 h 37"/>
                <a:gd name="T12" fmla="*/ 10 w 42"/>
                <a:gd name="T13" fmla="*/ 28 h 37"/>
                <a:gd name="T14" fmla="*/ 35 w 42"/>
                <a:gd name="T15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37">
                  <a:moveTo>
                    <a:pt x="35" y="31"/>
                  </a:moveTo>
                  <a:cubicBezTo>
                    <a:pt x="42" y="25"/>
                    <a:pt x="40" y="14"/>
                    <a:pt x="32" y="6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0" y="6"/>
                    <a:pt x="28" y="6"/>
                    <a:pt x="26" y="6"/>
                  </a:cubicBezTo>
                  <a:cubicBezTo>
                    <a:pt x="20" y="6"/>
                    <a:pt x="14" y="4"/>
                    <a:pt x="9" y="0"/>
                  </a:cubicBezTo>
                  <a:cubicBezTo>
                    <a:pt x="8" y="1"/>
                    <a:pt x="7" y="2"/>
                    <a:pt x="7" y="2"/>
                  </a:cubicBezTo>
                  <a:cubicBezTo>
                    <a:pt x="0" y="8"/>
                    <a:pt x="2" y="20"/>
                    <a:pt x="10" y="28"/>
                  </a:cubicBezTo>
                  <a:cubicBezTo>
                    <a:pt x="18" y="36"/>
                    <a:pt x="29" y="37"/>
                    <a:pt x="35" y="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01" name="Freeform 149"/>
            <p:cNvSpPr/>
            <p:nvPr/>
          </p:nvSpPr>
          <p:spPr bwMode="auto">
            <a:xfrm>
              <a:off x="7445376" y="3587750"/>
              <a:ext cx="266700" cy="236537"/>
            </a:xfrm>
            <a:custGeom>
              <a:avLst/>
              <a:gdLst>
                <a:gd name="T0" fmla="*/ 60 w 71"/>
                <a:gd name="T1" fmla="*/ 7 h 63"/>
                <a:gd name="T2" fmla="*/ 43 w 71"/>
                <a:gd name="T3" fmla="*/ 0 h 63"/>
                <a:gd name="T4" fmla="*/ 16 w 71"/>
                <a:gd name="T5" fmla="*/ 12 h 63"/>
                <a:gd name="T6" fmla="*/ 10 w 71"/>
                <a:gd name="T7" fmla="*/ 56 h 63"/>
                <a:gd name="T8" fmla="*/ 15 w 71"/>
                <a:gd name="T9" fmla="*/ 60 h 63"/>
                <a:gd name="T10" fmla="*/ 27 w 71"/>
                <a:gd name="T11" fmla="*/ 63 h 63"/>
                <a:gd name="T12" fmla="*/ 29 w 71"/>
                <a:gd name="T13" fmla="*/ 63 h 63"/>
                <a:gd name="T14" fmla="*/ 55 w 71"/>
                <a:gd name="T15" fmla="*/ 51 h 63"/>
                <a:gd name="T16" fmla="*/ 60 w 71"/>
                <a:gd name="T17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63">
                  <a:moveTo>
                    <a:pt x="60" y="7"/>
                  </a:moveTo>
                  <a:cubicBezTo>
                    <a:pt x="56" y="2"/>
                    <a:pt x="50" y="0"/>
                    <a:pt x="43" y="0"/>
                  </a:cubicBezTo>
                  <a:cubicBezTo>
                    <a:pt x="34" y="0"/>
                    <a:pt x="24" y="4"/>
                    <a:pt x="16" y="12"/>
                  </a:cubicBezTo>
                  <a:cubicBezTo>
                    <a:pt x="2" y="26"/>
                    <a:pt x="0" y="46"/>
                    <a:pt x="10" y="56"/>
                  </a:cubicBezTo>
                  <a:cubicBezTo>
                    <a:pt x="12" y="58"/>
                    <a:pt x="13" y="59"/>
                    <a:pt x="15" y="60"/>
                  </a:cubicBezTo>
                  <a:cubicBezTo>
                    <a:pt x="18" y="62"/>
                    <a:pt x="23" y="63"/>
                    <a:pt x="27" y="63"/>
                  </a:cubicBezTo>
                  <a:cubicBezTo>
                    <a:pt x="28" y="63"/>
                    <a:pt x="28" y="63"/>
                    <a:pt x="29" y="63"/>
                  </a:cubicBezTo>
                  <a:cubicBezTo>
                    <a:pt x="37" y="63"/>
                    <a:pt x="47" y="58"/>
                    <a:pt x="55" y="51"/>
                  </a:cubicBezTo>
                  <a:cubicBezTo>
                    <a:pt x="68" y="37"/>
                    <a:pt x="71" y="17"/>
                    <a:pt x="60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02" name="Freeform 150"/>
            <p:cNvSpPr/>
            <p:nvPr/>
          </p:nvSpPr>
          <p:spPr bwMode="auto">
            <a:xfrm>
              <a:off x="7381876" y="3606800"/>
              <a:ext cx="93663" cy="333375"/>
            </a:xfrm>
            <a:custGeom>
              <a:avLst/>
              <a:gdLst>
                <a:gd name="T0" fmla="*/ 23 w 25"/>
                <a:gd name="T1" fmla="*/ 4 h 89"/>
                <a:gd name="T2" fmla="*/ 20 w 25"/>
                <a:gd name="T3" fmla="*/ 1 h 89"/>
                <a:gd name="T4" fmla="*/ 14 w 25"/>
                <a:gd name="T5" fmla="*/ 10 h 89"/>
                <a:gd name="T6" fmla="*/ 12 w 25"/>
                <a:gd name="T7" fmla="*/ 10 h 89"/>
                <a:gd name="T8" fmla="*/ 11 w 25"/>
                <a:gd name="T9" fmla="*/ 10 h 89"/>
                <a:gd name="T10" fmla="*/ 5 w 25"/>
                <a:gd name="T11" fmla="*/ 1 h 89"/>
                <a:gd name="T12" fmla="*/ 2 w 25"/>
                <a:gd name="T13" fmla="*/ 4 h 89"/>
                <a:gd name="T14" fmla="*/ 8 w 25"/>
                <a:gd name="T15" fmla="*/ 13 h 89"/>
                <a:gd name="T16" fmla="*/ 7 w 25"/>
                <a:gd name="T17" fmla="*/ 15 h 89"/>
                <a:gd name="T18" fmla="*/ 7 w 25"/>
                <a:gd name="T19" fmla="*/ 27 h 89"/>
                <a:gd name="T20" fmla="*/ 7 w 25"/>
                <a:gd name="T21" fmla="*/ 41 h 89"/>
                <a:gd name="T22" fmla="*/ 7 w 25"/>
                <a:gd name="T23" fmla="*/ 83 h 89"/>
                <a:gd name="T24" fmla="*/ 12 w 25"/>
                <a:gd name="T25" fmla="*/ 89 h 89"/>
                <a:gd name="T26" fmla="*/ 18 w 25"/>
                <a:gd name="T27" fmla="*/ 83 h 89"/>
                <a:gd name="T28" fmla="*/ 18 w 25"/>
                <a:gd name="T29" fmla="*/ 41 h 89"/>
                <a:gd name="T30" fmla="*/ 18 w 25"/>
                <a:gd name="T31" fmla="*/ 27 h 89"/>
                <a:gd name="T32" fmla="*/ 18 w 25"/>
                <a:gd name="T33" fmla="*/ 15 h 89"/>
                <a:gd name="T34" fmla="*/ 17 w 25"/>
                <a:gd name="T35" fmla="*/ 13 h 89"/>
                <a:gd name="T36" fmla="*/ 23 w 25"/>
                <a:gd name="T37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89">
                  <a:moveTo>
                    <a:pt x="23" y="4"/>
                  </a:moveTo>
                  <a:cubicBezTo>
                    <a:pt x="25" y="2"/>
                    <a:pt x="22" y="0"/>
                    <a:pt x="20" y="1"/>
                  </a:cubicBezTo>
                  <a:cubicBezTo>
                    <a:pt x="18" y="4"/>
                    <a:pt x="16" y="7"/>
                    <a:pt x="14" y="10"/>
                  </a:cubicBezTo>
                  <a:cubicBezTo>
                    <a:pt x="14" y="10"/>
                    <a:pt x="13" y="10"/>
                    <a:pt x="12" y="10"/>
                  </a:cubicBezTo>
                  <a:cubicBezTo>
                    <a:pt x="12" y="10"/>
                    <a:pt x="11" y="10"/>
                    <a:pt x="11" y="10"/>
                  </a:cubicBezTo>
                  <a:cubicBezTo>
                    <a:pt x="9" y="7"/>
                    <a:pt x="7" y="4"/>
                    <a:pt x="5" y="1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4" y="7"/>
                    <a:pt x="6" y="9"/>
                    <a:pt x="8" y="13"/>
                  </a:cubicBezTo>
                  <a:cubicBezTo>
                    <a:pt x="7" y="13"/>
                    <a:pt x="7" y="14"/>
                    <a:pt x="7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7" y="86"/>
                    <a:pt x="9" y="89"/>
                    <a:pt x="12" y="89"/>
                  </a:cubicBezTo>
                  <a:cubicBezTo>
                    <a:pt x="15" y="89"/>
                    <a:pt x="18" y="86"/>
                    <a:pt x="18" y="83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3"/>
                    <a:pt x="17" y="13"/>
                  </a:cubicBezTo>
                  <a:cubicBezTo>
                    <a:pt x="19" y="9"/>
                    <a:pt x="20" y="7"/>
                    <a:pt x="23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sp>
        <p:nvSpPr>
          <p:cNvPr id="107" name="Freeform 163"/>
          <p:cNvSpPr>
            <a:spLocks noEditPoints="1"/>
          </p:cNvSpPr>
          <p:nvPr/>
        </p:nvSpPr>
        <p:spPr bwMode="auto">
          <a:xfrm>
            <a:off x="13337165" y="9978220"/>
            <a:ext cx="627420" cy="532081"/>
          </a:xfrm>
          <a:custGeom>
            <a:avLst/>
            <a:gdLst>
              <a:gd name="T0" fmla="*/ 2 w 136"/>
              <a:gd name="T1" fmla="*/ 32 h 115"/>
              <a:gd name="T2" fmla="*/ 0 w 136"/>
              <a:gd name="T3" fmla="*/ 35 h 115"/>
              <a:gd name="T4" fmla="*/ 2 w 136"/>
              <a:gd name="T5" fmla="*/ 39 h 115"/>
              <a:gd name="T6" fmla="*/ 14 w 136"/>
              <a:gd name="T7" fmla="*/ 51 h 115"/>
              <a:gd name="T8" fmla="*/ 78 w 136"/>
              <a:gd name="T9" fmla="*/ 115 h 115"/>
              <a:gd name="T10" fmla="*/ 136 w 136"/>
              <a:gd name="T11" fmla="*/ 56 h 115"/>
              <a:gd name="T12" fmla="*/ 123 w 136"/>
              <a:gd name="T13" fmla="*/ 63 h 115"/>
              <a:gd name="T14" fmla="*/ 90 w 136"/>
              <a:gd name="T15" fmla="*/ 46 h 115"/>
              <a:gd name="T16" fmla="*/ 90 w 136"/>
              <a:gd name="T17" fmla="*/ 40 h 115"/>
              <a:gd name="T18" fmla="*/ 56 w 136"/>
              <a:gd name="T19" fmla="*/ 0 h 115"/>
              <a:gd name="T20" fmla="*/ 19 w 136"/>
              <a:gd name="T21" fmla="*/ 24 h 115"/>
              <a:gd name="T22" fmla="*/ 2 w 136"/>
              <a:gd name="T23" fmla="*/ 32 h 115"/>
              <a:gd name="T24" fmla="*/ 35 w 136"/>
              <a:gd name="T25" fmla="*/ 39 h 115"/>
              <a:gd name="T26" fmla="*/ 29 w 136"/>
              <a:gd name="T27" fmla="*/ 33 h 115"/>
              <a:gd name="T28" fmla="*/ 35 w 136"/>
              <a:gd name="T29" fmla="*/ 27 h 115"/>
              <a:gd name="T30" fmla="*/ 41 w 136"/>
              <a:gd name="T31" fmla="*/ 33 h 115"/>
              <a:gd name="T32" fmla="*/ 35 w 136"/>
              <a:gd name="T33" fmla="*/ 39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6" h="115">
                <a:moveTo>
                  <a:pt x="2" y="32"/>
                </a:moveTo>
                <a:cubicBezTo>
                  <a:pt x="1" y="33"/>
                  <a:pt x="0" y="34"/>
                  <a:pt x="0" y="35"/>
                </a:cubicBezTo>
                <a:cubicBezTo>
                  <a:pt x="0" y="37"/>
                  <a:pt x="1" y="38"/>
                  <a:pt x="2" y="39"/>
                </a:cubicBezTo>
                <a:cubicBezTo>
                  <a:pt x="14" y="51"/>
                  <a:pt x="14" y="51"/>
                  <a:pt x="14" y="51"/>
                </a:cubicBezTo>
                <a:cubicBezTo>
                  <a:pt x="14" y="90"/>
                  <a:pt x="40" y="115"/>
                  <a:pt x="78" y="115"/>
                </a:cubicBezTo>
                <a:cubicBezTo>
                  <a:pt x="110" y="115"/>
                  <a:pt x="136" y="80"/>
                  <a:pt x="136" y="56"/>
                </a:cubicBezTo>
                <a:cubicBezTo>
                  <a:pt x="136" y="45"/>
                  <a:pt x="132" y="58"/>
                  <a:pt x="123" y="63"/>
                </a:cubicBezTo>
                <a:cubicBezTo>
                  <a:pt x="114" y="68"/>
                  <a:pt x="89" y="72"/>
                  <a:pt x="90" y="46"/>
                </a:cubicBezTo>
                <a:cubicBezTo>
                  <a:pt x="90" y="44"/>
                  <a:pt x="90" y="42"/>
                  <a:pt x="90" y="40"/>
                </a:cubicBezTo>
                <a:cubicBezTo>
                  <a:pt x="90" y="19"/>
                  <a:pt x="77" y="0"/>
                  <a:pt x="56" y="0"/>
                </a:cubicBezTo>
                <a:cubicBezTo>
                  <a:pt x="36" y="0"/>
                  <a:pt x="22" y="11"/>
                  <a:pt x="19" y="24"/>
                </a:cubicBezTo>
                <a:cubicBezTo>
                  <a:pt x="2" y="32"/>
                  <a:pt x="2" y="32"/>
                  <a:pt x="2" y="32"/>
                </a:cubicBezTo>
                <a:moveTo>
                  <a:pt x="35" y="39"/>
                </a:moveTo>
                <a:cubicBezTo>
                  <a:pt x="32" y="39"/>
                  <a:pt x="29" y="36"/>
                  <a:pt x="29" y="33"/>
                </a:cubicBezTo>
                <a:cubicBezTo>
                  <a:pt x="29" y="30"/>
                  <a:pt x="32" y="27"/>
                  <a:pt x="35" y="27"/>
                </a:cubicBezTo>
                <a:cubicBezTo>
                  <a:pt x="38" y="27"/>
                  <a:pt x="41" y="30"/>
                  <a:pt x="41" y="33"/>
                </a:cubicBezTo>
                <a:cubicBezTo>
                  <a:pt x="41" y="36"/>
                  <a:pt x="38" y="39"/>
                  <a:pt x="35" y="3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  <a:cs typeface="Raleway Black"/>
            </a:endParaRPr>
          </a:p>
        </p:txBody>
      </p:sp>
      <p:sp>
        <p:nvSpPr>
          <p:cNvPr id="108" name="Freeform 177"/>
          <p:cNvSpPr>
            <a:spLocks noEditPoints="1"/>
          </p:cNvSpPr>
          <p:nvPr/>
        </p:nvSpPr>
        <p:spPr bwMode="auto">
          <a:xfrm>
            <a:off x="10240809" y="8356161"/>
            <a:ext cx="502714" cy="654869"/>
          </a:xfrm>
          <a:custGeom>
            <a:avLst/>
            <a:gdLst>
              <a:gd name="T0" fmla="*/ 253 w 258"/>
              <a:gd name="T1" fmla="*/ 303 h 336"/>
              <a:gd name="T2" fmla="*/ 142 w 258"/>
              <a:gd name="T3" fmla="*/ 254 h 336"/>
              <a:gd name="T4" fmla="*/ 232 w 258"/>
              <a:gd name="T5" fmla="*/ 43 h 336"/>
              <a:gd name="T6" fmla="*/ 97 w 258"/>
              <a:gd name="T7" fmla="*/ 235 h 336"/>
              <a:gd name="T8" fmla="*/ 0 w 258"/>
              <a:gd name="T9" fmla="*/ 190 h 336"/>
              <a:gd name="T10" fmla="*/ 258 w 258"/>
              <a:gd name="T11" fmla="*/ 0 h 336"/>
              <a:gd name="T12" fmla="*/ 253 w 258"/>
              <a:gd name="T13" fmla="*/ 303 h 336"/>
              <a:gd name="T14" fmla="*/ 109 w 258"/>
              <a:gd name="T15" fmla="*/ 336 h 336"/>
              <a:gd name="T16" fmla="*/ 92 w 258"/>
              <a:gd name="T17" fmla="*/ 263 h 336"/>
              <a:gd name="T18" fmla="*/ 154 w 258"/>
              <a:gd name="T19" fmla="*/ 287 h 336"/>
              <a:gd name="T20" fmla="*/ 109 w 258"/>
              <a:gd name="T21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8" h="336">
                <a:moveTo>
                  <a:pt x="253" y="303"/>
                </a:moveTo>
                <a:lnTo>
                  <a:pt x="142" y="254"/>
                </a:lnTo>
                <a:lnTo>
                  <a:pt x="232" y="43"/>
                </a:lnTo>
                <a:lnTo>
                  <a:pt x="97" y="235"/>
                </a:lnTo>
                <a:lnTo>
                  <a:pt x="0" y="190"/>
                </a:lnTo>
                <a:lnTo>
                  <a:pt x="258" y="0"/>
                </a:lnTo>
                <a:lnTo>
                  <a:pt x="253" y="303"/>
                </a:lnTo>
                <a:close/>
                <a:moveTo>
                  <a:pt x="109" y="336"/>
                </a:moveTo>
                <a:lnTo>
                  <a:pt x="92" y="263"/>
                </a:lnTo>
                <a:lnTo>
                  <a:pt x="154" y="287"/>
                </a:lnTo>
                <a:lnTo>
                  <a:pt x="109" y="33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  <a:cs typeface="Raleway Black"/>
            </a:endParaRPr>
          </a:p>
        </p:txBody>
      </p:sp>
      <p:sp>
        <p:nvSpPr>
          <p:cNvPr id="112" name="Freeform 194"/>
          <p:cNvSpPr>
            <a:spLocks noEditPoints="1"/>
          </p:cNvSpPr>
          <p:nvPr/>
        </p:nvSpPr>
        <p:spPr bwMode="auto">
          <a:xfrm>
            <a:off x="8634358" y="7615571"/>
            <a:ext cx="586500" cy="465812"/>
          </a:xfrm>
          <a:custGeom>
            <a:avLst/>
            <a:gdLst>
              <a:gd name="T0" fmla="*/ 110 w 127"/>
              <a:gd name="T1" fmla="*/ 9 h 101"/>
              <a:gd name="T2" fmla="*/ 107 w 127"/>
              <a:gd name="T3" fmla="*/ 7 h 101"/>
              <a:gd name="T4" fmla="*/ 57 w 127"/>
              <a:gd name="T5" fmla="*/ 0 h 101"/>
              <a:gd name="T6" fmla="*/ 18 w 127"/>
              <a:gd name="T7" fmla="*/ 15 h 101"/>
              <a:gd name="T8" fmla="*/ 18 w 127"/>
              <a:gd name="T9" fmla="*/ 15 h 101"/>
              <a:gd name="T10" fmla="*/ 17 w 127"/>
              <a:gd name="T11" fmla="*/ 16 h 101"/>
              <a:gd name="T12" fmla="*/ 0 w 127"/>
              <a:gd name="T13" fmla="*/ 38 h 101"/>
              <a:gd name="T14" fmla="*/ 2 w 127"/>
              <a:gd name="T15" fmla="*/ 43 h 101"/>
              <a:gd name="T16" fmla="*/ 16 w 127"/>
              <a:gd name="T17" fmla="*/ 82 h 101"/>
              <a:gd name="T18" fmla="*/ 71 w 127"/>
              <a:gd name="T19" fmla="*/ 101 h 101"/>
              <a:gd name="T20" fmla="*/ 72 w 127"/>
              <a:gd name="T21" fmla="*/ 101 h 101"/>
              <a:gd name="T22" fmla="*/ 72 w 127"/>
              <a:gd name="T23" fmla="*/ 101 h 101"/>
              <a:gd name="T24" fmla="*/ 73 w 127"/>
              <a:gd name="T25" fmla="*/ 101 h 101"/>
              <a:gd name="T26" fmla="*/ 112 w 127"/>
              <a:gd name="T27" fmla="*/ 77 h 101"/>
              <a:gd name="T28" fmla="*/ 125 w 127"/>
              <a:gd name="T29" fmla="*/ 36 h 101"/>
              <a:gd name="T30" fmla="*/ 126 w 127"/>
              <a:gd name="T31" fmla="*/ 31 h 101"/>
              <a:gd name="T32" fmla="*/ 21 w 127"/>
              <a:gd name="T33" fmla="*/ 21 h 101"/>
              <a:gd name="T34" fmla="*/ 53 w 127"/>
              <a:gd name="T35" fmla="*/ 50 h 101"/>
              <a:gd name="T36" fmla="*/ 68 w 127"/>
              <a:gd name="T37" fmla="*/ 93 h 101"/>
              <a:gd name="T38" fmla="*/ 23 w 127"/>
              <a:gd name="T39" fmla="*/ 48 h 101"/>
              <a:gd name="T40" fmla="*/ 54 w 127"/>
              <a:gd name="T41" fmla="*/ 56 h 101"/>
              <a:gd name="T42" fmla="*/ 68 w 127"/>
              <a:gd name="T43" fmla="*/ 38 h 101"/>
              <a:gd name="T44" fmla="*/ 71 w 127"/>
              <a:gd name="T45" fmla="*/ 24 h 101"/>
              <a:gd name="T46" fmla="*/ 58 w 127"/>
              <a:gd name="T47" fmla="*/ 7 h 101"/>
              <a:gd name="T48" fmla="*/ 71 w 127"/>
              <a:gd name="T49" fmla="*/ 24 h 101"/>
              <a:gd name="T50" fmla="*/ 75 w 127"/>
              <a:gd name="T51" fmla="*/ 42 h 101"/>
              <a:gd name="T52" fmla="*/ 82 w 127"/>
              <a:gd name="T53" fmla="*/ 55 h 101"/>
              <a:gd name="T54" fmla="*/ 85 w 127"/>
              <a:gd name="T55" fmla="*/ 55 h 101"/>
              <a:gd name="T56" fmla="*/ 106 w 127"/>
              <a:gd name="T57" fmla="*/ 75 h 101"/>
              <a:gd name="T58" fmla="*/ 75 w 127"/>
              <a:gd name="T59" fmla="*/ 92 h 101"/>
              <a:gd name="T60" fmla="*/ 76 w 127"/>
              <a:gd name="T61" fmla="*/ 29 h 101"/>
              <a:gd name="T62" fmla="*/ 118 w 127"/>
              <a:gd name="T63" fmla="*/ 32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7" h="101">
                <a:moveTo>
                  <a:pt x="126" y="31"/>
                </a:moveTo>
                <a:cubicBezTo>
                  <a:pt x="110" y="9"/>
                  <a:pt x="110" y="9"/>
                  <a:pt x="110" y="9"/>
                </a:cubicBezTo>
                <a:cubicBezTo>
                  <a:pt x="109" y="8"/>
                  <a:pt x="108" y="7"/>
                  <a:pt x="107" y="7"/>
                </a:cubicBezTo>
                <a:cubicBezTo>
                  <a:pt x="107" y="7"/>
                  <a:pt x="107" y="7"/>
                  <a:pt x="107" y="7"/>
                </a:cubicBezTo>
                <a:cubicBezTo>
                  <a:pt x="59" y="0"/>
                  <a:pt x="59" y="0"/>
                  <a:pt x="59" y="0"/>
                </a:cubicBezTo>
                <a:cubicBezTo>
                  <a:pt x="58" y="0"/>
                  <a:pt x="57" y="0"/>
                  <a:pt x="57" y="0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6"/>
                  <a:pt x="17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9"/>
                  <a:pt x="0" y="40"/>
                  <a:pt x="0" y="41"/>
                </a:cubicBezTo>
                <a:cubicBezTo>
                  <a:pt x="0" y="42"/>
                  <a:pt x="1" y="43"/>
                  <a:pt x="2" y="43"/>
                </a:cubicBezTo>
                <a:cubicBezTo>
                  <a:pt x="16" y="47"/>
                  <a:pt x="16" y="47"/>
                  <a:pt x="16" y="47"/>
                </a:cubicBezTo>
                <a:cubicBezTo>
                  <a:pt x="16" y="82"/>
                  <a:pt x="16" y="82"/>
                  <a:pt x="16" y="82"/>
                </a:cubicBezTo>
                <a:cubicBezTo>
                  <a:pt x="16" y="83"/>
                  <a:pt x="17" y="85"/>
                  <a:pt x="19" y="85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1" y="101"/>
                  <a:pt x="71" y="101"/>
                  <a:pt x="72" y="101"/>
                </a:cubicBezTo>
                <a:cubicBezTo>
                  <a:pt x="72" y="101"/>
                  <a:pt x="72" y="101"/>
                  <a:pt x="72" y="101"/>
                </a:cubicBezTo>
                <a:cubicBezTo>
                  <a:pt x="72" y="101"/>
                  <a:pt x="72" y="101"/>
                  <a:pt x="72" y="101"/>
                </a:cubicBezTo>
                <a:cubicBezTo>
                  <a:pt x="73" y="101"/>
                  <a:pt x="73" y="101"/>
                  <a:pt x="73" y="101"/>
                </a:cubicBezTo>
                <a:cubicBezTo>
                  <a:pt x="73" y="101"/>
                  <a:pt x="73" y="101"/>
                  <a:pt x="73" y="101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111" y="79"/>
                  <a:pt x="112" y="78"/>
                  <a:pt x="112" y="77"/>
                </a:cubicBezTo>
                <a:cubicBezTo>
                  <a:pt x="112" y="42"/>
                  <a:pt x="112" y="42"/>
                  <a:pt x="112" y="42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6" y="36"/>
                  <a:pt x="126" y="35"/>
                  <a:pt x="126" y="34"/>
                </a:cubicBezTo>
                <a:cubicBezTo>
                  <a:pt x="127" y="33"/>
                  <a:pt x="126" y="32"/>
                  <a:pt x="126" y="31"/>
                </a:cubicBezTo>
                <a:close/>
                <a:moveTo>
                  <a:pt x="8" y="38"/>
                </a:moveTo>
                <a:cubicBezTo>
                  <a:pt x="21" y="21"/>
                  <a:pt x="21" y="21"/>
                  <a:pt x="21" y="21"/>
                </a:cubicBezTo>
                <a:cubicBezTo>
                  <a:pt x="66" y="30"/>
                  <a:pt x="66" y="30"/>
                  <a:pt x="66" y="30"/>
                </a:cubicBezTo>
                <a:cubicBezTo>
                  <a:pt x="53" y="50"/>
                  <a:pt x="53" y="50"/>
                  <a:pt x="53" y="50"/>
                </a:cubicBezTo>
                <a:lnTo>
                  <a:pt x="8" y="38"/>
                </a:lnTo>
                <a:close/>
                <a:moveTo>
                  <a:pt x="68" y="93"/>
                </a:moveTo>
                <a:cubicBezTo>
                  <a:pt x="23" y="80"/>
                  <a:pt x="23" y="80"/>
                  <a:pt x="23" y="80"/>
                </a:cubicBezTo>
                <a:cubicBezTo>
                  <a:pt x="23" y="48"/>
                  <a:pt x="23" y="48"/>
                  <a:pt x="23" y="48"/>
                </a:cubicBezTo>
                <a:cubicBezTo>
                  <a:pt x="53" y="56"/>
                  <a:pt x="53" y="56"/>
                  <a:pt x="53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5" y="56"/>
                  <a:pt x="56" y="56"/>
                  <a:pt x="57" y="55"/>
                </a:cubicBezTo>
                <a:cubicBezTo>
                  <a:pt x="68" y="38"/>
                  <a:pt x="68" y="38"/>
                  <a:pt x="68" y="38"/>
                </a:cubicBezTo>
                <a:lnTo>
                  <a:pt x="68" y="93"/>
                </a:lnTo>
                <a:close/>
                <a:moveTo>
                  <a:pt x="71" y="24"/>
                </a:moveTo>
                <a:cubicBezTo>
                  <a:pt x="31" y="17"/>
                  <a:pt x="31" y="17"/>
                  <a:pt x="31" y="17"/>
                </a:cubicBezTo>
                <a:cubicBezTo>
                  <a:pt x="58" y="7"/>
                  <a:pt x="58" y="7"/>
                  <a:pt x="58" y="7"/>
                </a:cubicBezTo>
                <a:cubicBezTo>
                  <a:pt x="96" y="12"/>
                  <a:pt x="96" y="12"/>
                  <a:pt x="96" y="12"/>
                </a:cubicBezTo>
                <a:lnTo>
                  <a:pt x="71" y="24"/>
                </a:lnTo>
                <a:close/>
                <a:moveTo>
                  <a:pt x="75" y="92"/>
                </a:moveTo>
                <a:cubicBezTo>
                  <a:pt x="75" y="42"/>
                  <a:pt x="75" y="42"/>
                  <a:pt x="75" y="42"/>
                </a:cubicBezTo>
                <a:cubicBezTo>
                  <a:pt x="80" y="54"/>
                  <a:pt x="80" y="54"/>
                  <a:pt x="80" y="54"/>
                </a:cubicBezTo>
                <a:cubicBezTo>
                  <a:pt x="81" y="54"/>
                  <a:pt x="81" y="55"/>
                  <a:pt x="82" y="55"/>
                </a:cubicBezTo>
                <a:cubicBezTo>
                  <a:pt x="83" y="55"/>
                  <a:pt x="83" y="55"/>
                  <a:pt x="83" y="55"/>
                </a:cubicBezTo>
                <a:cubicBezTo>
                  <a:pt x="84" y="55"/>
                  <a:pt x="84" y="55"/>
                  <a:pt x="85" y="55"/>
                </a:cubicBezTo>
                <a:cubicBezTo>
                  <a:pt x="106" y="45"/>
                  <a:pt x="106" y="45"/>
                  <a:pt x="106" y="45"/>
                </a:cubicBezTo>
                <a:cubicBezTo>
                  <a:pt x="106" y="75"/>
                  <a:pt x="106" y="75"/>
                  <a:pt x="106" y="75"/>
                </a:cubicBezTo>
                <a:cubicBezTo>
                  <a:pt x="106" y="75"/>
                  <a:pt x="106" y="75"/>
                  <a:pt x="106" y="75"/>
                </a:cubicBezTo>
                <a:lnTo>
                  <a:pt x="75" y="92"/>
                </a:lnTo>
                <a:close/>
                <a:moveTo>
                  <a:pt x="85" y="48"/>
                </a:moveTo>
                <a:cubicBezTo>
                  <a:pt x="76" y="29"/>
                  <a:pt x="76" y="29"/>
                  <a:pt x="76" y="29"/>
                </a:cubicBezTo>
                <a:cubicBezTo>
                  <a:pt x="106" y="15"/>
                  <a:pt x="106" y="15"/>
                  <a:pt x="106" y="15"/>
                </a:cubicBezTo>
                <a:cubicBezTo>
                  <a:pt x="118" y="32"/>
                  <a:pt x="118" y="32"/>
                  <a:pt x="118" y="32"/>
                </a:cubicBezTo>
                <a:lnTo>
                  <a:pt x="85" y="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>
              <a:latin typeface="+mn-ea"/>
              <a:cs typeface="Raleway Black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0610050" y="6272013"/>
            <a:ext cx="3195859" cy="1292625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b="1" dirty="0">
                <a:latin typeface="+mn-ea"/>
                <a:cs typeface="Lato Black" panose="020F0A02020204030203"/>
              </a:rPr>
              <a:t>社交</a:t>
            </a:r>
            <a:endParaRPr lang="en-US" altLang="zh-CN" b="1" dirty="0">
              <a:latin typeface="+mn-ea"/>
              <a:cs typeface="Lato Black" panose="020F0A02020204030203"/>
            </a:endParaRPr>
          </a:p>
          <a:p>
            <a:pPr algn="ctr"/>
            <a:r>
              <a:rPr lang="zh-CN" altLang="en-US" b="1" dirty="0">
                <a:latin typeface="+mn-ea"/>
                <a:cs typeface="Lato Black" panose="020F0A02020204030203"/>
              </a:rPr>
              <a:t>平台</a:t>
            </a:r>
            <a:endParaRPr lang="id-ID" b="1" dirty="0">
              <a:latin typeface="+mn-ea"/>
              <a:cs typeface="Lato Black" panose="020F0A02020204030203"/>
            </a:endParaRPr>
          </a:p>
        </p:txBody>
      </p:sp>
      <p:sp>
        <p:nvSpPr>
          <p:cNvPr id="298" name="Freeform 6"/>
          <p:cNvSpPr>
            <a:spLocks noEditPoints="1"/>
          </p:cNvSpPr>
          <p:nvPr/>
        </p:nvSpPr>
        <p:spPr bwMode="auto">
          <a:xfrm flipH="1">
            <a:off x="18651830" y="4415406"/>
            <a:ext cx="3258047" cy="3473092"/>
          </a:xfrm>
          <a:custGeom>
            <a:avLst/>
            <a:gdLst>
              <a:gd name="T0" fmla="*/ 743 w 957"/>
              <a:gd name="T1" fmla="*/ 313 h 1020"/>
              <a:gd name="T2" fmla="*/ 756 w 957"/>
              <a:gd name="T3" fmla="*/ 428 h 1020"/>
              <a:gd name="T4" fmla="*/ 704 w 957"/>
              <a:gd name="T5" fmla="*/ 513 h 1020"/>
              <a:gd name="T6" fmla="*/ 724 w 957"/>
              <a:gd name="T7" fmla="*/ 341 h 1020"/>
              <a:gd name="T8" fmla="*/ 704 w 957"/>
              <a:gd name="T9" fmla="*/ 152 h 1020"/>
              <a:gd name="T10" fmla="*/ 953 w 957"/>
              <a:gd name="T11" fmla="*/ 925 h 1020"/>
              <a:gd name="T12" fmla="*/ 704 w 957"/>
              <a:gd name="T13" fmla="*/ 1020 h 1020"/>
              <a:gd name="T14" fmla="*/ 478 w 957"/>
              <a:gd name="T15" fmla="*/ 16 h 1020"/>
              <a:gd name="T16" fmla="*/ 704 w 957"/>
              <a:gd name="T17" fmla="*/ 308 h 1020"/>
              <a:gd name="T18" fmla="*/ 679 w 957"/>
              <a:gd name="T19" fmla="*/ 494 h 1020"/>
              <a:gd name="T20" fmla="*/ 704 w 957"/>
              <a:gd name="T21" fmla="*/ 513 h 1020"/>
              <a:gd name="T22" fmla="*/ 665 w 957"/>
              <a:gd name="T23" fmla="*/ 566 h 1020"/>
              <a:gd name="T24" fmla="*/ 684 w 957"/>
              <a:gd name="T25" fmla="*/ 723 h 1020"/>
              <a:gd name="T26" fmla="*/ 704 w 957"/>
              <a:gd name="T27" fmla="*/ 1020 h 1020"/>
              <a:gd name="T28" fmla="*/ 478 w 957"/>
              <a:gd name="T29" fmla="*/ 984 h 1020"/>
              <a:gd name="T30" fmla="*/ 493 w 957"/>
              <a:gd name="T31" fmla="*/ 969 h 1020"/>
              <a:gd name="T32" fmla="*/ 478 w 957"/>
              <a:gd name="T33" fmla="*/ 955 h 1020"/>
              <a:gd name="T34" fmla="*/ 480 w 957"/>
              <a:gd name="T35" fmla="*/ 945 h 1020"/>
              <a:gd name="T36" fmla="*/ 480 w 957"/>
              <a:gd name="T37" fmla="*/ 916 h 1020"/>
              <a:gd name="T38" fmla="*/ 478 w 957"/>
              <a:gd name="T39" fmla="*/ 901 h 1020"/>
              <a:gd name="T40" fmla="*/ 589 w 957"/>
              <a:gd name="T41" fmla="*/ 663 h 1020"/>
              <a:gd name="T42" fmla="*/ 479 w 957"/>
              <a:gd name="T43" fmla="*/ 709 h 1020"/>
              <a:gd name="T44" fmla="*/ 478 w 957"/>
              <a:gd name="T45" fmla="*/ 613 h 1020"/>
              <a:gd name="T46" fmla="*/ 519 w 957"/>
              <a:gd name="T47" fmla="*/ 628 h 1020"/>
              <a:gd name="T48" fmla="*/ 478 w 957"/>
              <a:gd name="T49" fmla="*/ 512 h 1020"/>
              <a:gd name="T50" fmla="*/ 587 w 957"/>
              <a:gd name="T51" fmla="*/ 502 h 1020"/>
              <a:gd name="T52" fmla="*/ 664 w 957"/>
              <a:gd name="T53" fmla="*/ 319 h 1020"/>
              <a:gd name="T54" fmla="*/ 478 w 957"/>
              <a:gd name="T55" fmla="*/ 16 h 1020"/>
              <a:gd name="T56" fmla="*/ 395 w 957"/>
              <a:gd name="T57" fmla="*/ 35 h 1020"/>
              <a:gd name="T58" fmla="*/ 478 w 957"/>
              <a:gd name="T59" fmla="*/ 16 h 1020"/>
              <a:gd name="T60" fmla="*/ 425 w 957"/>
              <a:gd name="T61" fmla="*/ 204 h 1020"/>
              <a:gd name="T62" fmla="*/ 294 w 957"/>
              <a:gd name="T63" fmla="*/ 284 h 1020"/>
              <a:gd name="T64" fmla="*/ 362 w 957"/>
              <a:gd name="T65" fmla="*/ 506 h 1020"/>
              <a:gd name="T66" fmla="*/ 477 w 957"/>
              <a:gd name="T67" fmla="*/ 478 h 1020"/>
              <a:gd name="T68" fmla="*/ 478 w 957"/>
              <a:gd name="T69" fmla="*/ 512 h 1020"/>
              <a:gd name="T70" fmla="*/ 438 w 957"/>
              <a:gd name="T71" fmla="*/ 628 h 1020"/>
              <a:gd name="T72" fmla="*/ 478 w 957"/>
              <a:gd name="T73" fmla="*/ 709 h 1020"/>
              <a:gd name="T74" fmla="*/ 370 w 957"/>
              <a:gd name="T75" fmla="*/ 665 h 1020"/>
              <a:gd name="T76" fmla="*/ 478 w 957"/>
              <a:gd name="T77" fmla="*/ 901 h 1020"/>
              <a:gd name="T78" fmla="*/ 478 w 957"/>
              <a:gd name="T79" fmla="*/ 916 h 1020"/>
              <a:gd name="T80" fmla="*/ 478 w 957"/>
              <a:gd name="T81" fmla="*/ 945 h 1020"/>
              <a:gd name="T82" fmla="*/ 466 w 957"/>
              <a:gd name="T83" fmla="*/ 969 h 1020"/>
              <a:gd name="T84" fmla="*/ 478 w 957"/>
              <a:gd name="T85" fmla="*/ 1020 h 1020"/>
              <a:gd name="T86" fmla="*/ 253 w 957"/>
              <a:gd name="T87" fmla="*/ 730 h 1020"/>
              <a:gd name="T88" fmla="*/ 342 w 957"/>
              <a:gd name="T89" fmla="*/ 640 h 1020"/>
              <a:gd name="T90" fmla="*/ 265 w 957"/>
              <a:gd name="T91" fmla="*/ 519 h 1020"/>
              <a:gd name="T92" fmla="*/ 253 w 957"/>
              <a:gd name="T93" fmla="*/ 477 h 1020"/>
              <a:gd name="T94" fmla="*/ 276 w 957"/>
              <a:gd name="T95" fmla="*/ 341 h 1020"/>
              <a:gd name="T96" fmla="*/ 253 w 957"/>
              <a:gd name="T97" fmla="*/ 143 h 1020"/>
              <a:gd name="T98" fmla="*/ 214 w 957"/>
              <a:gd name="T99" fmla="*/ 313 h 1020"/>
              <a:gd name="T100" fmla="*/ 253 w 957"/>
              <a:gd name="T101" fmla="*/ 310 h 1020"/>
              <a:gd name="T102" fmla="*/ 253 w 957"/>
              <a:gd name="T103" fmla="*/ 477 h 1020"/>
              <a:gd name="T104" fmla="*/ 227 w 957"/>
              <a:gd name="T105" fmla="*/ 490 h 1020"/>
              <a:gd name="T106" fmla="*/ 199 w 957"/>
              <a:gd name="T107" fmla="*/ 359 h 1020"/>
              <a:gd name="T108" fmla="*/ 253 w 957"/>
              <a:gd name="T109" fmla="*/ 1020 h 1020"/>
              <a:gd name="T110" fmla="*/ 3 w 957"/>
              <a:gd name="T111" fmla="*/ 925 h 1020"/>
              <a:gd name="T112" fmla="*/ 253 w 957"/>
              <a:gd name="T113" fmla="*/ 102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57" h="1020">
                <a:moveTo>
                  <a:pt x="704" y="152"/>
                </a:moveTo>
                <a:cubicBezTo>
                  <a:pt x="723" y="197"/>
                  <a:pt x="736" y="251"/>
                  <a:pt x="743" y="313"/>
                </a:cubicBezTo>
                <a:cubicBezTo>
                  <a:pt x="750" y="327"/>
                  <a:pt x="755" y="342"/>
                  <a:pt x="757" y="359"/>
                </a:cubicBezTo>
                <a:cubicBezTo>
                  <a:pt x="761" y="381"/>
                  <a:pt x="760" y="406"/>
                  <a:pt x="756" y="428"/>
                </a:cubicBezTo>
                <a:cubicBezTo>
                  <a:pt x="751" y="452"/>
                  <a:pt x="742" y="473"/>
                  <a:pt x="729" y="490"/>
                </a:cubicBezTo>
                <a:cubicBezTo>
                  <a:pt x="722" y="500"/>
                  <a:pt x="713" y="508"/>
                  <a:pt x="704" y="513"/>
                </a:cubicBezTo>
                <a:cubicBezTo>
                  <a:pt x="704" y="476"/>
                  <a:pt x="704" y="476"/>
                  <a:pt x="704" y="476"/>
                </a:cubicBezTo>
                <a:cubicBezTo>
                  <a:pt x="730" y="445"/>
                  <a:pt x="739" y="384"/>
                  <a:pt x="724" y="341"/>
                </a:cubicBezTo>
                <a:cubicBezTo>
                  <a:pt x="718" y="320"/>
                  <a:pt x="710" y="310"/>
                  <a:pt x="704" y="308"/>
                </a:cubicBezTo>
                <a:lnTo>
                  <a:pt x="704" y="152"/>
                </a:lnTo>
                <a:close/>
                <a:moveTo>
                  <a:pt x="704" y="731"/>
                </a:moveTo>
                <a:cubicBezTo>
                  <a:pt x="815" y="772"/>
                  <a:pt x="957" y="791"/>
                  <a:pt x="953" y="925"/>
                </a:cubicBezTo>
                <a:cubicBezTo>
                  <a:pt x="952" y="956"/>
                  <a:pt x="940" y="988"/>
                  <a:pt x="921" y="1020"/>
                </a:cubicBezTo>
                <a:cubicBezTo>
                  <a:pt x="704" y="1020"/>
                  <a:pt x="704" y="1020"/>
                  <a:pt x="704" y="1020"/>
                </a:cubicBezTo>
                <a:lnTo>
                  <a:pt x="704" y="731"/>
                </a:lnTo>
                <a:close/>
                <a:moveTo>
                  <a:pt x="478" y="16"/>
                </a:moveTo>
                <a:cubicBezTo>
                  <a:pt x="588" y="0"/>
                  <a:pt x="661" y="52"/>
                  <a:pt x="704" y="152"/>
                </a:cubicBezTo>
                <a:cubicBezTo>
                  <a:pt x="704" y="308"/>
                  <a:pt x="704" y="308"/>
                  <a:pt x="704" y="308"/>
                </a:cubicBezTo>
                <a:cubicBezTo>
                  <a:pt x="693" y="305"/>
                  <a:pt x="684" y="321"/>
                  <a:pt x="680" y="350"/>
                </a:cubicBezTo>
                <a:cubicBezTo>
                  <a:pt x="675" y="381"/>
                  <a:pt x="674" y="429"/>
                  <a:pt x="679" y="494"/>
                </a:cubicBezTo>
                <a:cubicBezTo>
                  <a:pt x="688" y="491"/>
                  <a:pt x="697" y="484"/>
                  <a:pt x="704" y="476"/>
                </a:cubicBezTo>
                <a:cubicBezTo>
                  <a:pt x="704" y="513"/>
                  <a:pt x="704" y="513"/>
                  <a:pt x="704" y="513"/>
                </a:cubicBezTo>
                <a:cubicBezTo>
                  <a:pt x="700" y="515"/>
                  <a:pt x="696" y="517"/>
                  <a:pt x="692" y="519"/>
                </a:cubicBezTo>
                <a:cubicBezTo>
                  <a:pt x="684" y="535"/>
                  <a:pt x="675" y="552"/>
                  <a:pt x="665" y="566"/>
                </a:cubicBezTo>
                <a:cubicBezTo>
                  <a:pt x="654" y="594"/>
                  <a:pt x="635" y="619"/>
                  <a:pt x="614" y="640"/>
                </a:cubicBezTo>
                <a:cubicBezTo>
                  <a:pt x="621" y="675"/>
                  <a:pt x="640" y="705"/>
                  <a:pt x="684" y="723"/>
                </a:cubicBezTo>
                <a:cubicBezTo>
                  <a:pt x="690" y="726"/>
                  <a:pt x="697" y="728"/>
                  <a:pt x="704" y="731"/>
                </a:cubicBezTo>
                <a:cubicBezTo>
                  <a:pt x="704" y="1020"/>
                  <a:pt x="704" y="1020"/>
                  <a:pt x="704" y="1020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478" y="984"/>
                  <a:pt x="478" y="984"/>
                  <a:pt x="478" y="984"/>
                </a:cubicBezTo>
                <a:cubicBezTo>
                  <a:pt x="479" y="984"/>
                  <a:pt x="479" y="984"/>
                  <a:pt x="480" y="984"/>
                </a:cubicBezTo>
                <a:cubicBezTo>
                  <a:pt x="487" y="984"/>
                  <a:pt x="493" y="977"/>
                  <a:pt x="493" y="969"/>
                </a:cubicBezTo>
                <a:cubicBezTo>
                  <a:pt x="493" y="961"/>
                  <a:pt x="487" y="955"/>
                  <a:pt x="480" y="955"/>
                </a:cubicBezTo>
                <a:cubicBezTo>
                  <a:pt x="479" y="955"/>
                  <a:pt x="479" y="955"/>
                  <a:pt x="478" y="955"/>
                </a:cubicBezTo>
                <a:cubicBezTo>
                  <a:pt x="478" y="945"/>
                  <a:pt x="478" y="945"/>
                  <a:pt x="478" y="945"/>
                </a:cubicBezTo>
                <a:cubicBezTo>
                  <a:pt x="479" y="945"/>
                  <a:pt x="479" y="945"/>
                  <a:pt x="480" y="945"/>
                </a:cubicBezTo>
                <a:cubicBezTo>
                  <a:pt x="487" y="945"/>
                  <a:pt x="493" y="938"/>
                  <a:pt x="493" y="930"/>
                </a:cubicBezTo>
                <a:cubicBezTo>
                  <a:pt x="493" y="922"/>
                  <a:pt x="487" y="916"/>
                  <a:pt x="480" y="916"/>
                </a:cubicBezTo>
                <a:cubicBezTo>
                  <a:pt x="479" y="916"/>
                  <a:pt x="479" y="916"/>
                  <a:pt x="478" y="916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556" y="871"/>
                  <a:pt x="598" y="831"/>
                  <a:pt x="661" y="751"/>
                </a:cubicBezTo>
                <a:cubicBezTo>
                  <a:pt x="625" y="737"/>
                  <a:pt x="602" y="703"/>
                  <a:pt x="589" y="663"/>
                </a:cubicBezTo>
                <a:cubicBezTo>
                  <a:pt x="553" y="691"/>
                  <a:pt x="514" y="709"/>
                  <a:pt x="485" y="709"/>
                </a:cubicBezTo>
                <a:cubicBezTo>
                  <a:pt x="483" y="709"/>
                  <a:pt x="481" y="709"/>
                  <a:pt x="479" y="709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8" y="613"/>
                  <a:pt x="478" y="613"/>
                  <a:pt x="478" y="613"/>
                </a:cubicBezTo>
                <a:cubicBezTo>
                  <a:pt x="479" y="613"/>
                  <a:pt x="479" y="613"/>
                  <a:pt x="479" y="613"/>
                </a:cubicBezTo>
                <a:cubicBezTo>
                  <a:pt x="493" y="613"/>
                  <a:pt x="503" y="634"/>
                  <a:pt x="519" y="628"/>
                </a:cubicBezTo>
                <a:cubicBezTo>
                  <a:pt x="555" y="615"/>
                  <a:pt x="571" y="591"/>
                  <a:pt x="571" y="565"/>
                </a:cubicBezTo>
                <a:cubicBezTo>
                  <a:pt x="571" y="529"/>
                  <a:pt x="525" y="512"/>
                  <a:pt x="478" y="512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531" y="470"/>
                  <a:pt x="566" y="485"/>
                  <a:pt x="587" y="502"/>
                </a:cubicBezTo>
                <a:cubicBezTo>
                  <a:pt x="588" y="503"/>
                  <a:pt x="590" y="504"/>
                  <a:pt x="591" y="506"/>
                </a:cubicBezTo>
                <a:cubicBezTo>
                  <a:pt x="644" y="538"/>
                  <a:pt x="663" y="405"/>
                  <a:pt x="664" y="319"/>
                </a:cubicBezTo>
                <a:cubicBezTo>
                  <a:pt x="580" y="314"/>
                  <a:pt x="531" y="271"/>
                  <a:pt x="478" y="235"/>
                </a:cubicBezTo>
                <a:lnTo>
                  <a:pt x="478" y="16"/>
                </a:lnTo>
                <a:close/>
                <a:moveTo>
                  <a:pt x="253" y="143"/>
                </a:moveTo>
                <a:cubicBezTo>
                  <a:pt x="281" y="83"/>
                  <a:pt x="325" y="38"/>
                  <a:pt x="395" y="35"/>
                </a:cubicBezTo>
                <a:cubicBezTo>
                  <a:pt x="408" y="31"/>
                  <a:pt x="422" y="27"/>
                  <a:pt x="437" y="25"/>
                </a:cubicBezTo>
                <a:cubicBezTo>
                  <a:pt x="451" y="21"/>
                  <a:pt x="465" y="18"/>
                  <a:pt x="478" y="16"/>
                </a:cubicBezTo>
                <a:cubicBezTo>
                  <a:pt x="478" y="235"/>
                  <a:pt x="478" y="235"/>
                  <a:pt x="478" y="235"/>
                </a:cubicBezTo>
                <a:cubicBezTo>
                  <a:pt x="461" y="223"/>
                  <a:pt x="444" y="212"/>
                  <a:pt x="425" y="204"/>
                </a:cubicBezTo>
                <a:cubicBezTo>
                  <a:pt x="378" y="183"/>
                  <a:pt x="333" y="179"/>
                  <a:pt x="316" y="207"/>
                </a:cubicBezTo>
                <a:cubicBezTo>
                  <a:pt x="303" y="228"/>
                  <a:pt x="296" y="254"/>
                  <a:pt x="294" y="284"/>
                </a:cubicBezTo>
                <a:cubicBezTo>
                  <a:pt x="294" y="285"/>
                  <a:pt x="294" y="287"/>
                  <a:pt x="294" y="289"/>
                </a:cubicBezTo>
                <a:cubicBezTo>
                  <a:pt x="290" y="370"/>
                  <a:pt x="303" y="542"/>
                  <a:pt x="362" y="506"/>
                </a:cubicBezTo>
                <a:cubicBezTo>
                  <a:pt x="364" y="504"/>
                  <a:pt x="365" y="503"/>
                  <a:pt x="367" y="502"/>
                </a:cubicBezTo>
                <a:cubicBezTo>
                  <a:pt x="388" y="485"/>
                  <a:pt x="423" y="469"/>
                  <a:pt x="477" y="478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478" y="512"/>
                  <a:pt x="478" y="512"/>
                  <a:pt x="478" y="512"/>
                </a:cubicBezTo>
                <a:cubicBezTo>
                  <a:pt x="432" y="512"/>
                  <a:pt x="384" y="529"/>
                  <a:pt x="382" y="561"/>
                </a:cubicBezTo>
                <a:cubicBezTo>
                  <a:pt x="380" y="588"/>
                  <a:pt x="400" y="615"/>
                  <a:pt x="438" y="628"/>
                </a:cubicBezTo>
                <a:cubicBezTo>
                  <a:pt x="454" y="634"/>
                  <a:pt x="464" y="613"/>
                  <a:pt x="478" y="613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7" y="709"/>
                  <a:pt x="475" y="709"/>
                  <a:pt x="472" y="709"/>
                </a:cubicBezTo>
                <a:cubicBezTo>
                  <a:pt x="444" y="709"/>
                  <a:pt x="405" y="692"/>
                  <a:pt x="370" y="665"/>
                </a:cubicBezTo>
                <a:cubicBezTo>
                  <a:pt x="357" y="704"/>
                  <a:pt x="334" y="737"/>
                  <a:pt x="298" y="751"/>
                </a:cubicBezTo>
                <a:cubicBezTo>
                  <a:pt x="358" y="841"/>
                  <a:pt x="407" y="878"/>
                  <a:pt x="478" y="901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478" y="916"/>
                  <a:pt x="478" y="916"/>
                  <a:pt x="478" y="916"/>
                </a:cubicBezTo>
                <a:cubicBezTo>
                  <a:pt x="471" y="916"/>
                  <a:pt x="466" y="923"/>
                  <a:pt x="466" y="930"/>
                </a:cubicBezTo>
                <a:cubicBezTo>
                  <a:pt x="466" y="938"/>
                  <a:pt x="471" y="944"/>
                  <a:pt x="478" y="945"/>
                </a:cubicBezTo>
                <a:cubicBezTo>
                  <a:pt x="478" y="955"/>
                  <a:pt x="478" y="955"/>
                  <a:pt x="478" y="955"/>
                </a:cubicBezTo>
                <a:cubicBezTo>
                  <a:pt x="471" y="956"/>
                  <a:pt x="466" y="962"/>
                  <a:pt x="466" y="969"/>
                </a:cubicBezTo>
                <a:cubicBezTo>
                  <a:pt x="466" y="977"/>
                  <a:pt x="471" y="983"/>
                  <a:pt x="478" y="984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253" y="1020"/>
                  <a:pt x="253" y="1020"/>
                  <a:pt x="253" y="1020"/>
                </a:cubicBezTo>
                <a:cubicBezTo>
                  <a:pt x="253" y="730"/>
                  <a:pt x="253" y="730"/>
                  <a:pt x="253" y="730"/>
                </a:cubicBezTo>
                <a:cubicBezTo>
                  <a:pt x="260" y="728"/>
                  <a:pt x="266" y="726"/>
                  <a:pt x="272" y="723"/>
                </a:cubicBezTo>
                <a:cubicBezTo>
                  <a:pt x="317" y="704"/>
                  <a:pt x="336" y="675"/>
                  <a:pt x="342" y="640"/>
                </a:cubicBezTo>
                <a:cubicBezTo>
                  <a:pt x="322" y="619"/>
                  <a:pt x="304" y="595"/>
                  <a:pt x="293" y="569"/>
                </a:cubicBezTo>
                <a:cubicBezTo>
                  <a:pt x="282" y="554"/>
                  <a:pt x="273" y="537"/>
                  <a:pt x="265" y="519"/>
                </a:cubicBezTo>
                <a:cubicBezTo>
                  <a:pt x="261" y="517"/>
                  <a:pt x="257" y="516"/>
                  <a:pt x="253" y="513"/>
                </a:cubicBezTo>
                <a:cubicBezTo>
                  <a:pt x="253" y="477"/>
                  <a:pt x="253" y="477"/>
                  <a:pt x="253" y="477"/>
                </a:cubicBezTo>
                <a:cubicBezTo>
                  <a:pt x="260" y="485"/>
                  <a:pt x="269" y="491"/>
                  <a:pt x="278" y="494"/>
                </a:cubicBezTo>
                <a:cubicBezTo>
                  <a:pt x="283" y="431"/>
                  <a:pt x="283" y="374"/>
                  <a:pt x="276" y="341"/>
                </a:cubicBezTo>
                <a:cubicBezTo>
                  <a:pt x="271" y="317"/>
                  <a:pt x="262" y="308"/>
                  <a:pt x="253" y="310"/>
                </a:cubicBezTo>
                <a:lnTo>
                  <a:pt x="253" y="143"/>
                </a:lnTo>
                <a:close/>
                <a:moveTo>
                  <a:pt x="214" y="313"/>
                </a:moveTo>
                <a:cubicBezTo>
                  <a:pt x="214" y="313"/>
                  <a:pt x="214" y="313"/>
                  <a:pt x="214" y="313"/>
                </a:cubicBezTo>
                <a:cubicBezTo>
                  <a:pt x="218" y="258"/>
                  <a:pt x="229" y="195"/>
                  <a:pt x="253" y="143"/>
                </a:cubicBezTo>
                <a:cubicBezTo>
                  <a:pt x="253" y="310"/>
                  <a:pt x="253" y="310"/>
                  <a:pt x="253" y="310"/>
                </a:cubicBezTo>
                <a:cubicBezTo>
                  <a:pt x="246" y="312"/>
                  <a:pt x="238" y="323"/>
                  <a:pt x="233" y="339"/>
                </a:cubicBezTo>
                <a:cubicBezTo>
                  <a:pt x="217" y="383"/>
                  <a:pt x="226" y="445"/>
                  <a:pt x="253" y="477"/>
                </a:cubicBezTo>
                <a:cubicBezTo>
                  <a:pt x="253" y="513"/>
                  <a:pt x="253" y="513"/>
                  <a:pt x="253" y="513"/>
                </a:cubicBezTo>
                <a:cubicBezTo>
                  <a:pt x="243" y="508"/>
                  <a:pt x="235" y="500"/>
                  <a:pt x="227" y="490"/>
                </a:cubicBezTo>
                <a:cubicBezTo>
                  <a:pt x="214" y="473"/>
                  <a:pt x="206" y="452"/>
                  <a:pt x="201" y="428"/>
                </a:cubicBezTo>
                <a:cubicBezTo>
                  <a:pt x="196" y="406"/>
                  <a:pt x="195" y="381"/>
                  <a:pt x="199" y="359"/>
                </a:cubicBezTo>
                <a:cubicBezTo>
                  <a:pt x="202" y="342"/>
                  <a:pt x="206" y="326"/>
                  <a:pt x="214" y="313"/>
                </a:cubicBezTo>
                <a:moveTo>
                  <a:pt x="253" y="1020"/>
                </a:moveTo>
                <a:cubicBezTo>
                  <a:pt x="35" y="1020"/>
                  <a:pt x="35" y="1020"/>
                  <a:pt x="35" y="1020"/>
                </a:cubicBezTo>
                <a:cubicBezTo>
                  <a:pt x="16" y="988"/>
                  <a:pt x="4" y="956"/>
                  <a:pt x="3" y="925"/>
                </a:cubicBezTo>
                <a:cubicBezTo>
                  <a:pt x="0" y="791"/>
                  <a:pt x="142" y="772"/>
                  <a:pt x="253" y="730"/>
                </a:cubicBezTo>
                <a:lnTo>
                  <a:pt x="253" y="10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243791" tIns="121896" rIns="243791" bIns="121896" numCol="1" anchor="t" anchorCtr="0" compatLnSpc="1"/>
          <a:lstStyle/>
          <a:p>
            <a:endParaRPr lang="id-ID" sz="4800" dirty="0">
              <a:latin typeface="+mn-ea"/>
            </a:endParaRPr>
          </a:p>
        </p:txBody>
      </p:sp>
      <p:sp>
        <p:nvSpPr>
          <p:cNvPr id="302" name="Freeform 26"/>
          <p:cNvSpPr>
            <a:spLocks noEditPoints="1"/>
          </p:cNvSpPr>
          <p:nvPr/>
        </p:nvSpPr>
        <p:spPr bwMode="auto">
          <a:xfrm flipH="1">
            <a:off x="2757884" y="4277800"/>
            <a:ext cx="3084067" cy="3620658"/>
          </a:xfrm>
          <a:custGeom>
            <a:avLst/>
            <a:gdLst>
              <a:gd name="T0" fmla="*/ 565 w 631"/>
              <a:gd name="T1" fmla="*/ 585 h 741"/>
              <a:gd name="T2" fmla="*/ 545 w 631"/>
              <a:gd name="T3" fmla="*/ 531 h 741"/>
              <a:gd name="T4" fmla="*/ 567 w 631"/>
              <a:gd name="T5" fmla="*/ 470 h 741"/>
              <a:gd name="T6" fmla="*/ 568 w 631"/>
              <a:gd name="T7" fmla="*/ 407 h 741"/>
              <a:gd name="T8" fmla="*/ 568 w 631"/>
              <a:gd name="T9" fmla="*/ 345 h 741"/>
              <a:gd name="T10" fmla="*/ 535 w 631"/>
              <a:gd name="T11" fmla="*/ 208 h 741"/>
              <a:gd name="T12" fmla="*/ 476 w 631"/>
              <a:gd name="T13" fmla="*/ 107 h 741"/>
              <a:gd name="T14" fmla="*/ 270 w 631"/>
              <a:gd name="T15" fmla="*/ 60 h 741"/>
              <a:gd name="T16" fmla="*/ 146 w 631"/>
              <a:gd name="T17" fmla="*/ 128 h 741"/>
              <a:gd name="T18" fmla="*/ 102 w 631"/>
              <a:gd name="T19" fmla="*/ 207 h 741"/>
              <a:gd name="T20" fmla="*/ 63 w 631"/>
              <a:gd name="T21" fmla="*/ 310 h 741"/>
              <a:gd name="T22" fmla="*/ 64 w 631"/>
              <a:gd name="T23" fmla="*/ 390 h 741"/>
              <a:gd name="T24" fmla="*/ 69 w 631"/>
              <a:gd name="T25" fmla="*/ 482 h 741"/>
              <a:gd name="T26" fmla="*/ 83 w 631"/>
              <a:gd name="T27" fmla="*/ 539 h 741"/>
              <a:gd name="T28" fmla="*/ 67 w 631"/>
              <a:gd name="T29" fmla="*/ 585 h 741"/>
              <a:gd name="T30" fmla="*/ 2 w 631"/>
              <a:gd name="T31" fmla="*/ 678 h 741"/>
              <a:gd name="T32" fmla="*/ 23 w 631"/>
              <a:gd name="T33" fmla="*/ 741 h 741"/>
              <a:gd name="T34" fmla="*/ 609 w 631"/>
              <a:gd name="T35" fmla="*/ 741 h 741"/>
              <a:gd name="T36" fmla="*/ 630 w 631"/>
              <a:gd name="T37" fmla="*/ 678 h 741"/>
              <a:gd name="T38" fmla="*/ 565 w 631"/>
              <a:gd name="T39" fmla="*/ 585 h 741"/>
              <a:gd name="T40" fmla="*/ 454 w 631"/>
              <a:gd name="T41" fmla="*/ 282 h 741"/>
              <a:gd name="T42" fmla="*/ 452 w 631"/>
              <a:gd name="T43" fmla="*/ 281 h 741"/>
              <a:gd name="T44" fmla="*/ 482 w 631"/>
              <a:gd name="T45" fmla="*/ 305 h 741"/>
              <a:gd name="T46" fmla="*/ 470 w 631"/>
              <a:gd name="T47" fmla="*/ 374 h 741"/>
              <a:gd name="T48" fmla="*/ 460 w 631"/>
              <a:gd name="T49" fmla="*/ 373 h 741"/>
              <a:gd name="T50" fmla="*/ 454 w 631"/>
              <a:gd name="T51" fmla="*/ 282 h 741"/>
              <a:gd name="T52" fmla="*/ 150 w 631"/>
              <a:gd name="T53" fmla="*/ 302 h 741"/>
              <a:gd name="T54" fmla="*/ 184 w 631"/>
              <a:gd name="T55" fmla="*/ 292 h 741"/>
              <a:gd name="T56" fmla="*/ 194 w 631"/>
              <a:gd name="T57" fmla="*/ 284 h 741"/>
              <a:gd name="T58" fmla="*/ 211 w 631"/>
              <a:gd name="T59" fmla="*/ 198 h 741"/>
              <a:gd name="T60" fmla="*/ 213 w 631"/>
              <a:gd name="T61" fmla="*/ 195 h 741"/>
              <a:gd name="T62" fmla="*/ 316 w 631"/>
              <a:gd name="T63" fmla="*/ 252 h 741"/>
              <a:gd name="T64" fmla="*/ 329 w 631"/>
              <a:gd name="T65" fmla="*/ 253 h 741"/>
              <a:gd name="T66" fmla="*/ 394 w 631"/>
              <a:gd name="T67" fmla="*/ 315 h 741"/>
              <a:gd name="T68" fmla="*/ 410 w 631"/>
              <a:gd name="T69" fmla="*/ 360 h 741"/>
              <a:gd name="T70" fmla="*/ 435 w 631"/>
              <a:gd name="T71" fmla="*/ 412 h 741"/>
              <a:gd name="T72" fmla="*/ 316 w 631"/>
              <a:gd name="T73" fmla="*/ 493 h 741"/>
              <a:gd name="T74" fmla="*/ 316 w 631"/>
              <a:gd name="T75" fmla="*/ 493 h 741"/>
              <a:gd name="T76" fmla="*/ 188 w 631"/>
              <a:gd name="T77" fmla="*/ 394 h 741"/>
              <a:gd name="T78" fmla="*/ 150 w 631"/>
              <a:gd name="T79" fmla="*/ 302 h 741"/>
              <a:gd name="T80" fmla="*/ 114 w 631"/>
              <a:gd name="T81" fmla="*/ 589 h 741"/>
              <a:gd name="T82" fmla="*/ 200 w 631"/>
              <a:gd name="T83" fmla="*/ 563 h 741"/>
              <a:gd name="T84" fmla="*/ 240 w 631"/>
              <a:gd name="T85" fmla="*/ 493 h 741"/>
              <a:gd name="T86" fmla="*/ 316 w 631"/>
              <a:gd name="T87" fmla="*/ 515 h 741"/>
              <a:gd name="T88" fmla="*/ 316 w 631"/>
              <a:gd name="T89" fmla="*/ 515 h 741"/>
              <a:gd name="T90" fmla="*/ 391 w 631"/>
              <a:gd name="T91" fmla="*/ 493 h 741"/>
              <a:gd name="T92" fmla="*/ 431 w 631"/>
              <a:gd name="T93" fmla="*/ 563 h 741"/>
              <a:gd name="T94" fmla="*/ 519 w 631"/>
              <a:gd name="T95" fmla="*/ 590 h 741"/>
              <a:gd name="T96" fmla="*/ 316 w 631"/>
              <a:gd name="T97" fmla="*/ 661 h 741"/>
              <a:gd name="T98" fmla="*/ 114 w 631"/>
              <a:gd name="T99" fmla="*/ 589 h 741"/>
              <a:gd name="T100" fmla="*/ 318 w 631"/>
              <a:gd name="T101" fmla="*/ 722 h 741"/>
              <a:gd name="T102" fmla="*/ 316 w 631"/>
              <a:gd name="T103" fmla="*/ 722 h 741"/>
              <a:gd name="T104" fmla="*/ 46 w 631"/>
              <a:gd name="T105" fmla="*/ 621 h 741"/>
              <a:gd name="T106" fmla="*/ 67 w 631"/>
              <a:gd name="T107" fmla="*/ 606 h 741"/>
              <a:gd name="T108" fmla="*/ 316 w 631"/>
              <a:gd name="T109" fmla="*/ 697 h 741"/>
              <a:gd name="T110" fmla="*/ 318 w 631"/>
              <a:gd name="T111" fmla="*/ 697 h 741"/>
              <a:gd name="T112" fmla="*/ 564 w 631"/>
              <a:gd name="T113" fmla="*/ 608 h 741"/>
              <a:gd name="T114" fmla="*/ 585 w 631"/>
              <a:gd name="T115" fmla="*/ 624 h 741"/>
              <a:gd name="T116" fmla="*/ 318 w 631"/>
              <a:gd name="T117" fmla="*/ 722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1" h="741">
                <a:moveTo>
                  <a:pt x="565" y="585"/>
                </a:moveTo>
                <a:cubicBezTo>
                  <a:pt x="577" y="562"/>
                  <a:pt x="566" y="543"/>
                  <a:pt x="545" y="531"/>
                </a:cubicBezTo>
                <a:cubicBezTo>
                  <a:pt x="517" y="515"/>
                  <a:pt x="536" y="486"/>
                  <a:pt x="567" y="470"/>
                </a:cubicBezTo>
                <a:cubicBezTo>
                  <a:pt x="597" y="454"/>
                  <a:pt x="607" y="426"/>
                  <a:pt x="568" y="407"/>
                </a:cubicBezTo>
                <a:cubicBezTo>
                  <a:pt x="530" y="387"/>
                  <a:pt x="532" y="381"/>
                  <a:pt x="568" y="345"/>
                </a:cubicBezTo>
                <a:cubicBezTo>
                  <a:pt x="604" y="308"/>
                  <a:pt x="586" y="222"/>
                  <a:pt x="535" y="208"/>
                </a:cubicBezTo>
                <a:cubicBezTo>
                  <a:pt x="484" y="194"/>
                  <a:pt x="497" y="166"/>
                  <a:pt x="476" y="107"/>
                </a:cubicBezTo>
                <a:cubicBezTo>
                  <a:pt x="456" y="51"/>
                  <a:pt x="319" y="0"/>
                  <a:pt x="270" y="60"/>
                </a:cubicBezTo>
                <a:cubicBezTo>
                  <a:pt x="236" y="23"/>
                  <a:pt x="161" y="73"/>
                  <a:pt x="146" y="128"/>
                </a:cubicBezTo>
                <a:cubicBezTo>
                  <a:pt x="131" y="184"/>
                  <a:pt x="142" y="199"/>
                  <a:pt x="102" y="207"/>
                </a:cubicBezTo>
                <a:cubicBezTo>
                  <a:pt x="62" y="215"/>
                  <a:pt x="37" y="273"/>
                  <a:pt x="63" y="310"/>
                </a:cubicBezTo>
                <a:cubicBezTo>
                  <a:pt x="89" y="346"/>
                  <a:pt x="101" y="363"/>
                  <a:pt x="64" y="390"/>
                </a:cubicBezTo>
                <a:cubicBezTo>
                  <a:pt x="27" y="417"/>
                  <a:pt x="34" y="465"/>
                  <a:pt x="69" y="482"/>
                </a:cubicBezTo>
                <a:cubicBezTo>
                  <a:pt x="104" y="498"/>
                  <a:pt x="111" y="523"/>
                  <a:pt x="83" y="539"/>
                </a:cubicBezTo>
                <a:cubicBezTo>
                  <a:pt x="63" y="551"/>
                  <a:pt x="53" y="568"/>
                  <a:pt x="67" y="585"/>
                </a:cubicBezTo>
                <a:cubicBezTo>
                  <a:pt x="29" y="603"/>
                  <a:pt x="0" y="629"/>
                  <a:pt x="2" y="678"/>
                </a:cubicBezTo>
                <a:cubicBezTo>
                  <a:pt x="2" y="699"/>
                  <a:pt x="10" y="720"/>
                  <a:pt x="23" y="741"/>
                </a:cubicBezTo>
                <a:cubicBezTo>
                  <a:pt x="609" y="741"/>
                  <a:pt x="609" y="741"/>
                  <a:pt x="609" y="741"/>
                </a:cubicBezTo>
                <a:cubicBezTo>
                  <a:pt x="621" y="720"/>
                  <a:pt x="629" y="699"/>
                  <a:pt x="630" y="678"/>
                </a:cubicBezTo>
                <a:cubicBezTo>
                  <a:pt x="631" y="629"/>
                  <a:pt x="603" y="603"/>
                  <a:pt x="565" y="585"/>
                </a:cubicBezTo>
                <a:close/>
                <a:moveTo>
                  <a:pt x="454" y="282"/>
                </a:moveTo>
                <a:cubicBezTo>
                  <a:pt x="453" y="281"/>
                  <a:pt x="452" y="281"/>
                  <a:pt x="452" y="281"/>
                </a:cubicBezTo>
                <a:cubicBezTo>
                  <a:pt x="467" y="252"/>
                  <a:pt x="479" y="289"/>
                  <a:pt x="482" y="305"/>
                </a:cubicBezTo>
                <a:cubicBezTo>
                  <a:pt x="486" y="328"/>
                  <a:pt x="481" y="355"/>
                  <a:pt x="470" y="374"/>
                </a:cubicBezTo>
                <a:cubicBezTo>
                  <a:pt x="467" y="373"/>
                  <a:pt x="464" y="373"/>
                  <a:pt x="460" y="373"/>
                </a:cubicBezTo>
                <a:cubicBezTo>
                  <a:pt x="411" y="378"/>
                  <a:pt x="527" y="312"/>
                  <a:pt x="454" y="282"/>
                </a:cubicBezTo>
                <a:close/>
                <a:moveTo>
                  <a:pt x="150" y="302"/>
                </a:moveTo>
                <a:cubicBezTo>
                  <a:pt x="156" y="273"/>
                  <a:pt x="172" y="265"/>
                  <a:pt x="184" y="292"/>
                </a:cubicBezTo>
                <a:cubicBezTo>
                  <a:pt x="194" y="314"/>
                  <a:pt x="196" y="325"/>
                  <a:pt x="194" y="284"/>
                </a:cubicBezTo>
                <a:cubicBezTo>
                  <a:pt x="193" y="256"/>
                  <a:pt x="199" y="226"/>
                  <a:pt x="211" y="198"/>
                </a:cubicBezTo>
                <a:cubicBezTo>
                  <a:pt x="212" y="197"/>
                  <a:pt x="212" y="196"/>
                  <a:pt x="213" y="195"/>
                </a:cubicBezTo>
                <a:cubicBezTo>
                  <a:pt x="232" y="223"/>
                  <a:pt x="270" y="249"/>
                  <a:pt x="316" y="252"/>
                </a:cubicBezTo>
                <a:cubicBezTo>
                  <a:pt x="321" y="252"/>
                  <a:pt x="325" y="253"/>
                  <a:pt x="329" y="253"/>
                </a:cubicBezTo>
                <a:cubicBezTo>
                  <a:pt x="417" y="251"/>
                  <a:pt x="322" y="306"/>
                  <a:pt x="394" y="315"/>
                </a:cubicBezTo>
                <a:cubicBezTo>
                  <a:pt x="446" y="322"/>
                  <a:pt x="436" y="331"/>
                  <a:pt x="410" y="360"/>
                </a:cubicBezTo>
                <a:cubicBezTo>
                  <a:pt x="392" y="380"/>
                  <a:pt x="397" y="406"/>
                  <a:pt x="435" y="412"/>
                </a:cubicBezTo>
                <a:cubicBezTo>
                  <a:pt x="410" y="459"/>
                  <a:pt x="370" y="493"/>
                  <a:pt x="316" y="493"/>
                </a:cubicBezTo>
                <a:cubicBezTo>
                  <a:pt x="316" y="493"/>
                  <a:pt x="316" y="493"/>
                  <a:pt x="316" y="493"/>
                </a:cubicBezTo>
                <a:cubicBezTo>
                  <a:pt x="256" y="493"/>
                  <a:pt x="212" y="451"/>
                  <a:pt x="188" y="394"/>
                </a:cubicBezTo>
                <a:cubicBezTo>
                  <a:pt x="157" y="389"/>
                  <a:pt x="143" y="339"/>
                  <a:pt x="150" y="302"/>
                </a:cubicBezTo>
                <a:close/>
                <a:moveTo>
                  <a:pt x="114" y="589"/>
                </a:moveTo>
                <a:cubicBezTo>
                  <a:pt x="141" y="580"/>
                  <a:pt x="171" y="573"/>
                  <a:pt x="200" y="563"/>
                </a:cubicBezTo>
                <a:cubicBezTo>
                  <a:pt x="234" y="550"/>
                  <a:pt x="241" y="524"/>
                  <a:pt x="240" y="493"/>
                </a:cubicBezTo>
                <a:cubicBezTo>
                  <a:pt x="262" y="507"/>
                  <a:pt x="287" y="515"/>
                  <a:pt x="316" y="515"/>
                </a:cubicBezTo>
                <a:cubicBezTo>
                  <a:pt x="316" y="515"/>
                  <a:pt x="316" y="515"/>
                  <a:pt x="316" y="515"/>
                </a:cubicBezTo>
                <a:cubicBezTo>
                  <a:pt x="344" y="515"/>
                  <a:pt x="369" y="507"/>
                  <a:pt x="391" y="493"/>
                </a:cubicBezTo>
                <a:cubicBezTo>
                  <a:pt x="390" y="524"/>
                  <a:pt x="397" y="550"/>
                  <a:pt x="431" y="563"/>
                </a:cubicBezTo>
                <a:cubicBezTo>
                  <a:pt x="461" y="574"/>
                  <a:pt x="492" y="581"/>
                  <a:pt x="519" y="590"/>
                </a:cubicBezTo>
                <a:cubicBezTo>
                  <a:pt x="501" y="642"/>
                  <a:pt x="408" y="662"/>
                  <a:pt x="316" y="661"/>
                </a:cubicBezTo>
                <a:cubicBezTo>
                  <a:pt x="210" y="660"/>
                  <a:pt x="105" y="630"/>
                  <a:pt x="114" y="589"/>
                </a:cubicBezTo>
                <a:close/>
                <a:moveTo>
                  <a:pt x="318" y="722"/>
                </a:moveTo>
                <a:cubicBezTo>
                  <a:pt x="316" y="722"/>
                  <a:pt x="316" y="722"/>
                  <a:pt x="316" y="722"/>
                </a:cubicBezTo>
                <a:cubicBezTo>
                  <a:pt x="184" y="722"/>
                  <a:pt x="70" y="685"/>
                  <a:pt x="46" y="621"/>
                </a:cubicBezTo>
                <a:cubicBezTo>
                  <a:pt x="52" y="616"/>
                  <a:pt x="59" y="611"/>
                  <a:pt x="67" y="606"/>
                </a:cubicBezTo>
                <a:cubicBezTo>
                  <a:pt x="78" y="664"/>
                  <a:pt x="187" y="697"/>
                  <a:pt x="316" y="697"/>
                </a:cubicBezTo>
                <a:cubicBezTo>
                  <a:pt x="318" y="697"/>
                  <a:pt x="318" y="697"/>
                  <a:pt x="318" y="697"/>
                </a:cubicBezTo>
                <a:cubicBezTo>
                  <a:pt x="448" y="697"/>
                  <a:pt x="551" y="665"/>
                  <a:pt x="564" y="608"/>
                </a:cubicBezTo>
                <a:cubicBezTo>
                  <a:pt x="572" y="613"/>
                  <a:pt x="578" y="618"/>
                  <a:pt x="585" y="624"/>
                </a:cubicBezTo>
                <a:cubicBezTo>
                  <a:pt x="559" y="687"/>
                  <a:pt x="451" y="722"/>
                  <a:pt x="318" y="7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243791" tIns="121896" rIns="243791" bIns="121896" numCol="1" anchor="t" anchorCtr="0" compatLnSpc="1"/>
          <a:lstStyle/>
          <a:p>
            <a:endParaRPr lang="id-ID" sz="4800" dirty="0">
              <a:latin typeface="+mn-ea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410689" y="8427103"/>
            <a:ext cx="1736107" cy="1736559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66" name="Subtitle 2"/>
          <p:cNvSpPr txBox="1"/>
          <p:nvPr/>
        </p:nvSpPr>
        <p:spPr>
          <a:xfrm>
            <a:off x="3506063" y="8835922"/>
            <a:ext cx="1704123" cy="815505"/>
          </a:xfrm>
          <a:prstGeom prst="rect">
            <a:avLst/>
          </a:prstGeom>
        </p:spPr>
        <p:txBody>
          <a:bodyPr vert="horz" wrap="square" lIns="243744" tIns="121869" rIns="243744" bIns="121869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700" dirty="0">
                <a:latin typeface="+mn-ea"/>
                <a:cs typeface="Lato Regular" panose="020F0502020204030203"/>
              </a:rPr>
              <a:t>45%</a:t>
            </a:r>
            <a:endParaRPr lang="en-US" sz="2700" dirty="0">
              <a:latin typeface="+mn-ea"/>
              <a:cs typeface="Lato Regular" panose="020F0502020204030203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19409139" y="8427103"/>
            <a:ext cx="1736107" cy="1736559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69" name="Subtitle 2"/>
          <p:cNvSpPr txBox="1"/>
          <p:nvPr/>
        </p:nvSpPr>
        <p:spPr>
          <a:xfrm>
            <a:off x="19504513" y="8858202"/>
            <a:ext cx="1704123" cy="815505"/>
          </a:xfrm>
          <a:prstGeom prst="rect">
            <a:avLst/>
          </a:prstGeom>
        </p:spPr>
        <p:txBody>
          <a:bodyPr vert="horz" wrap="square" lIns="243744" tIns="121869" rIns="243744" bIns="121869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700" dirty="0">
                <a:latin typeface="+mn-ea"/>
                <a:cs typeface="Lato Regular" panose="020F0502020204030203"/>
              </a:rPr>
              <a:t>55%</a:t>
            </a:r>
            <a:endParaRPr lang="en-US" sz="2700" dirty="0">
              <a:latin typeface="+mn-ea"/>
              <a:cs typeface="Lato Regular" panose="020F0502020204030203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4219586" y="5489960"/>
            <a:ext cx="1409413" cy="1320295"/>
            <a:chOff x="544513" y="3295650"/>
            <a:chExt cx="1325563" cy="1241425"/>
          </a:xfrm>
          <a:solidFill>
            <a:schemeClr val="accent4"/>
          </a:solidFill>
        </p:grpSpPr>
        <p:sp>
          <p:nvSpPr>
            <p:cNvPr id="58" name="Freeform 26"/>
            <p:cNvSpPr/>
            <p:nvPr/>
          </p:nvSpPr>
          <p:spPr bwMode="auto">
            <a:xfrm>
              <a:off x="692151" y="3351213"/>
              <a:ext cx="1077913" cy="1185862"/>
            </a:xfrm>
            <a:custGeom>
              <a:avLst/>
              <a:gdLst>
                <a:gd name="T0" fmla="*/ 55 w 257"/>
                <a:gd name="T1" fmla="*/ 128 h 283"/>
                <a:gd name="T2" fmla="*/ 49 w 257"/>
                <a:gd name="T3" fmla="*/ 128 h 283"/>
                <a:gd name="T4" fmla="*/ 43 w 257"/>
                <a:gd name="T5" fmla="*/ 129 h 283"/>
                <a:gd name="T6" fmla="*/ 36 w 257"/>
                <a:gd name="T7" fmla="*/ 133 h 283"/>
                <a:gd name="T8" fmla="*/ 9 w 257"/>
                <a:gd name="T9" fmla="*/ 145 h 283"/>
                <a:gd name="T10" fmla="*/ 4 w 257"/>
                <a:gd name="T11" fmla="*/ 167 h 283"/>
                <a:gd name="T12" fmla="*/ 26 w 257"/>
                <a:gd name="T13" fmla="*/ 218 h 283"/>
                <a:gd name="T14" fmla="*/ 46 w 257"/>
                <a:gd name="T15" fmla="*/ 229 h 283"/>
                <a:gd name="T16" fmla="*/ 61 w 257"/>
                <a:gd name="T17" fmla="*/ 223 h 283"/>
                <a:gd name="T18" fmla="*/ 73 w 257"/>
                <a:gd name="T19" fmla="*/ 243 h 283"/>
                <a:gd name="T20" fmla="*/ 77 w 257"/>
                <a:gd name="T21" fmla="*/ 240 h 283"/>
                <a:gd name="T22" fmla="*/ 106 w 257"/>
                <a:gd name="T23" fmla="*/ 273 h 283"/>
                <a:gd name="T24" fmla="*/ 139 w 257"/>
                <a:gd name="T25" fmla="*/ 275 h 283"/>
                <a:gd name="T26" fmla="*/ 141 w 257"/>
                <a:gd name="T27" fmla="*/ 242 h 283"/>
                <a:gd name="T28" fmla="*/ 138 w 257"/>
                <a:gd name="T29" fmla="*/ 239 h 283"/>
                <a:gd name="T30" fmla="*/ 138 w 257"/>
                <a:gd name="T31" fmla="*/ 239 h 283"/>
                <a:gd name="T32" fmla="*/ 112 w 257"/>
                <a:gd name="T33" fmla="*/ 209 h 283"/>
                <a:gd name="T34" fmla="*/ 128 w 257"/>
                <a:gd name="T35" fmla="*/ 194 h 283"/>
                <a:gd name="T36" fmla="*/ 131 w 257"/>
                <a:gd name="T37" fmla="*/ 193 h 283"/>
                <a:gd name="T38" fmla="*/ 257 w 257"/>
                <a:gd name="T39" fmla="*/ 188 h 283"/>
                <a:gd name="T40" fmla="*/ 174 w 257"/>
                <a:gd name="T41" fmla="*/ 0 h 283"/>
                <a:gd name="T42" fmla="*/ 55 w 257"/>
                <a:gd name="T43" fmla="*/ 12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7" h="283">
                  <a:moveTo>
                    <a:pt x="55" y="128"/>
                  </a:moveTo>
                  <a:cubicBezTo>
                    <a:pt x="53" y="127"/>
                    <a:pt x="51" y="127"/>
                    <a:pt x="49" y="128"/>
                  </a:cubicBezTo>
                  <a:cubicBezTo>
                    <a:pt x="47" y="128"/>
                    <a:pt x="45" y="128"/>
                    <a:pt x="43" y="129"/>
                  </a:cubicBezTo>
                  <a:cubicBezTo>
                    <a:pt x="41" y="130"/>
                    <a:pt x="38" y="131"/>
                    <a:pt x="36" y="133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2" y="148"/>
                    <a:pt x="0" y="158"/>
                    <a:pt x="4" y="167"/>
                  </a:cubicBezTo>
                  <a:cubicBezTo>
                    <a:pt x="26" y="218"/>
                    <a:pt x="26" y="218"/>
                    <a:pt x="26" y="218"/>
                  </a:cubicBezTo>
                  <a:cubicBezTo>
                    <a:pt x="30" y="227"/>
                    <a:pt x="39" y="232"/>
                    <a:pt x="46" y="229"/>
                  </a:cubicBezTo>
                  <a:cubicBezTo>
                    <a:pt x="61" y="223"/>
                    <a:pt x="61" y="223"/>
                    <a:pt x="61" y="223"/>
                  </a:cubicBezTo>
                  <a:cubicBezTo>
                    <a:pt x="73" y="243"/>
                    <a:pt x="73" y="243"/>
                    <a:pt x="73" y="243"/>
                  </a:cubicBezTo>
                  <a:cubicBezTo>
                    <a:pt x="77" y="240"/>
                    <a:pt x="77" y="240"/>
                    <a:pt x="77" y="240"/>
                  </a:cubicBezTo>
                  <a:cubicBezTo>
                    <a:pt x="106" y="273"/>
                    <a:pt x="106" y="273"/>
                    <a:pt x="106" y="273"/>
                  </a:cubicBezTo>
                  <a:cubicBezTo>
                    <a:pt x="115" y="282"/>
                    <a:pt x="129" y="283"/>
                    <a:pt x="139" y="275"/>
                  </a:cubicBezTo>
                  <a:cubicBezTo>
                    <a:pt x="149" y="266"/>
                    <a:pt x="149" y="251"/>
                    <a:pt x="141" y="242"/>
                  </a:cubicBezTo>
                  <a:cubicBezTo>
                    <a:pt x="138" y="239"/>
                    <a:pt x="138" y="239"/>
                    <a:pt x="138" y="239"/>
                  </a:cubicBezTo>
                  <a:cubicBezTo>
                    <a:pt x="138" y="239"/>
                    <a:pt x="138" y="239"/>
                    <a:pt x="138" y="239"/>
                  </a:cubicBezTo>
                  <a:cubicBezTo>
                    <a:pt x="112" y="209"/>
                    <a:pt x="112" y="209"/>
                    <a:pt x="112" y="209"/>
                  </a:cubicBezTo>
                  <a:cubicBezTo>
                    <a:pt x="128" y="194"/>
                    <a:pt x="128" y="194"/>
                    <a:pt x="128" y="194"/>
                  </a:cubicBezTo>
                  <a:cubicBezTo>
                    <a:pt x="129" y="194"/>
                    <a:pt x="130" y="193"/>
                    <a:pt x="131" y="193"/>
                  </a:cubicBezTo>
                  <a:cubicBezTo>
                    <a:pt x="197" y="178"/>
                    <a:pt x="257" y="188"/>
                    <a:pt x="257" y="188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61" y="54"/>
                    <a:pt x="86" y="108"/>
                    <a:pt x="55" y="1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59" name="Freeform 27"/>
            <p:cNvSpPr/>
            <p:nvPr/>
          </p:nvSpPr>
          <p:spPr bwMode="auto">
            <a:xfrm>
              <a:off x="1446213" y="3295650"/>
              <a:ext cx="423863" cy="865187"/>
            </a:xfrm>
            <a:custGeom>
              <a:avLst/>
              <a:gdLst>
                <a:gd name="T0" fmla="*/ 0 w 267"/>
                <a:gd name="T1" fmla="*/ 16 h 545"/>
                <a:gd name="T2" fmla="*/ 233 w 267"/>
                <a:gd name="T3" fmla="*/ 545 h 545"/>
                <a:gd name="T4" fmla="*/ 267 w 267"/>
                <a:gd name="T5" fmla="*/ 531 h 545"/>
                <a:gd name="T6" fmla="*/ 32 w 267"/>
                <a:gd name="T7" fmla="*/ 0 h 545"/>
                <a:gd name="T8" fmla="*/ 0 w 267"/>
                <a:gd name="T9" fmla="*/ 16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545">
                  <a:moveTo>
                    <a:pt x="0" y="16"/>
                  </a:moveTo>
                  <a:lnTo>
                    <a:pt x="233" y="545"/>
                  </a:lnTo>
                  <a:lnTo>
                    <a:pt x="267" y="531"/>
                  </a:lnTo>
                  <a:lnTo>
                    <a:pt x="32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60" name="Freeform 28"/>
            <p:cNvSpPr/>
            <p:nvPr/>
          </p:nvSpPr>
          <p:spPr bwMode="auto">
            <a:xfrm>
              <a:off x="544513" y="4021138"/>
              <a:ext cx="257175" cy="339725"/>
            </a:xfrm>
            <a:custGeom>
              <a:avLst/>
              <a:gdLst>
                <a:gd name="T0" fmla="*/ 30 w 61"/>
                <a:gd name="T1" fmla="*/ 10 h 81"/>
                <a:gd name="T2" fmla="*/ 28 w 61"/>
                <a:gd name="T3" fmla="*/ 0 h 81"/>
                <a:gd name="T4" fmla="*/ 17 w 61"/>
                <a:gd name="T5" fmla="*/ 5 h 81"/>
                <a:gd name="T6" fmla="*/ 1 w 61"/>
                <a:gd name="T7" fmla="*/ 32 h 81"/>
                <a:gd name="T8" fmla="*/ 15 w 61"/>
                <a:gd name="T9" fmla="*/ 26 h 81"/>
                <a:gd name="T10" fmla="*/ 21 w 61"/>
                <a:gd name="T11" fmla="*/ 28 h 81"/>
                <a:gd name="T12" fmla="*/ 21 w 61"/>
                <a:gd name="T13" fmla="*/ 29 h 81"/>
                <a:gd name="T14" fmla="*/ 22 w 61"/>
                <a:gd name="T15" fmla="*/ 29 h 81"/>
                <a:gd name="T16" fmla="*/ 19 w 61"/>
                <a:gd name="T17" fmla="*/ 35 h 81"/>
                <a:gd name="T18" fmla="*/ 4 w 61"/>
                <a:gd name="T19" fmla="*/ 42 h 81"/>
                <a:gd name="T20" fmla="*/ 6 w 61"/>
                <a:gd name="T21" fmla="*/ 47 h 81"/>
                <a:gd name="T22" fmla="*/ 21 w 61"/>
                <a:gd name="T23" fmla="*/ 40 h 81"/>
                <a:gd name="T24" fmla="*/ 27 w 61"/>
                <a:gd name="T25" fmla="*/ 42 h 81"/>
                <a:gd name="T26" fmla="*/ 28 w 61"/>
                <a:gd name="T27" fmla="*/ 43 h 81"/>
                <a:gd name="T28" fmla="*/ 28 w 61"/>
                <a:gd name="T29" fmla="*/ 43 h 81"/>
                <a:gd name="T30" fmla="*/ 25 w 61"/>
                <a:gd name="T31" fmla="*/ 49 h 81"/>
                <a:gd name="T32" fmla="*/ 10 w 61"/>
                <a:gd name="T33" fmla="*/ 56 h 81"/>
                <a:gd name="T34" fmla="*/ 12 w 61"/>
                <a:gd name="T35" fmla="*/ 61 h 81"/>
                <a:gd name="T36" fmla="*/ 28 w 61"/>
                <a:gd name="T37" fmla="*/ 54 h 81"/>
                <a:gd name="T38" fmla="*/ 34 w 61"/>
                <a:gd name="T39" fmla="*/ 56 h 81"/>
                <a:gd name="T40" fmla="*/ 34 w 61"/>
                <a:gd name="T41" fmla="*/ 56 h 81"/>
                <a:gd name="T42" fmla="*/ 34 w 61"/>
                <a:gd name="T43" fmla="*/ 57 h 81"/>
                <a:gd name="T44" fmla="*/ 31 w 61"/>
                <a:gd name="T45" fmla="*/ 63 h 81"/>
                <a:gd name="T46" fmla="*/ 17 w 61"/>
                <a:gd name="T47" fmla="*/ 69 h 81"/>
                <a:gd name="T48" fmla="*/ 48 w 61"/>
                <a:gd name="T49" fmla="*/ 76 h 81"/>
                <a:gd name="T50" fmla="*/ 61 w 61"/>
                <a:gd name="T51" fmla="*/ 71 h 81"/>
                <a:gd name="T52" fmla="*/ 53 w 61"/>
                <a:gd name="T53" fmla="*/ 61 h 81"/>
                <a:gd name="T54" fmla="*/ 30 w 61"/>
                <a:gd name="T55" fmla="*/ 1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1" h="81">
                  <a:moveTo>
                    <a:pt x="30" y="10"/>
                  </a:moveTo>
                  <a:cubicBezTo>
                    <a:pt x="29" y="6"/>
                    <a:pt x="28" y="3"/>
                    <a:pt x="28" y="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6" y="10"/>
                    <a:pt x="0" y="21"/>
                    <a:pt x="1" y="32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8" y="25"/>
                    <a:pt x="20" y="26"/>
                    <a:pt x="21" y="28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2" y="29"/>
                    <a:pt x="22" y="29"/>
                  </a:cubicBezTo>
                  <a:cubicBezTo>
                    <a:pt x="23" y="31"/>
                    <a:pt x="22" y="34"/>
                    <a:pt x="19" y="35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4" y="39"/>
                    <a:pt x="26" y="40"/>
                    <a:pt x="27" y="42"/>
                  </a:cubicBezTo>
                  <a:cubicBezTo>
                    <a:pt x="27" y="42"/>
                    <a:pt x="27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5"/>
                    <a:pt x="28" y="48"/>
                    <a:pt x="25" y="49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30" y="53"/>
                    <a:pt x="33" y="54"/>
                    <a:pt x="34" y="56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5" y="59"/>
                    <a:pt x="34" y="62"/>
                    <a:pt x="31" y="63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4" y="78"/>
                    <a:pt x="37" y="81"/>
                    <a:pt x="48" y="76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58" y="68"/>
                    <a:pt x="55" y="65"/>
                    <a:pt x="53" y="61"/>
                  </a:cubicBezTo>
                  <a:lnTo>
                    <a:pt x="3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sp>
        <p:nvSpPr>
          <p:cNvPr id="70" name="AutoShape 64"/>
          <p:cNvSpPr/>
          <p:nvPr/>
        </p:nvSpPr>
        <p:spPr bwMode="auto">
          <a:xfrm>
            <a:off x="7474856" y="7148403"/>
            <a:ext cx="672255" cy="66974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61"/>
                  <a:pt x="21208" y="481"/>
                </a:cubicBezTo>
                <a:cubicBezTo>
                  <a:pt x="21470" y="798"/>
                  <a:pt x="21599" y="1177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70" y="20801"/>
                  <a:pt x="21208" y="21121"/>
                </a:cubicBezTo>
                <a:cubicBezTo>
                  <a:pt x="20946" y="21441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79" y="21599"/>
                  <a:pt x="663" y="21441"/>
                  <a:pt x="399" y="21121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9" y="481"/>
                </a:cubicBezTo>
                <a:cubicBezTo>
                  <a:pt x="663" y="161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252"/>
                </a:moveTo>
                <a:lnTo>
                  <a:pt x="8590" y="2252"/>
                </a:lnTo>
                <a:lnTo>
                  <a:pt x="8426" y="3545"/>
                </a:lnTo>
                <a:lnTo>
                  <a:pt x="1804" y="3545"/>
                </a:lnTo>
                <a:lnTo>
                  <a:pt x="1804" y="5501"/>
                </a:lnTo>
                <a:lnTo>
                  <a:pt x="19805" y="5501"/>
                </a:lnTo>
                <a:lnTo>
                  <a:pt x="19805" y="2252"/>
                </a:lnTo>
                <a:close/>
                <a:moveTo>
                  <a:pt x="19805" y="17746"/>
                </a:moveTo>
                <a:lnTo>
                  <a:pt x="1804" y="17746"/>
                </a:lnTo>
                <a:lnTo>
                  <a:pt x="1804" y="19350"/>
                </a:lnTo>
                <a:lnTo>
                  <a:pt x="19805" y="19350"/>
                </a:lnTo>
                <a:lnTo>
                  <a:pt x="19805" y="17746"/>
                </a:lnTo>
                <a:close/>
                <a:moveTo>
                  <a:pt x="3116" y="2743"/>
                </a:moveTo>
                <a:lnTo>
                  <a:pt x="6820" y="2743"/>
                </a:lnTo>
                <a:lnTo>
                  <a:pt x="6820" y="1436"/>
                </a:lnTo>
                <a:lnTo>
                  <a:pt x="3116" y="1436"/>
                </a:lnTo>
                <a:lnTo>
                  <a:pt x="3116" y="2743"/>
                </a:lnTo>
                <a:close/>
                <a:moveTo>
                  <a:pt x="6529" y="11631"/>
                </a:moveTo>
                <a:cubicBezTo>
                  <a:pt x="6529" y="12342"/>
                  <a:pt x="6639" y="13011"/>
                  <a:pt x="6862" y="13634"/>
                </a:cubicBezTo>
                <a:cubicBezTo>
                  <a:pt x="7084" y="14257"/>
                  <a:pt x="7388" y="14800"/>
                  <a:pt x="7775" y="15264"/>
                </a:cubicBezTo>
                <a:cubicBezTo>
                  <a:pt x="8162" y="15731"/>
                  <a:pt x="8617" y="16095"/>
                  <a:pt x="9134" y="16359"/>
                </a:cubicBezTo>
                <a:cubicBezTo>
                  <a:pt x="9655" y="16630"/>
                  <a:pt x="10211" y="16762"/>
                  <a:pt x="10806" y="16762"/>
                </a:cubicBezTo>
                <a:cubicBezTo>
                  <a:pt x="11398" y="16762"/>
                  <a:pt x="11954" y="16630"/>
                  <a:pt x="12470" y="16359"/>
                </a:cubicBezTo>
                <a:cubicBezTo>
                  <a:pt x="12984" y="16095"/>
                  <a:pt x="13435" y="15731"/>
                  <a:pt x="13824" y="15264"/>
                </a:cubicBezTo>
                <a:cubicBezTo>
                  <a:pt x="14211" y="14800"/>
                  <a:pt x="14515" y="14257"/>
                  <a:pt x="14737" y="13634"/>
                </a:cubicBezTo>
                <a:cubicBezTo>
                  <a:pt x="14960" y="13011"/>
                  <a:pt x="15070" y="12342"/>
                  <a:pt x="15070" y="11631"/>
                </a:cubicBezTo>
                <a:cubicBezTo>
                  <a:pt x="15070" y="10917"/>
                  <a:pt x="14960" y="10250"/>
                  <a:pt x="14737" y="9625"/>
                </a:cubicBezTo>
                <a:cubicBezTo>
                  <a:pt x="14515" y="9002"/>
                  <a:pt x="14211" y="8461"/>
                  <a:pt x="13824" y="8003"/>
                </a:cubicBezTo>
                <a:cubicBezTo>
                  <a:pt x="13435" y="7542"/>
                  <a:pt x="12982" y="7178"/>
                  <a:pt x="12463" y="6914"/>
                </a:cubicBezTo>
                <a:cubicBezTo>
                  <a:pt x="11944" y="6646"/>
                  <a:pt x="11391" y="6511"/>
                  <a:pt x="10806" y="6511"/>
                </a:cubicBezTo>
                <a:cubicBezTo>
                  <a:pt x="10211" y="6511"/>
                  <a:pt x="9655" y="6646"/>
                  <a:pt x="9134" y="6914"/>
                </a:cubicBezTo>
                <a:cubicBezTo>
                  <a:pt x="8617" y="7178"/>
                  <a:pt x="8162" y="7542"/>
                  <a:pt x="7775" y="8003"/>
                </a:cubicBezTo>
                <a:cubicBezTo>
                  <a:pt x="7388" y="8461"/>
                  <a:pt x="7084" y="9002"/>
                  <a:pt x="6862" y="9625"/>
                </a:cubicBezTo>
                <a:cubicBezTo>
                  <a:pt x="6639" y="10250"/>
                  <a:pt x="6529" y="10917"/>
                  <a:pt x="6529" y="11631"/>
                </a:cubicBezTo>
                <a:moveTo>
                  <a:pt x="13724" y="11631"/>
                </a:moveTo>
                <a:cubicBezTo>
                  <a:pt x="13724" y="12109"/>
                  <a:pt x="13648" y="12565"/>
                  <a:pt x="13501" y="12999"/>
                </a:cubicBezTo>
                <a:cubicBezTo>
                  <a:pt x="13352" y="13434"/>
                  <a:pt x="13146" y="13813"/>
                  <a:pt x="12879" y="14127"/>
                </a:cubicBezTo>
                <a:cubicBezTo>
                  <a:pt x="12612" y="14439"/>
                  <a:pt x="12301" y="14688"/>
                  <a:pt x="11942" y="14870"/>
                </a:cubicBezTo>
                <a:cubicBezTo>
                  <a:pt x="11582" y="15052"/>
                  <a:pt x="11205" y="15144"/>
                  <a:pt x="10806" y="15144"/>
                </a:cubicBezTo>
                <a:cubicBezTo>
                  <a:pt x="10407" y="15144"/>
                  <a:pt x="10025" y="15052"/>
                  <a:pt x="9662" y="14870"/>
                </a:cubicBezTo>
                <a:cubicBezTo>
                  <a:pt x="9300" y="14688"/>
                  <a:pt x="8987" y="14439"/>
                  <a:pt x="8725" y="14127"/>
                </a:cubicBezTo>
                <a:cubicBezTo>
                  <a:pt x="8463" y="13813"/>
                  <a:pt x="8257" y="13440"/>
                  <a:pt x="8103" y="13008"/>
                </a:cubicBezTo>
                <a:cubicBezTo>
                  <a:pt x="7951" y="12579"/>
                  <a:pt x="7875" y="12118"/>
                  <a:pt x="7875" y="11631"/>
                </a:cubicBezTo>
                <a:cubicBezTo>
                  <a:pt x="7875" y="11152"/>
                  <a:pt x="7951" y="10700"/>
                  <a:pt x="8103" y="10265"/>
                </a:cubicBezTo>
                <a:cubicBezTo>
                  <a:pt x="8257" y="9836"/>
                  <a:pt x="8463" y="9460"/>
                  <a:pt x="8725" y="9140"/>
                </a:cubicBezTo>
                <a:cubicBezTo>
                  <a:pt x="8987" y="8823"/>
                  <a:pt x="9298" y="8576"/>
                  <a:pt x="9657" y="8394"/>
                </a:cubicBezTo>
                <a:cubicBezTo>
                  <a:pt x="10015" y="8218"/>
                  <a:pt x="10399" y="8130"/>
                  <a:pt x="10806" y="8130"/>
                </a:cubicBezTo>
                <a:cubicBezTo>
                  <a:pt x="11205" y="8130"/>
                  <a:pt x="11582" y="8218"/>
                  <a:pt x="11942" y="8394"/>
                </a:cubicBezTo>
                <a:cubicBezTo>
                  <a:pt x="12301" y="8576"/>
                  <a:pt x="12612" y="8823"/>
                  <a:pt x="12879" y="9140"/>
                </a:cubicBezTo>
                <a:cubicBezTo>
                  <a:pt x="13146" y="9460"/>
                  <a:pt x="13352" y="9836"/>
                  <a:pt x="13501" y="10265"/>
                </a:cubicBezTo>
                <a:cubicBezTo>
                  <a:pt x="13648" y="10700"/>
                  <a:pt x="13724" y="11152"/>
                  <a:pt x="13724" y="11631"/>
                </a:cubicBezTo>
                <a:moveTo>
                  <a:pt x="9692" y="11631"/>
                </a:moveTo>
                <a:cubicBezTo>
                  <a:pt x="9692" y="11246"/>
                  <a:pt x="9799" y="10929"/>
                  <a:pt x="10020" y="10682"/>
                </a:cubicBezTo>
                <a:cubicBezTo>
                  <a:pt x="10238" y="10432"/>
                  <a:pt x="10500" y="10309"/>
                  <a:pt x="10806" y="10309"/>
                </a:cubicBezTo>
                <a:lnTo>
                  <a:pt x="10806" y="10280"/>
                </a:lnTo>
                <a:cubicBezTo>
                  <a:pt x="10945" y="10280"/>
                  <a:pt x="11065" y="10224"/>
                  <a:pt x="11163" y="10109"/>
                </a:cubicBezTo>
                <a:cubicBezTo>
                  <a:pt x="11261" y="9998"/>
                  <a:pt x="11310" y="9862"/>
                  <a:pt x="11310" y="9704"/>
                </a:cubicBezTo>
                <a:cubicBezTo>
                  <a:pt x="11310" y="9533"/>
                  <a:pt x="11261" y="9392"/>
                  <a:pt x="11163" y="9275"/>
                </a:cubicBezTo>
                <a:cubicBezTo>
                  <a:pt x="11065" y="9157"/>
                  <a:pt x="10945" y="9096"/>
                  <a:pt x="10806" y="9096"/>
                </a:cubicBezTo>
                <a:cubicBezTo>
                  <a:pt x="10228" y="9096"/>
                  <a:pt x="9733" y="9348"/>
                  <a:pt x="9322" y="9848"/>
                </a:cubicBezTo>
                <a:cubicBezTo>
                  <a:pt x="8913" y="10350"/>
                  <a:pt x="8708" y="10943"/>
                  <a:pt x="8708" y="11628"/>
                </a:cubicBezTo>
                <a:cubicBezTo>
                  <a:pt x="8708" y="11777"/>
                  <a:pt x="8757" y="11913"/>
                  <a:pt x="8854" y="12027"/>
                </a:cubicBezTo>
                <a:cubicBezTo>
                  <a:pt x="8952" y="12147"/>
                  <a:pt x="9063" y="12206"/>
                  <a:pt x="9187" y="12206"/>
                </a:cubicBezTo>
                <a:cubicBezTo>
                  <a:pt x="9329" y="12206"/>
                  <a:pt x="9447" y="12148"/>
                  <a:pt x="9545" y="12027"/>
                </a:cubicBezTo>
                <a:cubicBezTo>
                  <a:pt x="9643" y="11916"/>
                  <a:pt x="9692" y="11780"/>
                  <a:pt x="9692" y="1163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10556555" y="9513620"/>
            <a:ext cx="1431510" cy="1426803"/>
            <a:chOff x="4805363" y="4148138"/>
            <a:chExt cx="895350" cy="892175"/>
          </a:xfrm>
          <a:solidFill>
            <a:schemeClr val="accent6"/>
          </a:solidFill>
        </p:grpSpPr>
        <p:sp>
          <p:nvSpPr>
            <p:cNvPr id="114" name="Freeform 67"/>
            <p:cNvSpPr/>
            <p:nvPr/>
          </p:nvSpPr>
          <p:spPr bwMode="auto">
            <a:xfrm>
              <a:off x="5332413" y="4371975"/>
              <a:ext cx="103188" cy="66675"/>
            </a:xfrm>
            <a:custGeom>
              <a:avLst/>
              <a:gdLst>
                <a:gd name="T0" fmla="*/ 36 w 36"/>
                <a:gd name="T1" fmla="*/ 2 h 23"/>
                <a:gd name="T2" fmla="*/ 34 w 36"/>
                <a:gd name="T3" fmla="*/ 1 h 23"/>
                <a:gd name="T4" fmla="*/ 0 w 36"/>
                <a:gd name="T5" fmla="*/ 23 h 23"/>
                <a:gd name="T6" fmla="*/ 22 w 36"/>
                <a:gd name="T7" fmla="*/ 15 h 23"/>
                <a:gd name="T8" fmla="*/ 32 w 36"/>
                <a:gd name="T9" fmla="*/ 6 h 23"/>
                <a:gd name="T10" fmla="*/ 36 w 36"/>
                <a:gd name="T11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3">
                  <a:moveTo>
                    <a:pt x="36" y="2"/>
                  </a:moveTo>
                  <a:cubicBezTo>
                    <a:pt x="35" y="2"/>
                    <a:pt x="35" y="1"/>
                    <a:pt x="34" y="1"/>
                  </a:cubicBezTo>
                  <a:cubicBezTo>
                    <a:pt x="19" y="0"/>
                    <a:pt x="5" y="9"/>
                    <a:pt x="0" y="23"/>
                  </a:cubicBezTo>
                  <a:cubicBezTo>
                    <a:pt x="8" y="22"/>
                    <a:pt x="15" y="19"/>
                    <a:pt x="22" y="15"/>
                  </a:cubicBezTo>
                  <a:cubicBezTo>
                    <a:pt x="25" y="12"/>
                    <a:pt x="29" y="10"/>
                    <a:pt x="32" y="6"/>
                  </a:cubicBezTo>
                  <a:cubicBezTo>
                    <a:pt x="32" y="6"/>
                    <a:pt x="35" y="3"/>
                    <a:pt x="36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15" name="Freeform 68"/>
            <p:cNvSpPr/>
            <p:nvPr/>
          </p:nvSpPr>
          <p:spPr bwMode="auto">
            <a:xfrm>
              <a:off x="5067301" y="4371975"/>
              <a:ext cx="103188" cy="66675"/>
            </a:xfrm>
            <a:custGeom>
              <a:avLst/>
              <a:gdLst>
                <a:gd name="T0" fmla="*/ 4 w 36"/>
                <a:gd name="T1" fmla="*/ 6 h 23"/>
                <a:gd name="T2" fmla="*/ 14 w 36"/>
                <a:gd name="T3" fmla="*/ 15 h 23"/>
                <a:gd name="T4" fmla="*/ 36 w 36"/>
                <a:gd name="T5" fmla="*/ 23 h 23"/>
                <a:gd name="T6" fmla="*/ 2 w 36"/>
                <a:gd name="T7" fmla="*/ 1 h 23"/>
                <a:gd name="T8" fmla="*/ 0 w 36"/>
                <a:gd name="T9" fmla="*/ 2 h 23"/>
                <a:gd name="T10" fmla="*/ 4 w 36"/>
                <a:gd name="T11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3">
                  <a:moveTo>
                    <a:pt x="4" y="6"/>
                  </a:moveTo>
                  <a:cubicBezTo>
                    <a:pt x="7" y="10"/>
                    <a:pt x="10" y="12"/>
                    <a:pt x="14" y="15"/>
                  </a:cubicBezTo>
                  <a:cubicBezTo>
                    <a:pt x="21" y="19"/>
                    <a:pt x="28" y="22"/>
                    <a:pt x="36" y="23"/>
                  </a:cubicBezTo>
                  <a:cubicBezTo>
                    <a:pt x="31" y="9"/>
                    <a:pt x="17" y="0"/>
                    <a:pt x="2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1" y="3"/>
                    <a:pt x="3" y="6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16" name="Freeform 69"/>
            <p:cNvSpPr>
              <a:spLocks noEditPoints="1"/>
            </p:cNvSpPr>
            <p:nvPr/>
          </p:nvSpPr>
          <p:spPr bwMode="auto">
            <a:xfrm>
              <a:off x="4805363" y="4148138"/>
              <a:ext cx="895350" cy="892175"/>
            </a:xfrm>
            <a:custGeom>
              <a:avLst/>
              <a:gdLst>
                <a:gd name="T0" fmla="*/ 155 w 311"/>
                <a:gd name="T1" fmla="*/ 0 h 310"/>
                <a:gd name="T2" fmla="*/ 0 w 311"/>
                <a:gd name="T3" fmla="*/ 155 h 310"/>
                <a:gd name="T4" fmla="*/ 155 w 311"/>
                <a:gd name="T5" fmla="*/ 310 h 310"/>
                <a:gd name="T6" fmla="*/ 311 w 311"/>
                <a:gd name="T7" fmla="*/ 155 h 310"/>
                <a:gd name="T8" fmla="*/ 155 w 311"/>
                <a:gd name="T9" fmla="*/ 0 h 310"/>
                <a:gd name="T10" fmla="*/ 187 w 311"/>
                <a:gd name="T11" fmla="*/ 73 h 310"/>
                <a:gd name="T12" fmla="*/ 208 w 311"/>
                <a:gd name="T13" fmla="*/ 65 h 310"/>
                <a:gd name="T14" fmla="*/ 227 w 311"/>
                <a:gd name="T15" fmla="*/ 67 h 310"/>
                <a:gd name="T16" fmla="*/ 217 w 311"/>
                <a:gd name="T17" fmla="*/ 102 h 310"/>
                <a:gd name="T18" fmla="*/ 208 w 311"/>
                <a:gd name="T19" fmla="*/ 108 h 310"/>
                <a:gd name="T20" fmla="*/ 166 w 311"/>
                <a:gd name="T21" fmla="*/ 108 h 310"/>
                <a:gd name="T22" fmla="*/ 187 w 311"/>
                <a:gd name="T23" fmla="*/ 73 h 310"/>
                <a:gd name="T24" fmla="*/ 148 w 311"/>
                <a:gd name="T25" fmla="*/ 92 h 310"/>
                <a:gd name="T26" fmla="*/ 163 w 311"/>
                <a:gd name="T27" fmla="*/ 92 h 310"/>
                <a:gd name="T28" fmla="*/ 163 w 311"/>
                <a:gd name="T29" fmla="*/ 108 h 310"/>
                <a:gd name="T30" fmla="*/ 148 w 311"/>
                <a:gd name="T31" fmla="*/ 108 h 310"/>
                <a:gd name="T32" fmla="*/ 148 w 311"/>
                <a:gd name="T33" fmla="*/ 92 h 310"/>
                <a:gd name="T34" fmla="*/ 83 w 311"/>
                <a:gd name="T35" fmla="*/ 67 h 310"/>
                <a:gd name="T36" fmla="*/ 102 w 311"/>
                <a:gd name="T37" fmla="*/ 65 h 310"/>
                <a:gd name="T38" fmla="*/ 123 w 311"/>
                <a:gd name="T39" fmla="*/ 73 h 310"/>
                <a:gd name="T40" fmla="*/ 143 w 311"/>
                <a:gd name="T41" fmla="*/ 108 h 310"/>
                <a:gd name="T42" fmla="*/ 102 w 311"/>
                <a:gd name="T43" fmla="*/ 108 h 310"/>
                <a:gd name="T44" fmla="*/ 92 w 311"/>
                <a:gd name="T45" fmla="*/ 102 h 310"/>
                <a:gd name="T46" fmla="*/ 83 w 311"/>
                <a:gd name="T47" fmla="*/ 67 h 310"/>
                <a:gd name="T48" fmla="*/ 238 w 311"/>
                <a:gd name="T49" fmla="*/ 245 h 310"/>
                <a:gd name="T50" fmla="*/ 73 w 311"/>
                <a:gd name="T51" fmla="*/ 245 h 310"/>
                <a:gd name="T52" fmla="*/ 73 w 311"/>
                <a:gd name="T53" fmla="*/ 114 h 310"/>
                <a:gd name="T54" fmla="*/ 116 w 311"/>
                <a:gd name="T55" fmla="*/ 114 h 310"/>
                <a:gd name="T56" fmla="*/ 137 w 311"/>
                <a:gd name="T57" fmla="*/ 114 h 310"/>
                <a:gd name="T58" fmla="*/ 137 w 311"/>
                <a:gd name="T59" fmla="*/ 118 h 310"/>
                <a:gd name="T60" fmla="*/ 137 w 311"/>
                <a:gd name="T61" fmla="*/ 183 h 310"/>
                <a:gd name="T62" fmla="*/ 156 w 311"/>
                <a:gd name="T63" fmla="*/ 167 h 310"/>
                <a:gd name="T64" fmla="*/ 175 w 311"/>
                <a:gd name="T65" fmla="*/ 183 h 310"/>
                <a:gd name="T66" fmla="*/ 175 w 311"/>
                <a:gd name="T67" fmla="*/ 117 h 310"/>
                <a:gd name="T68" fmla="*/ 175 w 311"/>
                <a:gd name="T69" fmla="*/ 114 h 310"/>
                <a:gd name="T70" fmla="*/ 194 w 311"/>
                <a:gd name="T71" fmla="*/ 114 h 310"/>
                <a:gd name="T72" fmla="*/ 238 w 311"/>
                <a:gd name="T73" fmla="*/ 114 h 310"/>
                <a:gd name="T74" fmla="*/ 238 w 311"/>
                <a:gd name="T75" fmla="*/ 24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1" h="310">
                  <a:moveTo>
                    <a:pt x="155" y="0"/>
                  </a:moveTo>
                  <a:cubicBezTo>
                    <a:pt x="70" y="0"/>
                    <a:pt x="0" y="69"/>
                    <a:pt x="0" y="155"/>
                  </a:cubicBezTo>
                  <a:cubicBezTo>
                    <a:pt x="0" y="240"/>
                    <a:pt x="70" y="310"/>
                    <a:pt x="155" y="310"/>
                  </a:cubicBezTo>
                  <a:cubicBezTo>
                    <a:pt x="241" y="310"/>
                    <a:pt x="311" y="240"/>
                    <a:pt x="311" y="155"/>
                  </a:cubicBezTo>
                  <a:cubicBezTo>
                    <a:pt x="311" y="69"/>
                    <a:pt x="241" y="0"/>
                    <a:pt x="155" y="0"/>
                  </a:cubicBezTo>
                  <a:close/>
                  <a:moveTo>
                    <a:pt x="187" y="73"/>
                  </a:moveTo>
                  <a:cubicBezTo>
                    <a:pt x="193" y="68"/>
                    <a:pt x="200" y="66"/>
                    <a:pt x="208" y="65"/>
                  </a:cubicBezTo>
                  <a:cubicBezTo>
                    <a:pt x="214" y="64"/>
                    <a:pt x="222" y="64"/>
                    <a:pt x="227" y="67"/>
                  </a:cubicBezTo>
                  <a:cubicBezTo>
                    <a:pt x="242" y="78"/>
                    <a:pt x="227" y="94"/>
                    <a:pt x="217" y="102"/>
                  </a:cubicBezTo>
                  <a:cubicBezTo>
                    <a:pt x="214" y="104"/>
                    <a:pt x="211" y="106"/>
                    <a:pt x="208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8" y="94"/>
                    <a:pt x="175" y="80"/>
                    <a:pt x="187" y="73"/>
                  </a:cubicBezTo>
                  <a:close/>
                  <a:moveTo>
                    <a:pt x="148" y="92"/>
                  </a:moveTo>
                  <a:cubicBezTo>
                    <a:pt x="148" y="82"/>
                    <a:pt x="163" y="82"/>
                    <a:pt x="163" y="92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48" y="108"/>
                    <a:pt x="148" y="108"/>
                    <a:pt x="148" y="108"/>
                  </a:cubicBezTo>
                  <a:lnTo>
                    <a:pt x="148" y="92"/>
                  </a:lnTo>
                  <a:close/>
                  <a:moveTo>
                    <a:pt x="83" y="67"/>
                  </a:moveTo>
                  <a:cubicBezTo>
                    <a:pt x="88" y="64"/>
                    <a:pt x="96" y="64"/>
                    <a:pt x="102" y="65"/>
                  </a:cubicBezTo>
                  <a:cubicBezTo>
                    <a:pt x="109" y="66"/>
                    <a:pt x="116" y="68"/>
                    <a:pt x="123" y="73"/>
                  </a:cubicBezTo>
                  <a:cubicBezTo>
                    <a:pt x="135" y="80"/>
                    <a:pt x="142" y="94"/>
                    <a:pt x="143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99" y="106"/>
                    <a:pt x="96" y="104"/>
                    <a:pt x="92" y="102"/>
                  </a:cubicBezTo>
                  <a:cubicBezTo>
                    <a:pt x="82" y="94"/>
                    <a:pt x="67" y="78"/>
                    <a:pt x="83" y="67"/>
                  </a:cubicBezTo>
                  <a:close/>
                  <a:moveTo>
                    <a:pt x="238" y="245"/>
                  </a:moveTo>
                  <a:cubicBezTo>
                    <a:pt x="73" y="245"/>
                    <a:pt x="73" y="245"/>
                    <a:pt x="73" y="245"/>
                  </a:cubicBezTo>
                  <a:cubicBezTo>
                    <a:pt x="73" y="114"/>
                    <a:pt x="73" y="114"/>
                    <a:pt x="73" y="114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37" y="114"/>
                    <a:pt x="137" y="114"/>
                    <a:pt x="137" y="114"/>
                  </a:cubicBezTo>
                  <a:cubicBezTo>
                    <a:pt x="137" y="118"/>
                    <a:pt x="137" y="118"/>
                    <a:pt x="137" y="118"/>
                  </a:cubicBezTo>
                  <a:cubicBezTo>
                    <a:pt x="137" y="183"/>
                    <a:pt x="137" y="183"/>
                    <a:pt x="137" y="183"/>
                  </a:cubicBezTo>
                  <a:cubicBezTo>
                    <a:pt x="156" y="167"/>
                    <a:pt x="156" y="167"/>
                    <a:pt x="156" y="167"/>
                  </a:cubicBezTo>
                  <a:cubicBezTo>
                    <a:pt x="175" y="183"/>
                    <a:pt x="175" y="183"/>
                    <a:pt x="175" y="18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94" y="114"/>
                    <a:pt x="194" y="114"/>
                    <a:pt x="194" y="114"/>
                  </a:cubicBezTo>
                  <a:cubicBezTo>
                    <a:pt x="238" y="114"/>
                    <a:pt x="238" y="114"/>
                    <a:pt x="238" y="114"/>
                  </a:cubicBezTo>
                  <a:lnTo>
                    <a:pt x="238" y="2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4255000" y="7415445"/>
            <a:ext cx="594294" cy="522335"/>
            <a:chOff x="8332788" y="4259263"/>
            <a:chExt cx="484188" cy="425449"/>
          </a:xfrm>
          <a:solidFill>
            <a:schemeClr val="accent5"/>
          </a:solidFill>
        </p:grpSpPr>
        <p:sp>
          <p:nvSpPr>
            <p:cNvPr id="118" name="Freeform 159"/>
            <p:cNvSpPr/>
            <p:nvPr/>
          </p:nvSpPr>
          <p:spPr bwMode="auto">
            <a:xfrm>
              <a:off x="8569326" y="4552950"/>
              <a:ext cx="131763" cy="131762"/>
            </a:xfrm>
            <a:custGeom>
              <a:avLst/>
              <a:gdLst>
                <a:gd name="T0" fmla="*/ 13 w 35"/>
                <a:gd name="T1" fmla="*/ 3 h 35"/>
                <a:gd name="T2" fmla="*/ 33 w 35"/>
                <a:gd name="T3" fmla="*/ 13 h 35"/>
                <a:gd name="T4" fmla="*/ 23 w 35"/>
                <a:gd name="T5" fmla="*/ 33 h 35"/>
                <a:gd name="T6" fmla="*/ 3 w 35"/>
                <a:gd name="T7" fmla="*/ 23 h 35"/>
                <a:gd name="T8" fmla="*/ 13 w 35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3" y="3"/>
                  </a:moveTo>
                  <a:cubicBezTo>
                    <a:pt x="21" y="0"/>
                    <a:pt x="30" y="5"/>
                    <a:pt x="33" y="13"/>
                  </a:cubicBezTo>
                  <a:cubicBezTo>
                    <a:pt x="35" y="21"/>
                    <a:pt x="31" y="30"/>
                    <a:pt x="23" y="33"/>
                  </a:cubicBezTo>
                  <a:cubicBezTo>
                    <a:pt x="15" y="35"/>
                    <a:pt x="6" y="31"/>
                    <a:pt x="3" y="23"/>
                  </a:cubicBezTo>
                  <a:cubicBezTo>
                    <a:pt x="0" y="15"/>
                    <a:pt x="5" y="6"/>
                    <a:pt x="13" y="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19" name="Freeform 160"/>
            <p:cNvSpPr/>
            <p:nvPr/>
          </p:nvSpPr>
          <p:spPr bwMode="auto">
            <a:xfrm>
              <a:off x="8445501" y="4395788"/>
              <a:ext cx="315913" cy="217487"/>
            </a:xfrm>
            <a:custGeom>
              <a:avLst/>
              <a:gdLst>
                <a:gd name="T0" fmla="*/ 74 w 84"/>
                <a:gd name="T1" fmla="*/ 12 h 58"/>
                <a:gd name="T2" fmla="*/ 73 w 84"/>
                <a:gd name="T3" fmla="*/ 12 h 58"/>
                <a:gd name="T4" fmla="*/ 72 w 84"/>
                <a:gd name="T5" fmla="*/ 11 h 58"/>
                <a:gd name="T6" fmla="*/ 72 w 84"/>
                <a:gd name="T7" fmla="*/ 11 h 58"/>
                <a:gd name="T8" fmla="*/ 6 w 84"/>
                <a:gd name="T9" fmla="*/ 36 h 58"/>
                <a:gd name="T10" fmla="*/ 4 w 84"/>
                <a:gd name="T11" fmla="*/ 38 h 58"/>
                <a:gd name="T12" fmla="*/ 2 w 84"/>
                <a:gd name="T13" fmla="*/ 42 h 58"/>
                <a:gd name="T14" fmla="*/ 7 w 84"/>
                <a:gd name="T15" fmla="*/ 56 h 58"/>
                <a:gd name="T16" fmla="*/ 20 w 84"/>
                <a:gd name="T17" fmla="*/ 51 h 58"/>
                <a:gd name="T18" fmla="*/ 23 w 84"/>
                <a:gd name="T19" fmla="*/ 44 h 58"/>
                <a:gd name="T20" fmla="*/ 65 w 84"/>
                <a:gd name="T21" fmla="*/ 30 h 58"/>
                <a:gd name="T22" fmla="*/ 70 w 84"/>
                <a:gd name="T23" fmla="*/ 32 h 58"/>
                <a:gd name="T24" fmla="*/ 83 w 84"/>
                <a:gd name="T25" fmla="*/ 27 h 58"/>
                <a:gd name="T26" fmla="*/ 84 w 84"/>
                <a:gd name="T27" fmla="*/ 20 h 58"/>
                <a:gd name="T28" fmla="*/ 79 w 84"/>
                <a:gd name="T29" fmla="*/ 14 h 58"/>
                <a:gd name="T30" fmla="*/ 74 w 84"/>
                <a:gd name="T31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" h="58">
                  <a:moveTo>
                    <a:pt x="74" y="12"/>
                  </a:moveTo>
                  <a:cubicBezTo>
                    <a:pt x="74" y="12"/>
                    <a:pt x="73" y="12"/>
                    <a:pt x="73" y="1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46" y="0"/>
                    <a:pt x="18" y="11"/>
                    <a:pt x="6" y="36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0" y="47"/>
                    <a:pt x="2" y="53"/>
                    <a:pt x="7" y="56"/>
                  </a:cubicBezTo>
                  <a:cubicBezTo>
                    <a:pt x="12" y="58"/>
                    <a:pt x="18" y="56"/>
                    <a:pt x="20" y="51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1" y="29"/>
                    <a:pt x="50" y="22"/>
                    <a:pt x="65" y="30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5" y="34"/>
                    <a:pt x="81" y="32"/>
                    <a:pt x="83" y="27"/>
                  </a:cubicBezTo>
                  <a:cubicBezTo>
                    <a:pt x="84" y="25"/>
                    <a:pt x="84" y="22"/>
                    <a:pt x="84" y="20"/>
                  </a:cubicBezTo>
                  <a:cubicBezTo>
                    <a:pt x="83" y="18"/>
                    <a:pt x="81" y="16"/>
                    <a:pt x="79" y="14"/>
                  </a:cubicBezTo>
                  <a:lnTo>
                    <a:pt x="74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20" name="Freeform 161"/>
            <p:cNvSpPr/>
            <p:nvPr/>
          </p:nvSpPr>
          <p:spPr bwMode="auto">
            <a:xfrm>
              <a:off x="8332788" y="4259263"/>
              <a:ext cx="484188" cy="296862"/>
            </a:xfrm>
            <a:custGeom>
              <a:avLst/>
              <a:gdLst>
                <a:gd name="T0" fmla="*/ 123 w 129"/>
                <a:gd name="T1" fmla="*/ 21 h 79"/>
                <a:gd name="T2" fmla="*/ 119 w 129"/>
                <a:gd name="T3" fmla="*/ 19 h 79"/>
                <a:gd name="T4" fmla="*/ 118 w 129"/>
                <a:gd name="T5" fmla="*/ 19 h 79"/>
                <a:gd name="T6" fmla="*/ 115 w 129"/>
                <a:gd name="T7" fmla="*/ 17 h 79"/>
                <a:gd name="T8" fmla="*/ 113 w 129"/>
                <a:gd name="T9" fmla="*/ 17 h 79"/>
                <a:gd name="T10" fmla="*/ 6 w 129"/>
                <a:gd name="T11" fmla="*/ 57 h 79"/>
                <a:gd name="T12" fmla="*/ 5 w 129"/>
                <a:gd name="T13" fmla="*/ 57 h 79"/>
                <a:gd name="T14" fmla="*/ 2 w 129"/>
                <a:gd name="T15" fmla="*/ 65 h 79"/>
                <a:gd name="T16" fmla="*/ 6 w 129"/>
                <a:gd name="T17" fmla="*/ 77 h 79"/>
                <a:gd name="T18" fmla="*/ 18 w 129"/>
                <a:gd name="T19" fmla="*/ 73 h 79"/>
                <a:gd name="T20" fmla="*/ 22 w 129"/>
                <a:gd name="T21" fmla="*/ 65 h 79"/>
                <a:gd name="T22" fmla="*/ 22 w 129"/>
                <a:gd name="T23" fmla="*/ 65 h 79"/>
                <a:gd name="T24" fmla="*/ 109 w 129"/>
                <a:gd name="T25" fmla="*/ 34 h 79"/>
                <a:gd name="T26" fmla="*/ 115 w 129"/>
                <a:gd name="T27" fmla="*/ 37 h 79"/>
                <a:gd name="T28" fmla="*/ 127 w 129"/>
                <a:gd name="T29" fmla="*/ 33 h 79"/>
                <a:gd name="T30" fmla="*/ 123 w 129"/>
                <a:gd name="T31" fmla="*/ 2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79">
                  <a:moveTo>
                    <a:pt x="123" y="21"/>
                  </a:moveTo>
                  <a:cubicBezTo>
                    <a:pt x="119" y="19"/>
                    <a:pt x="119" y="19"/>
                    <a:pt x="119" y="19"/>
                  </a:cubicBezTo>
                  <a:cubicBezTo>
                    <a:pt x="118" y="19"/>
                    <a:pt x="118" y="19"/>
                    <a:pt x="118" y="19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5" y="17"/>
                    <a:pt x="114" y="17"/>
                    <a:pt x="113" y="17"/>
                  </a:cubicBezTo>
                  <a:cubicBezTo>
                    <a:pt x="73" y="0"/>
                    <a:pt x="26" y="18"/>
                    <a:pt x="6" y="57"/>
                  </a:cubicBezTo>
                  <a:cubicBezTo>
                    <a:pt x="6" y="57"/>
                    <a:pt x="6" y="57"/>
                    <a:pt x="5" y="57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0" y="69"/>
                    <a:pt x="2" y="75"/>
                    <a:pt x="6" y="77"/>
                  </a:cubicBezTo>
                  <a:cubicBezTo>
                    <a:pt x="10" y="79"/>
                    <a:pt x="16" y="77"/>
                    <a:pt x="18" y="73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38" y="33"/>
                    <a:pt x="76" y="20"/>
                    <a:pt x="109" y="34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9" y="39"/>
                    <a:pt x="125" y="37"/>
                    <a:pt x="127" y="33"/>
                  </a:cubicBezTo>
                  <a:cubicBezTo>
                    <a:pt x="129" y="29"/>
                    <a:pt x="127" y="23"/>
                    <a:pt x="123" y="2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420715" y="7576430"/>
            <a:ext cx="670287" cy="684103"/>
            <a:chOff x="7426326" y="839788"/>
            <a:chExt cx="546100" cy="557212"/>
          </a:xfrm>
          <a:solidFill>
            <a:schemeClr val="accent2"/>
          </a:solidFill>
        </p:grpSpPr>
        <p:sp>
          <p:nvSpPr>
            <p:cNvPr id="122" name="Freeform 178"/>
            <p:cNvSpPr>
              <a:spLocks noEditPoints="1"/>
            </p:cNvSpPr>
            <p:nvPr/>
          </p:nvSpPr>
          <p:spPr bwMode="auto">
            <a:xfrm>
              <a:off x="7426326" y="1017588"/>
              <a:ext cx="381000" cy="379412"/>
            </a:xfrm>
            <a:custGeom>
              <a:avLst/>
              <a:gdLst>
                <a:gd name="T0" fmla="*/ 15 w 101"/>
                <a:gd name="T1" fmla="*/ 76 h 101"/>
                <a:gd name="T2" fmla="*/ 9 w 101"/>
                <a:gd name="T3" fmla="*/ 81 h 101"/>
                <a:gd name="T4" fmla="*/ 21 w 101"/>
                <a:gd name="T5" fmla="*/ 92 h 101"/>
                <a:gd name="T6" fmla="*/ 26 w 101"/>
                <a:gd name="T7" fmla="*/ 87 h 101"/>
                <a:gd name="T8" fmla="*/ 43 w 101"/>
                <a:gd name="T9" fmla="*/ 93 h 101"/>
                <a:gd name="T10" fmla="*/ 43 w 101"/>
                <a:gd name="T11" fmla="*/ 101 h 101"/>
                <a:gd name="T12" fmla="*/ 59 w 101"/>
                <a:gd name="T13" fmla="*/ 101 h 101"/>
                <a:gd name="T14" fmla="*/ 59 w 101"/>
                <a:gd name="T15" fmla="*/ 93 h 101"/>
                <a:gd name="T16" fmla="*/ 75 w 101"/>
                <a:gd name="T17" fmla="*/ 86 h 101"/>
                <a:gd name="T18" fmla="*/ 81 w 101"/>
                <a:gd name="T19" fmla="*/ 91 h 101"/>
                <a:gd name="T20" fmla="*/ 92 w 101"/>
                <a:gd name="T21" fmla="*/ 80 h 101"/>
                <a:gd name="T22" fmla="*/ 87 w 101"/>
                <a:gd name="T23" fmla="*/ 75 h 101"/>
                <a:gd name="T24" fmla="*/ 93 w 101"/>
                <a:gd name="T25" fmla="*/ 58 h 101"/>
                <a:gd name="T26" fmla="*/ 101 w 101"/>
                <a:gd name="T27" fmla="*/ 58 h 101"/>
                <a:gd name="T28" fmla="*/ 101 w 101"/>
                <a:gd name="T29" fmla="*/ 42 h 101"/>
                <a:gd name="T30" fmla="*/ 93 w 101"/>
                <a:gd name="T31" fmla="*/ 42 h 101"/>
                <a:gd name="T32" fmla="*/ 86 w 101"/>
                <a:gd name="T33" fmla="*/ 25 h 101"/>
                <a:gd name="T34" fmla="*/ 91 w 101"/>
                <a:gd name="T35" fmla="*/ 20 h 101"/>
                <a:gd name="T36" fmla="*/ 80 w 101"/>
                <a:gd name="T37" fmla="*/ 9 h 101"/>
                <a:gd name="T38" fmla="*/ 74 w 101"/>
                <a:gd name="T39" fmla="*/ 14 h 101"/>
                <a:gd name="T40" fmla="*/ 58 w 101"/>
                <a:gd name="T41" fmla="*/ 7 h 101"/>
                <a:gd name="T42" fmla="*/ 57 w 101"/>
                <a:gd name="T43" fmla="*/ 0 h 101"/>
                <a:gd name="T44" fmla="*/ 41 w 101"/>
                <a:gd name="T45" fmla="*/ 0 h 101"/>
                <a:gd name="T46" fmla="*/ 42 w 101"/>
                <a:gd name="T47" fmla="*/ 8 h 101"/>
                <a:gd name="T48" fmla="*/ 25 w 101"/>
                <a:gd name="T49" fmla="*/ 15 h 101"/>
                <a:gd name="T50" fmla="*/ 20 w 101"/>
                <a:gd name="T51" fmla="*/ 10 h 101"/>
                <a:gd name="T52" fmla="*/ 8 w 101"/>
                <a:gd name="T53" fmla="*/ 21 h 101"/>
                <a:gd name="T54" fmla="*/ 14 w 101"/>
                <a:gd name="T55" fmla="*/ 26 h 101"/>
                <a:gd name="T56" fmla="*/ 7 w 101"/>
                <a:gd name="T57" fmla="*/ 43 h 101"/>
                <a:gd name="T58" fmla="*/ 0 w 101"/>
                <a:gd name="T59" fmla="*/ 43 h 101"/>
                <a:gd name="T60" fmla="*/ 0 w 101"/>
                <a:gd name="T61" fmla="*/ 59 h 101"/>
                <a:gd name="T62" fmla="*/ 7 w 101"/>
                <a:gd name="T63" fmla="*/ 59 h 101"/>
                <a:gd name="T64" fmla="*/ 15 w 101"/>
                <a:gd name="T65" fmla="*/ 76 h 101"/>
                <a:gd name="T66" fmla="*/ 50 w 101"/>
                <a:gd name="T67" fmla="*/ 18 h 101"/>
                <a:gd name="T68" fmla="*/ 82 w 101"/>
                <a:gd name="T69" fmla="*/ 50 h 101"/>
                <a:gd name="T70" fmla="*/ 51 w 101"/>
                <a:gd name="T71" fmla="*/ 83 h 101"/>
                <a:gd name="T72" fmla="*/ 18 w 101"/>
                <a:gd name="T73" fmla="*/ 51 h 101"/>
                <a:gd name="T74" fmla="*/ 50 w 101"/>
                <a:gd name="T75" fmla="*/ 1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1" h="101">
                  <a:moveTo>
                    <a:pt x="15" y="76"/>
                  </a:moveTo>
                  <a:cubicBezTo>
                    <a:pt x="9" y="81"/>
                    <a:pt x="9" y="81"/>
                    <a:pt x="9" y="81"/>
                  </a:cubicBezTo>
                  <a:cubicBezTo>
                    <a:pt x="21" y="92"/>
                    <a:pt x="21" y="92"/>
                    <a:pt x="21" y="92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1" y="90"/>
                    <a:pt x="37" y="92"/>
                    <a:pt x="43" y="93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5" y="92"/>
                    <a:pt x="71" y="90"/>
                    <a:pt x="75" y="86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0" y="70"/>
                    <a:pt x="92" y="64"/>
                    <a:pt x="93" y="58"/>
                  </a:cubicBezTo>
                  <a:cubicBezTo>
                    <a:pt x="101" y="58"/>
                    <a:pt x="101" y="58"/>
                    <a:pt x="101" y="58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2" y="36"/>
                    <a:pt x="89" y="30"/>
                    <a:pt x="86" y="25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9" y="11"/>
                    <a:pt x="64" y="8"/>
                    <a:pt x="58" y="7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5" y="9"/>
                    <a:pt x="30" y="11"/>
                    <a:pt x="25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0" y="31"/>
                    <a:pt x="8" y="37"/>
                    <a:pt x="7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9" y="65"/>
                    <a:pt x="11" y="71"/>
                    <a:pt x="15" y="76"/>
                  </a:cubicBezTo>
                  <a:moveTo>
                    <a:pt x="50" y="18"/>
                  </a:moveTo>
                  <a:cubicBezTo>
                    <a:pt x="68" y="18"/>
                    <a:pt x="82" y="32"/>
                    <a:pt x="82" y="50"/>
                  </a:cubicBezTo>
                  <a:cubicBezTo>
                    <a:pt x="83" y="68"/>
                    <a:pt x="68" y="82"/>
                    <a:pt x="51" y="83"/>
                  </a:cubicBezTo>
                  <a:cubicBezTo>
                    <a:pt x="33" y="83"/>
                    <a:pt x="18" y="69"/>
                    <a:pt x="18" y="51"/>
                  </a:cubicBezTo>
                  <a:cubicBezTo>
                    <a:pt x="18" y="33"/>
                    <a:pt x="32" y="18"/>
                    <a:pt x="50" y="1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  <a:cs typeface="Raleway Black"/>
              </a:endParaRPr>
            </a:p>
          </p:txBody>
        </p:sp>
        <p:sp>
          <p:nvSpPr>
            <p:cNvPr id="123" name="Freeform 179"/>
            <p:cNvSpPr>
              <a:spLocks noEditPoints="1"/>
            </p:cNvSpPr>
            <p:nvPr/>
          </p:nvSpPr>
          <p:spPr bwMode="auto">
            <a:xfrm>
              <a:off x="7712076" y="839788"/>
              <a:ext cx="260350" cy="260350"/>
            </a:xfrm>
            <a:custGeom>
              <a:avLst/>
              <a:gdLst>
                <a:gd name="T0" fmla="*/ 64 w 69"/>
                <a:gd name="T1" fmla="*/ 29 h 69"/>
                <a:gd name="T2" fmla="*/ 69 w 69"/>
                <a:gd name="T3" fmla="*/ 26 h 69"/>
                <a:gd name="T4" fmla="*/ 63 w 69"/>
                <a:gd name="T5" fmla="*/ 15 h 69"/>
                <a:gd name="T6" fmla="*/ 59 w 69"/>
                <a:gd name="T7" fmla="*/ 17 h 69"/>
                <a:gd name="T8" fmla="*/ 51 w 69"/>
                <a:gd name="T9" fmla="*/ 10 h 69"/>
                <a:gd name="T10" fmla="*/ 53 w 69"/>
                <a:gd name="T11" fmla="*/ 5 h 69"/>
                <a:gd name="T12" fmla="*/ 41 w 69"/>
                <a:gd name="T13" fmla="*/ 0 h 69"/>
                <a:gd name="T14" fmla="*/ 39 w 69"/>
                <a:gd name="T15" fmla="*/ 5 h 69"/>
                <a:gd name="T16" fmla="*/ 29 w 69"/>
                <a:gd name="T17" fmla="*/ 5 h 69"/>
                <a:gd name="T18" fmla="*/ 27 w 69"/>
                <a:gd name="T19" fmla="*/ 1 h 69"/>
                <a:gd name="T20" fmla="*/ 15 w 69"/>
                <a:gd name="T21" fmla="*/ 6 h 69"/>
                <a:gd name="T22" fmla="*/ 17 w 69"/>
                <a:gd name="T23" fmla="*/ 10 h 69"/>
                <a:gd name="T24" fmla="*/ 10 w 69"/>
                <a:gd name="T25" fmla="*/ 18 h 69"/>
                <a:gd name="T26" fmla="*/ 5 w 69"/>
                <a:gd name="T27" fmla="*/ 16 h 69"/>
                <a:gd name="T28" fmla="*/ 0 w 69"/>
                <a:gd name="T29" fmla="*/ 28 h 69"/>
                <a:gd name="T30" fmla="*/ 5 w 69"/>
                <a:gd name="T31" fmla="*/ 30 h 69"/>
                <a:gd name="T32" fmla="*/ 5 w 69"/>
                <a:gd name="T33" fmla="*/ 40 h 69"/>
                <a:gd name="T34" fmla="*/ 1 w 69"/>
                <a:gd name="T35" fmla="*/ 43 h 69"/>
                <a:gd name="T36" fmla="*/ 6 w 69"/>
                <a:gd name="T37" fmla="*/ 54 h 69"/>
                <a:gd name="T38" fmla="*/ 11 w 69"/>
                <a:gd name="T39" fmla="*/ 52 h 69"/>
                <a:gd name="T40" fmla="*/ 18 w 69"/>
                <a:gd name="T41" fmla="*/ 59 h 69"/>
                <a:gd name="T42" fmla="*/ 16 w 69"/>
                <a:gd name="T43" fmla="*/ 64 h 69"/>
                <a:gd name="T44" fmla="*/ 28 w 69"/>
                <a:gd name="T45" fmla="*/ 69 h 69"/>
                <a:gd name="T46" fmla="*/ 30 w 69"/>
                <a:gd name="T47" fmla="*/ 64 h 69"/>
                <a:gd name="T48" fmla="*/ 41 w 69"/>
                <a:gd name="T49" fmla="*/ 64 h 69"/>
                <a:gd name="T50" fmla="*/ 43 w 69"/>
                <a:gd name="T51" fmla="*/ 68 h 69"/>
                <a:gd name="T52" fmla="*/ 54 w 69"/>
                <a:gd name="T53" fmla="*/ 63 h 69"/>
                <a:gd name="T54" fmla="*/ 52 w 69"/>
                <a:gd name="T55" fmla="*/ 58 h 69"/>
                <a:gd name="T56" fmla="*/ 59 w 69"/>
                <a:gd name="T57" fmla="*/ 51 h 69"/>
                <a:gd name="T58" fmla="*/ 64 w 69"/>
                <a:gd name="T59" fmla="*/ 53 h 69"/>
                <a:gd name="T60" fmla="*/ 69 w 69"/>
                <a:gd name="T61" fmla="*/ 41 h 69"/>
                <a:gd name="T62" fmla="*/ 64 w 69"/>
                <a:gd name="T63" fmla="*/ 39 h 69"/>
                <a:gd name="T64" fmla="*/ 64 w 69"/>
                <a:gd name="T65" fmla="*/ 29 h 69"/>
                <a:gd name="T66" fmla="*/ 43 w 69"/>
                <a:gd name="T67" fmla="*/ 53 h 69"/>
                <a:gd name="T68" fmla="*/ 35 w 69"/>
                <a:gd name="T69" fmla="*/ 54 h 69"/>
                <a:gd name="T70" fmla="*/ 16 w 69"/>
                <a:gd name="T71" fmla="*/ 43 h 69"/>
                <a:gd name="T72" fmla="*/ 26 w 69"/>
                <a:gd name="T73" fmla="*/ 16 h 69"/>
                <a:gd name="T74" fmla="*/ 34 w 69"/>
                <a:gd name="T75" fmla="*/ 14 h 69"/>
                <a:gd name="T76" fmla="*/ 53 w 69"/>
                <a:gd name="T77" fmla="*/ 26 h 69"/>
                <a:gd name="T78" fmla="*/ 43 w 69"/>
                <a:gd name="T79" fmla="*/ 5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" h="69">
                  <a:moveTo>
                    <a:pt x="64" y="29"/>
                  </a:moveTo>
                  <a:cubicBezTo>
                    <a:pt x="69" y="26"/>
                    <a:pt x="69" y="26"/>
                    <a:pt x="69" y="26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7" y="14"/>
                    <a:pt x="54" y="12"/>
                    <a:pt x="51" y="10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6" y="4"/>
                    <a:pt x="32" y="5"/>
                    <a:pt x="29" y="5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13"/>
                    <a:pt x="12" y="15"/>
                    <a:pt x="10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3"/>
                    <a:pt x="5" y="37"/>
                    <a:pt x="5" y="40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3" y="55"/>
                    <a:pt x="15" y="57"/>
                    <a:pt x="18" y="59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4" y="64"/>
                    <a:pt x="37" y="64"/>
                    <a:pt x="41" y="64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5" y="56"/>
                    <a:pt x="58" y="54"/>
                    <a:pt x="59" y="51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5" y="35"/>
                    <a:pt x="64" y="32"/>
                    <a:pt x="64" y="29"/>
                  </a:cubicBezTo>
                  <a:moveTo>
                    <a:pt x="43" y="53"/>
                  </a:moveTo>
                  <a:cubicBezTo>
                    <a:pt x="40" y="54"/>
                    <a:pt x="38" y="54"/>
                    <a:pt x="35" y="54"/>
                  </a:cubicBezTo>
                  <a:cubicBezTo>
                    <a:pt x="27" y="55"/>
                    <a:pt x="20" y="50"/>
                    <a:pt x="16" y="43"/>
                  </a:cubicBezTo>
                  <a:cubicBezTo>
                    <a:pt x="12" y="33"/>
                    <a:pt x="16" y="21"/>
                    <a:pt x="26" y="16"/>
                  </a:cubicBezTo>
                  <a:cubicBezTo>
                    <a:pt x="29" y="15"/>
                    <a:pt x="32" y="15"/>
                    <a:pt x="34" y="14"/>
                  </a:cubicBezTo>
                  <a:cubicBezTo>
                    <a:pt x="42" y="14"/>
                    <a:pt x="50" y="19"/>
                    <a:pt x="53" y="26"/>
                  </a:cubicBezTo>
                  <a:cubicBezTo>
                    <a:pt x="57" y="36"/>
                    <a:pt x="53" y="48"/>
                    <a:pt x="43" y="5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  <a:cs typeface="Raleway Black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77" name="TextBox 76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82" name="Rectangle 81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8467933" y="8633277"/>
            <a:ext cx="1402715" cy="1404904"/>
            <a:chOff x="5548364" y="-3631430"/>
            <a:chExt cx="779918" cy="781135"/>
          </a:xfrm>
          <a:solidFill>
            <a:schemeClr val="accent3"/>
          </a:solidFill>
        </p:grpSpPr>
        <p:sp>
          <p:nvSpPr>
            <p:cNvPr id="62" name="Freeform 46"/>
            <p:cNvSpPr/>
            <p:nvPr/>
          </p:nvSpPr>
          <p:spPr bwMode="auto">
            <a:xfrm>
              <a:off x="5786842" y="-3177593"/>
              <a:ext cx="70570" cy="65703"/>
            </a:xfrm>
            <a:custGeom>
              <a:avLst/>
              <a:gdLst>
                <a:gd name="T0" fmla="*/ 19 w 41"/>
                <a:gd name="T1" fmla="*/ 2 h 38"/>
                <a:gd name="T2" fmla="*/ 0 w 41"/>
                <a:gd name="T3" fmla="*/ 22 h 38"/>
                <a:gd name="T4" fmla="*/ 20 w 41"/>
                <a:gd name="T5" fmla="*/ 37 h 38"/>
                <a:gd name="T6" fmla="*/ 41 w 41"/>
                <a:gd name="T7" fmla="*/ 17 h 38"/>
                <a:gd name="T8" fmla="*/ 19 w 41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8">
                  <a:moveTo>
                    <a:pt x="19" y="2"/>
                  </a:moveTo>
                  <a:cubicBezTo>
                    <a:pt x="8" y="3"/>
                    <a:pt x="0" y="13"/>
                    <a:pt x="0" y="22"/>
                  </a:cubicBezTo>
                  <a:cubicBezTo>
                    <a:pt x="0" y="32"/>
                    <a:pt x="9" y="38"/>
                    <a:pt x="20" y="37"/>
                  </a:cubicBezTo>
                  <a:cubicBezTo>
                    <a:pt x="32" y="36"/>
                    <a:pt x="41" y="27"/>
                    <a:pt x="41" y="17"/>
                  </a:cubicBezTo>
                  <a:cubicBezTo>
                    <a:pt x="41" y="8"/>
                    <a:pt x="32" y="0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63" name="Freeform 47"/>
            <p:cNvSpPr/>
            <p:nvPr/>
          </p:nvSpPr>
          <p:spPr bwMode="auto">
            <a:xfrm>
              <a:off x="5861062" y="-3192194"/>
              <a:ext cx="31635" cy="30419"/>
            </a:xfrm>
            <a:custGeom>
              <a:avLst/>
              <a:gdLst>
                <a:gd name="T0" fmla="*/ 5 w 18"/>
                <a:gd name="T1" fmla="*/ 3 h 18"/>
                <a:gd name="T2" fmla="*/ 2 w 18"/>
                <a:gd name="T3" fmla="*/ 14 h 18"/>
                <a:gd name="T4" fmla="*/ 13 w 18"/>
                <a:gd name="T5" fmla="*/ 15 h 18"/>
                <a:gd name="T6" fmla="*/ 16 w 18"/>
                <a:gd name="T7" fmla="*/ 4 h 18"/>
                <a:gd name="T8" fmla="*/ 5 w 18"/>
                <a:gd name="T9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5" y="3"/>
                  </a:moveTo>
                  <a:cubicBezTo>
                    <a:pt x="1" y="6"/>
                    <a:pt x="0" y="11"/>
                    <a:pt x="2" y="14"/>
                  </a:cubicBezTo>
                  <a:cubicBezTo>
                    <a:pt x="4" y="18"/>
                    <a:pt x="9" y="18"/>
                    <a:pt x="13" y="15"/>
                  </a:cubicBezTo>
                  <a:cubicBezTo>
                    <a:pt x="17" y="12"/>
                    <a:pt x="18" y="7"/>
                    <a:pt x="16" y="4"/>
                  </a:cubicBezTo>
                  <a:cubicBezTo>
                    <a:pt x="14" y="0"/>
                    <a:pt x="9" y="0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64" name="Freeform 48"/>
            <p:cNvSpPr>
              <a:spLocks noEditPoints="1"/>
            </p:cNvSpPr>
            <p:nvPr/>
          </p:nvSpPr>
          <p:spPr bwMode="auto">
            <a:xfrm>
              <a:off x="5548364" y="-3631430"/>
              <a:ext cx="779918" cy="781135"/>
            </a:xfrm>
            <a:custGeom>
              <a:avLst/>
              <a:gdLst>
                <a:gd name="T0" fmla="*/ 225 w 451"/>
                <a:gd name="T1" fmla="*/ 0 h 452"/>
                <a:gd name="T2" fmla="*/ 0 w 451"/>
                <a:gd name="T3" fmla="*/ 226 h 452"/>
                <a:gd name="T4" fmla="*/ 225 w 451"/>
                <a:gd name="T5" fmla="*/ 452 h 452"/>
                <a:gd name="T6" fmla="*/ 451 w 451"/>
                <a:gd name="T7" fmla="*/ 226 h 452"/>
                <a:gd name="T8" fmla="*/ 225 w 451"/>
                <a:gd name="T9" fmla="*/ 0 h 452"/>
                <a:gd name="T10" fmla="*/ 349 w 451"/>
                <a:gd name="T11" fmla="*/ 283 h 452"/>
                <a:gd name="T12" fmla="*/ 181 w 451"/>
                <a:gd name="T13" fmla="*/ 356 h 452"/>
                <a:gd name="T14" fmla="*/ 41 w 451"/>
                <a:gd name="T15" fmla="*/ 263 h 452"/>
                <a:gd name="T16" fmla="*/ 68 w 451"/>
                <a:gd name="T17" fmla="*/ 190 h 452"/>
                <a:gd name="T18" fmla="*/ 164 w 451"/>
                <a:gd name="T19" fmla="*/ 111 h 452"/>
                <a:gd name="T20" fmla="*/ 221 w 451"/>
                <a:gd name="T21" fmla="*/ 140 h 452"/>
                <a:gd name="T22" fmla="*/ 232 w 451"/>
                <a:gd name="T23" fmla="*/ 158 h 452"/>
                <a:gd name="T24" fmla="*/ 304 w 451"/>
                <a:gd name="T25" fmla="*/ 155 h 452"/>
                <a:gd name="T26" fmla="*/ 307 w 451"/>
                <a:gd name="T27" fmla="*/ 195 h 452"/>
                <a:gd name="T28" fmla="*/ 314 w 451"/>
                <a:gd name="T29" fmla="*/ 206 h 452"/>
                <a:gd name="T30" fmla="*/ 349 w 451"/>
                <a:gd name="T31" fmla="*/ 283 h 452"/>
                <a:gd name="T32" fmla="*/ 299 w 451"/>
                <a:gd name="T33" fmla="*/ 137 h 452"/>
                <a:gd name="T34" fmla="*/ 289 w 451"/>
                <a:gd name="T35" fmla="*/ 127 h 452"/>
                <a:gd name="T36" fmla="*/ 299 w 451"/>
                <a:gd name="T37" fmla="*/ 117 h 452"/>
                <a:gd name="T38" fmla="*/ 353 w 451"/>
                <a:gd name="T39" fmla="*/ 172 h 452"/>
                <a:gd name="T40" fmla="*/ 353 w 451"/>
                <a:gd name="T41" fmla="*/ 173 h 452"/>
                <a:gd name="T42" fmla="*/ 344 w 451"/>
                <a:gd name="T43" fmla="*/ 181 h 452"/>
                <a:gd name="T44" fmla="*/ 334 w 451"/>
                <a:gd name="T45" fmla="*/ 171 h 452"/>
                <a:gd name="T46" fmla="*/ 299 w 451"/>
                <a:gd name="T47" fmla="*/ 137 h 452"/>
                <a:gd name="T48" fmla="*/ 404 w 451"/>
                <a:gd name="T49" fmla="*/ 183 h 452"/>
                <a:gd name="T50" fmla="*/ 390 w 451"/>
                <a:gd name="T51" fmla="*/ 199 h 452"/>
                <a:gd name="T52" fmla="*/ 375 w 451"/>
                <a:gd name="T53" fmla="*/ 187 h 452"/>
                <a:gd name="T54" fmla="*/ 378 w 451"/>
                <a:gd name="T55" fmla="*/ 174 h 452"/>
                <a:gd name="T56" fmla="*/ 374 w 451"/>
                <a:gd name="T57" fmla="*/ 127 h 452"/>
                <a:gd name="T58" fmla="*/ 302 w 451"/>
                <a:gd name="T59" fmla="*/ 91 h 452"/>
                <a:gd name="T60" fmla="*/ 289 w 451"/>
                <a:gd name="T61" fmla="*/ 95 h 452"/>
                <a:gd name="T62" fmla="*/ 274 w 451"/>
                <a:gd name="T63" fmla="*/ 80 h 452"/>
                <a:gd name="T64" fmla="*/ 285 w 451"/>
                <a:gd name="T65" fmla="*/ 66 h 452"/>
                <a:gd name="T66" fmla="*/ 285 w 451"/>
                <a:gd name="T67" fmla="*/ 66 h 452"/>
                <a:gd name="T68" fmla="*/ 287 w 451"/>
                <a:gd name="T69" fmla="*/ 66 h 452"/>
                <a:gd name="T70" fmla="*/ 336 w 451"/>
                <a:gd name="T71" fmla="*/ 62 h 452"/>
                <a:gd name="T72" fmla="*/ 404 w 451"/>
                <a:gd name="T73" fmla="*/ 183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1" h="452">
                  <a:moveTo>
                    <a:pt x="225" y="0"/>
                  </a:moveTo>
                  <a:cubicBezTo>
                    <a:pt x="101" y="0"/>
                    <a:pt x="0" y="101"/>
                    <a:pt x="0" y="226"/>
                  </a:cubicBezTo>
                  <a:cubicBezTo>
                    <a:pt x="0" y="351"/>
                    <a:pt x="101" y="452"/>
                    <a:pt x="225" y="452"/>
                  </a:cubicBezTo>
                  <a:cubicBezTo>
                    <a:pt x="350" y="452"/>
                    <a:pt x="451" y="351"/>
                    <a:pt x="451" y="226"/>
                  </a:cubicBezTo>
                  <a:cubicBezTo>
                    <a:pt x="451" y="101"/>
                    <a:pt x="350" y="0"/>
                    <a:pt x="225" y="0"/>
                  </a:cubicBezTo>
                  <a:close/>
                  <a:moveTo>
                    <a:pt x="349" y="283"/>
                  </a:moveTo>
                  <a:cubicBezTo>
                    <a:pt x="324" y="335"/>
                    <a:pt x="242" y="361"/>
                    <a:pt x="181" y="356"/>
                  </a:cubicBezTo>
                  <a:cubicBezTo>
                    <a:pt x="123" y="352"/>
                    <a:pt x="49" y="333"/>
                    <a:pt x="41" y="263"/>
                  </a:cubicBezTo>
                  <a:cubicBezTo>
                    <a:pt x="41" y="263"/>
                    <a:pt x="37" y="231"/>
                    <a:pt x="68" y="190"/>
                  </a:cubicBezTo>
                  <a:cubicBezTo>
                    <a:pt x="68" y="190"/>
                    <a:pt x="112" y="128"/>
                    <a:pt x="164" y="111"/>
                  </a:cubicBezTo>
                  <a:cubicBezTo>
                    <a:pt x="215" y="93"/>
                    <a:pt x="221" y="123"/>
                    <a:pt x="221" y="140"/>
                  </a:cubicBezTo>
                  <a:cubicBezTo>
                    <a:pt x="218" y="155"/>
                    <a:pt x="213" y="164"/>
                    <a:pt x="232" y="158"/>
                  </a:cubicBezTo>
                  <a:cubicBezTo>
                    <a:pt x="232" y="158"/>
                    <a:pt x="283" y="135"/>
                    <a:pt x="304" y="155"/>
                  </a:cubicBezTo>
                  <a:cubicBezTo>
                    <a:pt x="321" y="172"/>
                    <a:pt x="307" y="195"/>
                    <a:pt x="307" y="195"/>
                  </a:cubicBezTo>
                  <a:cubicBezTo>
                    <a:pt x="307" y="195"/>
                    <a:pt x="300" y="203"/>
                    <a:pt x="314" y="206"/>
                  </a:cubicBezTo>
                  <a:cubicBezTo>
                    <a:pt x="328" y="209"/>
                    <a:pt x="374" y="230"/>
                    <a:pt x="349" y="283"/>
                  </a:cubicBezTo>
                  <a:close/>
                  <a:moveTo>
                    <a:pt x="299" y="137"/>
                  </a:moveTo>
                  <a:cubicBezTo>
                    <a:pt x="293" y="137"/>
                    <a:pt x="289" y="132"/>
                    <a:pt x="289" y="127"/>
                  </a:cubicBezTo>
                  <a:cubicBezTo>
                    <a:pt x="289" y="121"/>
                    <a:pt x="293" y="117"/>
                    <a:pt x="299" y="117"/>
                  </a:cubicBezTo>
                  <a:cubicBezTo>
                    <a:pt x="299" y="117"/>
                    <a:pt x="361" y="105"/>
                    <a:pt x="353" y="172"/>
                  </a:cubicBezTo>
                  <a:cubicBezTo>
                    <a:pt x="353" y="172"/>
                    <a:pt x="353" y="173"/>
                    <a:pt x="353" y="173"/>
                  </a:cubicBezTo>
                  <a:cubicBezTo>
                    <a:pt x="353" y="178"/>
                    <a:pt x="348" y="181"/>
                    <a:pt x="344" y="181"/>
                  </a:cubicBezTo>
                  <a:cubicBezTo>
                    <a:pt x="338" y="181"/>
                    <a:pt x="334" y="177"/>
                    <a:pt x="334" y="171"/>
                  </a:cubicBezTo>
                  <a:cubicBezTo>
                    <a:pt x="334" y="171"/>
                    <a:pt x="343" y="127"/>
                    <a:pt x="299" y="137"/>
                  </a:cubicBezTo>
                  <a:close/>
                  <a:moveTo>
                    <a:pt x="404" y="183"/>
                  </a:moveTo>
                  <a:cubicBezTo>
                    <a:pt x="402" y="207"/>
                    <a:pt x="396" y="199"/>
                    <a:pt x="390" y="199"/>
                  </a:cubicBezTo>
                  <a:cubicBezTo>
                    <a:pt x="382" y="199"/>
                    <a:pt x="375" y="195"/>
                    <a:pt x="375" y="187"/>
                  </a:cubicBezTo>
                  <a:cubicBezTo>
                    <a:pt x="375" y="180"/>
                    <a:pt x="378" y="174"/>
                    <a:pt x="378" y="174"/>
                  </a:cubicBezTo>
                  <a:cubicBezTo>
                    <a:pt x="379" y="171"/>
                    <a:pt x="386" y="154"/>
                    <a:pt x="374" y="127"/>
                  </a:cubicBezTo>
                  <a:cubicBezTo>
                    <a:pt x="352" y="89"/>
                    <a:pt x="307" y="89"/>
                    <a:pt x="302" y="91"/>
                  </a:cubicBezTo>
                  <a:cubicBezTo>
                    <a:pt x="297" y="93"/>
                    <a:pt x="289" y="95"/>
                    <a:pt x="289" y="95"/>
                  </a:cubicBezTo>
                  <a:cubicBezTo>
                    <a:pt x="281" y="95"/>
                    <a:pt x="274" y="88"/>
                    <a:pt x="274" y="80"/>
                  </a:cubicBezTo>
                  <a:cubicBezTo>
                    <a:pt x="274" y="74"/>
                    <a:pt x="279" y="68"/>
                    <a:pt x="285" y="66"/>
                  </a:cubicBezTo>
                  <a:cubicBezTo>
                    <a:pt x="285" y="66"/>
                    <a:pt x="285" y="66"/>
                    <a:pt x="285" y="66"/>
                  </a:cubicBezTo>
                  <a:cubicBezTo>
                    <a:pt x="286" y="66"/>
                    <a:pt x="286" y="66"/>
                    <a:pt x="287" y="66"/>
                  </a:cubicBezTo>
                  <a:cubicBezTo>
                    <a:pt x="293" y="65"/>
                    <a:pt x="315" y="57"/>
                    <a:pt x="336" y="62"/>
                  </a:cubicBezTo>
                  <a:cubicBezTo>
                    <a:pt x="375" y="70"/>
                    <a:pt x="427" y="111"/>
                    <a:pt x="404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94" name="Freeform 49"/>
            <p:cNvSpPr>
              <a:spLocks noEditPoints="1"/>
            </p:cNvSpPr>
            <p:nvPr/>
          </p:nvSpPr>
          <p:spPr bwMode="auto">
            <a:xfrm>
              <a:off x="5679771" y="-3301698"/>
              <a:ext cx="378401" cy="255511"/>
            </a:xfrm>
            <a:custGeom>
              <a:avLst/>
              <a:gdLst>
                <a:gd name="T0" fmla="*/ 110 w 219"/>
                <a:gd name="T1" fmla="*/ 3 h 148"/>
                <a:gd name="T2" fmla="*/ 0 w 219"/>
                <a:gd name="T3" fmla="*/ 78 h 148"/>
                <a:gd name="T4" fmla="*/ 110 w 219"/>
                <a:gd name="T5" fmla="*/ 146 h 148"/>
                <a:gd name="T6" fmla="*/ 219 w 219"/>
                <a:gd name="T7" fmla="*/ 65 h 148"/>
                <a:gd name="T8" fmla="*/ 110 w 219"/>
                <a:gd name="T9" fmla="*/ 3 h 148"/>
                <a:gd name="T10" fmla="*/ 151 w 219"/>
                <a:gd name="T11" fmla="*/ 104 h 148"/>
                <a:gd name="T12" fmla="*/ 60 w 219"/>
                <a:gd name="T13" fmla="*/ 120 h 148"/>
                <a:gd name="T14" fmla="*/ 44 w 219"/>
                <a:gd name="T15" fmla="*/ 93 h 148"/>
                <a:gd name="T16" fmla="*/ 98 w 219"/>
                <a:gd name="T17" fmla="*/ 29 h 148"/>
                <a:gd name="T18" fmla="*/ 151 w 219"/>
                <a:gd name="T19" fmla="*/ 10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9" h="148">
                  <a:moveTo>
                    <a:pt x="110" y="3"/>
                  </a:moveTo>
                  <a:cubicBezTo>
                    <a:pt x="49" y="5"/>
                    <a:pt x="0" y="38"/>
                    <a:pt x="0" y="78"/>
                  </a:cubicBezTo>
                  <a:cubicBezTo>
                    <a:pt x="0" y="118"/>
                    <a:pt x="49" y="148"/>
                    <a:pt x="110" y="146"/>
                  </a:cubicBezTo>
                  <a:cubicBezTo>
                    <a:pt x="170" y="143"/>
                    <a:pt x="219" y="105"/>
                    <a:pt x="219" y="65"/>
                  </a:cubicBezTo>
                  <a:cubicBezTo>
                    <a:pt x="219" y="25"/>
                    <a:pt x="170" y="0"/>
                    <a:pt x="110" y="3"/>
                  </a:cubicBezTo>
                  <a:close/>
                  <a:moveTo>
                    <a:pt x="151" y="104"/>
                  </a:moveTo>
                  <a:cubicBezTo>
                    <a:pt x="132" y="128"/>
                    <a:pt x="96" y="139"/>
                    <a:pt x="60" y="120"/>
                  </a:cubicBezTo>
                  <a:cubicBezTo>
                    <a:pt x="43" y="111"/>
                    <a:pt x="44" y="93"/>
                    <a:pt x="44" y="93"/>
                  </a:cubicBezTo>
                  <a:cubicBezTo>
                    <a:pt x="44" y="93"/>
                    <a:pt x="37" y="36"/>
                    <a:pt x="98" y="29"/>
                  </a:cubicBezTo>
                  <a:cubicBezTo>
                    <a:pt x="158" y="22"/>
                    <a:pt x="169" y="80"/>
                    <a:pt x="151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</p:grpSp>
      <p:sp>
        <p:nvSpPr>
          <p:cNvPr id="95" name="Freeform 56"/>
          <p:cNvSpPr>
            <a:spLocks noEditPoints="1"/>
          </p:cNvSpPr>
          <p:nvPr/>
        </p:nvSpPr>
        <p:spPr bwMode="auto">
          <a:xfrm>
            <a:off x="8796789" y="6261540"/>
            <a:ext cx="1188425" cy="1192134"/>
          </a:xfrm>
          <a:custGeom>
            <a:avLst/>
            <a:gdLst>
              <a:gd name="T0" fmla="*/ 0 w 451"/>
              <a:gd name="T1" fmla="*/ 226 h 452"/>
              <a:gd name="T2" fmla="*/ 451 w 451"/>
              <a:gd name="T3" fmla="*/ 226 h 452"/>
              <a:gd name="T4" fmla="*/ 122 w 451"/>
              <a:gd name="T5" fmla="*/ 109 h 452"/>
              <a:gd name="T6" fmla="*/ 122 w 451"/>
              <a:gd name="T7" fmla="*/ 159 h 452"/>
              <a:gd name="T8" fmla="*/ 122 w 451"/>
              <a:gd name="T9" fmla="*/ 109 h 452"/>
              <a:gd name="T10" fmla="*/ 110 w 451"/>
              <a:gd name="T11" fmla="*/ 339 h 452"/>
              <a:gd name="T12" fmla="*/ 125 w 451"/>
              <a:gd name="T13" fmla="*/ 249 h 452"/>
              <a:gd name="T14" fmla="*/ 81 w 451"/>
              <a:gd name="T15" fmla="*/ 197 h 452"/>
              <a:gd name="T16" fmla="*/ 142 w 451"/>
              <a:gd name="T17" fmla="*/ 206 h 452"/>
              <a:gd name="T18" fmla="*/ 377 w 451"/>
              <a:gd name="T19" fmla="*/ 290 h 452"/>
              <a:gd name="T20" fmla="*/ 273 w 451"/>
              <a:gd name="T21" fmla="*/ 317 h 452"/>
              <a:gd name="T22" fmla="*/ 328 w 451"/>
              <a:gd name="T23" fmla="*/ 287 h 452"/>
              <a:gd name="T24" fmla="*/ 221 w 451"/>
              <a:gd name="T25" fmla="*/ 155 h 452"/>
              <a:gd name="T26" fmla="*/ 228 w 451"/>
              <a:gd name="T27" fmla="*/ 176 h 452"/>
              <a:gd name="T28" fmla="*/ 316 w 451"/>
              <a:gd name="T29" fmla="*/ 200 h 452"/>
              <a:gd name="T30" fmla="*/ 268 w 451"/>
              <a:gd name="T31" fmla="*/ 224 h 452"/>
              <a:gd name="T32" fmla="*/ 316 w 451"/>
              <a:gd name="T33" fmla="*/ 236 h 452"/>
              <a:gd name="T34" fmla="*/ 268 w 451"/>
              <a:gd name="T35" fmla="*/ 284 h 452"/>
              <a:gd name="T36" fmla="*/ 286 w 451"/>
              <a:gd name="T37" fmla="*/ 255 h 452"/>
              <a:gd name="T38" fmla="*/ 333 w 451"/>
              <a:gd name="T39" fmla="*/ 299 h 452"/>
              <a:gd name="T40" fmla="*/ 296 w 451"/>
              <a:gd name="T41" fmla="*/ 292 h 452"/>
              <a:gd name="T42" fmla="*/ 163 w 451"/>
              <a:gd name="T43" fmla="*/ 252 h 452"/>
              <a:gd name="T44" fmla="*/ 202 w 451"/>
              <a:gd name="T45" fmla="*/ 248 h 452"/>
              <a:gd name="T46" fmla="*/ 220 w 451"/>
              <a:gd name="T47" fmla="*/ 288 h 452"/>
              <a:gd name="T48" fmla="*/ 220 w 451"/>
              <a:gd name="T49" fmla="*/ 236 h 452"/>
              <a:gd name="T50" fmla="*/ 160 w 451"/>
              <a:gd name="T51" fmla="*/ 224 h 452"/>
              <a:gd name="T52" fmla="*/ 220 w 451"/>
              <a:gd name="T53" fmla="*/ 200 h 452"/>
              <a:gd name="T54" fmla="*/ 187 w 451"/>
              <a:gd name="T55" fmla="*/ 224 h 452"/>
              <a:gd name="T56" fmla="*/ 201 w 451"/>
              <a:gd name="T57" fmla="*/ 164 h 452"/>
              <a:gd name="T58" fmla="*/ 162 w 451"/>
              <a:gd name="T59" fmla="*/ 196 h 452"/>
              <a:gd name="T60" fmla="*/ 179 w 451"/>
              <a:gd name="T61" fmla="*/ 104 h 452"/>
              <a:gd name="T62" fmla="*/ 208 w 451"/>
              <a:gd name="T63" fmla="*/ 135 h 452"/>
              <a:gd name="T64" fmla="*/ 377 w 451"/>
              <a:gd name="T65" fmla="*/ 290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51" h="452">
                <a:moveTo>
                  <a:pt x="226" y="0"/>
                </a:moveTo>
                <a:cubicBezTo>
                  <a:pt x="101" y="0"/>
                  <a:pt x="0" y="101"/>
                  <a:pt x="0" y="226"/>
                </a:cubicBezTo>
                <a:cubicBezTo>
                  <a:pt x="0" y="351"/>
                  <a:pt x="101" y="452"/>
                  <a:pt x="226" y="452"/>
                </a:cubicBezTo>
                <a:cubicBezTo>
                  <a:pt x="350" y="452"/>
                  <a:pt x="451" y="351"/>
                  <a:pt x="451" y="226"/>
                </a:cubicBezTo>
                <a:cubicBezTo>
                  <a:pt x="451" y="101"/>
                  <a:pt x="350" y="0"/>
                  <a:pt x="226" y="0"/>
                </a:cubicBezTo>
                <a:close/>
                <a:moveTo>
                  <a:pt x="122" y="109"/>
                </a:moveTo>
                <a:cubicBezTo>
                  <a:pt x="137" y="109"/>
                  <a:pt x="150" y="120"/>
                  <a:pt x="150" y="134"/>
                </a:cubicBezTo>
                <a:cubicBezTo>
                  <a:pt x="150" y="148"/>
                  <a:pt x="137" y="159"/>
                  <a:pt x="122" y="159"/>
                </a:cubicBezTo>
                <a:cubicBezTo>
                  <a:pt x="106" y="159"/>
                  <a:pt x="94" y="148"/>
                  <a:pt x="94" y="134"/>
                </a:cubicBezTo>
                <a:cubicBezTo>
                  <a:pt x="94" y="120"/>
                  <a:pt x="106" y="109"/>
                  <a:pt x="122" y="109"/>
                </a:cubicBezTo>
                <a:close/>
                <a:moveTo>
                  <a:pt x="145" y="260"/>
                </a:moveTo>
                <a:cubicBezTo>
                  <a:pt x="138" y="283"/>
                  <a:pt x="140" y="275"/>
                  <a:pt x="110" y="339"/>
                </a:cubicBezTo>
                <a:cubicBezTo>
                  <a:pt x="67" y="312"/>
                  <a:pt x="67" y="312"/>
                  <a:pt x="67" y="312"/>
                </a:cubicBezTo>
                <a:cubicBezTo>
                  <a:pt x="67" y="312"/>
                  <a:pt x="115" y="269"/>
                  <a:pt x="125" y="249"/>
                </a:cubicBezTo>
                <a:cubicBezTo>
                  <a:pt x="135" y="228"/>
                  <a:pt x="113" y="217"/>
                  <a:pt x="113" y="217"/>
                </a:cubicBezTo>
                <a:cubicBezTo>
                  <a:pt x="81" y="197"/>
                  <a:pt x="81" y="197"/>
                  <a:pt x="81" y="197"/>
                </a:cubicBezTo>
                <a:cubicBezTo>
                  <a:pt x="98" y="169"/>
                  <a:pt x="98" y="169"/>
                  <a:pt x="98" y="169"/>
                </a:cubicBezTo>
                <a:cubicBezTo>
                  <a:pt x="123" y="188"/>
                  <a:pt x="125" y="189"/>
                  <a:pt x="142" y="206"/>
                </a:cubicBezTo>
                <a:cubicBezTo>
                  <a:pt x="154" y="219"/>
                  <a:pt x="153" y="237"/>
                  <a:pt x="145" y="260"/>
                </a:cubicBezTo>
                <a:close/>
                <a:moveTo>
                  <a:pt x="377" y="290"/>
                </a:moveTo>
                <a:cubicBezTo>
                  <a:pt x="369" y="368"/>
                  <a:pt x="267" y="339"/>
                  <a:pt x="267" y="339"/>
                </a:cubicBezTo>
                <a:cubicBezTo>
                  <a:pt x="273" y="317"/>
                  <a:pt x="273" y="317"/>
                  <a:pt x="273" y="317"/>
                </a:cubicBezTo>
                <a:cubicBezTo>
                  <a:pt x="292" y="322"/>
                  <a:pt x="292" y="322"/>
                  <a:pt x="292" y="322"/>
                </a:cubicBezTo>
                <a:cubicBezTo>
                  <a:pt x="336" y="325"/>
                  <a:pt x="328" y="287"/>
                  <a:pt x="328" y="287"/>
                </a:cubicBezTo>
                <a:cubicBezTo>
                  <a:pt x="328" y="176"/>
                  <a:pt x="328" y="176"/>
                  <a:pt x="328" y="176"/>
                </a:cubicBezTo>
                <a:cubicBezTo>
                  <a:pt x="328" y="134"/>
                  <a:pt x="292" y="130"/>
                  <a:pt x="221" y="155"/>
                </a:cubicBezTo>
                <a:cubicBezTo>
                  <a:pt x="239" y="158"/>
                  <a:pt x="239" y="158"/>
                  <a:pt x="239" y="158"/>
                </a:cubicBezTo>
                <a:cubicBezTo>
                  <a:pt x="238" y="162"/>
                  <a:pt x="234" y="176"/>
                  <a:pt x="228" y="176"/>
                </a:cubicBezTo>
                <a:cubicBezTo>
                  <a:pt x="316" y="176"/>
                  <a:pt x="316" y="176"/>
                  <a:pt x="316" y="176"/>
                </a:cubicBezTo>
                <a:cubicBezTo>
                  <a:pt x="316" y="200"/>
                  <a:pt x="316" y="200"/>
                  <a:pt x="316" y="200"/>
                </a:cubicBezTo>
                <a:cubicBezTo>
                  <a:pt x="268" y="200"/>
                  <a:pt x="268" y="200"/>
                  <a:pt x="268" y="200"/>
                </a:cubicBezTo>
                <a:cubicBezTo>
                  <a:pt x="268" y="224"/>
                  <a:pt x="268" y="224"/>
                  <a:pt x="268" y="224"/>
                </a:cubicBezTo>
                <a:cubicBezTo>
                  <a:pt x="316" y="224"/>
                  <a:pt x="316" y="224"/>
                  <a:pt x="316" y="224"/>
                </a:cubicBezTo>
                <a:cubicBezTo>
                  <a:pt x="316" y="236"/>
                  <a:pt x="316" y="236"/>
                  <a:pt x="316" y="236"/>
                </a:cubicBezTo>
                <a:cubicBezTo>
                  <a:pt x="268" y="236"/>
                  <a:pt x="268" y="236"/>
                  <a:pt x="268" y="236"/>
                </a:cubicBezTo>
                <a:cubicBezTo>
                  <a:pt x="268" y="284"/>
                  <a:pt x="268" y="284"/>
                  <a:pt x="268" y="284"/>
                </a:cubicBezTo>
                <a:cubicBezTo>
                  <a:pt x="268" y="282"/>
                  <a:pt x="284" y="278"/>
                  <a:pt x="291" y="273"/>
                </a:cubicBezTo>
                <a:cubicBezTo>
                  <a:pt x="286" y="255"/>
                  <a:pt x="286" y="255"/>
                  <a:pt x="286" y="255"/>
                </a:cubicBezTo>
                <a:cubicBezTo>
                  <a:pt x="312" y="248"/>
                  <a:pt x="312" y="248"/>
                  <a:pt x="312" y="248"/>
                </a:cubicBezTo>
                <a:cubicBezTo>
                  <a:pt x="333" y="299"/>
                  <a:pt x="333" y="299"/>
                  <a:pt x="333" y="299"/>
                </a:cubicBezTo>
                <a:cubicBezTo>
                  <a:pt x="302" y="312"/>
                  <a:pt x="302" y="312"/>
                  <a:pt x="302" y="312"/>
                </a:cubicBezTo>
                <a:cubicBezTo>
                  <a:pt x="296" y="292"/>
                  <a:pt x="296" y="292"/>
                  <a:pt x="296" y="292"/>
                </a:cubicBezTo>
                <a:cubicBezTo>
                  <a:pt x="282" y="302"/>
                  <a:pt x="253" y="318"/>
                  <a:pt x="203" y="316"/>
                </a:cubicBezTo>
                <a:cubicBezTo>
                  <a:pt x="149" y="318"/>
                  <a:pt x="163" y="252"/>
                  <a:pt x="163" y="252"/>
                </a:cubicBezTo>
                <a:cubicBezTo>
                  <a:pt x="164" y="248"/>
                  <a:pt x="164" y="248"/>
                  <a:pt x="164" y="248"/>
                </a:cubicBezTo>
                <a:cubicBezTo>
                  <a:pt x="202" y="248"/>
                  <a:pt x="202" y="248"/>
                  <a:pt x="202" y="248"/>
                </a:cubicBezTo>
                <a:cubicBezTo>
                  <a:pt x="202" y="260"/>
                  <a:pt x="199" y="272"/>
                  <a:pt x="203" y="280"/>
                </a:cubicBezTo>
                <a:cubicBezTo>
                  <a:pt x="207" y="285"/>
                  <a:pt x="214" y="288"/>
                  <a:pt x="220" y="288"/>
                </a:cubicBezTo>
                <a:cubicBezTo>
                  <a:pt x="221" y="288"/>
                  <a:pt x="220" y="290"/>
                  <a:pt x="220" y="290"/>
                </a:cubicBezTo>
                <a:cubicBezTo>
                  <a:pt x="220" y="236"/>
                  <a:pt x="220" y="236"/>
                  <a:pt x="220" y="236"/>
                </a:cubicBezTo>
                <a:cubicBezTo>
                  <a:pt x="160" y="236"/>
                  <a:pt x="160" y="236"/>
                  <a:pt x="160" y="236"/>
                </a:cubicBezTo>
                <a:cubicBezTo>
                  <a:pt x="160" y="224"/>
                  <a:pt x="160" y="224"/>
                  <a:pt x="160" y="224"/>
                </a:cubicBezTo>
                <a:cubicBezTo>
                  <a:pt x="220" y="224"/>
                  <a:pt x="220" y="224"/>
                  <a:pt x="220" y="224"/>
                </a:cubicBezTo>
                <a:cubicBezTo>
                  <a:pt x="220" y="200"/>
                  <a:pt x="220" y="200"/>
                  <a:pt x="220" y="200"/>
                </a:cubicBezTo>
                <a:cubicBezTo>
                  <a:pt x="210" y="200"/>
                  <a:pt x="210" y="200"/>
                  <a:pt x="210" y="200"/>
                </a:cubicBezTo>
                <a:cubicBezTo>
                  <a:pt x="198" y="212"/>
                  <a:pt x="187" y="224"/>
                  <a:pt x="187" y="224"/>
                </a:cubicBezTo>
                <a:cubicBezTo>
                  <a:pt x="170" y="210"/>
                  <a:pt x="170" y="210"/>
                  <a:pt x="170" y="210"/>
                </a:cubicBezTo>
                <a:cubicBezTo>
                  <a:pt x="182" y="197"/>
                  <a:pt x="194" y="178"/>
                  <a:pt x="201" y="164"/>
                </a:cubicBezTo>
                <a:cubicBezTo>
                  <a:pt x="195" y="167"/>
                  <a:pt x="189" y="169"/>
                  <a:pt x="183" y="172"/>
                </a:cubicBezTo>
                <a:cubicBezTo>
                  <a:pt x="176" y="180"/>
                  <a:pt x="169" y="188"/>
                  <a:pt x="162" y="196"/>
                </a:cubicBezTo>
                <a:cubicBezTo>
                  <a:pt x="162" y="196"/>
                  <a:pt x="135" y="180"/>
                  <a:pt x="135" y="180"/>
                </a:cubicBezTo>
                <a:cubicBezTo>
                  <a:pt x="163" y="156"/>
                  <a:pt x="179" y="104"/>
                  <a:pt x="179" y="104"/>
                </a:cubicBezTo>
                <a:cubicBezTo>
                  <a:pt x="218" y="115"/>
                  <a:pt x="218" y="115"/>
                  <a:pt x="218" y="115"/>
                </a:cubicBezTo>
                <a:cubicBezTo>
                  <a:pt x="218" y="115"/>
                  <a:pt x="215" y="123"/>
                  <a:pt x="208" y="135"/>
                </a:cubicBezTo>
                <a:cubicBezTo>
                  <a:pt x="366" y="90"/>
                  <a:pt x="375" y="162"/>
                  <a:pt x="375" y="162"/>
                </a:cubicBezTo>
                <a:cubicBezTo>
                  <a:pt x="375" y="162"/>
                  <a:pt x="385" y="212"/>
                  <a:pt x="377" y="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n-ea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14105052" y="8728805"/>
            <a:ext cx="1404904" cy="1404904"/>
            <a:chOff x="11533415" y="-3622913"/>
            <a:chExt cx="781135" cy="781135"/>
          </a:xfrm>
          <a:solidFill>
            <a:schemeClr val="accent3"/>
          </a:solidFill>
        </p:grpSpPr>
        <p:sp>
          <p:nvSpPr>
            <p:cNvPr id="103" name="Freeform 65"/>
            <p:cNvSpPr/>
            <p:nvPr/>
          </p:nvSpPr>
          <p:spPr bwMode="auto">
            <a:xfrm>
              <a:off x="11920331" y="-3175159"/>
              <a:ext cx="104638" cy="108289"/>
            </a:xfrm>
            <a:custGeom>
              <a:avLst/>
              <a:gdLst>
                <a:gd name="T0" fmla="*/ 48 w 60"/>
                <a:gd name="T1" fmla="*/ 51 h 63"/>
                <a:gd name="T2" fmla="*/ 27 w 60"/>
                <a:gd name="T3" fmla="*/ 51 h 63"/>
                <a:gd name="T4" fmla="*/ 24 w 60"/>
                <a:gd name="T5" fmla="*/ 45 h 63"/>
                <a:gd name="T6" fmla="*/ 24 w 60"/>
                <a:gd name="T7" fmla="*/ 0 h 63"/>
                <a:gd name="T8" fmla="*/ 0 w 60"/>
                <a:gd name="T9" fmla="*/ 0 h 63"/>
                <a:gd name="T10" fmla="*/ 0 w 60"/>
                <a:gd name="T11" fmla="*/ 50 h 63"/>
                <a:gd name="T12" fmla="*/ 20 w 60"/>
                <a:gd name="T13" fmla="*/ 63 h 63"/>
                <a:gd name="T14" fmla="*/ 60 w 60"/>
                <a:gd name="T15" fmla="*/ 63 h 63"/>
                <a:gd name="T16" fmla="*/ 60 w 60"/>
                <a:gd name="T17" fmla="*/ 3 h 63"/>
                <a:gd name="T18" fmla="*/ 48 w 60"/>
                <a:gd name="T19" fmla="*/ 3 h 63"/>
                <a:gd name="T20" fmla="*/ 48 w 60"/>
                <a:gd name="T21" fmla="*/ 5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63">
                  <a:moveTo>
                    <a:pt x="48" y="51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4" y="49"/>
                    <a:pt x="24" y="4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3" y="63"/>
                    <a:pt x="2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48" y="3"/>
                    <a:pt x="48" y="3"/>
                    <a:pt x="48" y="3"/>
                  </a:cubicBezTo>
                  <a:lnTo>
                    <a:pt x="48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04" name="Freeform 66"/>
            <p:cNvSpPr>
              <a:spLocks noEditPoints="1"/>
            </p:cNvSpPr>
            <p:nvPr/>
          </p:nvSpPr>
          <p:spPr bwMode="auto">
            <a:xfrm>
              <a:off x="11787710" y="-3222612"/>
              <a:ext cx="111938" cy="155741"/>
            </a:xfrm>
            <a:custGeom>
              <a:avLst/>
              <a:gdLst>
                <a:gd name="T0" fmla="*/ 53 w 65"/>
                <a:gd name="T1" fmla="*/ 30 h 90"/>
                <a:gd name="T2" fmla="*/ 31 w 65"/>
                <a:gd name="T3" fmla="*/ 30 h 90"/>
                <a:gd name="T4" fmla="*/ 3 w 65"/>
                <a:gd name="T5" fmla="*/ 53 h 90"/>
                <a:gd name="T6" fmla="*/ 6 w 65"/>
                <a:gd name="T7" fmla="*/ 76 h 90"/>
                <a:gd name="T8" fmla="*/ 30 w 65"/>
                <a:gd name="T9" fmla="*/ 90 h 90"/>
                <a:gd name="T10" fmla="*/ 65 w 65"/>
                <a:gd name="T11" fmla="*/ 90 h 90"/>
                <a:gd name="T12" fmla="*/ 65 w 65"/>
                <a:gd name="T13" fmla="*/ 0 h 90"/>
                <a:gd name="T14" fmla="*/ 53 w 65"/>
                <a:gd name="T15" fmla="*/ 0 h 90"/>
                <a:gd name="T16" fmla="*/ 53 w 65"/>
                <a:gd name="T17" fmla="*/ 30 h 90"/>
                <a:gd name="T18" fmla="*/ 53 w 65"/>
                <a:gd name="T19" fmla="*/ 78 h 90"/>
                <a:gd name="T20" fmla="*/ 36 w 65"/>
                <a:gd name="T21" fmla="*/ 78 h 90"/>
                <a:gd name="T22" fmla="*/ 21 w 65"/>
                <a:gd name="T23" fmla="*/ 65 h 90"/>
                <a:gd name="T24" fmla="*/ 22 w 65"/>
                <a:gd name="T25" fmla="*/ 52 h 90"/>
                <a:gd name="T26" fmla="*/ 35 w 65"/>
                <a:gd name="T27" fmla="*/ 42 h 90"/>
                <a:gd name="T28" fmla="*/ 53 w 65"/>
                <a:gd name="T29" fmla="*/ 42 h 90"/>
                <a:gd name="T30" fmla="*/ 53 w 65"/>
                <a:gd name="T31" fmla="*/ 7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" h="90">
                  <a:moveTo>
                    <a:pt x="53" y="30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31" y="30"/>
                    <a:pt x="10" y="29"/>
                    <a:pt x="3" y="53"/>
                  </a:cubicBezTo>
                  <a:cubicBezTo>
                    <a:pt x="0" y="69"/>
                    <a:pt x="5" y="74"/>
                    <a:pt x="6" y="76"/>
                  </a:cubicBezTo>
                  <a:cubicBezTo>
                    <a:pt x="7" y="78"/>
                    <a:pt x="13" y="90"/>
                    <a:pt x="30" y="90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53" y="0"/>
                    <a:pt x="53" y="0"/>
                  </a:cubicBezTo>
                  <a:lnTo>
                    <a:pt x="53" y="30"/>
                  </a:lnTo>
                  <a:close/>
                  <a:moveTo>
                    <a:pt x="53" y="78"/>
                  </a:moveTo>
                  <a:cubicBezTo>
                    <a:pt x="36" y="78"/>
                    <a:pt x="36" y="78"/>
                    <a:pt x="36" y="78"/>
                  </a:cubicBezTo>
                  <a:cubicBezTo>
                    <a:pt x="36" y="78"/>
                    <a:pt x="25" y="78"/>
                    <a:pt x="21" y="65"/>
                  </a:cubicBezTo>
                  <a:cubicBezTo>
                    <a:pt x="20" y="60"/>
                    <a:pt x="22" y="54"/>
                    <a:pt x="22" y="52"/>
                  </a:cubicBezTo>
                  <a:cubicBezTo>
                    <a:pt x="23" y="49"/>
                    <a:pt x="27" y="42"/>
                    <a:pt x="35" y="42"/>
                  </a:cubicBezTo>
                  <a:cubicBezTo>
                    <a:pt x="53" y="42"/>
                    <a:pt x="53" y="42"/>
                    <a:pt x="53" y="42"/>
                  </a:cubicBezTo>
                  <a:lnTo>
                    <a:pt x="53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05" name="Freeform 67"/>
            <p:cNvSpPr>
              <a:spLocks noEditPoints="1"/>
            </p:cNvSpPr>
            <p:nvPr/>
          </p:nvSpPr>
          <p:spPr bwMode="auto">
            <a:xfrm>
              <a:off x="11533415" y="-3622913"/>
              <a:ext cx="781135" cy="781135"/>
            </a:xfrm>
            <a:custGeom>
              <a:avLst/>
              <a:gdLst>
                <a:gd name="T0" fmla="*/ 226 w 452"/>
                <a:gd name="T1" fmla="*/ 0 h 452"/>
                <a:gd name="T2" fmla="*/ 0 w 452"/>
                <a:gd name="T3" fmla="*/ 226 h 452"/>
                <a:gd name="T4" fmla="*/ 226 w 452"/>
                <a:gd name="T5" fmla="*/ 452 h 452"/>
                <a:gd name="T6" fmla="*/ 452 w 452"/>
                <a:gd name="T7" fmla="*/ 226 h 452"/>
                <a:gd name="T8" fmla="*/ 226 w 452"/>
                <a:gd name="T9" fmla="*/ 0 h 452"/>
                <a:gd name="T10" fmla="*/ 240 w 452"/>
                <a:gd name="T11" fmla="*/ 120 h 452"/>
                <a:gd name="T12" fmla="*/ 277 w 452"/>
                <a:gd name="T13" fmla="*/ 82 h 452"/>
                <a:gd name="T14" fmla="*/ 304 w 452"/>
                <a:gd name="T15" fmla="*/ 124 h 452"/>
                <a:gd name="T16" fmla="*/ 265 w 452"/>
                <a:gd name="T17" fmla="*/ 163 h 452"/>
                <a:gd name="T18" fmla="*/ 240 w 452"/>
                <a:gd name="T19" fmla="*/ 120 h 452"/>
                <a:gd name="T20" fmla="*/ 193 w 452"/>
                <a:gd name="T21" fmla="*/ 75 h 452"/>
                <a:gd name="T22" fmla="*/ 223 w 452"/>
                <a:gd name="T23" fmla="*/ 118 h 452"/>
                <a:gd name="T24" fmla="*/ 193 w 452"/>
                <a:gd name="T25" fmla="*/ 160 h 452"/>
                <a:gd name="T26" fmla="*/ 163 w 452"/>
                <a:gd name="T27" fmla="*/ 118 h 452"/>
                <a:gd name="T28" fmla="*/ 193 w 452"/>
                <a:gd name="T29" fmla="*/ 75 h 452"/>
                <a:gd name="T30" fmla="*/ 100 w 452"/>
                <a:gd name="T31" fmla="*/ 176 h 452"/>
                <a:gd name="T32" fmla="*/ 128 w 452"/>
                <a:gd name="T33" fmla="*/ 139 h 452"/>
                <a:gd name="T34" fmla="*/ 163 w 452"/>
                <a:gd name="T35" fmla="*/ 170 h 452"/>
                <a:gd name="T36" fmla="*/ 138 w 452"/>
                <a:gd name="T37" fmla="*/ 220 h 452"/>
                <a:gd name="T38" fmla="*/ 100 w 452"/>
                <a:gd name="T39" fmla="*/ 176 h 452"/>
                <a:gd name="T40" fmla="*/ 328 w 452"/>
                <a:gd name="T41" fmla="*/ 327 h 452"/>
                <a:gd name="T42" fmla="*/ 252 w 452"/>
                <a:gd name="T43" fmla="*/ 346 h 452"/>
                <a:gd name="T44" fmla="*/ 204 w 452"/>
                <a:gd name="T45" fmla="*/ 344 h 452"/>
                <a:gd name="T46" fmla="*/ 156 w 452"/>
                <a:gd name="T47" fmla="*/ 348 h 452"/>
                <a:gd name="T48" fmla="*/ 118 w 452"/>
                <a:gd name="T49" fmla="*/ 311 h 452"/>
                <a:gd name="T50" fmla="*/ 150 w 452"/>
                <a:gd name="T51" fmla="*/ 248 h 452"/>
                <a:gd name="T52" fmla="*/ 186 w 452"/>
                <a:gd name="T53" fmla="*/ 210 h 452"/>
                <a:gd name="T54" fmla="*/ 265 w 452"/>
                <a:gd name="T55" fmla="*/ 213 h 452"/>
                <a:gd name="T56" fmla="*/ 319 w 452"/>
                <a:gd name="T57" fmla="*/ 268 h 452"/>
                <a:gd name="T58" fmla="*/ 328 w 452"/>
                <a:gd name="T59" fmla="*/ 327 h 452"/>
                <a:gd name="T60" fmla="*/ 323 w 452"/>
                <a:gd name="T61" fmla="*/ 239 h 452"/>
                <a:gd name="T62" fmla="*/ 289 w 452"/>
                <a:gd name="T63" fmla="*/ 200 h 452"/>
                <a:gd name="T64" fmla="*/ 319 w 452"/>
                <a:gd name="T65" fmla="*/ 159 h 452"/>
                <a:gd name="T66" fmla="*/ 352 w 452"/>
                <a:gd name="T67" fmla="*/ 193 h 452"/>
                <a:gd name="T68" fmla="*/ 323 w 452"/>
                <a:gd name="T69" fmla="*/ 239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2" h="452">
                  <a:moveTo>
                    <a:pt x="226" y="0"/>
                  </a:moveTo>
                  <a:cubicBezTo>
                    <a:pt x="101" y="0"/>
                    <a:pt x="0" y="101"/>
                    <a:pt x="0" y="226"/>
                  </a:cubicBezTo>
                  <a:cubicBezTo>
                    <a:pt x="0" y="351"/>
                    <a:pt x="101" y="452"/>
                    <a:pt x="226" y="452"/>
                  </a:cubicBezTo>
                  <a:cubicBezTo>
                    <a:pt x="351" y="452"/>
                    <a:pt x="452" y="351"/>
                    <a:pt x="452" y="226"/>
                  </a:cubicBezTo>
                  <a:cubicBezTo>
                    <a:pt x="452" y="101"/>
                    <a:pt x="351" y="0"/>
                    <a:pt x="226" y="0"/>
                  </a:cubicBezTo>
                  <a:close/>
                  <a:moveTo>
                    <a:pt x="240" y="120"/>
                  </a:moveTo>
                  <a:cubicBezTo>
                    <a:pt x="241" y="104"/>
                    <a:pt x="261" y="79"/>
                    <a:pt x="277" y="82"/>
                  </a:cubicBezTo>
                  <a:cubicBezTo>
                    <a:pt x="293" y="86"/>
                    <a:pt x="307" y="107"/>
                    <a:pt x="304" y="124"/>
                  </a:cubicBezTo>
                  <a:cubicBezTo>
                    <a:pt x="301" y="142"/>
                    <a:pt x="287" y="166"/>
                    <a:pt x="265" y="163"/>
                  </a:cubicBezTo>
                  <a:cubicBezTo>
                    <a:pt x="243" y="160"/>
                    <a:pt x="238" y="140"/>
                    <a:pt x="240" y="120"/>
                  </a:cubicBezTo>
                  <a:close/>
                  <a:moveTo>
                    <a:pt x="193" y="75"/>
                  </a:moveTo>
                  <a:cubicBezTo>
                    <a:pt x="210" y="75"/>
                    <a:pt x="223" y="94"/>
                    <a:pt x="223" y="118"/>
                  </a:cubicBezTo>
                  <a:cubicBezTo>
                    <a:pt x="223" y="141"/>
                    <a:pt x="210" y="160"/>
                    <a:pt x="193" y="160"/>
                  </a:cubicBezTo>
                  <a:cubicBezTo>
                    <a:pt x="177" y="160"/>
                    <a:pt x="163" y="141"/>
                    <a:pt x="163" y="118"/>
                  </a:cubicBezTo>
                  <a:cubicBezTo>
                    <a:pt x="163" y="94"/>
                    <a:pt x="177" y="75"/>
                    <a:pt x="193" y="75"/>
                  </a:cubicBezTo>
                  <a:close/>
                  <a:moveTo>
                    <a:pt x="100" y="176"/>
                  </a:moveTo>
                  <a:cubicBezTo>
                    <a:pt x="100" y="176"/>
                    <a:pt x="103" y="141"/>
                    <a:pt x="128" y="139"/>
                  </a:cubicBezTo>
                  <a:cubicBezTo>
                    <a:pt x="147" y="137"/>
                    <a:pt x="161" y="158"/>
                    <a:pt x="163" y="170"/>
                  </a:cubicBezTo>
                  <a:cubicBezTo>
                    <a:pt x="164" y="178"/>
                    <a:pt x="168" y="214"/>
                    <a:pt x="138" y="220"/>
                  </a:cubicBezTo>
                  <a:cubicBezTo>
                    <a:pt x="108" y="227"/>
                    <a:pt x="97" y="192"/>
                    <a:pt x="100" y="176"/>
                  </a:cubicBezTo>
                  <a:close/>
                  <a:moveTo>
                    <a:pt x="328" y="327"/>
                  </a:moveTo>
                  <a:cubicBezTo>
                    <a:pt x="312" y="366"/>
                    <a:pt x="252" y="346"/>
                    <a:pt x="252" y="346"/>
                  </a:cubicBezTo>
                  <a:cubicBezTo>
                    <a:pt x="252" y="346"/>
                    <a:pt x="230" y="339"/>
                    <a:pt x="204" y="344"/>
                  </a:cubicBezTo>
                  <a:cubicBezTo>
                    <a:pt x="178" y="350"/>
                    <a:pt x="156" y="348"/>
                    <a:pt x="156" y="348"/>
                  </a:cubicBezTo>
                  <a:cubicBezTo>
                    <a:pt x="156" y="348"/>
                    <a:pt x="126" y="349"/>
                    <a:pt x="118" y="311"/>
                  </a:cubicBezTo>
                  <a:cubicBezTo>
                    <a:pt x="109" y="273"/>
                    <a:pt x="148" y="252"/>
                    <a:pt x="150" y="248"/>
                  </a:cubicBezTo>
                  <a:cubicBezTo>
                    <a:pt x="153" y="245"/>
                    <a:pt x="173" y="231"/>
                    <a:pt x="186" y="210"/>
                  </a:cubicBezTo>
                  <a:cubicBezTo>
                    <a:pt x="199" y="188"/>
                    <a:pt x="238" y="171"/>
                    <a:pt x="265" y="213"/>
                  </a:cubicBezTo>
                  <a:cubicBezTo>
                    <a:pt x="285" y="242"/>
                    <a:pt x="319" y="268"/>
                    <a:pt x="319" y="268"/>
                  </a:cubicBezTo>
                  <a:cubicBezTo>
                    <a:pt x="319" y="268"/>
                    <a:pt x="345" y="289"/>
                    <a:pt x="328" y="327"/>
                  </a:cubicBezTo>
                  <a:close/>
                  <a:moveTo>
                    <a:pt x="323" y="239"/>
                  </a:moveTo>
                  <a:cubicBezTo>
                    <a:pt x="290" y="240"/>
                    <a:pt x="289" y="217"/>
                    <a:pt x="289" y="200"/>
                  </a:cubicBezTo>
                  <a:cubicBezTo>
                    <a:pt x="289" y="183"/>
                    <a:pt x="293" y="159"/>
                    <a:pt x="319" y="159"/>
                  </a:cubicBezTo>
                  <a:cubicBezTo>
                    <a:pt x="345" y="159"/>
                    <a:pt x="352" y="185"/>
                    <a:pt x="352" y="193"/>
                  </a:cubicBezTo>
                  <a:cubicBezTo>
                    <a:pt x="352" y="202"/>
                    <a:pt x="356" y="238"/>
                    <a:pt x="323" y="2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</p:grpSp>
      <p:sp>
        <p:nvSpPr>
          <p:cNvPr id="106" name="Freeform 44"/>
          <p:cNvSpPr>
            <a:spLocks noEditPoints="1"/>
          </p:cNvSpPr>
          <p:nvPr/>
        </p:nvSpPr>
        <p:spPr bwMode="auto">
          <a:xfrm>
            <a:off x="10456654" y="4090953"/>
            <a:ext cx="1298937" cy="1298937"/>
          </a:xfrm>
          <a:custGeom>
            <a:avLst/>
            <a:gdLst>
              <a:gd name="T0" fmla="*/ 358 w 452"/>
              <a:gd name="T1" fmla="*/ 283 h 452"/>
              <a:gd name="T2" fmla="*/ 367 w 452"/>
              <a:gd name="T3" fmla="*/ 302 h 452"/>
              <a:gd name="T4" fmla="*/ 361 w 452"/>
              <a:gd name="T5" fmla="*/ 308 h 452"/>
              <a:gd name="T6" fmla="*/ 355 w 452"/>
              <a:gd name="T7" fmla="*/ 311 h 452"/>
              <a:gd name="T8" fmla="*/ 348 w 452"/>
              <a:gd name="T9" fmla="*/ 298 h 452"/>
              <a:gd name="T10" fmla="*/ 341 w 452"/>
              <a:gd name="T11" fmla="*/ 290 h 452"/>
              <a:gd name="T12" fmla="*/ 329 w 452"/>
              <a:gd name="T13" fmla="*/ 316 h 452"/>
              <a:gd name="T14" fmla="*/ 322 w 452"/>
              <a:gd name="T15" fmla="*/ 328 h 452"/>
              <a:gd name="T16" fmla="*/ 344 w 452"/>
              <a:gd name="T17" fmla="*/ 342 h 452"/>
              <a:gd name="T18" fmla="*/ 334 w 452"/>
              <a:gd name="T19" fmla="*/ 352 h 452"/>
              <a:gd name="T20" fmla="*/ 343 w 452"/>
              <a:gd name="T21" fmla="*/ 360 h 452"/>
              <a:gd name="T22" fmla="*/ 329 w 452"/>
              <a:gd name="T23" fmla="*/ 368 h 452"/>
              <a:gd name="T24" fmla="*/ 308 w 452"/>
              <a:gd name="T25" fmla="*/ 371 h 452"/>
              <a:gd name="T26" fmla="*/ 278 w 452"/>
              <a:gd name="T27" fmla="*/ 371 h 452"/>
              <a:gd name="T28" fmla="*/ 246 w 452"/>
              <a:gd name="T29" fmla="*/ 364 h 452"/>
              <a:gd name="T30" fmla="*/ 231 w 452"/>
              <a:gd name="T31" fmla="*/ 359 h 452"/>
              <a:gd name="T32" fmla="*/ 212 w 452"/>
              <a:gd name="T33" fmla="*/ 368 h 452"/>
              <a:gd name="T34" fmla="*/ 189 w 452"/>
              <a:gd name="T35" fmla="*/ 374 h 452"/>
              <a:gd name="T36" fmla="*/ 155 w 452"/>
              <a:gd name="T37" fmla="*/ 373 h 452"/>
              <a:gd name="T38" fmla="*/ 131 w 452"/>
              <a:gd name="T39" fmla="*/ 368 h 452"/>
              <a:gd name="T40" fmla="*/ 118 w 452"/>
              <a:gd name="T41" fmla="*/ 360 h 452"/>
              <a:gd name="T42" fmla="*/ 106 w 452"/>
              <a:gd name="T43" fmla="*/ 352 h 452"/>
              <a:gd name="T44" fmla="*/ 114 w 452"/>
              <a:gd name="T45" fmla="*/ 343 h 452"/>
              <a:gd name="T46" fmla="*/ 123 w 452"/>
              <a:gd name="T47" fmla="*/ 335 h 452"/>
              <a:gd name="T48" fmla="*/ 133 w 452"/>
              <a:gd name="T49" fmla="*/ 331 h 452"/>
              <a:gd name="T50" fmla="*/ 130 w 452"/>
              <a:gd name="T51" fmla="*/ 329 h 452"/>
              <a:gd name="T52" fmla="*/ 126 w 452"/>
              <a:gd name="T53" fmla="*/ 315 h 452"/>
              <a:gd name="T54" fmla="*/ 115 w 452"/>
              <a:gd name="T55" fmla="*/ 298 h 452"/>
              <a:gd name="T56" fmla="*/ 110 w 452"/>
              <a:gd name="T57" fmla="*/ 287 h 452"/>
              <a:gd name="T58" fmla="*/ 108 w 452"/>
              <a:gd name="T59" fmla="*/ 288 h 452"/>
              <a:gd name="T60" fmla="*/ 98 w 452"/>
              <a:gd name="T61" fmla="*/ 301 h 452"/>
              <a:gd name="T62" fmla="*/ 86 w 452"/>
              <a:gd name="T63" fmla="*/ 299 h 452"/>
              <a:gd name="T64" fmla="*/ 82 w 452"/>
              <a:gd name="T65" fmla="*/ 300 h 452"/>
              <a:gd name="T66" fmla="*/ 75 w 452"/>
              <a:gd name="T67" fmla="*/ 278 h 452"/>
              <a:gd name="T68" fmla="*/ 86 w 452"/>
              <a:gd name="T69" fmla="*/ 256 h 452"/>
              <a:gd name="T70" fmla="*/ 100 w 452"/>
              <a:gd name="T71" fmla="*/ 232 h 452"/>
              <a:gd name="T72" fmla="*/ 115 w 452"/>
              <a:gd name="T73" fmla="*/ 217 h 452"/>
              <a:gd name="T74" fmla="*/ 106 w 452"/>
              <a:gd name="T75" fmla="*/ 204 h 452"/>
              <a:gd name="T76" fmla="*/ 114 w 452"/>
              <a:gd name="T77" fmla="*/ 189 h 452"/>
              <a:gd name="T78" fmla="*/ 129 w 452"/>
              <a:gd name="T79" fmla="*/ 174 h 452"/>
              <a:gd name="T80" fmla="*/ 131 w 452"/>
              <a:gd name="T81" fmla="*/ 161 h 452"/>
              <a:gd name="T82" fmla="*/ 139 w 452"/>
              <a:gd name="T83" fmla="*/ 137 h 452"/>
              <a:gd name="T84" fmla="*/ 150 w 452"/>
              <a:gd name="T85" fmla="*/ 119 h 452"/>
              <a:gd name="T86" fmla="*/ 171 w 452"/>
              <a:gd name="T87" fmla="*/ 97 h 452"/>
              <a:gd name="T88" fmla="*/ 194 w 452"/>
              <a:gd name="T89" fmla="*/ 84 h 452"/>
              <a:gd name="T90" fmla="*/ 223 w 452"/>
              <a:gd name="T91" fmla="*/ 81 h 452"/>
              <a:gd name="T92" fmla="*/ 255 w 452"/>
              <a:gd name="T93" fmla="*/ 80 h 452"/>
              <a:gd name="T94" fmla="*/ 285 w 452"/>
              <a:gd name="T95" fmla="*/ 88 h 452"/>
              <a:gd name="T96" fmla="*/ 306 w 452"/>
              <a:gd name="T97" fmla="*/ 102 h 452"/>
              <a:gd name="T98" fmla="*/ 321 w 452"/>
              <a:gd name="T99" fmla="*/ 121 h 452"/>
              <a:gd name="T100" fmla="*/ 331 w 452"/>
              <a:gd name="T101" fmla="*/ 144 h 452"/>
              <a:gd name="T102" fmla="*/ 337 w 452"/>
              <a:gd name="T103" fmla="*/ 172 h 452"/>
              <a:gd name="T104" fmla="*/ 344 w 452"/>
              <a:gd name="T105" fmla="*/ 185 h 452"/>
              <a:gd name="T106" fmla="*/ 334 w 452"/>
              <a:gd name="T107" fmla="*/ 200 h 452"/>
              <a:gd name="T108" fmla="*/ 339 w 452"/>
              <a:gd name="T109" fmla="*/ 212 h 452"/>
              <a:gd name="T110" fmla="*/ 359 w 452"/>
              <a:gd name="T111" fmla="*/ 237 h 452"/>
              <a:gd name="T112" fmla="*/ 368 w 452"/>
              <a:gd name="T113" fmla="*/ 260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52" h="452">
                <a:moveTo>
                  <a:pt x="226" y="0"/>
                </a:moveTo>
                <a:cubicBezTo>
                  <a:pt x="101" y="0"/>
                  <a:pt x="0" y="101"/>
                  <a:pt x="0" y="226"/>
                </a:cubicBezTo>
                <a:cubicBezTo>
                  <a:pt x="0" y="351"/>
                  <a:pt x="101" y="452"/>
                  <a:pt x="226" y="452"/>
                </a:cubicBezTo>
                <a:cubicBezTo>
                  <a:pt x="351" y="452"/>
                  <a:pt x="452" y="351"/>
                  <a:pt x="452" y="226"/>
                </a:cubicBezTo>
                <a:cubicBezTo>
                  <a:pt x="452" y="101"/>
                  <a:pt x="351" y="0"/>
                  <a:pt x="226" y="0"/>
                </a:cubicBezTo>
                <a:close/>
                <a:moveTo>
                  <a:pt x="358" y="281"/>
                </a:moveTo>
                <a:cubicBezTo>
                  <a:pt x="358" y="283"/>
                  <a:pt x="358" y="283"/>
                  <a:pt x="358" y="283"/>
                </a:cubicBezTo>
                <a:cubicBezTo>
                  <a:pt x="358" y="285"/>
                  <a:pt x="358" y="285"/>
                  <a:pt x="358" y="285"/>
                </a:cubicBezTo>
                <a:cubicBezTo>
                  <a:pt x="358" y="288"/>
                  <a:pt x="358" y="288"/>
                  <a:pt x="358" y="288"/>
                </a:cubicBezTo>
                <a:cubicBezTo>
                  <a:pt x="358" y="292"/>
                  <a:pt x="358" y="292"/>
                  <a:pt x="358" y="292"/>
                </a:cubicBezTo>
                <a:cubicBezTo>
                  <a:pt x="363" y="295"/>
                  <a:pt x="363" y="295"/>
                  <a:pt x="363" y="295"/>
                </a:cubicBezTo>
                <a:cubicBezTo>
                  <a:pt x="365" y="299"/>
                  <a:pt x="365" y="299"/>
                  <a:pt x="365" y="299"/>
                </a:cubicBezTo>
                <a:cubicBezTo>
                  <a:pt x="367" y="300"/>
                  <a:pt x="367" y="300"/>
                  <a:pt x="367" y="300"/>
                </a:cubicBezTo>
                <a:cubicBezTo>
                  <a:pt x="367" y="302"/>
                  <a:pt x="367" y="302"/>
                  <a:pt x="367" y="302"/>
                </a:cubicBezTo>
                <a:cubicBezTo>
                  <a:pt x="367" y="303"/>
                  <a:pt x="367" y="303"/>
                  <a:pt x="367" y="303"/>
                </a:cubicBezTo>
                <a:cubicBezTo>
                  <a:pt x="366" y="304"/>
                  <a:pt x="366" y="304"/>
                  <a:pt x="366" y="304"/>
                </a:cubicBezTo>
                <a:cubicBezTo>
                  <a:pt x="365" y="305"/>
                  <a:pt x="365" y="305"/>
                  <a:pt x="365" y="305"/>
                </a:cubicBezTo>
                <a:cubicBezTo>
                  <a:pt x="364" y="306"/>
                  <a:pt x="364" y="306"/>
                  <a:pt x="364" y="306"/>
                </a:cubicBezTo>
                <a:cubicBezTo>
                  <a:pt x="363" y="307"/>
                  <a:pt x="363" y="307"/>
                  <a:pt x="363" y="307"/>
                </a:cubicBezTo>
                <a:cubicBezTo>
                  <a:pt x="363" y="308"/>
                  <a:pt x="363" y="308"/>
                  <a:pt x="363" y="308"/>
                </a:cubicBezTo>
                <a:cubicBezTo>
                  <a:pt x="361" y="308"/>
                  <a:pt x="361" y="308"/>
                  <a:pt x="361" y="308"/>
                </a:cubicBezTo>
                <a:cubicBezTo>
                  <a:pt x="361" y="304"/>
                  <a:pt x="361" y="304"/>
                  <a:pt x="361" y="304"/>
                </a:cubicBezTo>
                <a:cubicBezTo>
                  <a:pt x="360" y="299"/>
                  <a:pt x="360" y="299"/>
                  <a:pt x="360" y="299"/>
                </a:cubicBezTo>
                <a:cubicBezTo>
                  <a:pt x="359" y="299"/>
                  <a:pt x="359" y="299"/>
                  <a:pt x="359" y="299"/>
                </a:cubicBezTo>
                <a:cubicBezTo>
                  <a:pt x="358" y="299"/>
                  <a:pt x="358" y="299"/>
                  <a:pt x="358" y="299"/>
                </a:cubicBezTo>
                <a:cubicBezTo>
                  <a:pt x="358" y="304"/>
                  <a:pt x="358" y="304"/>
                  <a:pt x="358" y="304"/>
                </a:cubicBezTo>
                <a:cubicBezTo>
                  <a:pt x="356" y="308"/>
                  <a:pt x="356" y="308"/>
                  <a:pt x="356" y="308"/>
                </a:cubicBezTo>
                <a:cubicBezTo>
                  <a:pt x="355" y="311"/>
                  <a:pt x="355" y="311"/>
                  <a:pt x="355" y="311"/>
                </a:cubicBezTo>
                <a:cubicBezTo>
                  <a:pt x="355" y="311"/>
                  <a:pt x="355" y="311"/>
                  <a:pt x="355" y="311"/>
                </a:cubicBezTo>
                <a:cubicBezTo>
                  <a:pt x="354" y="308"/>
                  <a:pt x="354" y="308"/>
                  <a:pt x="354" y="308"/>
                </a:cubicBezTo>
                <a:cubicBezTo>
                  <a:pt x="353" y="307"/>
                  <a:pt x="353" y="307"/>
                  <a:pt x="353" y="307"/>
                </a:cubicBezTo>
                <a:cubicBezTo>
                  <a:pt x="352" y="305"/>
                  <a:pt x="352" y="305"/>
                  <a:pt x="352" y="305"/>
                </a:cubicBezTo>
                <a:cubicBezTo>
                  <a:pt x="350" y="302"/>
                  <a:pt x="350" y="302"/>
                  <a:pt x="350" y="302"/>
                </a:cubicBezTo>
                <a:cubicBezTo>
                  <a:pt x="349" y="300"/>
                  <a:pt x="349" y="300"/>
                  <a:pt x="349" y="300"/>
                </a:cubicBezTo>
                <a:cubicBezTo>
                  <a:pt x="348" y="298"/>
                  <a:pt x="348" y="298"/>
                  <a:pt x="348" y="298"/>
                </a:cubicBezTo>
                <a:cubicBezTo>
                  <a:pt x="347" y="296"/>
                  <a:pt x="347" y="296"/>
                  <a:pt x="347" y="296"/>
                </a:cubicBezTo>
                <a:cubicBezTo>
                  <a:pt x="345" y="293"/>
                  <a:pt x="345" y="293"/>
                  <a:pt x="345" y="293"/>
                </a:cubicBezTo>
                <a:cubicBezTo>
                  <a:pt x="343" y="288"/>
                  <a:pt x="343" y="288"/>
                  <a:pt x="343" y="288"/>
                </a:cubicBezTo>
                <a:cubicBezTo>
                  <a:pt x="343" y="287"/>
                  <a:pt x="343" y="287"/>
                  <a:pt x="343" y="287"/>
                </a:cubicBezTo>
                <a:cubicBezTo>
                  <a:pt x="343" y="287"/>
                  <a:pt x="343" y="287"/>
                  <a:pt x="343" y="287"/>
                </a:cubicBezTo>
                <a:cubicBezTo>
                  <a:pt x="342" y="289"/>
                  <a:pt x="342" y="289"/>
                  <a:pt x="342" y="289"/>
                </a:cubicBezTo>
                <a:cubicBezTo>
                  <a:pt x="341" y="290"/>
                  <a:pt x="341" y="290"/>
                  <a:pt x="341" y="290"/>
                </a:cubicBezTo>
                <a:cubicBezTo>
                  <a:pt x="341" y="292"/>
                  <a:pt x="341" y="292"/>
                  <a:pt x="341" y="292"/>
                </a:cubicBezTo>
                <a:cubicBezTo>
                  <a:pt x="339" y="295"/>
                  <a:pt x="339" y="295"/>
                  <a:pt x="339" y="295"/>
                </a:cubicBezTo>
                <a:cubicBezTo>
                  <a:pt x="337" y="300"/>
                  <a:pt x="337" y="300"/>
                  <a:pt x="337" y="300"/>
                </a:cubicBezTo>
                <a:cubicBezTo>
                  <a:pt x="335" y="306"/>
                  <a:pt x="335" y="306"/>
                  <a:pt x="335" y="306"/>
                </a:cubicBezTo>
                <a:cubicBezTo>
                  <a:pt x="333" y="310"/>
                  <a:pt x="333" y="310"/>
                  <a:pt x="333" y="310"/>
                </a:cubicBezTo>
                <a:cubicBezTo>
                  <a:pt x="331" y="313"/>
                  <a:pt x="331" y="313"/>
                  <a:pt x="331" y="313"/>
                </a:cubicBezTo>
                <a:cubicBezTo>
                  <a:pt x="329" y="316"/>
                  <a:pt x="329" y="316"/>
                  <a:pt x="329" y="316"/>
                </a:cubicBezTo>
                <a:cubicBezTo>
                  <a:pt x="326" y="320"/>
                  <a:pt x="326" y="320"/>
                  <a:pt x="326" y="320"/>
                </a:cubicBezTo>
                <a:cubicBezTo>
                  <a:pt x="325" y="321"/>
                  <a:pt x="325" y="321"/>
                  <a:pt x="325" y="321"/>
                </a:cubicBezTo>
                <a:cubicBezTo>
                  <a:pt x="323" y="323"/>
                  <a:pt x="323" y="323"/>
                  <a:pt x="323" y="323"/>
                </a:cubicBezTo>
                <a:cubicBezTo>
                  <a:pt x="320" y="327"/>
                  <a:pt x="320" y="327"/>
                  <a:pt x="320" y="327"/>
                </a:cubicBezTo>
                <a:cubicBezTo>
                  <a:pt x="320" y="327"/>
                  <a:pt x="320" y="327"/>
                  <a:pt x="320" y="327"/>
                </a:cubicBezTo>
                <a:cubicBezTo>
                  <a:pt x="321" y="327"/>
                  <a:pt x="321" y="327"/>
                  <a:pt x="321" y="327"/>
                </a:cubicBezTo>
                <a:cubicBezTo>
                  <a:pt x="322" y="328"/>
                  <a:pt x="322" y="328"/>
                  <a:pt x="322" y="328"/>
                </a:cubicBezTo>
                <a:cubicBezTo>
                  <a:pt x="330" y="332"/>
                  <a:pt x="330" y="332"/>
                  <a:pt x="330" y="332"/>
                </a:cubicBezTo>
                <a:cubicBezTo>
                  <a:pt x="333" y="334"/>
                  <a:pt x="333" y="334"/>
                  <a:pt x="333" y="334"/>
                </a:cubicBezTo>
                <a:cubicBezTo>
                  <a:pt x="336" y="336"/>
                  <a:pt x="336" y="336"/>
                  <a:pt x="336" y="336"/>
                </a:cubicBezTo>
                <a:cubicBezTo>
                  <a:pt x="339" y="338"/>
                  <a:pt x="339" y="338"/>
                  <a:pt x="339" y="338"/>
                </a:cubicBezTo>
                <a:cubicBezTo>
                  <a:pt x="342" y="340"/>
                  <a:pt x="342" y="340"/>
                  <a:pt x="342" y="340"/>
                </a:cubicBezTo>
                <a:cubicBezTo>
                  <a:pt x="343" y="341"/>
                  <a:pt x="343" y="341"/>
                  <a:pt x="343" y="341"/>
                </a:cubicBezTo>
                <a:cubicBezTo>
                  <a:pt x="344" y="342"/>
                  <a:pt x="344" y="342"/>
                  <a:pt x="344" y="342"/>
                </a:cubicBezTo>
                <a:cubicBezTo>
                  <a:pt x="345" y="344"/>
                  <a:pt x="345" y="344"/>
                  <a:pt x="345" y="344"/>
                </a:cubicBezTo>
                <a:cubicBezTo>
                  <a:pt x="346" y="345"/>
                  <a:pt x="346" y="345"/>
                  <a:pt x="346" y="345"/>
                </a:cubicBezTo>
                <a:cubicBezTo>
                  <a:pt x="346" y="346"/>
                  <a:pt x="346" y="346"/>
                  <a:pt x="346" y="346"/>
                </a:cubicBezTo>
                <a:cubicBezTo>
                  <a:pt x="347" y="348"/>
                  <a:pt x="347" y="348"/>
                  <a:pt x="347" y="348"/>
                </a:cubicBezTo>
                <a:cubicBezTo>
                  <a:pt x="347" y="349"/>
                  <a:pt x="347" y="349"/>
                  <a:pt x="347" y="349"/>
                </a:cubicBezTo>
                <a:cubicBezTo>
                  <a:pt x="341" y="351"/>
                  <a:pt x="341" y="351"/>
                  <a:pt x="341" y="351"/>
                </a:cubicBezTo>
                <a:cubicBezTo>
                  <a:pt x="334" y="352"/>
                  <a:pt x="334" y="352"/>
                  <a:pt x="334" y="352"/>
                </a:cubicBezTo>
                <a:cubicBezTo>
                  <a:pt x="334" y="353"/>
                  <a:pt x="334" y="353"/>
                  <a:pt x="334" y="353"/>
                </a:cubicBezTo>
                <a:cubicBezTo>
                  <a:pt x="340" y="354"/>
                  <a:pt x="340" y="354"/>
                  <a:pt x="340" y="354"/>
                </a:cubicBezTo>
                <a:cubicBezTo>
                  <a:pt x="343" y="355"/>
                  <a:pt x="343" y="355"/>
                  <a:pt x="343" y="355"/>
                </a:cubicBezTo>
                <a:cubicBezTo>
                  <a:pt x="344" y="355"/>
                  <a:pt x="344" y="355"/>
                  <a:pt x="344" y="355"/>
                </a:cubicBezTo>
                <a:cubicBezTo>
                  <a:pt x="345" y="356"/>
                  <a:pt x="345" y="356"/>
                  <a:pt x="345" y="356"/>
                </a:cubicBezTo>
                <a:cubicBezTo>
                  <a:pt x="344" y="358"/>
                  <a:pt x="344" y="358"/>
                  <a:pt x="344" y="358"/>
                </a:cubicBezTo>
                <a:cubicBezTo>
                  <a:pt x="343" y="360"/>
                  <a:pt x="343" y="360"/>
                  <a:pt x="343" y="360"/>
                </a:cubicBezTo>
                <a:cubicBezTo>
                  <a:pt x="342" y="361"/>
                  <a:pt x="342" y="361"/>
                  <a:pt x="342" y="361"/>
                </a:cubicBezTo>
                <a:cubicBezTo>
                  <a:pt x="341" y="361"/>
                  <a:pt x="341" y="361"/>
                  <a:pt x="341" y="361"/>
                </a:cubicBezTo>
                <a:cubicBezTo>
                  <a:pt x="339" y="363"/>
                  <a:pt x="339" y="363"/>
                  <a:pt x="339" y="363"/>
                </a:cubicBezTo>
                <a:cubicBezTo>
                  <a:pt x="337" y="364"/>
                  <a:pt x="337" y="364"/>
                  <a:pt x="337" y="364"/>
                </a:cubicBezTo>
                <a:cubicBezTo>
                  <a:pt x="335" y="365"/>
                  <a:pt x="335" y="365"/>
                  <a:pt x="335" y="365"/>
                </a:cubicBezTo>
                <a:cubicBezTo>
                  <a:pt x="332" y="367"/>
                  <a:pt x="332" y="367"/>
                  <a:pt x="332" y="367"/>
                </a:cubicBezTo>
                <a:cubicBezTo>
                  <a:pt x="329" y="368"/>
                  <a:pt x="329" y="368"/>
                  <a:pt x="329" y="368"/>
                </a:cubicBezTo>
                <a:cubicBezTo>
                  <a:pt x="327" y="368"/>
                  <a:pt x="327" y="368"/>
                  <a:pt x="327" y="368"/>
                </a:cubicBezTo>
                <a:cubicBezTo>
                  <a:pt x="326" y="369"/>
                  <a:pt x="326" y="369"/>
                  <a:pt x="326" y="369"/>
                </a:cubicBezTo>
                <a:cubicBezTo>
                  <a:pt x="323" y="370"/>
                  <a:pt x="323" y="370"/>
                  <a:pt x="323" y="370"/>
                </a:cubicBezTo>
                <a:cubicBezTo>
                  <a:pt x="319" y="370"/>
                  <a:pt x="319" y="370"/>
                  <a:pt x="319" y="370"/>
                </a:cubicBezTo>
                <a:cubicBezTo>
                  <a:pt x="316" y="371"/>
                  <a:pt x="316" y="371"/>
                  <a:pt x="316" y="371"/>
                </a:cubicBezTo>
                <a:cubicBezTo>
                  <a:pt x="312" y="372"/>
                  <a:pt x="312" y="372"/>
                  <a:pt x="312" y="372"/>
                </a:cubicBezTo>
                <a:cubicBezTo>
                  <a:pt x="308" y="371"/>
                  <a:pt x="308" y="371"/>
                  <a:pt x="308" y="371"/>
                </a:cubicBezTo>
                <a:cubicBezTo>
                  <a:pt x="304" y="371"/>
                  <a:pt x="304" y="371"/>
                  <a:pt x="304" y="371"/>
                </a:cubicBezTo>
                <a:cubicBezTo>
                  <a:pt x="300" y="371"/>
                  <a:pt x="300" y="371"/>
                  <a:pt x="300" y="371"/>
                </a:cubicBezTo>
                <a:cubicBezTo>
                  <a:pt x="295" y="371"/>
                  <a:pt x="295" y="371"/>
                  <a:pt x="295" y="371"/>
                </a:cubicBezTo>
                <a:cubicBezTo>
                  <a:pt x="291" y="371"/>
                  <a:pt x="291" y="371"/>
                  <a:pt x="291" y="371"/>
                </a:cubicBezTo>
                <a:cubicBezTo>
                  <a:pt x="287" y="371"/>
                  <a:pt x="287" y="371"/>
                  <a:pt x="287" y="371"/>
                </a:cubicBezTo>
                <a:cubicBezTo>
                  <a:pt x="282" y="371"/>
                  <a:pt x="282" y="371"/>
                  <a:pt x="282" y="371"/>
                </a:cubicBezTo>
                <a:cubicBezTo>
                  <a:pt x="278" y="371"/>
                  <a:pt x="278" y="371"/>
                  <a:pt x="278" y="371"/>
                </a:cubicBezTo>
                <a:cubicBezTo>
                  <a:pt x="273" y="370"/>
                  <a:pt x="273" y="370"/>
                  <a:pt x="273" y="370"/>
                </a:cubicBezTo>
                <a:cubicBezTo>
                  <a:pt x="268" y="370"/>
                  <a:pt x="268" y="370"/>
                  <a:pt x="268" y="370"/>
                </a:cubicBezTo>
                <a:cubicBezTo>
                  <a:pt x="264" y="369"/>
                  <a:pt x="264" y="369"/>
                  <a:pt x="264" y="369"/>
                </a:cubicBezTo>
                <a:cubicBezTo>
                  <a:pt x="259" y="368"/>
                  <a:pt x="259" y="368"/>
                  <a:pt x="259" y="368"/>
                </a:cubicBezTo>
                <a:cubicBezTo>
                  <a:pt x="255" y="367"/>
                  <a:pt x="255" y="367"/>
                  <a:pt x="255" y="367"/>
                </a:cubicBezTo>
                <a:cubicBezTo>
                  <a:pt x="250" y="365"/>
                  <a:pt x="250" y="365"/>
                  <a:pt x="250" y="365"/>
                </a:cubicBezTo>
                <a:cubicBezTo>
                  <a:pt x="246" y="364"/>
                  <a:pt x="246" y="364"/>
                  <a:pt x="246" y="364"/>
                </a:cubicBezTo>
                <a:cubicBezTo>
                  <a:pt x="243" y="363"/>
                  <a:pt x="243" y="363"/>
                  <a:pt x="243" y="363"/>
                </a:cubicBezTo>
                <a:cubicBezTo>
                  <a:pt x="241" y="362"/>
                  <a:pt x="241" y="362"/>
                  <a:pt x="241" y="362"/>
                </a:cubicBezTo>
                <a:cubicBezTo>
                  <a:pt x="240" y="360"/>
                  <a:pt x="240" y="360"/>
                  <a:pt x="240" y="360"/>
                </a:cubicBezTo>
                <a:cubicBezTo>
                  <a:pt x="239" y="359"/>
                  <a:pt x="239" y="359"/>
                  <a:pt x="239" y="359"/>
                </a:cubicBezTo>
                <a:cubicBezTo>
                  <a:pt x="237" y="359"/>
                  <a:pt x="237" y="359"/>
                  <a:pt x="237" y="359"/>
                </a:cubicBezTo>
                <a:cubicBezTo>
                  <a:pt x="235" y="359"/>
                  <a:pt x="235" y="359"/>
                  <a:pt x="235" y="359"/>
                </a:cubicBezTo>
                <a:cubicBezTo>
                  <a:pt x="231" y="359"/>
                  <a:pt x="231" y="359"/>
                  <a:pt x="231" y="359"/>
                </a:cubicBezTo>
                <a:cubicBezTo>
                  <a:pt x="228" y="360"/>
                  <a:pt x="228" y="360"/>
                  <a:pt x="228" y="360"/>
                </a:cubicBezTo>
                <a:cubicBezTo>
                  <a:pt x="226" y="360"/>
                  <a:pt x="226" y="360"/>
                  <a:pt x="226" y="360"/>
                </a:cubicBezTo>
                <a:cubicBezTo>
                  <a:pt x="224" y="362"/>
                  <a:pt x="224" y="362"/>
                  <a:pt x="224" y="362"/>
                </a:cubicBezTo>
                <a:cubicBezTo>
                  <a:pt x="221" y="363"/>
                  <a:pt x="221" y="363"/>
                  <a:pt x="221" y="363"/>
                </a:cubicBezTo>
                <a:cubicBezTo>
                  <a:pt x="218" y="365"/>
                  <a:pt x="218" y="365"/>
                  <a:pt x="218" y="365"/>
                </a:cubicBezTo>
                <a:cubicBezTo>
                  <a:pt x="214" y="367"/>
                  <a:pt x="214" y="367"/>
                  <a:pt x="214" y="367"/>
                </a:cubicBezTo>
                <a:cubicBezTo>
                  <a:pt x="212" y="368"/>
                  <a:pt x="212" y="368"/>
                  <a:pt x="212" y="368"/>
                </a:cubicBezTo>
                <a:cubicBezTo>
                  <a:pt x="210" y="369"/>
                  <a:pt x="210" y="369"/>
                  <a:pt x="210" y="369"/>
                </a:cubicBezTo>
                <a:cubicBezTo>
                  <a:pt x="204" y="371"/>
                  <a:pt x="204" y="371"/>
                  <a:pt x="204" y="371"/>
                </a:cubicBezTo>
                <a:cubicBezTo>
                  <a:pt x="202" y="372"/>
                  <a:pt x="202" y="372"/>
                  <a:pt x="202" y="372"/>
                </a:cubicBezTo>
                <a:cubicBezTo>
                  <a:pt x="199" y="373"/>
                  <a:pt x="199" y="373"/>
                  <a:pt x="199" y="373"/>
                </a:cubicBezTo>
                <a:cubicBezTo>
                  <a:pt x="195" y="374"/>
                  <a:pt x="195" y="374"/>
                  <a:pt x="195" y="374"/>
                </a:cubicBezTo>
                <a:cubicBezTo>
                  <a:pt x="192" y="374"/>
                  <a:pt x="192" y="374"/>
                  <a:pt x="192" y="374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86" y="373"/>
                  <a:pt x="186" y="373"/>
                  <a:pt x="186" y="373"/>
                </a:cubicBezTo>
                <a:cubicBezTo>
                  <a:pt x="183" y="371"/>
                  <a:pt x="183" y="371"/>
                  <a:pt x="183" y="371"/>
                </a:cubicBezTo>
                <a:cubicBezTo>
                  <a:pt x="180" y="371"/>
                  <a:pt x="180" y="371"/>
                  <a:pt x="180" y="371"/>
                </a:cubicBezTo>
                <a:cubicBezTo>
                  <a:pt x="177" y="371"/>
                  <a:pt x="177" y="371"/>
                  <a:pt x="177" y="371"/>
                </a:cubicBezTo>
                <a:cubicBezTo>
                  <a:pt x="170" y="371"/>
                  <a:pt x="170" y="371"/>
                  <a:pt x="170" y="371"/>
                </a:cubicBezTo>
                <a:cubicBezTo>
                  <a:pt x="162" y="373"/>
                  <a:pt x="162" y="373"/>
                  <a:pt x="162" y="373"/>
                </a:cubicBezTo>
                <a:cubicBezTo>
                  <a:pt x="155" y="373"/>
                  <a:pt x="155" y="373"/>
                  <a:pt x="155" y="373"/>
                </a:cubicBezTo>
                <a:cubicBezTo>
                  <a:pt x="151" y="373"/>
                  <a:pt x="151" y="373"/>
                  <a:pt x="151" y="373"/>
                </a:cubicBezTo>
                <a:cubicBezTo>
                  <a:pt x="147" y="372"/>
                  <a:pt x="147" y="372"/>
                  <a:pt x="147" y="372"/>
                </a:cubicBezTo>
                <a:cubicBezTo>
                  <a:pt x="144" y="372"/>
                  <a:pt x="144" y="372"/>
                  <a:pt x="144" y="372"/>
                </a:cubicBezTo>
                <a:cubicBezTo>
                  <a:pt x="140" y="371"/>
                  <a:pt x="140" y="371"/>
                  <a:pt x="140" y="371"/>
                </a:cubicBezTo>
                <a:cubicBezTo>
                  <a:pt x="137" y="370"/>
                  <a:pt x="137" y="370"/>
                  <a:pt x="137" y="370"/>
                </a:cubicBezTo>
                <a:cubicBezTo>
                  <a:pt x="134" y="369"/>
                  <a:pt x="134" y="369"/>
                  <a:pt x="134" y="369"/>
                </a:cubicBezTo>
                <a:cubicBezTo>
                  <a:pt x="131" y="368"/>
                  <a:pt x="131" y="368"/>
                  <a:pt x="131" y="368"/>
                </a:cubicBezTo>
                <a:cubicBezTo>
                  <a:pt x="128" y="367"/>
                  <a:pt x="128" y="367"/>
                  <a:pt x="128" y="367"/>
                </a:cubicBezTo>
                <a:cubicBezTo>
                  <a:pt x="125" y="366"/>
                  <a:pt x="125" y="366"/>
                  <a:pt x="125" y="366"/>
                </a:cubicBezTo>
                <a:cubicBezTo>
                  <a:pt x="123" y="365"/>
                  <a:pt x="123" y="365"/>
                  <a:pt x="123" y="365"/>
                </a:cubicBezTo>
                <a:cubicBezTo>
                  <a:pt x="121" y="363"/>
                  <a:pt x="121" y="363"/>
                  <a:pt x="121" y="363"/>
                </a:cubicBezTo>
                <a:cubicBezTo>
                  <a:pt x="120" y="362"/>
                  <a:pt x="120" y="362"/>
                  <a:pt x="120" y="362"/>
                </a:cubicBezTo>
                <a:cubicBezTo>
                  <a:pt x="119" y="361"/>
                  <a:pt x="119" y="361"/>
                  <a:pt x="119" y="361"/>
                </a:cubicBezTo>
                <a:cubicBezTo>
                  <a:pt x="118" y="360"/>
                  <a:pt x="118" y="360"/>
                  <a:pt x="118" y="360"/>
                </a:cubicBezTo>
                <a:cubicBezTo>
                  <a:pt x="118" y="359"/>
                  <a:pt x="118" y="359"/>
                  <a:pt x="118" y="359"/>
                </a:cubicBezTo>
                <a:cubicBezTo>
                  <a:pt x="117" y="358"/>
                  <a:pt x="117" y="358"/>
                  <a:pt x="117" y="358"/>
                </a:cubicBezTo>
                <a:cubicBezTo>
                  <a:pt x="117" y="357"/>
                  <a:pt x="117" y="357"/>
                  <a:pt x="117" y="357"/>
                </a:cubicBezTo>
                <a:cubicBezTo>
                  <a:pt x="116" y="355"/>
                  <a:pt x="116" y="355"/>
                  <a:pt x="116" y="355"/>
                </a:cubicBezTo>
                <a:cubicBezTo>
                  <a:pt x="111" y="354"/>
                  <a:pt x="111" y="354"/>
                  <a:pt x="111" y="354"/>
                </a:cubicBezTo>
                <a:cubicBezTo>
                  <a:pt x="106" y="353"/>
                  <a:pt x="106" y="353"/>
                  <a:pt x="106" y="353"/>
                </a:cubicBezTo>
                <a:cubicBezTo>
                  <a:pt x="106" y="352"/>
                  <a:pt x="106" y="352"/>
                  <a:pt x="106" y="352"/>
                </a:cubicBezTo>
                <a:cubicBezTo>
                  <a:pt x="106" y="351"/>
                  <a:pt x="106" y="351"/>
                  <a:pt x="106" y="351"/>
                </a:cubicBezTo>
                <a:cubicBezTo>
                  <a:pt x="106" y="350"/>
                  <a:pt x="106" y="350"/>
                  <a:pt x="106" y="350"/>
                </a:cubicBezTo>
                <a:cubicBezTo>
                  <a:pt x="106" y="348"/>
                  <a:pt x="106" y="348"/>
                  <a:pt x="106" y="348"/>
                </a:cubicBezTo>
                <a:cubicBezTo>
                  <a:pt x="106" y="348"/>
                  <a:pt x="106" y="348"/>
                  <a:pt x="106" y="348"/>
                </a:cubicBezTo>
                <a:cubicBezTo>
                  <a:pt x="106" y="346"/>
                  <a:pt x="106" y="346"/>
                  <a:pt x="106" y="346"/>
                </a:cubicBezTo>
                <a:cubicBezTo>
                  <a:pt x="111" y="345"/>
                  <a:pt x="111" y="345"/>
                  <a:pt x="111" y="345"/>
                </a:cubicBezTo>
                <a:cubicBezTo>
                  <a:pt x="114" y="343"/>
                  <a:pt x="114" y="343"/>
                  <a:pt x="114" y="343"/>
                </a:cubicBezTo>
                <a:cubicBezTo>
                  <a:pt x="116" y="342"/>
                  <a:pt x="116" y="342"/>
                  <a:pt x="116" y="342"/>
                </a:cubicBezTo>
                <a:cubicBezTo>
                  <a:pt x="117" y="340"/>
                  <a:pt x="117" y="340"/>
                  <a:pt x="117" y="340"/>
                </a:cubicBezTo>
                <a:cubicBezTo>
                  <a:pt x="118" y="339"/>
                  <a:pt x="118" y="339"/>
                  <a:pt x="118" y="339"/>
                </a:cubicBezTo>
                <a:cubicBezTo>
                  <a:pt x="119" y="338"/>
                  <a:pt x="119" y="338"/>
                  <a:pt x="119" y="338"/>
                </a:cubicBezTo>
                <a:cubicBezTo>
                  <a:pt x="120" y="337"/>
                  <a:pt x="120" y="337"/>
                  <a:pt x="120" y="337"/>
                </a:cubicBezTo>
                <a:cubicBezTo>
                  <a:pt x="122" y="336"/>
                  <a:pt x="122" y="336"/>
                  <a:pt x="122" y="336"/>
                </a:cubicBezTo>
                <a:cubicBezTo>
                  <a:pt x="123" y="335"/>
                  <a:pt x="123" y="335"/>
                  <a:pt x="123" y="335"/>
                </a:cubicBezTo>
                <a:cubicBezTo>
                  <a:pt x="124" y="334"/>
                  <a:pt x="124" y="334"/>
                  <a:pt x="124" y="334"/>
                </a:cubicBezTo>
                <a:cubicBezTo>
                  <a:pt x="125" y="334"/>
                  <a:pt x="125" y="334"/>
                  <a:pt x="125" y="334"/>
                </a:cubicBezTo>
                <a:cubicBezTo>
                  <a:pt x="126" y="333"/>
                  <a:pt x="126" y="333"/>
                  <a:pt x="126" y="333"/>
                </a:cubicBezTo>
                <a:cubicBezTo>
                  <a:pt x="128" y="332"/>
                  <a:pt x="128" y="332"/>
                  <a:pt x="128" y="332"/>
                </a:cubicBezTo>
                <a:cubicBezTo>
                  <a:pt x="130" y="332"/>
                  <a:pt x="130" y="332"/>
                  <a:pt x="130" y="332"/>
                </a:cubicBezTo>
                <a:cubicBezTo>
                  <a:pt x="131" y="331"/>
                  <a:pt x="131" y="331"/>
                  <a:pt x="131" y="331"/>
                </a:cubicBezTo>
                <a:cubicBezTo>
                  <a:pt x="133" y="331"/>
                  <a:pt x="133" y="331"/>
                  <a:pt x="133" y="331"/>
                </a:cubicBezTo>
                <a:cubicBezTo>
                  <a:pt x="135" y="330"/>
                  <a:pt x="135" y="330"/>
                  <a:pt x="135" y="330"/>
                </a:cubicBezTo>
                <a:cubicBezTo>
                  <a:pt x="138" y="330"/>
                  <a:pt x="138" y="330"/>
                  <a:pt x="138" y="330"/>
                </a:cubicBezTo>
                <a:cubicBezTo>
                  <a:pt x="140" y="333"/>
                  <a:pt x="140" y="333"/>
                  <a:pt x="140" y="333"/>
                </a:cubicBezTo>
                <a:cubicBezTo>
                  <a:pt x="141" y="335"/>
                  <a:pt x="141" y="335"/>
                  <a:pt x="141" y="335"/>
                </a:cubicBezTo>
                <a:cubicBezTo>
                  <a:pt x="141" y="335"/>
                  <a:pt x="141" y="335"/>
                  <a:pt x="141" y="335"/>
                </a:cubicBezTo>
                <a:cubicBezTo>
                  <a:pt x="130" y="329"/>
                  <a:pt x="130" y="329"/>
                  <a:pt x="130" y="329"/>
                </a:cubicBezTo>
                <a:cubicBezTo>
                  <a:pt x="130" y="329"/>
                  <a:pt x="130" y="329"/>
                  <a:pt x="130" y="329"/>
                </a:cubicBezTo>
                <a:cubicBezTo>
                  <a:pt x="135" y="329"/>
                  <a:pt x="135" y="329"/>
                  <a:pt x="135" y="329"/>
                </a:cubicBezTo>
                <a:cubicBezTo>
                  <a:pt x="137" y="328"/>
                  <a:pt x="137" y="328"/>
                  <a:pt x="137" y="328"/>
                </a:cubicBezTo>
                <a:cubicBezTo>
                  <a:pt x="135" y="325"/>
                  <a:pt x="135" y="325"/>
                  <a:pt x="135" y="325"/>
                </a:cubicBezTo>
                <a:cubicBezTo>
                  <a:pt x="133" y="323"/>
                  <a:pt x="133" y="323"/>
                  <a:pt x="133" y="323"/>
                </a:cubicBezTo>
                <a:cubicBezTo>
                  <a:pt x="131" y="321"/>
                  <a:pt x="131" y="321"/>
                  <a:pt x="131" y="321"/>
                </a:cubicBezTo>
                <a:cubicBezTo>
                  <a:pt x="129" y="319"/>
                  <a:pt x="129" y="319"/>
                  <a:pt x="129" y="319"/>
                </a:cubicBezTo>
                <a:cubicBezTo>
                  <a:pt x="126" y="315"/>
                  <a:pt x="126" y="315"/>
                  <a:pt x="126" y="315"/>
                </a:cubicBezTo>
                <a:cubicBezTo>
                  <a:pt x="123" y="312"/>
                  <a:pt x="123" y="312"/>
                  <a:pt x="123" y="312"/>
                </a:cubicBezTo>
                <a:cubicBezTo>
                  <a:pt x="122" y="310"/>
                  <a:pt x="122" y="310"/>
                  <a:pt x="122" y="310"/>
                </a:cubicBezTo>
                <a:cubicBezTo>
                  <a:pt x="120" y="308"/>
                  <a:pt x="120" y="308"/>
                  <a:pt x="120" y="308"/>
                </a:cubicBezTo>
                <a:cubicBezTo>
                  <a:pt x="119" y="305"/>
                  <a:pt x="119" y="305"/>
                  <a:pt x="119" y="305"/>
                </a:cubicBezTo>
                <a:cubicBezTo>
                  <a:pt x="118" y="303"/>
                  <a:pt x="118" y="303"/>
                  <a:pt x="118" y="303"/>
                </a:cubicBezTo>
                <a:cubicBezTo>
                  <a:pt x="116" y="300"/>
                  <a:pt x="116" y="300"/>
                  <a:pt x="116" y="300"/>
                </a:cubicBezTo>
                <a:cubicBezTo>
                  <a:pt x="115" y="298"/>
                  <a:pt x="115" y="298"/>
                  <a:pt x="115" y="298"/>
                </a:cubicBezTo>
                <a:cubicBezTo>
                  <a:pt x="114" y="295"/>
                  <a:pt x="114" y="295"/>
                  <a:pt x="114" y="295"/>
                </a:cubicBezTo>
                <a:cubicBezTo>
                  <a:pt x="113" y="292"/>
                  <a:pt x="113" y="292"/>
                  <a:pt x="113" y="292"/>
                </a:cubicBezTo>
                <a:cubicBezTo>
                  <a:pt x="112" y="289"/>
                  <a:pt x="112" y="289"/>
                  <a:pt x="112" y="289"/>
                </a:cubicBezTo>
                <a:cubicBezTo>
                  <a:pt x="111" y="286"/>
                  <a:pt x="111" y="286"/>
                  <a:pt x="111" y="286"/>
                </a:cubicBezTo>
                <a:cubicBezTo>
                  <a:pt x="111" y="287"/>
                  <a:pt x="111" y="287"/>
                  <a:pt x="111" y="287"/>
                </a:cubicBezTo>
                <a:cubicBezTo>
                  <a:pt x="110" y="287"/>
                  <a:pt x="110" y="287"/>
                  <a:pt x="110" y="287"/>
                </a:cubicBezTo>
                <a:cubicBezTo>
                  <a:pt x="110" y="287"/>
                  <a:pt x="110" y="287"/>
                  <a:pt x="110" y="287"/>
                </a:cubicBezTo>
                <a:cubicBezTo>
                  <a:pt x="110" y="287"/>
                  <a:pt x="110" y="287"/>
                  <a:pt x="110" y="287"/>
                </a:cubicBezTo>
                <a:cubicBezTo>
                  <a:pt x="110" y="286"/>
                  <a:pt x="110" y="286"/>
                  <a:pt x="110" y="286"/>
                </a:cubicBezTo>
                <a:cubicBezTo>
                  <a:pt x="109" y="286"/>
                  <a:pt x="109" y="286"/>
                  <a:pt x="109" y="286"/>
                </a:cubicBezTo>
                <a:cubicBezTo>
                  <a:pt x="109" y="286"/>
                  <a:pt x="109" y="286"/>
                  <a:pt x="109" y="286"/>
                </a:cubicBezTo>
                <a:cubicBezTo>
                  <a:pt x="109" y="287"/>
                  <a:pt x="109" y="287"/>
                  <a:pt x="109" y="287"/>
                </a:cubicBezTo>
                <a:cubicBezTo>
                  <a:pt x="109" y="287"/>
                  <a:pt x="109" y="287"/>
                  <a:pt x="109" y="287"/>
                </a:cubicBezTo>
                <a:cubicBezTo>
                  <a:pt x="108" y="288"/>
                  <a:pt x="108" y="288"/>
                  <a:pt x="108" y="288"/>
                </a:cubicBezTo>
                <a:cubicBezTo>
                  <a:pt x="107" y="291"/>
                  <a:pt x="107" y="291"/>
                  <a:pt x="107" y="291"/>
                </a:cubicBezTo>
                <a:cubicBezTo>
                  <a:pt x="106" y="293"/>
                  <a:pt x="106" y="293"/>
                  <a:pt x="106" y="293"/>
                </a:cubicBezTo>
                <a:cubicBezTo>
                  <a:pt x="104" y="294"/>
                  <a:pt x="104" y="294"/>
                  <a:pt x="104" y="294"/>
                </a:cubicBezTo>
                <a:cubicBezTo>
                  <a:pt x="103" y="296"/>
                  <a:pt x="103" y="296"/>
                  <a:pt x="103" y="296"/>
                </a:cubicBezTo>
                <a:cubicBezTo>
                  <a:pt x="102" y="298"/>
                  <a:pt x="102" y="298"/>
                  <a:pt x="102" y="298"/>
                </a:cubicBezTo>
                <a:cubicBezTo>
                  <a:pt x="100" y="299"/>
                  <a:pt x="100" y="299"/>
                  <a:pt x="100" y="299"/>
                </a:cubicBezTo>
                <a:cubicBezTo>
                  <a:pt x="98" y="301"/>
                  <a:pt x="98" y="301"/>
                  <a:pt x="98" y="301"/>
                </a:cubicBezTo>
                <a:cubicBezTo>
                  <a:pt x="97" y="302"/>
                  <a:pt x="97" y="302"/>
                  <a:pt x="97" y="302"/>
                </a:cubicBezTo>
                <a:cubicBezTo>
                  <a:pt x="95" y="304"/>
                  <a:pt x="95" y="304"/>
                  <a:pt x="95" y="304"/>
                </a:cubicBezTo>
                <a:cubicBezTo>
                  <a:pt x="93" y="305"/>
                  <a:pt x="93" y="305"/>
                  <a:pt x="93" y="305"/>
                </a:cubicBezTo>
                <a:cubicBezTo>
                  <a:pt x="91" y="306"/>
                  <a:pt x="91" y="306"/>
                  <a:pt x="91" y="306"/>
                </a:cubicBezTo>
                <a:cubicBezTo>
                  <a:pt x="89" y="303"/>
                  <a:pt x="89" y="303"/>
                  <a:pt x="89" y="303"/>
                </a:cubicBezTo>
                <a:cubicBezTo>
                  <a:pt x="86" y="299"/>
                  <a:pt x="86" y="299"/>
                  <a:pt x="86" y="299"/>
                </a:cubicBezTo>
                <a:cubicBezTo>
                  <a:pt x="86" y="299"/>
                  <a:pt x="86" y="299"/>
                  <a:pt x="86" y="299"/>
                </a:cubicBezTo>
                <a:cubicBezTo>
                  <a:pt x="86" y="299"/>
                  <a:pt x="86" y="299"/>
                  <a:pt x="86" y="299"/>
                </a:cubicBezTo>
                <a:cubicBezTo>
                  <a:pt x="85" y="303"/>
                  <a:pt x="85" y="303"/>
                  <a:pt x="85" y="303"/>
                </a:cubicBezTo>
                <a:cubicBezTo>
                  <a:pt x="85" y="304"/>
                  <a:pt x="85" y="304"/>
                  <a:pt x="85" y="304"/>
                </a:cubicBezTo>
                <a:cubicBezTo>
                  <a:pt x="84" y="304"/>
                  <a:pt x="84" y="304"/>
                  <a:pt x="84" y="304"/>
                </a:cubicBezTo>
                <a:cubicBezTo>
                  <a:pt x="83" y="302"/>
                  <a:pt x="83" y="302"/>
                  <a:pt x="83" y="302"/>
                </a:cubicBezTo>
                <a:cubicBezTo>
                  <a:pt x="83" y="301"/>
                  <a:pt x="83" y="301"/>
                  <a:pt x="83" y="301"/>
                </a:cubicBezTo>
                <a:cubicBezTo>
                  <a:pt x="82" y="300"/>
                  <a:pt x="82" y="300"/>
                  <a:pt x="82" y="300"/>
                </a:cubicBezTo>
                <a:cubicBezTo>
                  <a:pt x="82" y="298"/>
                  <a:pt x="82" y="298"/>
                  <a:pt x="82" y="298"/>
                </a:cubicBezTo>
                <a:cubicBezTo>
                  <a:pt x="81" y="297"/>
                  <a:pt x="81" y="297"/>
                  <a:pt x="81" y="297"/>
                </a:cubicBezTo>
                <a:cubicBezTo>
                  <a:pt x="75" y="293"/>
                  <a:pt x="75" y="293"/>
                  <a:pt x="75" y="293"/>
                </a:cubicBezTo>
                <a:cubicBezTo>
                  <a:pt x="70" y="291"/>
                  <a:pt x="70" y="291"/>
                  <a:pt x="70" y="291"/>
                </a:cubicBezTo>
                <a:cubicBezTo>
                  <a:pt x="70" y="288"/>
                  <a:pt x="70" y="288"/>
                  <a:pt x="70" y="288"/>
                </a:cubicBezTo>
                <a:cubicBezTo>
                  <a:pt x="70" y="283"/>
                  <a:pt x="70" y="283"/>
                  <a:pt x="70" y="283"/>
                </a:cubicBezTo>
                <a:cubicBezTo>
                  <a:pt x="75" y="278"/>
                  <a:pt x="75" y="278"/>
                  <a:pt x="75" y="278"/>
                </a:cubicBezTo>
                <a:cubicBezTo>
                  <a:pt x="78" y="275"/>
                  <a:pt x="78" y="275"/>
                  <a:pt x="78" y="275"/>
                </a:cubicBezTo>
                <a:cubicBezTo>
                  <a:pt x="80" y="272"/>
                  <a:pt x="80" y="272"/>
                  <a:pt x="80" y="272"/>
                </a:cubicBezTo>
                <a:cubicBezTo>
                  <a:pt x="82" y="269"/>
                  <a:pt x="82" y="269"/>
                  <a:pt x="82" y="269"/>
                </a:cubicBezTo>
                <a:cubicBezTo>
                  <a:pt x="83" y="266"/>
                  <a:pt x="83" y="266"/>
                  <a:pt x="83" y="266"/>
                </a:cubicBezTo>
                <a:cubicBezTo>
                  <a:pt x="84" y="263"/>
                  <a:pt x="84" y="263"/>
                  <a:pt x="84" y="263"/>
                </a:cubicBezTo>
                <a:cubicBezTo>
                  <a:pt x="85" y="259"/>
                  <a:pt x="85" y="259"/>
                  <a:pt x="85" y="259"/>
                </a:cubicBezTo>
                <a:cubicBezTo>
                  <a:pt x="86" y="256"/>
                  <a:pt x="86" y="256"/>
                  <a:pt x="86" y="256"/>
                </a:cubicBezTo>
                <a:cubicBezTo>
                  <a:pt x="88" y="253"/>
                  <a:pt x="88" y="253"/>
                  <a:pt x="88" y="253"/>
                </a:cubicBezTo>
                <a:cubicBezTo>
                  <a:pt x="89" y="249"/>
                  <a:pt x="89" y="249"/>
                  <a:pt x="89" y="249"/>
                </a:cubicBezTo>
                <a:cubicBezTo>
                  <a:pt x="91" y="246"/>
                  <a:pt x="91" y="246"/>
                  <a:pt x="91" y="246"/>
                </a:cubicBezTo>
                <a:cubicBezTo>
                  <a:pt x="93" y="243"/>
                  <a:pt x="93" y="243"/>
                  <a:pt x="93" y="243"/>
                </a:cubicBezTo>
                <a:cubicBezTo>
                  <a:pt x="95" y="239"/>
                  <a:pt x="95" y="239"/>
                  <a:pt x="95" y="239"/>
                </a:cubicBezTo>
                <a:cubicBezTo>
                  <a:pt x="97" y="236"/>
                  <a:pt x="97" y="236"/>
                  <a:pt x="97" y="236"/>
                </a:cubicBezTo>
                <a:cubicBezTo>
                  <a:pt x="100" y="232"/>
                  <a:pt x="100" y="232"/>
                  <a:pt x="100" y="232"/>
                </a:cubicBezTo>
                <a:cubicBezTo>
                  <a:pt x="102" y="230"/>
                  <a:pt x="102" y="230"/>
                  <a:pt x="102" y="230"/>
                </a:cubicBezTo>
                <a:cubicBezTo>
                  <a:pt x="104" y="227"/>
                  <a:pt x="104" y="227"/>
                  <a:pt x="104" y="227"/>
                </a:cubicBezTo>
                <a:cubicBezTo>
                  <a:pt x="107" y="224"/>
                  <a:pt x="107" y="224"/>
                  <a:pt x="107" y="224"/>
                </a:cubicBezTo>
                <a:cubicBezTo>
                  <a:pt x="109" y="223"/>
                  <a:pt x="109" y="223"/>
                  <a:pt x="109" y="223"/>
                </a:cubicBezTo>
                <a:cubicBezTo>
                  <a:pt x="110" y="221"/>
                  <a:pt x="110" y="221"/>
                  <a:pt x="110" y="221"/>
                </a:cubicBezTo>
                <a:cubicBezTo>
                  <a:pt x="112" y="219"/>
                  <a:pt x="112" y="219"/>
                  <a:pt x="112" y="219"/>
                </a:cubicBezTo>
                <a:cubicBezTo>
                  <a:pt x="115" y="217"/>
                  <a:pt x="115" y="217"/>
                  <a:pt x="115" y="217"/>
                </a:cubicBezTo>
                <a:cubicBezTo>
                  <a:pt x="118" y="214"/>
                  <a:pt x="118" y="214"/>
                  <a:pt x="118" y="214"/>
                </a:cubicBezTo>
                <a:cubicBezTo>
                  <a:pt x="121" y="212"/>
                  <a:pt x="121" y="212"/>
                  <a:pt x="121" y="212"/>
                </a:cubicBezTo>
                <a:cubicBezTo>
                  <a:pt x="122" y="211"/>
                  <a:pt x="122" y="211"/>
                  <a:pt x="122" y="211"/>
                </a:cubicBezTo>
                <a:cubicBezTo>
                  <a:pt x="122" y="209"/>
                  <a:pt x="122" y="209"/>
                  <a:pt x="122" y="209"/>
                </a:cubicBezTo>
                <a:cubicBezTo>
                  <a:pt x="114" y="207"/>
                  <a:pt x="114" y="207"/>
                  <a:pt x="114" y="207"/>
                </a:cubicBezTo>
                <a:cubicBezTo>
                  <a:pt x="106" y="206"/>
                  <a:pt x="106" y="206"/>
                  <a:pt x="106" y="206"/>
                </a:cubicBezTo>
                <a:cubicBezTo>
                  <a:pt x="106" y="204"/>
                  <a:pt x="106" y="204"/>
                  <a:pt x="106" y="204"/>
                </a:cubicBezTo>
                <a:cubicBezTo>
                  <a:pt x="106" y="202"/>
                  <a:pt x="106" y="202"/>
                  <a:pt x="106" y="202"/>
                </a:cubicBezTo>
                <a:cubicBezTo>
                  <a:pt x="106" y="201"/>
                  <a:pt x="106" y="201"/>
                  <a:pt x="106" y="201"/>
                </a:cubicBezTo>
                <a:cubicBezTo>
                  <a:pt x="114" y="199"/>
                  <a:pt x="114" y="199"/>
                  <a:pt x="114" y="199"/>
                </a:cubicBezTo>
                <a:cubicBezTo>
                  <a:pt x="118" y="197"/>
                  <a:pt x="118" y="197"/>
                  <a:pt x="118" y="197"/>
                </a:cubicBezTo>
                <a:cubicBezTo>
                  <a:pt x="121" y="194"/>
                  <a:pt x="121" y="194"/>
                  <a:pt x="121" y="194"/>
                </a:cubicBezTo>
                <a:cubicBezTo>
                  <a:pt x="123" y="192"/>
                  <a:pt x="123" y="192"/>
                  <a:pt x="123" y="192"/>
                </a:cubicBezTo>
                <a:cubicBezTo>
                  <a:pt x="114" y="189"/>
                  <a:pt x="114" y="189"/>
                  <a:pt x="114" y="189"/>
                </a:cubicBezTo>
                <a:cubicBezTo>
                  <a:pt x="106" y="187"/>
                  <a:pt x="106" y="187"/>
                  <a:pt x="106" y="187"/>
                </a:cubicBezTo>
                <a:cubicBezTo>
                  <a:pt x="106" y="185"/>
                  <a:pt x="106" y="185"/>
                  <a:pt x="106" y="185"/>
                </a:cubicBezTo>
                <a:cubicBezTo>
                  <a:pt x="116" y="183"/>
                  <a:pt x="116" y="183"/>
                  <a:pt x="116" y="183"/>
                </a:cubicBezTo>
                <a:cubicBezTo>
                  <a:pt x="122" y="181"/>
                  <a:pt x="122" y="181"/>
                  <a:pt x="122" y="181"/>
                </a:cubicBezTo>
                <a:cubicBezTo>
                  <a:pt x="125" y="179"/>
                  <a:pt x="125" y="179"/>
                  <a:pt x="125" y="179"/>
                </a:cubicBezTo>
                <a:cubicBezTo>
                  <a:pt x="127" y="176"/>
                  <a:pt x="127" y="176"/>
                  <a:pt x="127" y="176"/>
                </a:cubicBezTo>
                <a:cubicBezTo>
                  <a:pt x="129" y="174"/>
                  <a:pt x="129" y="174"/>
                  <a:pt x="129" y="174"/>
                </a:cubicBezTo>
                <a:cubicBezTo>
                  <a:pt x="130" y="173"/>
                  <a:pt x="130" y="173"/>
                  <a:pt x="130" y="173"/>
                </a:cubicBezTo>
                <a:cubicBezTo>
                  <a:pt x="130" y="172"/>
                  <a:pt x="130" y="172"/>
                  <a:pt x="130" y="172"/>
                </a:cubicBezTo>
                <a:cubicBezTo>
                  <a:pt x="130" y="171"/>
                  <a:pt x="130" y="171"/>
                  <a:pt x="130" y="171"/>
                </a:cubicBezTo>
                <a:cubicBezTo>
                  <a:pt x="130" y="169"/>
                  <a:pt x="130" y="169"/>
                  <a:pt x="130" y="169"/>
                </a:cubicBezTo>
                <a:cubicBezTo>
                  <a:pt x="130" y="167"/>
                  <a:pt x="130" y="167"/>
                  <a:pt x="130" y="167"/>
                </a:cubicBezTo>
                <a:cubicBezTo>
                  <a:pt x="130" y="165"/>
                  <a:pt x="130" y="165"/>
                  <a:pt x="130" y="165"/>
                </a:cubicBezTo>
                <a:cubicBezTo>
                  <a:pt x="131" y="161"/>
                  <a:pt x="131" y="161"/>
                  <a:pt x="131" y="161"/>
                </a:cubicBezTo>
                <a:cubicBezTo>
                  <a:pt x="132" y="158"/>
                  <a:pt x="132" y="158"/>
                  <a:pt x="132" y="158"/>
                </a:cubicBezTo>
                <a:cubicBezTo>
                  <a:pt x="133" y="153"/>
                  <a:pt x="133" y="153"/>
                  <a:pt x="133" y="153"/>
                </a:cubicBezTo>
                <a:cubicBezTo>
                  <a:pt x="135" y="148"/>
                  <a:pt x="135" y="148"/>
                  <a:pt x="135" y="148"/>
                </a:cubicBezTo>
                <a:cubicBezTo>
                  <a:pt x="136" y="146"/>
                  <a:pt x="136" y="146"/>
                  <a:pt x="136" y="146"/>
                </a:cubicBezTo>
                <a:cubicBezTo>
                  <a:pt x="137" y="143"/>
                  <a:pt x="137" y="143"/>
                  <a:pt x="137" y="143"/>
                </a:cubicBezTo>
                <a:cubicBezTo>
                  <a:pt x="138" y="140"/>
                  <a:pt x="138" y="140"/>
                  <a:pt x="138" y="140"/>
                </a:cubicBezTo>
                <a:cubicBezTo>
                  <a:pt x="139" y="137"/>
                  <a:pt x="139" y="137"/>
                  <a:pt x="139" y="137"/>
                </a:cubicBezTo>
                <a:cubicBezTo>
                  <a:pt x="141" y="134"/>
                  <a:pt x="141" y="134"/>
                  <a:pt x="141" y="134"/>
                </a:cubicBezTo>
                <a:cubicBezTo>
                  <a:pt x="142" y="131"/>
                  <a:pt x="142" y="131"/>
                  <a:pt x="142" y="131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6" y="125"/>
                  <a:pt x="146" y="125"/>
                  <a:pt x="146" y="125"/>
                </a:cubicBezTo>
                <a:cubicBezTo>
                  <a:pt x="147" y="123"/>
                  <a:pt x="147" y="123"/>
                  <a:pt x="147" y="123"/>
                </a:cubicBezTo>
                <a:cubicBezTo>
                  <a:pt x="148" y="122"/>
                  <a:pt x="148" y="122"/>
                  <a:pt x="148" y="122"/>
                </a:cubicBezTo>
                <a:cubicBezTo>
                  <a:pt x="150" y="119"/>
                  <a:pt x="150" y="119"/>
                  <a:pt x="150" y="119"/>
                </a:cubicBezTo>
                <a:cubicBezTo>
                  <a:pt x="152" y="116"/>
                  <a:pt x="152" y="116"/>
                  <a:pt x="152" y="116"/>
                </a:cubicBezTo>
                <a:cubicBezTo>
                  <a:pt x="155" y="112"/>
                  <a:pt x="155" y="112"/>
                  <a:pt x="155" y="112"/>
                </a:cubicBezTo>
                <a:cubicBezTo>
                  <a:pt x="158" y="109"/>
                  <a:pt x="158" y="109"/>
                  <a:pt x="158" y="109"/>
                </a:cubicBezTo>
                <a:cubicBezTo>
                  <a:pt x="161" y="106"/>
                  <a:pt x="161" y="106"/>
                  <a:pt x="161" y="106"/>
                </a:cubicBezTo>
                <a:cubicBezTo>
                  <a:pt x="164" y="102"/>
                  <a:pt x="164" y="102"/>
                  <a:pt x="164" y="102"/>
                </a:cubicBezTo>
                <a:cubicBezTo>
                  <a:pt x="168" y="99"/>
                  <a:pt x="168" y="99"/>
                  <a:pt x="168" y="99"/>
                </a:cubicBezTo>
                <a:cubicBezTo>
                  <a:pt x="171" y="97"/>
                  <a:pt x="171" y="97"/>
                  <a:pt x="171" y="97"/>
                </a:cubicBezTo>
                <a:cubicBezTo>
                  <a:pt x="174" y="94"/>
                  <a:pt x="174" y="94"/>
                  <a:pt x="174" y="94"/>
                </a:cubicBezTo>
                <a:cubicBezTo>
                  <a:pt x="177" y="92"/>
                  <a:pt x="177" y="92"/>
                  <a:pt x="177" y="92"/>
                </a:cubicBezTo>
                <a:cubicBezTo>
                  <a:pt x="180" y="90"/>
                  <a:pt x="180" y="90"/>
                  <a:pt x="180" y="90"/>
                </a:cubicBezTo>
                <a:cubicBezTo>
                  <a:pt x="183" y="88"/>
                  <a:pt x="183" y="88"/>
                  <a:pt x="183" y="88"/>
                </a:cubicBezTo>
                <a:cubicBezTo>
                  <a:pt x="187" y="87"/>
                  <a:pt x="187" y="87"/>
                  <a:pt x="187" y="87"/>
                </a:cubicBezTo>
                <a:cubicBezTo>
                  <a:pt x="190" y="85"/>
                  <a:pt x="190" y="85"/>
                  <a:pt x="190" y="85"/>
                </a:cubicBezTo>
                <a:cubicBezTo>
                  <a:pt x="194" y="84"/>
                  <a:pt x="194" y="84"/>
                  <a:pt x="194" y="84"/>
                </a:cubicBezTo>
                <a:cubicBezTo>
                  <a:pt x="198" y="83"/>
                  <a:pt x="198" y="83"/>
                  <a:pt x="198" y="83"/>
                </a:cubicBezTo>
                <a:cubicBezTo>
                  <a:pt x="202" y="81"/>
                  <a:pt x="202" y="81"/>
                  <a:pt x="202" y="81"/>
                </a:cubicBezTo>
                <a:cubicBezTo>
                  <a:pt x="206" y="80"/>
                  <a:pt x="206" y="80"/>
                  <a:pt x="206" y="80"/>
                </a:cubicBezTo>
                <a:cubicBezTo>
                  <a:pt x="210" y="80"/>
                  <a:pt x="210" y="80"/>
                  <a:pt x="210" y="80"/>
                </a:cubicBezTo>
                <a:cubicBezTo>
                  <a:pt x="215" y="79"/>
                  <a:pt x="215" y="79"/>
                  <a:pt x="215" y="79"/>
                </a:cubicBezTo>
                <a:cubicBezTo>
                  <a:pt x="219" y="78"/>
                  <a:pt x="219" y="78"/>
                  <a:pt x="219" y="78"/>
                </a:cubicBezTo>
                <a:cubicBezTo>
                  <a:pt x="223" y="81"/>
                  <a:pt x="223" y="81"/>
                  <a:pt x="223" y="81"/>
                </a:cubicBezTo>
                <a:cubicBezTo>
                  <a:pt x="228" y="83"/>
                  <a:pt x="228" y="83"/>
                  <a:pt x="228" y="83"/>
                </a:cubicBezTo>
                <a:cubicBezTo>
                  <a:pt x="232" y="83"/>
                  <a:pt x="232" y="83"/>
                  <a:pt x="232" y="83"/>
                </a:cubicBezTo>
                <a:cubicBezTo>
                  <a:pt x="237" y="83"/>
                  <a:pt x="237" y="83"/>
                  <a:pt x="237" y="83"/>
                </a:cubicBezTo>
                <a:cubicBezTo>
                  <a:pt x="241" y="83"/>
                  <a:pt x="241" y="83"/>
                  <a:pt x="241" y="83"/>
                </a:cubicBezTo>
                <a:cubicBezTo>
                  <a:pt x="246" y="81"/>
                  <a:pt x="246" y="81"/>
                  <a:pt x="246" y="81"/>
                </a:cubicBezTo>
                <a:cubicBezTo>
                  <a:pt x="250" y="80"/>
                  <a:pt x="250" y="80"/>
                  <a:pt x="250" y="80"/>
                </a:cubicBezTo>
                <a:cubicBezTo>
                  <a:pt x="255" y="80"/>
                  <a:pt x="255" y="80"/>
                  <a:pt x="255" y="80"/>
                </a:cubicBezTo>
                <a:cubicBezTo>
                  <a:pt x="259" y="80"/>
                  <a:pt x="259" y="80"/>
                  <a:pt x="259" y="80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68" y="82"/>
                  <a:pt x="268" y="82"/>
                  <a:pt x="268" y="82"/>
                </a:cubicBezTo>
                <a:cubicBezTo>
                  <a:pt x="272" y="83"/>
                  <a:pt x="272" y="83"/>
                  <a:pt x="272" y="83"/>
                </a:cubicBezTo>
                <a:cubicBezTo>
                  <a:pt x="277" y="85"/>
                  <a:pt x="277" y="85"/>
                  <a:pt x="277" y="85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5" y="88"/>
                  <a:pt x="285" y="88"/>
                  <a:pt x="285" y="88"/>
                </a:cubicBezTo>
                <a:cubicBezTo>
                  <a:pt x="289" y="90"/>
                  <a:pt x="289" y="90"/>
                  <a:pt x="289" y="90"/>
                </a:cubicBezTo>
                <a:cubicBezTo>
                  <a:pt x="293" y="93"/>
                  <a:pt x="293" y="93"/>
                  <a:pt x="293" y="93"/>
                </a:cubicBezTo>
                <a:cubicBezTo>
                  <a:pt x="297" y="95"/>
                  <a:pt x="297" y="95"/>
                  <a:pt x="297" y="95"/>
                </a:cubicBezTo>
                <a:cubicBezTo>
                  <a:pt x="300" y="97"/>
                  <a:pt x="300" y="97"/>
                  <a:pt x="300" y="97"/>
                </a:cubicBezTo>
                <a:cubicBezTo>
                  <a:pt x="301" y="99"/>
                  <a:pt x="301" y="99"/>
                  <a:pt x="301" y="99"/>
                </a:cubicBezTo>
                <a:cubicBezTo>
                  <a:pt x="303" y="100"/>
                  <a:pt x="303" y="100"/>
                  <a:pt x="303" y="100"/>
                </a:cubicBezTo>
                <a:cubicBezTo>
                  <a:pt x="306" y="102"/>
                  <a:pt x="306" y="102"/>
                  <a:pt x="306" y="102"/>
                </a:cubicBezTo>
                <a:cubicBezTo>
                  <a:pt x="309" y="105"/>
                  <a:pt x="309" y="105"/>
                  <a:pt x="309" y="105"/>
                </a:cubicBezTo>
                <a:cubicBezTo>
                  <a:pt x="311" y="107"/>
                  <a:pt x="311" y="107"/>
                  <a:pt x="311" y="107"/>
                </a:cubicBezTo>
                <a:cubicBezTo>
                  <a:pt x="314" y="110"/>
                  <a:pt x="314" y="110"/>
                  <a:pt x="314" y="110"/>
                </a:cubicBezTo>
                <a:cubicBezTo>
                  <a:pt x="316" y="113"/>
                  <a:pt x="316" y="113"/>
                  <a:pt x="316" y="113"/>
                </a:cubicBezTo>
                <a:cubicBezTo>
                  <a:pt x="318" y="116"/>
                  <a:pt x="318" y="116"/>
                  <a:pt x="318" y="116"/>
                </a:cubicBezTo>
                <a:cubicBezTo>
                  <a:pt x="320" y="119"/>
                  <a:pt x="320" y="119"/>
                  <a:pt x="320" y="119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3" y="124"/>
                  <a:pt x="323" y="124"/>
                  <a:pt x="323" y="124"/>
                </a:cubicBezTo>
                <a:cubicBezTo>
                  <a:pt x="325" y="127"/>
                  <a:pt x="325" y="127"/>
                  <a:pt x="325" y="127"/>
                </a:cubicBezTo>
                <a:cubicBezTo>
                  <a:pt x="327" y="133"/>
                  <a:pt x="327" y="133"/>
                  <a:pt x="327" y="133"/>
                </a:cubicBezTo>
                <a:cubicBezTo>
                  <a:pt x="328" y="136"/>
                  <a:pt x="328" y="136"/>
                  <a:pt x="328" y="136"/>
                </a:cubicBezTo>
                <a:cubicBezTo>
                  <a:pt x="329" y="139"/>
                  <a:pt x="329" y="139"/>
                  <a:pt x="329" y="139"/>
                </a:cubicBezTo>
                <a:cubicBezTo>
                  <a:pt x="330" y="142"/>
                  <a:pt x="330" y="142"/>
                  <a:pt x="330" y="142"/>
                </a:cubicBezTo>
                <a:cubicBezTo>
                  <a:pt x="331" y="144"/>
                  <a:pt x="331" y="144"/>
                  <a:pt x="331" y="144"/>
                </a:cubicBezTo>
                <a:cubicBezTo>
                  <a:pt x="332" y="147"/>
                  <a:pt x="332" y="147"/>
                  <a:pt x="332" y="147"/>
                </a:cubicBezTo>
                <a:cubicBezTo>
                  <a:pt x="333" y="150"/>
                  <a:pt x="333" y="150"/>
                  <a:pt x="333" y="150"/>
                </a:cubicBezTo>
                <a:cubicBezTo>
                  <a:pt x="334" y="155"/>
                  <a:pt x="334" y="155"/>
                  <a:pt x="334" y="155"/>
                </a:cubicBezTo>
                <a:cubicBezTo>
                  <a:pt x="335" y="159"/>
                  <a:pt x="335" y="159"/>
                  <a:pt x="335" y="159"/>
                </a:cubicBezTo>
                <a:cubicBezTo>
                  <a:pt x="336" y="164"/>
                  <a:pt x="336" y="164"/>
                  <a:pt x="336" y="164"/>
                </a:cubicBezTo>
                <a:cubicBezTo>
                  <a:pt x="336" y="167"/>
                  <a:pt x="336" y="167"/>
                  <a:pt x="336" y="167"/>
                </a:cubicBezTo>
                <a:cubicBezTo>
                  <a:pt x="337" y="172"/>
                  <a:pt x="337" y="172"/>
                  <a:pt x="337" y="172"/>
                </a:cubicBezTo>
                <a:cubicBezTo>
                  <a:pt x="337" y="173"/>
                  <a:pt x="337" y="173"/>
                  <a:pt x="337" y="173"/>
                </a:cubicBezTo>
                <a:cubicBezTo>
                  <a:pt x="338" y="174"/>
                  <a:pt x="338" y="174"/>
                  <a:pt x="338" y="174"/>
                </a:cubicBezTo>
                <a:cubicBezTo>
                  <a:pt x="339" y="177"/>
                  <a:pt x="339" y="177"/>
                  <a:pt x="339" y="177"/>
                </a:cubicBezTo>
                <a:cubicBezTo>
                  <a:pt x="340" y="179"/>
                  <a:pt x="340" y="179"/>
                  <a:pt x="340" y="179"/>
                </a:cubicBezTo>
                <a:cubicBezTo>
                  <a:pt x="341" y="181"/>
                  <a:pt x="341" y="181"/>
                  <a:pt x="341" y="181"/>
                </a:cubicBezTo>
                <a:cubicBezTo>
                  <a:pt x="343" y="183"/>
                  <a:pt x="343" y="183"/>
                  <a:pt x="343" y="183"/>
                </a:cubicBezTo>
                <a:cubicBezTo>
                  <a:pt x="344" y="185"/>
                  <a:pt x="344" y="185"/>
                  <a:pt x="344" y="185"/>
                </a:cubicBezTo>
                <a:cubicBezTo>
                  <a:pt x="344" y="188"/>
                  <a:pt x="344" y="188"/>
                  <a:pt x="344" y="188"/>
                </a:cubicBezTo>
                <a:cubicBezTo>
                  <a:pt x="345" y="191"/>
                  <a:pt x="345" y="191"/>
                  <a:pt x="345" y="191"/>
                </a:cubicBezTo>
                <a:cubicBezTo>
                  <a:pt x="346" y="194"/>
                  <a:pt x="346" y="194"/>
                  <a:pt x="346" y="194"/>
                </a:cubicBezTo>
                <a:cubicBezTo>
                  <a:pt x="340" y="195"/>
                  <a:pt x="340" y="195"/>
                  <a:pt x="340" y="195"/>
                </a:cubicBezTo>
                <a:cubicBezTo>
                  <a:pt x="334" y="197"/>
                  <a:pt x="334" y="197"/>
                  <a:pt x="334" y="197"/>
                </a:cubicBezTo>
                <a:cubicBezTo>
                  <a:pt x="334" y="198"/>
                  <a:pt x="334" y="198"/>
                  <a:pt x="334" y="198"/>
                </a:cubicBezTo>
                <a:cubicBezTo>
                  <a:pt x="334" y="200"/>
                  <a:pt x="334" y="200"/>
                  <a:pt x="334" y="200"/>
                </a:cubicBezTo>
                <a:cubicBezTo>
                  <a:pt x="334" y="202"/>
                  <a:pt x="334" y="202"/>
                  <a:pt x="334" y="202"/>
                </a:cubicBezTo>
                <a:cubicBezTo>
                  <a:pt x="339" y="203"/>
                  <a:pt x="339" y="203"/>
                  <a:pt x="339" y="203"/>
                </a:cubicBezTo>
                <a:cubicBezTo>
                  <a:pt x="342" y="207"/>
                  <a:pt x="342" y="207"/>
                  <a:pt x="342" y="207"/>
                </a:cubicBezTo>
                <a:cubicBezTo>
                  <a:pt x="337" y="209"/>
                  <a:pt x="337" y="209"/>
                  <a:pt x="337" y="209"/>
                </a:cubicBezTo>
                <a:cubicBezTo>
                  <a:pt x="334" y="211"/>
                  <a:pt x="334" y="211"/>
                  <a:pt x="334" y="211"/>
                </a:cubicBezTo>
                <a:cubicBezTo>
                  <a:pt x="334" y="211"/>
                  <a:pt x="334" y="211"/>
                  <a:pt x="334" y="211"/>
                </a:cubicBezTo>
                <a:cubicBezTo>
                  <a:pt x="339" y="212"/>
                  <a:pt x="339" y="212"/>
                  <a:pt x="339" y="212"/>
                </a:cubicBezTo>
                <a:cubicBezTo>
                  <a:pt x="342" y="213"/>
                  <a:pt x="342" y="213"/>
                  <a:pt x="342" y="213"/>
                </a:cubicBezTo>
                <a:cubicBezTo>
                  <a:pt x="347" y="219"/>
                  <a:pt x="347" y="219"/>
                  <a:pt x="347" y="219"/>
                </a:cubicBezTo>
                <a:cubicBezTo>
                  <a:pt x="351" y="223"/>
                  <a:pt x="351" y="223"/>
                  <a:pt x="351" y="223"/>
                </a:cubicBezTo>
                <a:cubicBezTo>
                  <a:pt x="353" y="226"/>
                  <a:pt x="353" y="226"/>
                  <a:pt x="353" y="226"/>
                </a:cubicBezTo>
                <a:cubicBezTo>
                  <a:pt x="355" y="230"/>
                  <a:pt x="355" y="230"/>
                  <a:pt x="355" y="230"/>
                </a:cubicBezTo>
                <a:cubicBezTo>
                  <a:pt x="357" y="233"/>
                  <a:pt x="357" y="233"/>
                  <a:pt x="357" y="233"/>
                </a:cubicBezTo>
                <a:cubicBezTo>
                  <a:pt x="359" y="237"/>
                  <a:pt x="359" y="237"/>
                  <a:pt x="359" y="237"/>
                </a:cubicBezTo>
                <a:cubicBezTo>
                  <a:pt x="361" y="241"/>
                  <a:pt x="361" y="241"/>
                  <a:pt x="361" y="241"/>
                </a:cubicBezTo>
                <a:cubicBezTo>
                  <a:pt x="363" y="246"/>
                  <a:pt x="363" y="246"/>
                  <a:pt x="363" y="246"/>
                </a:cubicBezTo>
                <a:cubicBezTo>
                  <a:pt x="364" y="249"/>
                  <a:pt x="364" y="249"/>
                  <a:pt x="364" y="249"/>
                </a:cubicBezTo>
                <a:cubicBezTo>
                  <a:pt x="366" y="252"/>
                  <a:pt x="366" y="252"/>
                  <a:pt x="366" y="252"/>
                </a:cubicBezTo>
                <a:cubicBezTo>
                  <a:pt x="367" y="255"/>
                  <a:pt x="367" y="255"/>
                  <a:pt x="367" y="255"/>
                </a:cubicBezTo>
                <a:cubicBezTo>
                  <a:pt x="368" y="257"/>
                  <a:pt x="368" y="257"/>
                  <a:pt x="368" y="257"/>
                </a:cubicBezTo>
                <a:cubicBezTo>
                  <a:pt x="368" y="260"/>
                  <a:pt x="368" y="260"/>
                  <a:pt x="368" y="260"/>
                </a:cubicBezTo>
                <a:cubicBezTo>
                  <a:pt x="369" y="263"/>
                  <a:pt x="369" y="263"/>
                  <a:pt x="369" y="263"/>
                </a:cubicBezTo>
                <a:cubicBezTo>
                  <a:pt x="370" y="268"/>
                  <a:pt x="370" y="268"/>
                  <a:pt x="370" y="268"/>
                </a:cubicBezTo>
                <a:cubicBezTo>
                  <a:pt x="364" y="274"/>
                  <a:pt x="364" y="274"/>
                  <a:pt x="364" y="274"/>
                </a:cubicBezTo>
                <a:cubicBezTo>
                  <a:pt x="358" y="278"/>
                  <a:pt x="358" y="278"/>
                  <a:pt x="358" y="278"/>
                </a:cubicBezTo>
                <a:lnTo>
                  <a:pt x="358" y="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n-ea"/>
            </a:endParaRPr>
          </a:p>
        </p:txBody>
      </p:sp>
      <p:sp>
        <p:nvSpPr>
          <p:cNvPr id="109" name="Freeform 45"/>
          <p:cNvSpPr>
            <a:spLocks noEditPoints="1"/>
          </p:cNvSpPr>
          <p:nvPr/>
        </p:nvSpPr>
        <p:spPr bwMode="auto">
          <a:xfrm>
            <a:off x="8572234" y="4695517"/>
            <a:ext cx="1234407" cy="1236333"/>
          </a:xfrm>
          <a:custGeom>
            <a:avLst/>
            <a:gdLst>
              <a:gd name="T0" fmla="*/ 226 w 451"/>
              <a:gd name="T1" fmla="*/ 0 h 452"/>
              <a:gd name="T2" fmla="*/ 0 w 451"/>
              <a:gd name="T3" fmla="*/ 226 h 452"/>
              <a:gd name="T4" fmla="*/ 226 w 451"/>
              <a:gd name="T5" fmla="*/ 452 h 452"/>
              <a:gd name="T6" fmla="*/ 451 w 451"/>
              <a:gd name="T7" fmla="*/ 226 h 452"/>
              <a:gd name="T8" fmla="*/ 226 w 451"/>
              <a:gd name="T9" fmla="*/ 0 h 452"/>
              <a:gd name="T10" fmla="*/ 84 w 451"/>
              <a:gd name="T11" fmla="*/ 367 h 452"/>
              <a:gd name="T12" fmla="*/ 77 w 451"/>
              <a:gd name="T13" fmla="*/ 375 h 452"/>
              <a:gd name="T14" fmla="*/ 76 w 451"/>
              <a:gd name="T15" fmla="*/ 375 h 452"/>
              <a:gd name="T16" fmla="*/ 69 w 451"/>
              <a:gd name="T17" fmla="*/ 369 h 452"/>
              <a:gd name="T18" fmla="*/ 103 w 451"/>
              <a:gd name="T19" fmla="*/ 226 h 452"/>
              <a:gd name="T20" fmla="*/ 123 w 451"/>
              <a:gd name="T21" fmla="*/ 201 h 452"/>
              <a:gd name="T22" fmla="*/ 120 w 451"/>
              <a:gd name="T23" fmla="*/ 189 h 452"/>
              <a:gd name="T24" fmla="*/ 150 w 451"/>
              <a:gd name="T25" fmla="*/ 160 h 452"/>
              <a:gd name="T26" fmla="*/ 180 w 451"/>
              <a:gd name="T27" fmla="*/ 189 h 452"/>
              <a:gd name="T28" fmla="*/ 150 w 451"/>
              <a:gd name="T29" fmla="*/ 219 h 452"/>
              <a:gd name="T30" fmla="*/ 133 w 451"/>
              <a:gd name="T31" fmla="*/ 214 h 452"/>
              <a:gd name="T32" fmla="*/ 116 w 451"/>
              <a:gd name="T33" fmla="*/ 236 h 452"/>
              <a:gd name="T34" fmla="*/ 84 w 451"/>
              <a:gd name="T35" fmla="*/ 367 h 452"/>
              <a:gd name="T36" fmla="*/ 149 w 451"/>
              <a:gd name="T37" fmla="*/ 281 h 452"/>
              <a:gd name="T38" fmla="*/ 129 w 451"/>
              <a:gd name="T39" fmla="*/ 278 h 452"/>
              <a:gd name="T40" fmla="*/ 123 w 451"/>
              <a:gd name="T41" fmla="*/ 269 h 452"/>
              <a:gd name="T42" fmla="*/ 132 w 451"/>
              <a:gd name="T43" fmla="*/ 263 h 452"/>
              <a:gd name="T44" fmla="*/ 149 w 451"/>
              <a:gd name="T45" fmla="*/ 265 h 452"/>
              <a:gd name="T46" fmla="*/ 222 w 451"/>
              <a:gd name="T47" fmla="*/ 191 h 452"/>
              <a:gd name="T48" fmla="*/ 149 w 451"/>
              <a:gd name="T49" fmla="*/ 118 h 452"/>
              <a:gd name="T50" fmla="*/ 75 w 451"/>
              <a:gd name="T51" fmla="*/ 191 h 452"/>
              <a:gd name="T52" fmla="*/ 83 w 451"/>
              <a:gd name="T53" fmla="*/ 225 h 452"/>
              <a:gd name="T54" fmla="*/ 80 w 451"/>
              <a:gd name="T55" fmla="*/ 235 h 452"/>
              <a:gd name="T56" fmla="*/ 69 w 451"/>
              <a:gd name="T57" fmla="*/ 232 h 452"/>
              <a:gd name="T58" fmla="*/ 59 w 451"/>
              <a:gd name="T59" fmla="*/ 191 h 452"/>
              <a:gd name="T60" fmla="*/ 149 w 451"/>
              <a:gd name="T61" fmla="*/ 102 h 452"/>
              <a:gd name="T62" fmla="*/ 238 w 451"/>
              <a:gd name="T63" fmla="*/ 191 h 452"/>
              <a:gd name="T64" fmla="*/ 149 w 451"/>
              <a:gd name="T65" fmla="*/ 281 h 452"/>
              <a:gd name="T66" fmla="*/ 315 w 451"/>
              <a:gd name="T67" fmla="*/ 177 h 452"/>
              <a:gd name="T68" fmla="*/ 292 w 451"/>
              <a:gd name="T69" fmla="*/ 172 h 452"/>
              <a:gd name="T70" fmla="*/ 268 w 451"/>
              <a:gd name="T71" fmla="*/ 104 h 452"/>
              <a:gd name="T72" fmla="*/ 336 w 451"/>
              <a:gd name="T73" fmla="*/ 80 h 452"/>
              <a:gd name="T74" fmla="*/ 360 w 451"/>
              <a:gd name="T75" fmla="*/ 147 h 452"/>
              <a:gd name="T76" fmla="*/ 354 w 451"/>
              <a:gd name="T77" fmla="*/ 157 h 452"/>
              <a:gd name="T78" fmla="*/ 347 w 451"/>
              <a:gd name="T79" fmla="*/ 158 h 452"/>
              <a:gd name="T80" fmla="*/ 347 w 451"/>
              <a:gd name="T81" fmla="*/ 152 h 452"/>
              <a:gd name="T82" fmla="*/ 352 w 451"/>
              <a:gd name="T83" fmla="*/ 144 h 452"/>
              <a:gd name="T84" fmla="*/ 332 w 451"/>
              <a:gd name="T85" fmla="*/ 88 h 452"/>
              <a:gd name="T86" fmla="*/ 276 w 451"/>
              <a:gd name="T87" fmla="*/ 108 h 452"/>
              <a:gd name="T88" fmla="*/ 296 w 451"/>
              <a:gd name="T89" fmla="*/ 163 h 452"/>
              <a:gd name="T90" fmla="*/ 315 w 451"/>
              <a:gd name="T91" fmla="*/ 167 h 452"/>
              <a:gd name="T92" fmla="*/ 320 w 451"/>
              <a:gd name="T93" fmla="*/ 172 h 452"/>
              <a:gd name="T94" fmla="*/ 315 w 451"/>
              <a:gd name="T95" fmla="*/ 177 h 452"/>
              <a:gd name="T96" fmla="*/ 386 w 451"/>
              <a:gd name="T97" fmla="*/ 210 h 452"/>
              <a:gd name="T98" fmla="*/ 321 w 451"/>
              <a:gd name="T99" fmla="*/ 158 h 452"/>
              <a:gd name="T100" fmla="*/ 313 w 451"/>
              <a:gd name="T101" fmla="*/ 141 h 452"/>
              <a:gd name="T102" fmla="*/ 306 w 451"/>
              <a:gd name="T103" fmla="*/ 140 h 452"/>
              <a:gd name="T104" fmla="*/ 298 w 451"/>
              <a:gd name="T105" fmla="*/ 117 h 452"/>
              <a:gd name="T106" fmla="*/ 321 w 451"/>
              <a:gd name="T107" fmla="*/ 109 h 452"/>
              <a:gd name="T108" fmla="*/ 329 w 451"/>
              <a:gd name="T109" fmla="*/ 132 h 452"/>
              <a:gd name="T110" fmla="*/ 322 w 451"/>
              <a:gd name="T111" fmla="*/ 139 h 452"/>
              <a:gd name="T112" fmla="*/ 329 w 451"/>
              <a:gd name="T113" fmla="*/ 154 h 452"/>
              <a:gd name="T114" fmla="*/ 389 w 451"/>
              <a:gd name="T115" fmla="*/ 202 h 452"/>
              <a:gd name="T116" fmla="*/ 392 w 451"/>
              <a:gd name="T117" fmla="*/ 208 h 452"/>
              <a:gd name="T118" fmla="*/ 391 w 451"/>
              <a:gd name="T119" fmla="*/ 208 h 452"/>
              <a:gd name="T120" fmla="*/ 386 w 451"/>
              <a:gd name="T121" fmla="*/ 210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51" h="452">
                <a:moveTo>
                  <a:pt x="226" y="0"/>
                </a:moveTo>
                <a:cubicBezTo>
                  <a:pt x="101" y="0"/>
                  <a:pt x="0" y="101"/>
                  <a:pt x="0" y="226"/>
                </a:cubicBezTo>
                <a:cubicBezTo>
                  <a:pt x="0" y="351"/>
                  <a:pt x="101" y="452"/>
                  <a:pt x="226" y="452"/>
                </a:cubicBezTo>
                <a:cubicBezTo>
                  <a:pt x="350" y="452"/>
                  <a:pt x="451" y="351"/>
                  <a:pt x="451" y="226"/>
                </a:cubicBezTo>
                <a:cubicBezTo>
                  <a:pt x="451" y="101"/>
                  <a:pt x="350" y="0"/>
                  <a:pt x="226" y="0"/>
                </a:cubicBezTo>
                <a:close/>
                <a:moveTo>
                  <a:pt x="84" y="367"/>
                </a:moveTo>
                <a:cubicBezTo>
                  <a:pt x="85" y="372"/>
                  <a:pt x="82" y="375"/>
                  <a:pt x="77" y="375"/>
                </a:cubicBezTo>
                <a:cubicBezTo>
                  <a:pt x="76" y="375"/>
                  <a:pt x="76" y="375"/>
                  <a:pt x="76" y="375"/>
                </a:cubicBezTo>
                <a:cubicBezTo>
                  <a:pt x="72" y="375"/>
                  <a:pt x="69" y="373"/>
                  <a:pt x="69" y="369"/>
                </a:cubicBezTo>
                <a:cubicBezTo>
                  <a:pt x="62" y="301"/>
                  <a:pt x="84" y="254"/>
                  <a:pt x="103" y="226"/>
                </a:cubicBezTo>
                <a:cubicBezTo>
                  <a:pt x="110" y="216"/>
                  <a:pt x="117" y="208"/>
                  <a:pt x="123" y="201"/>
                </a:cubicBezTo>
                <a:cubicBezTo>
                  <a:pt x="121" y="197"/>
                  <a:pt x="120" y="194"/>
                  <a:pt x="120" y="189"/>
                </a:cubicBezTo>
                <a:cubicBezTo>
                  <a:pt x="120" y="173"/>
                  <a:pt x="134" y="160"/>
                  <a:pt x="150" y="160"/>
                </a:cubicBezTo>
                <a:cubicBezTo>
                  <a:pt x="167" y="160"/>
                  <a:pt x="180" y="173"/>
                  <a:pt x="180" y="189"/>
                </a:cubicBezTo>
                <a:cubicBezTo>
                  <a:pt x="180" y="206"/>
                  <a:pt x="167" y="219"/>
                  <a:pt x="150" y="219"/>
                </a:cubicBezTo>
                <a:cubicBezTo>
                  <a:pt x="144" y="219"/>
                  <a:pt x="138" y="217"/>
                  <a:pt x="133" y="214"/>
                </a:cubicBezTo>
                <a:cubicBezTo>
                  <a:pt x="128" y="220"/>
                  <a:pt x="121" y="227"/>
                  <a:pt x="116" y="236"/>
                </a:cubicBezTo>
                <a:cubicBezTo>
                  <a:pt x="90" y="273"/>
                  <a:pt x="80" y="317"/>
                  <a:pt x="84" y="367"/>
                </a:cubicBezTo>
                <a:close/>
                <a:moveTo>
                  <a:pt x="149" y="281"/>
                </a:moveTo>
                <a:cubicBezTo>
                  <a:pt x="142" y="281"/>
                  <a:pt x="135" y="280"/>
                  <a:pt x="129" y="278"/>
                </a:cubicBezTo>
                <a:cubicBezTo>
                  <a:pt x="124" y="277"/>
                  <a:pt x="122" y="273"/>
                  <a:pt x="123" y="269"/>
                </a:cubicBezTo>
                <a:cubicBezTo>
                  <a:pt x="124" y="265"/>
                  <a:pt x="128" y="262"/>
                  <a:pt x="132" y="263"/>
                </a:cubicBezTo>
                <a:cubicBezTo>
                  <a:pt x="138" y="264"/>
                  <a:pt x="143" y="265"/>
                  <a:pt x="149" y="265"/>
                </a:cubicBezTo>
                <a:cubicBezTo>
                  <a:pt x="189" y="265"/>
                  <a:pt x="222" y="232"/>
                  <a:pt x="222" y="191"/>
                </a:cubicBezTo>
                <a:cubicBezTo>
                  <a:pt x="222" y="151"/>
                  <a:pt x="189" y="118"/>
                  <a:pt x="149" y="118"/>
                </a:cubicBezTo>
                <a:cubicBezTo>
                  <a:pt x="108" y="118"/>
                  <a:pt x="75" y="151"/>
                  <a:pt x="75" y="191"/>
                </a:cubicBezTo>
                <a:cubicBezTo>
                  <a:pt x="75" y="203"/>
                  <a:pt x="78" y="214"/>
                  <a:pt x="83" y="225"/>
                </a:cubicBezTo>
                <a:cubicBezTo>
                  <a:pt x="85" y="229"/>
                  <a:pt x="84" y="233"/>
                  <a:pt x="80" y="235"/>
                </a:cubicBezTo>
                <a:cubicBezTo>
                  <a:pt x="76" y="237"/>
                  <a:pt x="71" y="236"/>
                  <a:pt x="69" y="232"/>
                </a:cubicBezTo>
                <a:cubicBezTo>
                  <a:pt x="63" y="219"/>
                  <a:pt x="59" y="205"/>
                  <a:pt x="59" y="191"/>
                </a:cubicBezTo>
                <a:cubicBezTo>
                  <a:pt x="59" y="142"/>
                  <a:pt x="99" y="102"/>
                  <a:pt x="149" y="102"/>
                </a:cubicBezTo>
                <a:cubicBezTo>
                  <a:pt x="198" y="102"/>
                  <a:pt x="238" y="142"/>
                  <a:pt x="238" y="191"/>
                </a:cubicBezTo>
                <a:cubicBezTo>
                  <a:pt x="238" y="240"/>
                  <a:pt x="198" y="281"/>
                  <a:pt x="149" y="281"/>
                </a:cubicBezTo>
                <a:close/>
                <a:moveTo>
                  <a:pt x="315" y="177"/>
                </a:moveTo>
                <a:cubicBezTo>
                  <a:pt x="307" y="177"/>
                  <a:pt x="299" y="175"/>
                  <a:pt x="292" y="172"/>
                </a:cubicBezTo>
                <a:cubicBezTo>
                  <a:pt x="267" y="160"/>
                  <a:pt x="256" y="129"/>
                  <a:pt x="268" y="104"/>
                </a:cubicBezTo>
                <a:cubicBezTo>
                  <a:pt x="280" y="79"/>
                  <a:pt x="310" y="68"/>
                  <a:pt x="336" y="80"/>
                </a:cubicBezTo>
                <a:cubicBezTo>
                  <a:pt x="361" y="92"/>
                  <a:pt x="372" y="122"/>
                  <a:pt x="360" y="147"/>
                </a:cubicBezTo>
                <a:cubicBezTo>
                  <a:pt x="358" y="151"/>
                  <a:pt x="356" y="154"/>
                  <a:pt x="354" y="157"/>
                </a:cubicBezTo>
                <a:cubicBezTo>
                  <a:pt x="352" y="159"/>
                  <a:pt x="349" y="160"/>
                  <a:pt x="347" y="158"/>
                </a:cubicBezTo>
                <a:cubicBezTo>
                  <a:pt x="345" y="156"/>
                  <a:pt x="345" y="154"/>
                  <a:pt x="347" y="152"/>
                </a:cubicBezTo>
                <a:cubicBezTo>
                  <a:pt x="349" y="149"/>
                  <a:pt x="350" y="146"/>
                  <a:pt x="352" y="144"/>
                </a:cubicBezTo>
                <a:cubicBezTo>
                  <a:pt x="361" y="123"/>
                  <a:pt x="353" y="98"/>
                  <a:pt x="332" y="88"/>
                </a:cubicBezTo>
                <a:cubicBezTo>
                  <a:pt x="311" y="78"/>
                  <a:pt x="286" y="87"/>
                  <a:pt x="276" y="108"/>
                </a:cubicBezTo>
                <a:cubicBezTo>
                  <a:pt x="266" y="129"/>
                  <a:pt x="275" y="154"/>
                  <a:pt x="296" y="163"/>
                </a:cubicBezTo>
                <a:cubicBezTo>
                  <a:pt x="302" y="166"/>
                  <a:pt x="309" y="168"/>
                  <a:pt x="315" y="167"/>
                </a:cubicBezTo>
                <a:cubicBezTo>
                  <a:pt x="318" y="167"/>
                  <a:pt x="320" y="169"/>
                  <a:pt x="320" y="172"/>
                </a:cubicBezTo>
                <a:cubicBezTo>
                  <a:pt x="320" y="174"/>
                  <a:pt x="318" y="176"/>
                  <a:pt x="315" y="177"/>
                </a:cubicBezTo>
                <a:close/>
                <a:moveTo>
                  <a:pt x="386" y="210"/>
                </a:moveTo>
                <a:cubicBezTo>
                  <a:pt x="350" y="197"/>
                  <a:pt x="331" y="175"/>
                  <a:pt x="321" y="158"/>
                </a:cubicBezTo>
                <a:cubicBezTo>
                  <a:pt x="317" y="152"/>
                  <a:pt x="315" y="146"/>
                  <a:pt x="313" y="141"/>
                </a:cubicBezTo>
                <a:cubicBezTo>
                  <a:pt x="311" y="141"/>
                  <a:pt x="308" y="141"/>
                  <a:pt x="306" y="140"/>
                </a:cubicBezTo>
                <a:cubicBezTo>
                  <a:pt x="298" y="136"/>
                  <a:pt x="294" y="126"/>
                  <a:pt x="298" y="117"/>
                </a:cubicBezTo>
                <a:cubicBezTo>
                  <a:pt x="302" y="109"/>
                  <a:pt x="312" y="105"/>
                  <a:pt x="321" y="109"/>
                </a:cubicBezTo>
                <a:cubicBezTo>
                  <a:pt x="329" y="113"/>
                  <a:pt x="332" y="123"/>
                  <a:pt x="329" y="132"/>
                </a:cubicBezTo>
                <a:cubicBezTo>
                  <a:pt x="327" y="135"/>
                  <a:pt x="325" y="138"/>
                  <a:pt x="322" y="139"/>
                </a:cubicBezTo>
                <a:cubicBezTo>
                  <a:pt x="323" y="144"/>
                  <a:pt x="326" y="148"/>
                  <a:pt x="329" y="154"/>
                </a:cubicBezTo>
                <a:cubicBezTo>
                  <a:pt x="342" y="176"/>
                  <a:pt x="362" y="192"/>
                  <a:pt x="389" y="202"/>
                </a:cubicBezTo>
                <a:cubicBezTo>
                  <a:pt x="391" y="203"/>
                  <a:pt x="392" y="205"/>
                  <a:pt x="392" y="208"/>
                </a:cubicBezTo>
                <a:cubicBezTo>
                  <a:pt x="392" y="208"/>
                  <a:pt x="391" y="208"/>
                  <a:pt x="391" y="208"/>
                </a:cubicBezTo>
                <a:cubicBezTo>
                  <a:pt x="390" y="210"/>
                  <a:pt x="388" y="211"/>
                  <a:pt x="386" y="21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n-ea"/>
            </a:endParaRPr>
          </a:p>
        </p:txBody>
      </p:sp>
      <p:grpSp>
        <p:nvGrpSpPr>
          <p:cNvPr id="110" name="组合 109"/>
          <p:cNvGrpSpPr/>
          <p:nvPr/>
        </p:nvGrpSpPr>
        <p:grpSpPr>
          <a:xfrm>
            <a:off x="14126855" y="3950722"/>
            <a:ext cx="1361297" cy="1363490"/>
            <a:chOff x="10034414" y="-3616830"/>
            <a:chExt cx="755584" cy="756801"/>
          </a:xfrm>
          <a:solidFill>
            <a:schemeClr val="accent2"/>
          </a:solidFill>
        </p:grpSpPr>
        <p:sp>
          <p:nvSpPr>
            <p:cNvPr id="111" name="Freeform 50"/>
            <p:cNvSpPr/>
            <p:nvPr/>
          </p:nvSpPr>
          <p:spPr bwMode="auto">
            <a:xfrm>
              <a:off x="10452966" y="-3239647"/>
              <a:ext cx="48669" cy="43802"/>
            </a:xfrm>
            <a:custGeom>
              <a:avLst/>
              <a:gdLst>
                <a:gd name="T0" fmla="*/ 12 w 28"/>
                <a:gd name="T1" fmla="*/ 0 h 25"/>
                <a:gd name="T2" fmla="*/ 0 w 28"/>
                <a:gd name="T3" fmla="*/ 13 h 25"/>
                <a:gd name="T4" fmla="*/ 12 w 28"/>
                <a:gd name="T5" fmla="*/ 25 h 25"/>
                <a:gd name="T6" fmla="*/ 28 w 28"/>
                <a:gd name="T7" fmla="*/ 13 h 25"/>
                <a:gd name="T8" fmla="*/ 12 w 28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5">
                  <a:moveTo>
                    <a:pt x="12" y="0"/>
                  </a:moveTo>
                  <a:cubicBezTo>
                    <a:pt x="6" y="0"/>
                    <a:pt x="0" y="7"/>
                    <a:pt x="0" y="13"/>
                  </a:cubicBezTo>
                  <a:cubicBezTo>
                    <a:pt x="0" y="19"/>
                    <a:pt x="6" y="25"/>
                    <a:pt x="12" y="25"/>
                  </a:cubicBezTo>
                  <a:cubicBezTo>
                    <a:pt x="22" y="25"/>
                    <a:pt x="28" y="19"/>
                    <a:pt x="28" y="13"/>
                  </a:cubicBezTo>
                  <a:cubicBezTo>
                    <a:pt x="28" y="7"/>
                    <a:pt x="22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24" name="Freeform 51"/>
            <p:cNvSpPr/>
            <p:nvPr/>
          </p:nvSpPr>
          <p:spPr bwMode="auto">
            <a:xfrm>
              <a:off x="10572205" y="-3239647"/>
              <a:ext cx="48669" cy="43802"/>
            </a:xfrm>
            <a:custGeom>
              <a:avLst/>
              <a:gdLst>
                <a:gd name="T0" fmla="*/ 12 w 28"/>
                <a:gd name="T1" fmla="*/ 0 h 25"/>
                <a:gd name="T2" fmla="*/ 0 w 28"/>
                <a:gd name="T3" fmla="*/ 13 h 25"/>
                <a:gd name="T4" fmla="*/ 12 w 28"/>
                <a:gd name="T5" fmla="*/ 25 h 25"/>
                <a:gd name="T6" fmla="*/ 28 w 28"/>
                <a:gd name="T7" fmla="*/ 13 h 25"/>
                <a:gd name="T8" fmla="*/ 12 w 28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5">
                  <a:moveTo>
                    <a:pt x="12" y="0"/>
                  </a:moveTo>
                  <a:cubicBezTo>
                    <a:pt x="6" y="0"/>
                    <a:pt x="0" y="7"/>
                    <a:pt x="0" y="13"/>
                  </a:cubicBezTo>
                  <a:cubicBezTo>
                    <a:pt x="0" y="19"/>
                    <a:pt x="6" y="25"/>
                    <a:pt x="12" y="25"/>
                  </a:cubicBezTo>
                  <a:cubicBezTo>
                    <a:pt x="21" y="25"/>
                    <a:pt x="28" y="19"/>
                    <a:pt x="28" y="13"/>
                  </a:cubicBezTo>
                  <a:cubicBezTo>
                    <a:pt x="28" y="7"/>
                    <a:pt x="21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25" name="Oval 52"/>
            <p:cNvSpPr>
              <a:spLocks noChangeArrowheads="1"/>
            </p:cNvSpPr>
            <p:nvPr/>
          </p:nvSpPr>
          <p:spPr bwMode="auto">
            <a:xfrm>
              <a:off x="10221789" y="-3395386"/>
              <a:ext cx="58402" cy="5353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26" name="Oval 53"/>
            <p:cNvSpPr>
              <a:spLocks noChangeArrowheads="1"/>
            </p:cNvSpPr>
            <p:nvPr/>
          </p:nvSpPr>
          <p:spPr bwMode="auto">
            <a:xfrm>
              <a:off x="10371447" y="-3395386"/>
              <a:ext cx="59619" cy="5353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27" name="Freeform 54"/>
            <p:cNvSpPr>
              <a:spLocks noEditPoints="1"/>
            </p:cNvSpPr>
            <p:nvPr/>
          </p:nvSpPr>
          <p:spPr bwMode="auto">
            <a:xfrm>
              <a:off x="10034414" y="-3616830"/>
              <a:ext cx="755584" cy="756801"/>
            </a:xfrm>
            <a:custGeom>
              <a:avLst/>
              <a:gdLst>
                <a:gd name="T0" fmla="*/ 218 w 437"/>
                <a:gd name="T1" fmla="*/ 0 h 437"/>
                <a:gd name="T2" fmla="*/ 0 w 437"/>
                <a:gd name="T3" fmla="*/ 218 h 437"/>
                <a:gd name="T4" fmla="*/ 218 w 437"/>
                <a:gd name="T5" fmla="*/ 437 h 437"/>
                <a:gd name="T6" fmla="*/ 437 w 437"/>
                <a:gd name="T7" fmla="*/ 218 h 437"/>
                <a:gd name="T8" fmla="*/ 218 w 437"/>
                <a:gd name="T9" fmla="*/ 0 h 437"/>
                <a:gd name="T10" fmla="*/ 167 w 437"/>
                <a:gd name="T11" fmla="*/ 287 h 437"/>
                <a:gd name="T12" fmla="*/ 123 w 437"/>
                <a:gd name="T13" fmla="*/ 281 h 437"/>
                <a:gd name="T14" fmla="*/ 80 w 437"/>
                <a:gd name="T15" fmla="*/ 303 h 437"/>
                <a:gd name="T16" fmla="*/ 92 w 437"/>
                <a:gd name="T17" fmla="*/ 265 h 437"/>
                <a:gd name="T18" fmla="*/ 42 w 437"/>
                <a:gd name="T19" fmla="*/ 181 h 437"/>
                <a:gd name="T20" fmla="*/ 167 w 437"/>
                <a:gd name="T21" fmla="*/ 75 h 437"/>
                <a:gd name="T22" fmla="*/ 293 w 437"/>
                <a:gd name="T23" fmla="*/ 162 h 437"/>
                <a:gd name="T24" fmla="*/ 281 w 437"/>
                <a:gd name="T25" fmla="*/ 162 h 437"/>
                <a:gd name="T26" fmla="*/ 175 w 437"/>
                <a:gd name="T27" fmla="*/ 260 h 437"/>
                <a:gd name="T28" fmla="*/ 179 w 437"/>
                <a:gd name="T29" fmla="*/ 287 h 437"/>
                <a:gd name="T30" fmla="*/ 167 w 437"/>
                <a:gd name="T31" fmla="*/ 287 h 437"/>
                <a:gd name="T32" fmla="*/ 351 w 437"/>
                <a:gd name="T33" fmla="*/ 331 h 437"/>
                <a:gd name="T34" fmla="*/ 360 w 437"/>
                <a:gd name="T35" fmla="*/ 362 h 437"/>
                <a:gd name="T36" fmla="*/ 326 w 437"/>
                <a:gd name="T37" fmla="*/ 343 h 437"/>
                <a:gd name="T38" fmla="*/ 289 w 437"/>
                <a:gd name="T39" fmla="*/ 349 h 437"/>
                <a:gd name="T40" fmla="*/ 183 w 437"/>
                <a:gd name="T41" fmla="*/ 259 h 437"/>
                <a:gd name="T42" fmla="*/ 289 w 437"/>
                <a:gd name="T43" fmla="*/ 168 h 437"/>
                <a:gd name="T44" fmla="*/ 395 w 437"/>
                <a:gd name="T45" fmla="*/ 259 h 437"/>
                <a:gd name="T46" fmla="*/ 351 w 437"/>
                <a:gd name="T47" fmla="*/ 331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7" h="437">
                  <a:moveTo>
                    <a:pt x="218" y="0"/>
                  </a:moveTo>
                  <a:cubicBezTo>
                    <a:pt x="98" y="0"/>
                    <a:pt x="0" y="98"/>
                    <a:pt x="0" y="218"/>
                  </a:cubicBezTo>
                  <a:cubicBezTo>
                    <a:pt x="0" y="339"/>
                    <a:pt x="98" y="437"/>
                    <a:pt x="218" y="437"/>
                  </a:cubicBezTo>
                  <a:cubicBezTo>
                    <a:pt x="339" y="437"/>
                    <a:pt x="437" y="339"/>
                    <a:pt x="437" y="218"/>
                  </a:cubicBezTo>
                  <a:cubicBezTo>
                    <a:pt x="437" y="98"/>
                    <a:pt x="339" y="0"/>
                    <a:pt x="218" y="0"/>
                  </a:cubicBezTo>
                  <a:close/>
                  <a:moveTo>
                    <a:pt x="167" y="287"/>
                  </a:moveTo>
                  <a:cubicBezTo>
                    <a:pt x="151" y="287"/>
                    <a:pt x="139" y="284"/>
                    <a:pt x="123" y="281"/>
                  </a:cubicBezTo>
                  <a:cubicBezTo>
                    <a:pt x="80" y="303"/>
                    <a:pt x="80" y="303"/>
                    <a:pt x="80" y="303"/>
                  </a:cubicBezTo>
                  <a:cubicBezTo>
                    <a:pt x="92" y="265"/>
                    <a:pt x="92" y="265"/>
                    <a:pt x="92" y="265"/>
                  </a:cubicBezTo>
                  <a:cubicBezTo>
                    <a:pt x="61" y="243"/>
                    <a:pt x="42" y="215"/>
                    <a:pt x="42" y="181"/>
                  </a:cubicBezTo>
                  <a:cubicBezTo>
                    <a:pt x="42" y="122"/>
                    <a:pt x="98" y="75"/>
                    <a:pt x="167" y="75"/>
                  </a:cubicBezTo>
                  <a:cubicBezTo>
                    <a:pt x="228" y="75"/>
                    <a:pt x="282" y="112"/>
                    <a:pt x="293" y="162"/>
                  </a:cubicBezTo>
                  <a:cubicBezTo>
                    <a:pt x="289" y="162"/>
                    <a:pt x="285" y="162"/>
                    <a:pt x="281" y="162"/>
                  </a:cubicBezTo>
                  <a:cubicBezTo>
                    <a:pt x="222" y="162"/>
                    <a:pt x="175" y="206"/>
                    <a:pt x="175" y="260"/>
                  </a:cubicBezTo>
                  <a:cubicBezTo>
                    <a:pt x="175" y="269"/>
                    <a:pt x="176" y="278"/>
                    <a:pt x="179" y="287"/>
                  </a:cubicBezTo>
                  <a:cubicBezTo>
                    <a:pt x="175" y="287"/>
                    <a:pt x="171" y="287"/>
                    <a:pt x="167" y="287"/>
                  </a:cubicBezTo>
                  <a:close/>
                  <a:moveTo>
                    <a:pt x="351" y="331"/>
                  </a:moveTo>
                  <a:cubicBezTo>
                    <a:pt x="360" y="362"/>
                    <a:pt x="360" y="362"/>
                    <a:pt x="360" y="362"/>
                  </a:cubicBezTo>
                  <a:cubicBezTo>
                    <a:pt x="326" y="343"/>
                    <a:pt x="326" y="343"/>
                    <a:pt x="326" y="343"/>
                  </a:cubicBezTo>
                  <a:cubicBezTo>
                    <a:pt x="314" y="346"/>
                    <a:pt x="301" y="349"/>
                    <a:pt x="289" y="349"/>
                  </a:cubicBezTo>
                  <a:cubicBezTo>
                    <a:pt x="229" y="349"/>
                    <a:pt x="183" y="309"/>
                    <a:pt x="183" y="259"/>
                  </a:cubicBezTo>
                  <a:cubicBezTo>
                    <a:pt x="183" y="209"/>
                    <a:pt x="229" y="168"/>
                    <a:pt x="289" y="168"/>
                  </a:cubicBezTo>
                  <a:cubicBezTo>
                    <a:pt x="345" y="168"/>
                    <a:pt x="395" y="209"/>
                    <a:pt x="395" y="259"/>
                  </a:cubicBezTo>
                  <a:cubicBezTo>
                    <a:pt x="395" y="287"/>
                    <a:pt x="376" y="312"/>
                    <a:pt x="351" y="3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8" grpId="0" animBg="1"/>
      <p:bldP spid="85" grpId="0" animBg="1"/>
      <p:bldP spid="88" grpId="0" animBg="1"/>
      <p:bldP spid="89" grpId="0" animBg="1"/>
      <p:bldP spid="92" grpId="0" animBg="1"/>
      <p:bldP spid="107" grpId="0" animBg="1"/>
      <p:bldP spid="108" grpId="0" animBg="1"/>
      <p:bldP spid="112" grpId="0" animBg="1"/>
      <p:bldP spid="113" grpId="0"/>
      <p:bldP spid="298" grpId="0" animBg="1"/>
      <p:bldP spid="302" grpId="0" animBg="1"/>
      <p:bldP spid="65" grpId="0" animBg="1"/>
      <p:bldP spid="66" grpId="0"/>
      <p:bldP spid="68" grpId="0" animBg="1"/>
      <p:bldP spid="69" grpId="0"/>
      <p:bldP spid="70" grpId="0" animBg="1"/>
      <p:bldP spid="95" grpId="0" animBg="1"/>
      <p:bldP spid="106" grpId="0" animBg="1"/>
      <p:bldP spid="10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ardrop 50"/>
          <p:cNvSpPr/>
          <p:nvPr/>
        </p:nvSpPr>
        <p:spPr>
          <a:xfrm rot="13500000">
            <a:off x="6199557" y="6895638"/>
            <a:ext cx="3283869" cy="3283014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52" name="Teardrop 51"/>
          <p:cNvSpPr/>
          <p:nvPr/>
        </p:nvSpPr>
        <p:spPr>
          <a:xfrm rot="2700000">
            <a:off x="9093586" y="6895638"/>
            <a:ext cx="3283869" cy="3283014"/>
          </a:xfrm>
          <a:prstGeom prst="teardrop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53" name="Teardrop 52"/>
          <p:cNvSpPr/>
          <p:nvPr/>
        </p:nvSpPr>
        <p:spPr>
          <a:xfrm rot="2700000">
            <a:off x="11987615" y="6895638"/>
            <a:ext cx="3283869" cy="3283014"/>
          </a:xfrm>
          <a:prstGeom prst="teardrop">
            <a:avLst/>
          </a:prstGeom>
          <a:solidFill>
            <a:schemeClr val="accent3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54" name="Teardrop 53"/>
          <p:cNvSpPr/>
          <p:nvPr/>
        </p:nvSpPr>
        <p:spPr>
          <a:xfrm rot="2700000">
            <a:off x="14881645" y="6895638"/>
            <a:ext cx="3283869" cy="3283014"/>
          </a:xfrm>
          <a:prstGeom prst="teardrop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grpSp>
        <p:nvGrpSpPr>
          <p:cNvPr id="17" name="Group 16"/>
          <p:cNvGrpSpPr/>
          <p:nvPr/>
        </p:nvGrpSpPr>
        <p:grpSpPr bwMode="auto">
          <a:xfrm>
            <a:off x="1781985" y="3312491"/>
            <a:ext cx="20938475" cy="3059486"/>
            <a:chOff x="-27767" y="2273094"/>
            <a:chExt cx="9910179" cy="838435"/>
          </a:xfrm>
        </p:grpSpPr>
        <p:sp>
          <p:nvSpPr>
            <p:cNvPr id="18" name="TextBox 28"/>
            <p:cNvSpPr txBox="1">
              <a:spLocks noChangeArrowheads="1"/>
            </p:cNvSpPr>
            <p:nvPr/>
          </p:nvSpPr>
          <p:spPr bwMode="auto">
            <a:xfrm>
              <a:off x="7775" y="2823071"/>
              <a:ext cx="9874636" cy="2884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9pPr>
            </a:lstStyle>
            <a:p>
              <a:pPr algn="just" eaLnBrk="1" hangingPunct="1">
                <a:lnSpc>
                  <a:spcPct val="130000"/>
                </a:lnSpc>
              </a:pP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2400" dirty="0">
                  <a:latin typeface="+mn-ea"/>
                  <a:ea typeface="+mn-ea"/>
                  <a:cs typeface="Calibri Light" panose="020F0302020204030204"/>
                </a:rPr>
                <a:t>200</a:t>
              </a: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400" dirty="0">
                  <a:latin typeface="+mn-ea"/>
                  <a:ea typeface="+mn-ea"/>
                  <a:cs typeface="Calibri Light" panose="020F0302020204030204"/>
                </a:rPr>
                <a:t>5</a:t>
              </a: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分钟之内。此处添加详细文本描述，建议与标题相关并符合整体语言风格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Calibri Light" panose="020F030202020403020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5978" y="2273094"/>
              <a:ext cx="2323400" cy="2024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828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2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数据分析</a:t>
              </a:r>
              <a:endParaRPr lang="id-ID" sz="42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20" name="TextBox 30"/>
            <p:cNvSpPr txBox="1">
              <a:spLocks noChangeArrowheads="1"/>
            </p:cNvSpPr>
            <p:nvPr/>
          </p:nvSpPr>
          <p:spPr bwMode="auto">
            <a:xfrm>
              <a:off x="1312355" y="2442079"/>
              <a:ext cx="8570057" cy="4200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9pPr>
            </a:lstStyle>
            <a:p>
              <a:pPr algn="just" eaLnBrk="1" hangingPunct="1">
                <a:lnSpc>
                  <a:spcPct val="130000"/>
                </a:lnSpc>
              </a:pP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2400" dirty="0">
                  <a:latin typeface="+mn-ea"/>
                  <a:ea typeface="+mn-ea"/>
                  <a:cs typeface="Calibri Light" panose="020F0302020204030204"/>
                </a:rPr>
                <a:t>200</a:t>
              </a: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400" dirty="0">
                  <a:latin typeface="+mn-ea"/>
                  <a:ea typeface="+mn-ea"/>
                  <a:cs typeface="Calibri Light" panose="020F0302020204030204"/>
                </a:rPr>
                <a:t>5</a:t>
              </a: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分钟之内。此处添加详细文本描述，建议与标题相关并符合整体语言风格，语言描述尽量简洁生动。尽量将每页幻灯片的字数控制在</a:t>
              </a:r>
              <a:r>
                <a:rPr lang="en-US" altLang="zh-CN" sz="2400" dirty="0">
                  <a:latin typeface="+mn-ea"/>
                  <a:ea typeface="+mn-ea"/>
                  <a:cs typeface="Calibri Light" panose="020F0302020204030204"/>
                </a:rPr>
                <a:t>200</a:t>
              </a: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400" dirty="0">
                  <a:latin typeface="+mn-ea"/>
                  <a:ea typeface="+mn-ea"/>
                  <a:cs typeface="Calibri Light" panose="020F0302020204030204"/>
                </a:rPr>
                <a:t>5</a:t>
              </a: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分钟之内。</a:t>
              </a:r>
              <a:endParaRPr lang="zh-CN" altLang="en-US" sz="2400" dirty="0">
                <a:latin typeface="+mn-ea"/>
                <a:ea typeface="+mn-ea"/>
                <a:cs typeface="Calibri Light" panose="020F0302020204030204"/>
              </a:endParaRPr>
            </a:p>
          </p:txBody>
        </p:sp>
        <p:sp>
          <p:nvSpPr>
            <p:cNvPr id="21" name="TextBox 31"/>
            <p:cNvSpPr txBox="1">
              <a:spLocks noChangeArrowheads="1"/>
            </p:cNvSpPr>
            <p:nvPr/>
          </p:nvSpPr>
          <p:spPr bwMode="auto">
            <a:xfrm>
              <a:off x="-27767" y="2408813"/>
              <a:ext cx="1554534" cy="48075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9pPr>
            </a:lstStyle>
            <a:p>
              <a:pPr eaLnBrk="1" hangingPunct="1"/>
              <a:r>
                <a:rPr lang="id-ID" sz="10800" b="1" dirty="0">
                  <a:solidFill>
                    <a:schemeClr val="accent1"/>
                  </a:solidFill>
                  <a:latin typeface="+mn-ea"/>
                  <a:ea typeface="+mn-ea"/>
                  <a:cs typeface="Lato Regular" panose="020F0502020204030203"/>
                </a:rPr>
                <a:t>86%</a:t>
              </a:r>
              <a:endParaRPr lang="id-ID" sz="10800" b="1" dirty="0">
                <a:solidFill>
                  <a:schemeClr val="accent1"/>
                </a:solidFill>
                <a:latin typeface="+mn-ea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23" name="Group 43"/>
          <p:cNvGrpSpPr/>
          <p:nvPr/>
        </p:nvGrpSpPr>
        <p:grpSpPr bwMode="auto">
          <a:xfrm>
            <a:off x="6720223" y="10539474"/>
            <a:ext cx="2197100" cy="1070063"/>
            <a:chOff x="2524618" y="9663459"/>
            <a:chExt cx="2197611" cy="1069918"/>
          </a:xfrm>
        </p:grpSpPr>
        <p:sp>
          <p:nvSpPr>
            <p:cNvPr id="25" name="Content Placeholder 2"/>
            <p:cNvSpPr txBox="1"/>
            <p:nvPr/>
          </p:nvSpPr>
          <p:spPr bwMode="auto">
            <a:xfrm>
              <a:off x="2737334" y="9663459"/>
              <a:ext cx="1755904" cy="62171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9pPr>
            </a:lstStyle>
            <a:p>
              <a:pPr algn="ctr" defTabSz="914400"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sz="4000" b="1" dirty="0">
                  <a:latin typeface="+mn-ea"/>
                  <a:ea typeface="+mn-ea"/>
                  <a:cs typeface="Lato Regular" panose="020F0502020204030203"/>
                </a:rPr>
                <a:t>76%</a:t>
              </a:r>
              <a:endParaRPr lang="en-US" sz="4000" b="1" dirty="0">
                <a:latin typeface="+mn-ea"/>
                <a:ea typeface="+mn-ea"/>
                <a:cs typeface="Lato Regular" panose="020F0502020204030203"/>
              </a:endParaRPr>
            </a:p>
          </p:txBody>
        </p:sp>
        <p:sp>
          <p:nvSpPr>
            <p:cNvPr id="26" name="Title 1"/>
            <p:cNvSpPr txBox="1"/>
            <p:nvPr/>
          </p:nvSpPr>
          <p:spPr bwMode="auto">
            <a:xfrm>
              <a:off x="2524618" y="10240609"/>
              <a:ext cx="2197611" cy="492768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9pPr>
            </a:lstStyle>
            <a:p>
              <a:pPr algn="ctr" defTabSz="914400" eaLnBrk="1" hangingPunct="1"/>
              <a:r>
                <a:rPr lang="zh-CN" altLang="en-US" sz="2400" dirty="0">
                  <a:latin typeface="+mn-ea"/>
                  <a:ea typeface="+mn-ea"/>
                  <a:cs typeface="Lato Regular" panose="020F0502020204030203"/>
                </a:rPr>
                <a:t>添加标题</a:t>
              </a:r>
              <a:endParaRPr lang="en-US" sz="2400" dirty="0">
                <a:latin typeface="+mn-ea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38" name="Group 44"/>
          <p:cNvGrpSpPr/>
          <p:nvPr/>
        </p:nvGrpSpPr>
        <p:grpSpPr bwMode="auto">
          <a:xfrm>
            <a:off x="9527088" y="10561834"/>
            <a:ext cx="2554287" cy="1069928"/>
            <a:chOff x="5264899" y="9774859"/>
            <a:chExt cx="2553821" cy="1069927"/>
          </a:xfrm>
        </p:grpSpPr>
        <p:sp>
          <p:nvSpPr>
            <p:cNvPr id="40" name="Content Placeholder 2"/>
            <p:cNvSpPr txBox="1"/>
            <p:nvPr/>
          </p:nvSpPr>
          <p:spPr bwMode="auto">
            <a:xfrm>
              <a:off x="5614678" y="9774859"/>
              <a:ext cx="1755904" cy="62171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9pPr>
            </a:lstStyle>
            <a:p>
              <a:pPr algn="ctr" defTabSz="914400"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sz="4000" b="1" dirty="0">
                  <a:latin typeface="+mn-ea"/>
                  <a:ea typeface="+mn-ea"/>
                  <a:cs typeface="Lato Regular" panose="020F0502020204030203"/>
                </a:rPr>
                <a:t>76%</a:t>
              </a:r>
              <a:endParaRPr lang="en-US" sz="4000" b="1" dirty="0">
                <a:latin typeface="+mn-ea"/>
                <a:ea typeface="+mn-ea"/>
                <a:cs typeface="Lato Regular" panose="020F0502020204030203"/>
              </a:endParaRPr>
            </a:p>
          </p:txBody>
        </p:sp>
        <p:sp>
          <p:nvSpPr>
            <p:cNvPr id="41" name="Title 1"/>
            <p:cNvSpPr txBox="1"/>
            <p:nvPr/>
          </p:nvSpPr>
          <p:spPr bwMode="auto">
            <a:xfrm>
              <a:off x="5264899" y="10352018"/>
              <a:ext cx="2553821" cy="492768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9pPr>
            </a:lstStyle>
            <a:p>
              <a:pPr algn="ctr" defTabSz="914400" eaLnBrk="1" hangingPunct="1"/>
              <a:r>
                <a:rPr lang="zh-CN" altLang="en-US" sz="2400" dirty="0">
                  <a:latin typeface="+mn-ea"/>
                  <a:ea typeface="+mn-ea"/>
                  <a:cs typeface="Lato Regular" panose="020F0502020204030203"/>
                </a:rPr>
                <a:t>添加标题</a:t>
              </a:r>
              <a:endParaRPr lang="en-US" altLang="zh-CN" sz="2400" dirty="0">
                <a:latin typeface="+mn-ea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43" name="Group 45"/>
          <p:cNvGrpSpPr/>
          <p:nvPr/>
        </p:nvGrpSpPr>
        <p:grpSpPr bwMode="auto">
          <a:xfrm>
            <a:off x="12660435" y="10555990"/>
            <a:ext cx="2197100" cy="1047148"/>
            <a:chOff x="7907873" y="9791663"/>
            <a:chExt cx="2197611" cy="1047669"/>
          </a:xfrm>
        </p:grpSpPr>
        <p:sp>
          <p:nvSpPr>
            <p:cNvPr id="45" name="Content Placeholder 2"/>
            <p:cNvSpPr txBox="1"/>
            <p:nvPr/>
          </p:nvSpPr>
          <p:spPr bwMode="auto">
            <a:xfrm>
              <a:off x="8123964" y="9791663"/>
              <a:ext cx="1755904" cy="62171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9pPr>
            </a:lstStyle>
            <a:p>
              <a:pPr algn="ctr" defTabSz="914400"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sz="4000" b="1" dirty="0">
                  <a:latin typeface="+mn-ea"/>
                  <a:ea typeface="+mn-ea"/>
                  <a:cs typeface="Lato Regular" panose="020F0502020204030203"/>
                </a:rPr>
                <a:t>76%</a:t>
              </a:r>
              <a:endParaRPr lang="en-US" sz="4000" b="1" dirty="0">
                <a:latin typeface="+mn-ea"/>
                <a:ea typeface="+mn-ea"/>
                <a:cs typeface="Lato Regular" panose="020F0502020204030203"/>
              </a:endParaRPr>
            </a:p>
          </p:txBody>
        </p:sp>
        <p:sp>
          <p:nvSpPr>
            <p:cNvPr id="46" name="Title 1"/>
            <p:cNvSpPr txBox="1"/>
            <p:nvPr/>
          </p:nvSpPr>
          <p:spPr bwMode="auto">
            <a:xfrm>
              <a:off x="7907873" y="10346564"/>
              <a:ext cx="2197611" cy="492768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9pPr>
            </a:lstStyle>
            <a:p>
              <a:pPr algn="ctr" defTabSz="914400" eaLnBrk="1" hangingPunct="1"/>
              <a:r>
                <a:rPr lang="zh-CN" altLang="en-US" sz="2400" dirty="0">
                  <a:latin typeface="+mn-ea"/>
                  <a:ea typeface="+mn-ea"/>
                  <a:cs typeface="Lato Regular" panose="020F0502020204030203"/>
                </a:rPr>
                <a:t>添加标题</a:t>
              </a:r>
              <a:endParaRPr lang="en-US" altLang="zh-CN" sz="2400" dirty="0">
                <a:latin typeface="+mn-ea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48" name="Group 44"/>
          <p:cNvGrpSpPr/>
          <p:nvPr/>
        </p:nvGrpSpPr>
        <p:grpSpPr bwMode="auto">
          <a:xfrm>
            <a:off x="15297737" y="10539554"/>
            <a:ext cx="2554287" cy="1069928"/>
            <a:chOff x="5264899" y="9774859"/>
            <a:chExt cx="2553821" cy="1069927"/>
          </a:xfrm>
        </p:grpSpPr>
        <p:sp>
          <p:nvSpPr>
            <p:cNvPr id="50" name="Content Placeholder 2"/>
            <p:cNvSpPr txBox="1"/>
            <p:nvPr/>
          </p:nvSpPr>
          <p:spPr bwMode="auto">
            <a:xfrm>
              <a:off x="5614678" y="9774859"/>
              <a:ext cx="1755904" cy="62171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9pPr>
            </a:lstStyle>
            <a:p>
              <a:pPr algn="ctr" defTabSz="914400"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sz="4000" b="1" dirty="0">
                  <a:latin typeface="+mn-ea"/>
                  <a:ea typeface="+mn-ea"/>
                  <a:cs typeface="Lato Regular" panose="020F0502020204030203"/>
                </a:rPr>
                <a:t>76%</a:t>
              </a:r>
              <a:endParaRPr lang="en-US" sz="4000" b="1" dirty="0">
                <a:latin typeface="+mn-ea"/>
                <a:ea typeface="+mn-ea"/>
                <a:cs typeface="Lato Regular" panose="020F0502020204030203"/>
              </a:endParaRPr>
            </a:p>
          </p:txBody>
        </p:sp>
        <p:sp>
          <p:nvSpPr>
            <p:cNvPr id="55" name="Title 1"/>
            <p:cNvSpPr txBox="1"/>
            <p:nvPr/>
          </p:nvSpPr>
          <p:spPr bwMode="auto">
            <a:xfrm>
              <a:off x="5264899" y="10352018"/>
              <a:ext cx="2553821" cy="492768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9pPr>
            </a:lstStyle>
            <a:p>
              <a:pPr algn="ctr" defTabSz="914400" eaLnBrk="1" hangingPunct="1"/>
              <a:r>
                <a:rPr lang="zh-CN" altLang="en-US" sz="2400" dirty="0">
                  <a:latin typeface="+mn-ea"/>
                  <a:ea typeface="+mn-ea"/>
                  <a:cs typeface="Lato Regular" panose="020F0502020204030203"/>
                </a:rPr>
                <a:t>添加标题</a:t>
              </a:r>
              <a:endParaRPr lang="en-US" altLang="zh-CN" sz="2400" dirty="0">
                <a:latin typeface="+mn-ea"/>
                <a:ea typeface="+mn-ea"/>
                <a:cs typeface="Lato Regular" panose="020F0502020204030203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32" name="TextBox 31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35" name="Rectangle 34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7140134" y="7801080"/>
            <a:ext cx="1402715" cy="1404904"/>
            <a:chOff x="5548364" y="-3631430"/>
            <a:chExt cx="779918" cy="781135"/>
          </a:xfrm>
          <a:solidFill>
            <a:schemeClr val="bg1"/>
          </a:solidFill>
        </p:grpSpPr>
        <p:sp>
          <p:nvSpPr>
            <p:cNvPr id="39" name="Freeform 46"/>
            <p:cNvSpPr/>
            <p:nvPr/>
          </p:nvSpPr>
          <p:spPr bwMode="auto">
            <a:xfrm>
              <a:off x="5786842" y="-3177593"/>
              <a:ext cx="70570" cy="65703"/>
            </a:xfrm>
            <a:custGeom>
              <a:avLst/>
              <a:gdLst>
                <a:gd name="T0" fmla="*/ 19 w 41"/>
                <a:gd name="T1" fmla="*/ 2 h 38"/>
                <a:gd name="T2" fmla="*/ 0 w 41"/>
                <a:gd name="T3" fmla="*/ 22 h 38"/>
                <a:gd name="T4" fmla="*/ 20 w 41"/>
                <a:gd name="T5" fmla="*/ 37 h 38"/>
                <a:gd name="T6" fmla="*/ 41 w 41"/>
                <a:gd name="T7" fmla="*/ 17 h 38"/>
                <a:gd name="T8" fmla="*/ 19 w 41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8">
                  <a:moveTo>
                    <a:pt x="19" y="2"/>
                  </a:moveTo>
                  <a:cubicBezTo>
                    <a:pt x="8" y="3"/>
                    <a:pt x="0" y="13"/>
                    <a:pt x="0" y="22"/>
                  </a:cubicBezTo>
                  <a:cubicBezTo>
                    <a:pt x="0" y="32"/>
                    <a:pt x="9" y="38"/>
                    <a:pt x="20" y="37"/>
                  </a:cubicBezTo>
                  <a:cubicBezTo>
                    <a:pt x="32" y="36"/>
                    <a:pt x="41" y="27"/>
                    <a:pt x="41" y="17"/>
                  </a:cubicBezTo>
                  <a:cubicBezTo>
                    <a:pt x="41" y="8"/>
                    <a:pt x="32" y="0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42" name="Freeform 47"/>
            <p:cNvSpPr/>
            <p:nvPr/>
          </p:nvSpPr>
          <p:spPr bwMode="auto">
            <a:xfrm>
              <a:off x="5861062" y="-3192194"/>
              <a:ext cx="31635" cy="30419"/>
            </a:xfrm>
            <a:custGeom>
              <a:avLst/>
              <a:gdLst>
                <a:gd name="T0" fmla="*/ 5 w 18"/>
                <a:gd name="T1" fmla="*/ 3 h 18"/>
                <a:gd name="T2" fmla="*/ 2 w 18"/>
                <a:gd name="T3" fmla="*/ 14 h 18"/>
                <a:gd name="T4" fmla="*/ 13 w 18"/>
                <a:gd name="T5" fmla="*/ 15 h 18"/>
                <a:gd name="T6" fmla="*/ 16 w 18"/>
                <a:gd name="T7" fmla="*/ 4 h 18"/>
                <a:gd name="T8" fmla="*/ 5 w 18"/>
                <a:gd name="T9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5" y="3"/>
                  </a:moveTo>
                  <a:cubicBezTo>
                    <a:pt x="1" y="6"/>
                    <a:pt x="0" y="11"/>
                    <a:pt x="2" y="14"/>
                  </a:cubicBezTo>
                  <a:cubicBezTo>
                    <a:pt x="4" y="18"/>
                    <a:pt x="9" y="18"/>
                    <a:pt x="13" y="15"/>
                  </a:cubicBezTo>
                  <a:cubicBezTo>
                    <a:pt x="17" y="12"/>
                    <a:pt x="18" y="7"/>
                    <a:pt x="16" y="4"/>
                  </a:cubicBezTo>
                  <a:cubicBezTo>
                    <a:pt x="14" y="0"/>
                    <a:pt x="9" y="0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44" name="Freeform 48"/>
            <p:cNvSpPr>
              <a:spLocks noEditPoints="1"/>
            </p:cNvSpPr>
            <p:nvPr/>
          </p:nvSpPr>
          <p:spPr bwMode="auto">
            <a:xfrm>
              <a:off x="5548364" y="-3631430"/>
              <a:ext cx="779918" cy="781135"/>
            </a:xfrm>
            <a:custGeom>
              <a:avLst/>
              <a:gdLst>
                <a:gd name="T0" fmla="*/ 225 w 451"/>
                <a:gd name="T1" fmla="*/ 0 h 452"/>
                <a:gd name="T2" fmla="*/ 0 w 451"/>
                <a:gd name="T3" fmla="*/ 226 h 452"/>
                <a:gd name="T4" fmla="*/ 225 w 451"/>
                <a:gd name="T5" fmla="*/ 452 h 452"/>
                <a:gd name="T6" fmla="*/ 451 w 451"/>
                <a:gd name="T7" fmla="*/ 226 h 452"/>
                <a:gd name="T8" fmla="*/ 225 w 451"/>
                <a:gd name="T9" fmla="*/ 0 h 452"/>
                <a:gd name="T10" fmla="*/ 349 w 451"/>
                <a:gd name="T11" fmla="*/ 283 h 452"/>
                <a:gd name="T12" fmla="*/ 181 w 451"/>
                <a:gd name="T13" fmla="*/ 356 h 452"/>
                <a:gd name="T14" fmla="*/ 41 w 451"/>
                <a:gd name="T15" fmla="*/ 263 h 452"/>
                <a:gd name="T16" fmla="*/ 68 w 451"/>
                <a:gd name="T17" fmla="*/ 190 h 452"/>
                <a:gd name="T18" fmla="*/ 164 w 451"/>
                <a:gd name="T19" fmla="*/ 111 h 452"/>
                <a:gd name="T20" fmla="*/ 221 w 451"/>
                <a:gd name="T21" fmla="*/ 140 h 452"/>
                <a:gd name="T22" fmla="*/ 232 w 451"/>
                <a:gd name="T23" fmla="*/ 158 h 452"/>
                <a:gd name="T24" fmla="*/ 304 w 451"/>
                <a:gd name="T25" fmla="*/ 155 h 452"/>
                <a:gd name="T26" fmla="*/ 307 w 451"/>
                <a:gd name="T27" fmla="*/ 195 h 452"/>
                <a:gd name="T28" fmla="*/ 314 w 451"/>
                <a:gd name="T29" fmla="*/ 206 h 452"/>
                <a:gd name="T30" fmla="*/ 349 w 451"/>
                <a:gd name="T31" fmla="*/ 283 h 452"/>
                <a:gd name="T32" fmla="*/ 299 w 451"/>
                <a:gd name="T33" fmla="*/ 137 h 452"/>
                <a:gd name="T34" fmla="*/ 289 w 451"/>
                <a:gd name="T35" fmla="*/ 127 h 452"/>
                <a:gd name="T36" fmla="*/ 299 w 451"/>
                <a:gd name="T37" fmla="*/ 117 h 452"/>
                <a:gd name="T38" fmla="*/ 353 w 451"/>
                <a:gd name="T39" fmla="*/ 172 h 452"/>
                <a:gd name="T40" fmla="*/ 353 w 451"/>
                <a:gd name="T41" fmla="*/ 173 h 452"/>
                <a:gd name="T42" fmla="*/ 344 w 451"/>
                <a:gd name="T43" fmla="*/ 181 h 452"/>
                <a:gd name="T44" fmla="*/ 334 w 451"/>
                <a:gd name="T45" fmla="*/ 171 h 452"/>
                <a:gd name="T46" fmla="*/ 299 w 451"/>
                <a:gd name="T47" fmla="*/ 137 h 452"/>
                <a:gd name="T48" fmla="*/ 404 w 451"/>
                <a:gd name="T49" fmla="*/ 183 h 452"/>
                <a:gd name="T50" fmla="*/ 390 w 451"/>
                <a:gd name="T51" fmla="*/ 199 h 452"/>
                <a:gd name="T52" fmla="*/ 375 w 451"/>
                <a:gd name="T53" fmla="*/ 187 h 452"/>
                <a:gd name="T54" fmla="*/ 378 w 451"/>
                <a:gd name="T55" fmla="*/ 174 h 452"/>
                <a:gd name="T56" fmla="*/ 374 w 451"/>
                <a:gd name="T57" fmla="*/ 127 h 452"/>
                <a:gd name="T58" fmla="*/ 302 w 451"/>
                <a:gd name="T59" fmla="*/ 91 h 452"/>
                <a:gd name="T60" fmla="*/ 289 w 451"/>
                <a:gd name="T61" fmla="*/ 95 h 452"/>
                <a:gd name="T62" fmla="*/ 274 w 451"/>
                <a:gd name="T63" fmla="*/ 80 h 452"/>
                <a:gd name="T64" fmla="*/ 285 w 451"/>
                <a:gd name="T65" fmla="*/ 66 h 452"/>
                <a:gd name="T66" fmla="*/ 285 w 451"/>
                <a:gd name="T67" fmla="*/ 66 h 452"/>
                <a:gd name="T68" fmla="*/ 287 w 451"/>
                <a:gd name="T69" fmla="*/ 66 h 452"/>
                <a:gd name="T70" fmla="*/ 336 w 451"/>
                <a:gd name="T71" fmla="*/ 62 h 452"/>
                <a:gd name="T72" fmla="*/ 404 w 451"/>
                <a:gd name="T73" fmla="*/ 183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1" h="452">
                  <a:moveTo>
                    <a:pt x="225" y="0"/>
                  </a:moveTo>
                  <a:cubicBezTo>
                    <a:pt x="101" y="0"/>
                    <a:pt x="0" y="101"/>
                    <a:pt x="0" y="226"/>
                  </a:cubicBezTo>
                  <a:cubicBezTo>
                    <a:pt x="0" y="351"/>
                    <a:pt x="101" y="452"/>
                    <a:pt x="225" y="452"/>
                  </a:cubicBezTo>
                  <a:cubicBezTo>
                    <a:pt x="350" y="452"/>
                    <a:pt x="451" y="351"/>
                    <a:pt x="451" y="226"/>
                  </a:cubicBezTo>
                  <a:cubicBezTo>
                    <a:pt x="451" y="101"/>
                    <a:pt x="350" y="0"/>
                    <a:pt x="225" y="0"/>
                  </a:cubicBezTo>
                  <a:close/>
                  <a:moveTo>
                    <a:pt x="349" y="283"/>
                  </a:moveTo>
                  <a:cubicBezTo>
                    <a:pt x="324" y="335"/>
                    <a:pt x="242" y="361"/>
                    <a:pt x="181" y="356"/>
                  </a:cubicBezTo>
                  <a:cubicBezTo>
                    <a:pt x="123" y="352"/>
                    <a:pt x="49" y="333"/>
                    <a:pt x="41" y="263"/>
                  </a:cubicBezTo>
                  <a:cubicBezTo>
                    <a:pt x="41" y="263"/>
                    <a:pt x="37" y="231"/>
                    <a:pt x="68" y="190"/>
                  </a:cubicBezTo>
                  <a:cubicBezTo>
                    <a:pt x="68" y="190"/>
                    <a:pt x="112" y="128"/>
                    <a:pt x="164" y="111"/>
                  </a:cubicBezTo>
                  <a:cubicBezTo>
                    <a:pt x="215" y="93"/>
                    <a:pt x="221" y="123"/>
                    <a:pt x="221" y="140"/>
                  </a:cubicBezTo>
                  <a:cubicBezTo>
                    <a:pt x="218" y="155"/>
                    <a:pt x="213" y="164"/>
                    <a:pt x="232" y="158"/>
                  </a:cubicBezTo>
                  <a:cubicBezTo>
                    <a:pt x="232" y="158"/>
                    <a:pt x="283" y="135"/>
                    <a:pt x="304" y="155"/>
                  </a:cubicBezTo>
                  <a:cubicBezTo>
                    <a:pt x="321" y="172"/>
                    <a:pt x="307" y="195"/>
                    <a:pt x="307" y="195"/>
                  </a:cubicBezTo>
                  <a:cubicBezTo>
                    <a:pt x="307" y="195"/>
                    <a:pt x="300" y="203"/>
                    <a:pt x="314" y="206"/>
                  </a:cubicBezTo>
                  <a:cubicBezTo>
                    <a:pt x="328" y="209"/>
                    <a:pt x="374" y="230"/>
                    <a:pt x="349" y="283"/>
                  </a:cubicBezTo>
                  <a:close/>
                  <a:moveTo>
                    <a:pt x="299" y="137"/>
                  </a:moveTo>
                  <a:cubicBezTo>
                    <a:pt x="293" y="137"/>
                    <a:pt x="289" y="132"/>
                    <a:pt x="289" y="127"/>
                  </a:cubicBezTo>
                  <a:cubicBezTo>
                    <a:pt x="289" y="121"/>
                    <a:pt x="293" y="117"/>
                    <a:pt x="299" y="117"/>
                  </a:cubicBezTo>
                  <a:cubicBezTo>
                    <a:pt x="299" y="117"/>
                    <a:pt x="361" y="105"/>
                    <a:pt x="353" y="172"/>
                  </a:cubicBezTo>
                  <a:cubicBezTo>
                    <a:pt x="353" y="172"/>
                    <a:pt x="353" y="173"/>
                    <a:pt x="353" y="173"/>
                  </a:cubicBezTo>
                  <a:cubicBezTo>
                    <a:pt x="353" y="178"/>
                    <a:pt x="348" y="181"/>
                    <a:pt x="344" y="181"/>
                  </a:cubicBezTo>
                  <a:cubicBezTo>
                    <a:pt x="338" y="181"/>
                    <a:pt x="334" y="177"/>
                    <a:pt x="334" y="171"/>
                  </a:cubicBezTo>
                  <a:cubicBezTo>
                    <a:pt x="334" y="171"/>
                    <a:pt x="343" y="127"/>
                    <a:pt x="299" y="137"/>
                  </a:cubicBezTo>
                  <a:close/>
                  <a:moveTo>
                    <a:pt x="404" y="183"/>
                  </a:moveTo>
                  <a:cubicBezTo>
                    <a:pt x="402" y="207"/>
                    <a:pt x="396" y="199"/>
                    <a:pt x="390" y="199"/>
                  </a:cubicBezTo>
                  <a:cubicBezTo>
                    <a:pt x="382" y="199"/>
                    <a:pt x="375" y="195"/>
                    <a:pt x="375" y="187"/>
                  </a:cubicBezTo>
                  <a:cubicBezTo>
                    <a:pt x="375" y="180"/>
                    <a:pt x="378" y="174"/>
                    <a:pt x="378" y="174"/>
                  </a:cubicBezTo>
                  <a:cubicBezTo>
                    <a:pt x="379" y="171"/>
                    <a:pt x="386" y="154"/>
                    <a:pt x="374" y="127"/>
                  </a:cubicBezTo>
                  <a:cubicBezTo>
                    <a:pt x="352" y="89"/>
                    <a:pt x="307" y="89"/>
                    <a:pt x="302" y="91"/>
                  </a:cubicBezTo>
                  <a:cubicBezTo>
                    <a:pt x="297" y="93"/>
                    <a:pt x="289" y="95"/>
                    <a:pt x="289" y="95"/>
                  </a:cubicBezTo>
                  <a:cubicBezTo>
                    <a:pt x="281" y="95"/>
                    <a:pt x="274" y="88"/>
                    <a:pt x="274" y="80"/>
                  </a:cubicBezTo>
                  <a:cubicBezTo>
                    <a:pt x="274" y="74"/>
                    <a:pt x="279" y="68"/>
                    <a:pt x="285" y="66"/>
                  </a:cubicBezTo>
                  <a:cubicBezTo>
                    <a:pt x="285" y="66"/>
                    <a:pt x="285" y="66"/>
                    <a:pt x="285" y="66"/>
                  </a:cubicBezTo>
                  <a:cubicBezTo>
                    <a:pt x="286" y="66"/>
                    <a:pt x="286" y="66"/>
                    <a:pt x="287" y="66"/>
                  </a:cubicBezTo>
                  <a:cubicBezTo>
                    <a:pt x="293" y="65"/>
                    <a:pt x="315" y="57"/>
                    <a:pt x="336" y="62"/>
                  </a:cubicBezTo>
                  <a:cubicBezTo>
                    <a:pt x="375" y="70"/>
                    <a:pt x="427" y="111"/>
                    <a:pt x="404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62" name="Freeform 49"/>
            <p:cNvSpPr>
              <a:spLocks noEditPoints="1"/>
            </p:cNvSpPr>
            <p:nvPr/>
          </p:nvSpPr>
          <p:spPr bwMode="auto">
            <a:xfrm>
              <a:off x="5679771" y="-3301698"/>
              <a:ext cx="378401" cy="255511"/>
            </a:xfrm>
            <a:custGeom>
              <a:avLst/>
              <a:gdLst>
                <a:gd name="T0" fmla="*/ 110 w 219"/>
                <a:gd name="T1" fmla="*/ 3 h 148"/>
                <a:gd name="T2" fmla="*/ 0 w 219"/>
                <a:gd name="T3" fmla="*/ 78 h 148"/>
                <a:gd name="T4" fmla="*/ 110 w 219"/>
                <a:gd name="T5" fmla="*/ 146 h 148"/>
                <a:gd name="T6" fmla="*/ 219 w 219"/>
                <a:gd name="T7" fmla="*/ 65 h 148"/>
                <a:gd name="T8" fmla="*/ 110 w 219"/>
                <a:gd name="T9" fmla="*/ 3 h 148"/>
                <a:gd name="T10" fmla="*/ 151 w 219"/>
                <a:gd name="T11" fmla="*/ 104 h 148"/>
                <a:gd name="T12" fmla="*/ 60 w 219"/>
                <a:gd name="T13" fmla="*/ 120 h 148"/>
                <a:gd name="T14" fmla="*/ 44 w 219"/>
                <a:gd name="T15" fmla="*/ 93 h 148"/>
                <a:gd name="T16" fmla="*/ 98 w 219"/>
                <a:gd name="T17" fmla="*/ 29 h 148"/>
                <a:gd name="T18" fmla="*/ 151 w 219"/>
                <a:gd name="T19" fmla="*/ 10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9" h="148">
                  <a:moveTo>
                    <a:pt x="110" y="3"/>
                  </a:moveTo>
                  <a:cubicBezTo>
                    <a:pt x="49" y="5"/>
                    <a:pt x="0" y="38"/>
                    <a:pt x="0" y="78"/>
                  </a:cubicBezTo>
                  <a:cubicBezTo>
                    <a:pt x="0" y="118"/>
                    <a:pt x="49" y="148"/>
                    <a:pt x="110" y="146"/>
                  </a:cubicBezTo>
                  <a:cubicBezTo>
                    <a:pt x="170" y="143"/>
                    <a:pt x="219" y="105"/>
                    <a:pt x="219" y="65"/>
                  </a:cubicBezTo>
                  <a:cubicBezTo>
                    <a:pt x="219" y="25"/>
                    <a:pt x="170" y="0"/>
                    <a:pt x="110" y="3"/>
                  </a:cubicBezTo>
                  <a:close/>
                  <a:moveTo>
                    <a:pt x="151" y="104"/>
                  </a:moveTo>
                  <a:cubicBezTo>
                    <a:pt x="132" y="128"/>
                    <a:pt x="96" y="139"/>
                    <a:pt x="60" y="120"/>
                  </a:cubicBezTo>
                  <a:cubicBezTo>
                    <a:pt x="43" y="111"/>
                    <a:pt x="44" y="93"/>
                    <a:pt x="44" y="93"/>
                  </a:cubicBezTo>
                  <a:cubicBezTo>
                    <a:pt x="44" y="93"/>
                    <a:pt x="37" y="36"/>
                    <a:pt x="98" y="29"/>
                  </a:cubicBezTo>
                  <a:cubicBezTo>
                    <a:pt x="158" y="22"/>
                    <a:pt x="169" y="80"/>
                    <a:pt x="151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</p:grpSp>
      <p:sp>
        <p:nvSpPr>
          <p:cNvPr id="63" name="Freeform 44"/>
          <p:cNvSpPr>
            <a:spLocks noEditPoints="1"/>
          </p:cNvSpPr>
          <p:nvPr/>
        </p:nvSpPr>
        <p:spPr bwMode="auto">
          <a:xfrm>
            <a:off x="10118315" y="7854064"/>
            <a:ext cx="1298937" cy="1298937"/>
          </a:xfrm>
          <a:custGeom>
            <a:avLst/>
            <a:gdLst>
              <a:gd name="T0" fmla="*/ 358 w 452"/>
              <a:gd name="T1" fmla="*/ 283 h 452"/>
              <a:gd name="T2" fmla="*/ 367 w 452"/>
              <a:gd name="T3" fmla="*/ 302 h 452"/>
              <a:gd name="T4" fmla="*/ 361 w 452"/>
              <a:gd name="T5" fmla="*/ 308 h 452"/>
              <a:gd name="T6" fmla="*/ 355 w 452"/>
              <a:gd name="T7" fmla="*/ 311 h 452"/>
              <a:gd name="T8" fmla="*/ 348 w 452"/>
              <a:gd name="T9" fmla="*/ 298 h 452"/>
              <a:gd name="T10" fmla="*/ 341 w 452"/>
              <a:gd name="T11" fmla="*/ 290 h 452"/>
              <a:gd name="T12" fmla="*/ 329 w 452"/>
              <a:gd name="T13" fmla="*/ 316 h 452"/>
              <a:gd name="T14" fmla="*/ 322 w 452"/>
              <a:gd name="T15" fmla="*/ 328 h 452"/>
              <a:gd name="T16" fmla="*/ 344 w 452"/>
              <a:gd name="T17" fmla="*/ 342 h 452"/>
              <a:gd name="T18" fmla="*/ 334 w 452"/>
              <a:gd name="T19" fmla="*/ 352 h 452"/>
              <a:gd name="T20" fmla="*/ 343 w 452"/>
              <a:gd name="T21" fmla="*/ 360 h 452"/>
              <a:gd name="T22" fmla="*/ 329 w 452"/>
              <a:gd name="T23" fmla="*/ 368 h 452"/>
              <a:gd name="T24" fmla="*/ 308 w 452"/>
              <a:gd name="T25" fmla="*/ 371 h 452"/>
              <a:gd name="T26" fmla="*/ 278 w 452"/>
              <a:gd name="T27" fmla="*/ 371 h 452"/>
              <a:gd name="T28" fmla="*/ 246 w 452"/>
              <a:gd name="T29" fmla="*/ 364 h 452"/>
              <a:gd name="T30" fmla="*/ 231 w 452"/>
              <a:gd name="T31" fmla="*/ 359 h 452"/>
              <a:gd name="T32" fmla="*/ 212 w 452"/>
              <a:gd name="T33" fmla="*/ 368 h 452"/>
              <a:gd name="T34" fmla="*/ 189 w 452"/>
              <a:gd name="T35" fmla="*/ 374 h 452"/>
              <a:gd name="T36" fmla="*/ 155 w 452"/>
              <a:gd name="T37" fmla="*/ 373 h 452"/>
              <a:gd name="T38" fmla="*/ 131 w 452"/>
              <a:gd name="T39" fmla="*/ 368 h 452"/>
              <a:gd name="T40" fmla="*/ 118 w 452"/>
              <a:gd name="T41" fmla="*/ 360 h 452"/>
              <a:gd name="T42" fmla="*/ 106 w 452"/>
              <a:gd name="T43" fmla="*/ 352 h 452"/>
              <a:gd name="T44" fmla="*/ 114 w 452"/>
              <a:gd name="T45" fmla="*/ 343 h 452"/>
              <a:gd name="T46" fmla="*/ 123 w 452"/>
              <a:gd name="T47" fmla="*/ 335 h 452"/>
              <a:gd name="T48" fmla="*/ 133 w 452"/>
              <a:gd name="T49" fmla="*/ 331 h 452"/>
              <a:gd name="T50" fmla="*/ 130 w 452"/>
              <a:gd name="T51" fmla="*/ 329 h 452"/>
              <a:gd name="T52" fmla="*/ 126 w 452"/>
              <a:gd name="T53" fmla="*/ 315 h 452"/>
              <a:gd name="T54" fmla="*/ 115 w 452"/>
              <a:gd name="T55" fmla="*/ 298 h 452"/>
              <a:gd name="T56" fmla="*/ 110 w 452"/>
              <a:gd name="T57" fmla="*/ 287 h 452"/>
              <a:gd name="T58" fmla="*/ 108 w 452"/>
              <a:gd name="T59" fmla="*/ 288 h 452"/>
              <a:gd name="T60" fmla="*/ 98 w 452"/>
              <a:gd name="T61" fmla="*/ 301 h 452"/>
              <a:gd name="T62" fmla="*/ 86 w 452"/>
              <a:gd name="T63" fmla="*/ 299 h 452"/>
              <a:gd name="T64" fmla="*/ 82 w 452"/>
              <a:gd name="T65" fmla="*/ 300 h 452"/>
              <a:gd name="T66" fmla="*/ 75 w 452"/>
              <a:gd name="T67" fmla="*/ 278 h 452"/>
              <a:gd name="T68" fmla="*/ 86 w 452"/>
              <a:gd name="T69" fmla="*/ 256 h 452"/>
              <a:gd name="T70" fmla="*/ 100 w 452"/>
              <a:gd name="T71" fmla="*/ 232 h 452"/>
              <a:gd name="T72" fmla="*/ 115 w 452"/>
              <a:gd name="T73" fmla="*/ 217 h 452"/>
              <a:gd name="T74" fmla="*/ 106 w 452"/>
              <a:gd name="T75" fmla="*/ 204 h 452"/>
              <a:gd name="T76" fmla="*/ 114 w 452"/>
              <a:gd name="T77" fmla="*/ 189 h 452"/>
              <a:gd name="T78" fmla="*/ 129 w 452"/>
              <a:gd name="T79" fmla="*/ 174 h 452"/>
              <a:gd name="T80" fmla="*/ 131 w 452"/>
              <a:gd name="T81" fmla="*/ 161 h 452"/>
              <a:gd name="T82" fmla="*/ 139 w 452"/>
              <a:gd name="T83" fmla="*/ 137 h 452"/>
              <a:gd name="T84" fmla="*/ 150 w 452"/>
              <a:gd name="T85" fmla="*/ 119 h 452"/>
              <a:gd name="T86" fmla="*/ 171 w 452"/>
              <a:gd name="T87" fmla="*/ 97 h 452"/>
              <a:gd name="T88" fmla="*/ 194 w 452"/>
              <a:gd name="T89" fmla="*/ 84 h 452"/>
              <a:gd name="T90" fmla="*/ 223 w 452"/>
              <a:gd name="T91" fmla="*/ 81 h 452"/>
              <a:gd name="T92" fmla="*/ 255 w 452"/>
              <a:gd name="T93" fmla="*/ 80 h 452"/>
              <a:gd name="T94" fmla="*/ 285 w 452"/>
              <a:gd name="T95" fmla="*/ 88 h 452"/>
              <a:gd name="T96" fmla="*/ 306 w 452"/>
              <a:gd name="T97" fmla="*/ 102 h 452"/>
              <a:gd name="T98" fmla="*/ 321 w 452"/>
              <a:gd name="T99" fmla="*/ 121 h 452"/>
              <a:gd name="T100" fmla="*/ 331 w 452"/>
              <a:gd name="T101" fmla="*/ 144 h 452"/>
              <a:gd name="T102" fmla="*/ 337 w 452"/>
              <a:gd name="T103" fmla="*/ 172 h 452"/>
              <a:gd name="T104" fmla="*/ 344 w 452"/>
              <a:gd name="T105" fmla="*/ 185 h 452"/>
              <a:gd name="T106" fmla="*/ 334 w 452"/>
              <a:gd name="T107" fmla="*/ 200 h 452"/>
              <a:gd name="T108" fmla="*/ 339 w 452"/>
              <a:gd name="T109" fmla="*/ 212 h 452"/>
              <a:gd name="T110" fmla="*/ 359 w 452"/>
              <a:gd name="T111" fmla="*/ 237 h 452"/>
              <a:gd name="T112" fmla="*/ 368 w 452"/>
              <a:gd name="T113" fmla="*/ 260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52" h="452">
                <a:moveTo>
                  <a:pt x="226" y="0"/>
                </a:moveTo>
                <a:cubicBezTo>
                  <a:pt x="101" y="0"/>
                  <a:pt x="0" y="101"/>
                  <a:pt x="0" y="226"/>
                </a:cubicBezTo>
                <a:cubicBezTo>
                  <a:pt x="0" y="351"/>
                  <a:pt x="101" y="452"/>
                  <a:pt x="226" y="452"/>
                </a:cubicBezTo>
                <a:cubicBezTo>
                  <a:pt x="351" y="452"/>
                  <a:pt x="452" y="351"/>
                  <a:pt x="452" y="226"/>
                </a:cubicBezTo>
                <a:cubicBezTo>
                  <a:pt x="452" y="101"/>
                  <a:pt x="351" y="0"/>
                  <a:pt x="226" y="0"/>
                </a:cubicBezTo>
                <a:close/>
                <a:moveTo>
                  <a:pt x="358" y="281"/>
                </a:moveTo>
                <a:cubicBezTo>
                  <a:pt x="358" y="283"/>
                  <a:pt x="358" y="283"/>
                  <a:pt x="358" y="283"/>
                </a:cubicBezTo>
                <a:cubicBezTo>
                  <a:pt x="358" y="285"/>
                  <a:pt x="358" y="285"/>
                  <a:pt x="358" y="285"/>
                </a:cubicBezTo>
                <a:cubicBezTo>
                  <a:pt x="358" y="288"/>
                  <a:pt x="358" y="288"/>
                  <a:pt x="358" y="288"/>
                </a:cubicBezTo>
                <a:cubicBezTo>
                  <a:pt x="358" y="292"/>
                  <a:pt x="358" y="292"/>
                  <a:pt x="358" y="292"/>
                </a:cubicBezTo>
                <a:cubicBezTo>
                  <a:pt x="363" y="295"/>
                  <a:pt x="363" y="295"/>
                  <a:pt x="363" y="295"/>
                </a:cubicBezTo>
                <a:cubicBezTo>
                  <a:pt x="365" y="299"/>
                  <a:pt x="365" y="299"/>
                  <a:pt x="365" y="299"/>
                </a:cubicBezTo>
                <a:cubicBezTo>
                  <a:pt x="367" y="300"/>
                  <a:pt x="367" y="300"/>
                  <a:pt x="367" y="300"/>
                </a:cubicBezTo>
                <a:cubicBezTo>
                  <a:pt x="367" y="302"/>
                  <a:pt x="367" y="302"/>
                  <a:pt x="367" y="302"/>
                </a:cubicBezTo>
                <a:cubicBezTo>
                  <a:pt x="367" y="303"/>
                  <a:pt x="367" y="303"/>
                  <a:pt x="367" y="303"/>
                </a:cubicBezTo>
                <a:cubicBezTo>
                  <a:pt x="366" y="304"/>
                  <a:pt x="366" y="304"/>
                  <a:pt x="366" y="304"/>
                </a:cubicBezTo>
                <a:cubicBezTo>
                  <a:pt x="365" y="305"/>
                  <a:pt x="365" y="305"/>
                  <a:pt x="365" y="305"/>
                </a:cubicBezTo>
                <a:cubicBezTo>
                  <a:pt x="364" y="306"/>
                  <a:pt x="364" y="306"/>
                  <a:pt x="364" y="306"/>
                </a:cubicBezTo>
                <a:cubicBezTo>
                  <a:pt x="363" y="307"/>
                  <a:pt x="363" y="307"/>
                  <a:pt x="363" y="307"/>
                </a:cubicBezTo>
                <a:cubicBezTo>
                  <a:pt x="363" y="308"/>
                  <a:pt x="363" y="308"/>
                  <a:pt x="363" y="308"/>
                </a:cubicBezTo>
                <a:cubicBezTo>
                  <a:pt x="361" y="308"/>
                  <a:pt x="361" y="308"/>
                  <a:pt x="361" y="308"/>
                </a:cubicBezTo>
                <a:cubicBezTo>
                  <a:pt x="361" y="304"/>
                  <a:pt x="361" y="304"/>
                  <a:pt x="361" y="304"/>
                </a:cubicBezTo>
                <a:cubicBezTo>
                  <a:pt x="360" y="299"/>
                  <a:pt x="360" y="299"/>
                  <a:pt x="360" y="299"/>
                </a:cubicBezTo>
                <a:cubicBezTo>
                  <a:pt x="359" y="299"/>
                  <a:pt x="359" y="299"/>
                  <a:pt x="359" y="299"/>
                </a:cubicBezTo>
                <a:cubicBezTo>
                  <a:pt x="358" y="299"/>
                  <a:pt x="358" y="299"/>
                  <a:pt x="358" y="299"/>
                </a:cubicBezTo>
                <a:cubicBezTo>
                  <a:pt x="358" y="304"/>
                  <a:pt x="358" y="304"/>
                  <a:pt x="358" y="304"/>
                </a:cubicBezTo>
                <a:cubicBezTo>
                  <a:pt x="356" y="308"/>
                  <a:pt x="356" y="308"/>
                  <a:pt x="356" y="308"/>
                </a:cubicBezTo>
                <a:cubicBezTo>
                  <a:pt x="355" y="311"/>
                  <a:pt x="355" y="311"/>
                  <a:pt x="355" y="311"/>
                </a:cubicBezTo>
                <a:cubicBezTo>
                  <a:pt x="355" y="311"/>
                  <a:pt x="355" y="311"/>
                  <a:pt x="355" y="311"/>
                </a:cubicBezTo>
                <a:cubicBezTo>
                  <a:pt x="354" y="308"/>
                  <a:pt x="354" y="308"/>
                  <a:pt x="354" y="308"/>
                </a:cubicBezTo>
                <a:cubicBezTo>
                  <a:pt x="353" y="307"/>
                  <a:pt x="353" y="307"/>
                  <a:pt x="353" y="307"/>
                </a:cubicBezTo>
                <a:cubicBezTo>
                  <a:pt x="352" y="305"/>
                  <a:pt x="352" y="305"/>
                  <a:pt x="352" y="305"/>
                </a:cubicBezTo>
                <a:cubicBezTo>
                  <a:pt x="350" y="302"/>
                  <a:pt x="350" y="302"/>
                  <a:pt x="350" y="302"/>
                </a:cubicBezTo>
                <a:cubicBezTo>
                  <a:pt x="349" y="300"/>
                  <a:pt x="349" y="300"/>
                  <a:pt x="349" y="300"/>
                </a:cubicBezTo>
                <a:cubicBezTo>
                  <a:pt x="348" y="298"/>
                  <a:pt x="348" y="298"/>
                  <a:pt x="348" y="298"/>
                </a:cubicBezTo>
                <a:cubicBezTo>
                  <a:pt x="347" y="296"/>
                  <a:pt x="347" y="296"/>
                  <a:pt x="347" y="296"/>
                </a:cubicBezTo>
                <a:cubicBezTo>
                  <a:pt x="345" y="293"/>
                  <a:pt x="345" y="293"/>
                  <a:pt x="345" y="293"/>
                </a:cubicBezTo>
                <a:cubicBezTo>
                  <a:pt x="343" y="288"/>
                  <a:pt x="343" y="288"/>
                  <a:pt x="343" y="288"/>
                </a:cubicBezTo>
                <a:cubicBezTo>
                  <a:pt x="343" y="287"/>
                  <a:pt x="343" y="287"/>
                  <a:pt x="343" y="287"/>
                </a:cubicBezTo>
                <a:cubicBezTo>
                  <a:pt x="343" y="287"/>
                  <a:pt x="343" y="287"/>
                  <a:pt x="343" y="287"/>
                </a:cubicBezTo>
                <a:cubicBezTo>
                  <a:pt x="342" y="289"/>
                  <a:pt x="342" y="289"/>
                  <a:pt x="342" y="289"/>
                </a:cubicBezTo>
                <a:cubicBezTo>
                  <a:pt x="341" y="290"/>
                  <a:pt x="341" y="290"/>
                  <a:pt x="341" y="290"/>
                </a:cubicBezTo>
                <a:cubicBezTo>
                  <a:pt x="341" y="292"/>
                  <a:pt x="341" y="292"/>
                  <a:pt x="341" y="292"/>
                </a:cubicBezTo>
                <a:cubicBezTo>
                  <a:pt x="339" y="295"/>
                  <a:pt x="339" y="295"/>
                  <a:pt x="339" y="295"/>
                </a:cubicBezTo>
                <a:cubicBezTo>
                  <a:pt x="337" y="300"/>
                  <a:pt x="337" y="300"/>
                  <a:pt x="337" y="300"/>
                </a:cubicBezTo>
                <a:cubicBezTo>
                  <a:pt x="335" y="306"/>
                  <a:pt x="335" y="306"/>
                  <a:pt x="335" y="306"/>
                </a:cubicBezTo>
                <a:cubicBezTo>
                  <a:pt x="333" y="310"/>
                  <a:pt x="333" y="310"/>
                  <a:pt x="333" y="310"/>
                </a:cubicBezTo>
                <a:cubicBezTo>
                  <a:pt x="331" y="313"/>
                  <a:pt x="331" y="313"/>
                  <a:pt x="331" y="313"/>
                </a:cubicBezTo>
                <a:cubicBezTo>
                  <a:pt x="329" y="316"/>
                  <a:pt x="329" y="316"/>
                  <a:pt x="329" y="316"/>
                </a:cubicBezTo>
                <a:cubicBezTo>
                  <a:pt x="326" y="320"/>
                  <a:pt x="326" y="320"/>
                  <a:pt x="326" y="320"/>
                </a:cubicBezTo>
                <a:cubicBezTo>
                  <a:pt x="325" y="321"/>
                  <a:pt x="325" y="321"/>
                  <a:pt x="325" y="321"/>
                </a:cubicBezTo>
                <a:cubicBezTo>
                  <a:pt x="323" y="323"/>
                  <a:pt x="323" y="323"/>
                  <a:pt x="323" y="323"/>
                </a:cubicBezTo>
                <a:cubicBezTo>
                  <a:pt x="320" y="327"/>
                  <a:pt x="320" y="327"/>
                  <a:pt x="320" y="327"/>
                </a:cubicBezTo>
                <a:cubicBezTo>
                  <a:pt x="320" y="327"/>
                  <a:pt x="320" y="327"/>
                  <a:pt x="320" y="327"/>
                </a:cubicBezTo>
                <a:cubicBezTo>
                  <a:pt x="321" y="327"/>
                  <a:pt x="321" y="327"/>
                  <a:pt x="321" y="327"/>
                </a:cubicBezTo>
                <a:cubicBezTo>
                  <a:pt x="322" y="328"/>
                  <a:pt x="322" y="328"/>
                  <a:pt x="322" y="328"/>
                </a:cubicBezTo>
                <a:cubicBezTo>
                  <a:pt x="330" y="332"/>
                  <a:pt x="330" y="332"/>
                  <a:pt x="330" y="332"/>
                </a:cubicBezTo>
                <a:cubicBezTo>
                  <a:pt x="333" y="334"/>
                  <a:pt x="333" y="334"/>
                  <a:pt x="333" y="334"/>
                </a:cubicBezTo>
                <a:cubicBezTo>
                  <a:pt x="336" y="336"/>
                  <a:pt x="336" y="336"/>
                  <a:pt x="336" y="336"/>
                </a:cubicBezTo>
                <a:cubicBezTo>
                  <a:pt x="339" y="338"/>
                  <a:pt x="339" y="338"/>
                  <a:pt x="339" y="338"/>
                </a:cubicBezTo>
                <a:cubicBezTo>
                  <a:pt x="342" y="340"/>
                  <a:pt x="342" y="340"/>
                  <a:pt x="342" y="340"/>
                </a:cubicBezTo>
                <a:cubicBezTo>
                  <a:pt x="343" y="341"/>
                  <a:pt x="343" y="341"/>
                  <a:pt x="343" y="341"/>
                </a:cubicBezTo>
                <a:cubicBezTo>
                  <a:pt x="344" y="342"/>
                  <a:pt x="344" y="342"/>
                  <a:pt x="344" y="342"/>
                </a:cubicBezTo>
                <a:cubicBezTo>
                  <a:pt x="345" y="344"/>
                  <a:pt x="345" y="344"/>
                  <a:pt x="345" y="344"/>
                </a:cubicBezTo>
                <a:cubicBezTo>
                  <a:pt x="346" y="345"/>
                  <a:pt x="346" y="345"/>
                  <a:pt x="346" y="345"/>
                </a:cubicBezTo>
                <a:cubicBezTo>
                  <a:pt x="346" y="346"/>
                  <a:pt x="346" y="346"/>
                  <a:pt x="346" y="346"/>
                </a:cubicBezTo>
                <a:cubicBezTo>
                  <a:pt x="347" y="348"/>
                  <a:pt x="347" y="348"/>
                  <a:pt x="347" y="348"/>
                </a:cubicBezTo>
                <a:cubicBezTo>
                  <a:pt x="347" y="349"/>
                  <a:pt x="347" y="349"/>
                  <a:pt x="347" y="349"/>
                </a:cubicBezTo>
                <a:cubicBezTo>
                  <a:pt x="341" y="351"/>
                  <a:pt x="341" y="351"/>
                  <a:pt x="341" y="351"/>
                </a:cubicBezTo>
                <a:cubicBezTo>
                  <a:pt x="334" y="352"/>
                  <a:pt x="334" y="352"/>
                  <a:pt x="334" y="352"/>
                </a:cubicBezTo>
                <a:cubicBezTo>
                  <a:pt x="334" y="353"/>
                  <a:pt x="334" y="353"/>
                  <a:pt x="334" y="353"/>
                </a:cubicBezTo>
                <a:cubicBezTo>
                  <a:pt x="340" y="354"/>
                  <a:pt x="340" y="354"/>
                  <a:pt x="340" y="354"/>
                </a:cubicBezTo>
                <a:cubicBezTo>
                  <a:pt x="343" y="355"/>
                  <a:pt x="343" y="355"/>
                  <a:pt x="343" y="355"/>
                </a:cubicBezTo>
                <a:cubicBezTo>
                  <a:pt x="344" y="355"/>
                  <a:pt x="344" y="355"/>
                  <a:pt x="344" y="355"/>
                </a:cubicBezTo>
                <a:cubicBezTo>
                  <a:pt x="345" y="356"/>
                  <a:pt x="345" y="356"/>
                  <a:pt x="345" y="356"/>
                </a:cubicBezTo>
                <a:cubicBezTo>
                  <a:pt x="344" y="358"/>
                  <a:pt x="344" y="358"/>
                  <a:pt x="344" y="358"/>
                </a:cubicBezTo>
                <a:cubicBezTo>
                  <a:pt x="343" y="360"/>
                  <a:pt x="343" y="360"/>
                  <a:pt x="343" y="360"/>
                </a:cubicBezTo>
                <a:cubicBezTo>
                  <a:pt x="342" y="361"/>
                  <a:pt x="342" y="361"/>
                  <a:pt x="342" y="361"/>
                </a:cubicBezTo>
                <a:cubicBezTo>
                  <a:pt x="341" y="361"/>
                  <a:pt x="341" y="361"/>
                  <a:pt x="341" y="361"/>
                </a:cubicBezTo>
                <a:cubicBezTo>
                  <a:pt x="339" y="363"/>
                  <a:pt x="339" y="363"/>
                  <a:pt x="339" y="363"/>
                </a:cubicBezTo>
                <a:cubicBezTo>
                  <a:pt x="337" y="364"/>
                  <a:pt x="337" y="364"/>
                  <a:pt x="337" y="364"/>
                </a:cubicBezTo>
                <a:cubicBezTo>
                  <a:pt x="335" y="365"/>
                  <a:pt x="335" y="365"/>
                  <a:pt x="335" y="365"/>
                </a:cubicBezTo>
                <a:cubicBezTo>
                  <a:pt x="332" y="367"/>
                  <a:pt x="332" y="367"/>
                  <a:pt x="332" y="367"/>
                </a:cubicBezTo>
                <a:cubicBezTo>
                  <a:pt x="329" y="368"/>
                  <a:pt x="329" y="368"/>
                  <a:pt x="329" y="368"/>
                </a:cubicBezTo>
                <a:cubicBezTo>
                  <a:pt x="327" y="368"/>
                  <a:pt x="327" y="368"/>
                  <a:pt x="327" y="368"/>
                </a:cubicBezTo>
                <a:cubicBezTo>
                  <a:pt x="326" y="369"/>
                  <a:pt x="326" y="369"/>
                  <a:pt x="326" y="369"/>
                </a:cubicBezTo>
                <a:cubicBezTo>
                  <a:pt x="323" y="370"/>
                  <a:pt x="323" y="370"/>
                  <a:pt x="323" y="370"/>
                </a:cubicBezTo>
                <a:cubicBezTo>
                  <a:pt x="319" y="370"/>
                  <a:pt x="319" y="370"/>
                  <a:pt x="319" y="370"/>
                </a:cubicBezTo>
                <a:cubicBezTo>
                  <a:pt x="316" y="371"/>
                  <a:pt x="316" y="371"/>
                  <a:pt x="316" y="371"/>
                </a:cubicBezTo>
                <a:cubicBezTo>
                  <a:pt x="312" y="372"/>
                  <a:pt x="312" y="372"/>
                  <a:pt x="312" y="372"/>
                </a:cubicBezTo>
                <a:cubicBezTo>
                  <a:pt x="308" y="371"/>
                  <a:pt x="308" y="371"/>
                  <a:pt x="308" y="371"/>
                </a:cubicBezTo>
                <a:cubicBezTo>
                  <a:pt x="304" y="371"/>
                  <a:pt x="304" y="371"/>
                  <a:pt x="304" y="371"/>
                </a:cubicBezTo>
                <a:cubicBezTo>
                  <a:pt x="300" y="371"/>
                  <a:pt x="300" y="371"/>
                  <a:pt x="300" y="371"/>
                </a:cubicBezTo>
                <a:cubicBezTo>
                  <a:pt x="295" y="371"/>
                  <a:pt x="295" y="371"/>
                  <a:pt x="295" y="371"/>
                </a:cubicBezTo>
                <a:cubicBezTo>
                  <a:pt x="291" y="371"/>
                  <a:pt x="291" y="371"/>
                  <a:pt x="291" y="371"/>
                </a:cubicBezTo>
                <a:cubicBezTo>
                  <a:pt x="287" y="371"/>
                  <a:pt x="287" y="371"/>
                  <a:pt x="287" y="371"/>
                </a:cubicBezTo>
                <a:cubicBezTo>
                  <a:pt x="282" y="371"/>
                  <a:pt x="282" y="371"/>
                  <a:pt x="282" y="371"/>
                </a:cubicBezTo>
                <a:cubicBezTo>
                  <a:pt x="278" y="371"/>
                  <a:pt x="278" y="371"/>
                  <a:pt x="278" y="371"/>
                </a:cubicBezTo>
                <a:cubicBezTo>
                  <a:pt x="273" y="370"/>
                  <a:pt x="273" y="370"/>
                  <a:pt x="273" y="370"/>
                </a:cubicBezTo>
                <a:cubicBezTo>
                  <a:pt x="268" y="370"/>
                  <a:pt x="268" y="370"/>
                  <a:pt x="268" y="370"/>
                </a:cubicBezTo>
                <a:cubicBezTo>
                  <a:pt x="264" y="369"/>
                  <a:pt x="264" y="369"/>
                  <a:pt x="264" y="369"/>
                </a:cubicBezTo>
                <a:cubicBezTo>
                  <a:pt x="259" y="368"/>
                  <a:pt x="259" y="368"/>
                  <a:pt x="259" y="368"/>
                </a:cubicBezTo>
                <a:cubicBezTo>
                  <a:pt x="255" y="367"/>
                  <a:pt x="255" y="367"/>
                  <a:pt x="255" y="367"/>
                </a:cubicBezTo>
                <a:cubicBezTo>
                  <a:pt x="250" y="365"/>
                  <a:pt x="250" y="365"/>
                  <a:pt x="250" y="365"/>
                </a:cubicBezTo>
                <a:cubicBezTo>
                  <a:pt x="246" y="364"/>
                  <a:pt x="246" y="364"/>
                  <a:pt x="246" y="364"/>
                </a:cubicBezTo>
                <a:cubicBezTo>
                  <a:pt x="243" y="363"/>
                  <a:pt x="243" y="363"/>
                  <a:pt x="243" y="363"/>
                </a:cubicBezTo>
                <a:cubicBezTo>
                  <a:pt x="241" y="362"/>
                  <a:pt x="241" y="362"/>
                  <a:pt x="241" y="362"/>
                </a:cubicBezTo>
                <a:cubicBezTo>
                  <a:pt x="240" y="360"/>
                  <a:pt x="240" y="360"/>
                  <a:pt x="240" y="360"/>
                </a:cubicBezTo>
                <a:cubicBezTo>
                  <a:pt x="239" y="359"/>
                  <a:pt x="239" y="359"/>
                  <a:pt x="239" y="359"/>
                </a:cubicBezTo>
                <a:cubicBezTo>
                  <a:pt x="237" y="359"/>
                  <a:pt x="237" y="359"/>
                  <a:pt x="237" y="359"/>
                </a:cubicBezTo>
                <a:cubicBezTo>
                  <a:pt x="235" y="359"/>
                  <a:pt x="235" y="359"/>
                  <a:pt x="235" y="359"/>
                </a:cubicBezTo>
                <a:cubicBezTo>
                  <a:pt x="231" y="359"/>
                  <a:pt x="231" y="359"/>
                  <a:pt x="231" y="359"/>
                </a:cubicBezTo>
                <a:cubicBezTo>
                  <a:pt x="228" y="360"/>
                  <a:pt x="228" y="360"/>
                  <a:pt x="228" y="360"/>
                </a:cubicBezTo>
                <a:cubicBezTo>
                  <a:pt x="226" y="360"/>
                  <a:pt x="226" y="360"/>
                  <a:pt x="226" y="360"/>
                </a:cubicBezTo>
                <a:cubicBezTo>
                  <a:pt x="224" y="362"/>
                  <a:pt x="224" y="362"/>
                  <a:pt x="224" y="362"/>
                </a:cubicBezTo>
                <a:cubicBezTo>
                  <a:pt x="221" y="363"/>
                  <a:pt x="221" y="363"/>
                  <a:pt x="221" y="363"/>
                </a:cubicBezTo>
                <a:cubicBezTo>
                  <a:pt x="218" y="365"/>
                  <a:pt x="218" y="365"/>
                  <a:pt x="218" y="365"/>
                </a:cubicBezTo>
                <a:cubicBezTo>
                  <a:pt x="214" y="367"/>
                  <a:pt x="214" y="367"/>
                  <a:pt x="214" y="367"/>
                </a:cubicBezTo>
                <a:cubicBezTo>
                  <a:pt x="212" y="368"/>
                  <a:pt x="212" y="368"/>
                  <a:pt x="212" y="368"/>
                </a:cubicBezTo>
                <a:cubicBezTo>
                  <a:pt x="210" y="369"/>
                  <a:pt x="210" y="369"/>
                  <a:pt x="210" y="369"/>
                </a:cubicBezTo>
                <a:cubicBezTo>
                  <a:pt x="204" y="371"/>
                  <a:pt x="204" y="371"/>
                  <a:pt x="204" y="371"/>
                </a:cubicBezTo>
                <a:cubicBezTo>
                  <a:pt x="202" y="372"/>
                  <a:pt x="202" y="372"/>
                  <a:pt x="202" y="372"/>
                </a:cubicBezTo>
                <a:cubicBezTo>
                  <a:pt x="199" y="373"/>
                  <a:pt x="199" y="373"/>
                  <a:pt x="199" y="373"/>
                </a:cubicBezTo>
                <a:cubicBezTo>
                  <a:pt x="195" y="374"/>
                  <a:pt x="195" y="374"/>
                  <a:pt x="195" y="374"/>
                </a:cubicBezTo>
                <a:cubicBezTo>
                  <a:pt x="192" y="374"/>
                  <a:pt x="192" y="374"/>
                  <a:pt x="192" y="374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86" y="373"/>
                  <a:pt x="186" y="373"/>
                  <a:pt x="186" y="373"/>
                </a:cubicBezTo>
                <a:cubicBezTo>
                  <a:pt x="183" y="371"/>
                  <a:pt x="183" y="371"/>
                  <a:pt x="183" y="371"/>
                </a:cubicBezTo>
                <a:cubicBezTo>
                  <a:pt x="180" y="371"/>
                  <a:pt x="180" y="371"/>
                  <a:pt x="180" y="371"/>
                </a:cubicBezTo>
                <a:cubicBezTo>
                  <a:pt x="177" y="371"/>
                  <a:pt x="177" y="371"/>
                  <a:pt x="177" y="371"/>
                </a:cubicBezTo>
                <a:cubicBezTo>
                  <a:pt x="170" y="371"/>
                  <a:pt x="170" y="371"/>
                  <a:pt x="170" y="371"/>
                </a:cubicBezTo>
                <a:cubicBezTo>
                  <a:pt x="162" y="373"/>
                  <a:pt x="162" y="373"/>
                  <a:pt x="162" y="373"/>
                </a:cubicBezTo>
                <a:cubicBezTo>
                  <a:pt x="155" y="373"/>
                  <a:pt x="155" y="373"/>
                  <a:pt x="155" y="373"/>
                </a:cubicBezTo>
                <a:cubicBezTo>
                  <a:pt x="151" y="373"/>
                  <a:pt x="151" y="373"/>
                  <a:pt x="151" y="373"/>
                </a:cubicBezTo>
                <a:cubicBezTo>
                  <a:pt x="147" y="372"/>
                  <a:pt x="147" y="372"/>
                  <a:pt x="147" y="372"/>
                </a:cubicBezTo>
                <a:cubicBezTo>
                  <a:pt x="144" y="372"/>
                  <a:pt x="144" y="372"/>
                  <a:pt x="144" y="372"/>
                </a:cubicBezTo>
                <a:cubicBezTo>
                  <a:pt x="140" y="371"/>
                  <a:pt x="140" y="371"/>
                  <a:pt x="140" y="371"/>
                </a:cubicBezTo>
                <a:cubicBezTo>
                  <a:pt x="137" y="370"/>
                  <a:pt x="137" y="370"/>
                  <a:pt x="137" y="370"/>
                </a:cubicBezTo>
                <a:cubicBezTo>
                  <a:pt x="134" y="369"/>
                  <a:pt x="134" y="369"/>
                  <a:pt x="134" y="369"/>
                </a:cubicBezTo>
                <a:cubicBezTo>
                  <a:pt x="131" y="368"/>
                  <a:pt x="131" y="368"/>
                  <a:pt x="131" y="368"/>
                </a:cubicBezTo>
                <a:cubicBezTo>
                  <a:pt x="128" y="367"/>
                  <a:pt x="128" y="367"/>
                  <a:pt x="128" y="367"/>
                </a:cubicBezTo>
                <a:cubicBezTo>
                  <a:pt x="125" y="366"/>
                  <a:pt x="125" y="366"/>
                  <a:pt x="125" y="366"/>
                </a:cubicBezTo>
                <a:cubicBezTo>
                  <a:pt x="123" y="365"/>
                  <a:pt x="123" y="365"/>
                  <a:pt x="123" y="365"/>
                </a:cubicBezTo>
                <a:cubicBezTo>
                  <a:pt x="121" y="363"/>
                  <a:pt x="121" y="363"/>
                  <a:pt x="121" y="363"/>
                </a:cubicBezTo>
                <a:cubicBezTo>
                  <a:pt x="120" y="362"/>
                  <a:pt x="120" y="362"/>
                  <a:pt x="120" y="362"/>
                </a:cubicBezTo>
                <a:cubicBezTo>
                  <a:pt x="119" y="361"/>
                  <a:pt x="119" y="361"/>
                  <a:pt x="119" y="361"/>
                </a:cubicBezTo>
                <a:cubicBezTo>
                  <a:pt x="118" y="360"/>
                  <a:pt x="118" y="360"/>
                  <a:pt x="118" y="360"/>
                </a:cubicBezTo>
                <a:cubicBezTo>
                  <a:pt x="118" y="359"/>
                  <a:pt x="118" y="359"/>
                  <a:pt x="118" y="359"/>
                </a:cubicBezTo>
                <a:cubicBezTo>
                  <a:pt x="117" y="358"/>
                  <a:pt x="117" y="358"/>
                  <a:pt x="117" y="358"/>
                </a:cubicBezTo>
                <a:cubicBezTo>
                  <a:pt x="117" y="357"/>
                  <a:pt x="117" y="357"/>
                  <a:pt x="117" y="357"/>
                </a:cubicBezTo>
                <a:cubicBezTo>
                  <a:pt x="116" y="355"/>
                  <a:pt x="116" y="355"/>
                  <a:pt x="116" y="355"/>
                </a:cubicBezTo>
                <a:cubicBezTo>
                  <a:pt x="111" y="354"/>
                  <a:pt x="111" y="354"/>
                  <a:pt x="111" y="354"/>
                </a:cubicBezTo>
                <a:cubicBezTo>
                  <a:pt x="106" y="353"/>
                  <a:pt x="106" y="353"/>
                  <a:pt x="106" y="353"/>
                </a:cubicBezTo>
                <a:cubicBezTo>
                  <a:pt x="106" y="352"/>
                  <a:pt x="106" y="352"/>
                  <a:pt x="106" y="352"/>
                </a:cubicBezTo>
                <a:cubicBezTo>
                  <a:pt x="106" y="351"/>
                  <a:pt x="106" y="351"/>
                  <a:pt x="106" y="351"/>
                </a:cubicBezTo>
                <a:cubicBezTo>
                  <a:pt x="106" y="350"/>
                  <a:pt x="106" y="350"/>
                  <a:pt x="106" y="350"/>
                </a:cubicBezTo>
                <a:cubicBezTo>
                  <a:pt x="106" y="348"/>
                  <a:pt x="106" y="348"/>
                  <a:pt x="106" y="348"/>
                </a:cubicBezTo>
                <a:cubicBezTo>
                  <a:pt x="106" y="348"/>
                  <a:pt x="106" y="348"/>
                  <a:pt x="106" y="348"/>
                </a:cubicBezTo>
                <a:cubicBezTo>
                  <a:pt x="106" y="346"/>
                  <a:pt x="106" y="346"/>
                  <a:pt x="106" y="346"/>
                </a:cubicBezTo>
                <a:cubicBezTo>
                  <a:pt x="111" y="345"/>
                  <a:pt x="111" y="345"/>
                  <a:pt x="111" y="345"/>
                </a:cubicBezTo>
                <a:cubicBezTo>
                  <a:pt x="114" y="343"/>
                  <a:pt x="114" y="343"/>
                  <a:pt x="114" y="343"/>
                </a:cubicBezTo>
                <a:cubicBezTo>
                  <a:pt x="116" y="342"/>
                  <a:pt x="116" y="342"/>
                  <a:pt x="116" y="342"/>
                </a:cubicBezTo>
                <a:cubicBezTo>
                  <a:pt x="117" y="340"/>
                  <a:pt x="117" y="340"/>
                  <a:pt x="117" y="340"/>
                </a:cubicBezTo>
                <a:cubicBezTo>
                  <a:pt x="118" y="339"/>
                  <a:pt x="118" y="339"/>
                  <a:pt x="118" y="339"/>
                </a:cubicBezTo>
                <a:cubicBezTo>
                  <a:pt x="119" y="338"/>
                  <a:pt x="119" y="338"/>
                  <a:pt x="119" y="338"/>
                </a:cubicBezTo>
                <a:cubicBezTo>
                  <a:pt x="120" y="337"/>
                  <a:pt x="120" y="337"/>
                  <a:pt x="120" y="337"/>
                </a:cubicBezTo>
                <a:cubicBezTo>
                  <a:pt x="122" y="336"/>
                  <a:pt x="122" y="336"/>
                  <a:pt x="122" y="336"/>
                </a:cubicBezTo>
                <a:cubicBezTo>
                  <a:pt x="123" y="335"/>
                  <a:pt x="123" y="335"/>
                  <a:pt x="123" y="335"/>
                </a:cubicBezTo>
                <a:cubicBezTo>
                  <a:pt x="124" y="334"/>
                  <a:pt x="124" y="334"/>
                  <a:pt x="124" y="334"/>
                </a:cubicBezTo>
                <a:cubicBezTo>
                  <a:pt x="125" y="334"/>
                  <a:pt x="125" y="334"/>
                  <a:pt x="125" y="334"/>
                </a:cubicBezTo>
                <a:cubicBezTo>
                  <a:pt x="126" y="333"/>
                  <a:pt x="126" y="333"/>
                  <a:pt x="126" y="333"/>
                </a:cubicBezTo>
                <a:cubicBezTo>
                  <a:pt x="128" y="332"/>
                  <a:pt x="128" y="332"/>
                  <a:pt x="128" y="332"/>
                </a:cubicBezTo>
                <a:cubicBezTo>
                  <a:pt x="130" y="332"/>
                  <a:pt x="130" y="332"/>
                  <a:pt x="130" y="332"/>
                </a:cubicBezTo>
                <a:cubicBezTo>
                  <a:pt x="131" y="331"/>
                  <a:pt x="131" y="331"/>
                  <a:pt x="131" y="331"/>
                </a:cubicBezTo>
                <a:cubicBezTo>
                  <a:pt x="133" y="331"/>
                  <a:pt x="133" y="331"/>
                  <a:pt x="133" y="331"/>
                </a:cubicBezTo>
                <a:cubicBezTo>
                  <a:pt x="135" y="330"/>
                  <a:pt x="135" y="330"/>
                  <a:pt x="135" y="330"/>
                </a:cubicBezTo>
                <a:cubicBezTo>
                  <a:pt x="138" y="330"/>
                  <a:pt x="138" y="330"/>
                  <a:pt x="138" y="330"/>
                </a:cubicBezTo>
                <a:cubicBezTo>
                  <a:pt x="140" y="333"/>
                  <a:pt x="140" y="333"/>
                  <a:pt x="140" y="333"/>
                </a:cubicBezTo>
                <a:cubicBezTo>
                  <a:pt x="141" y="335"/>
                  <a:pt x="141" y="335"/>
                  <a:pt x="141" y="335"/>
                </a:cubicBezTo>
                <a:cubicBezTo>
                  <a:pt x="141" y="335"/>
                  <a:pt x="141" y="335"/>
                  <a:pt x="141" y="335"/>
                </a:cubicBezTo>
                <a:cubicBezTo>
                  <a:pt x="130" y="329"/>
                  <a:pt x="130" y="329"/>
                  <a:pt x="130" y="329"/>
                </a:cubicBezTo>
                <a:cubicBezTo>
                  <a:pt x="130" y="329"/>
                  <a:pt x="130" y="329"/>
                  <a:pt x="130" y="329"/>
                </a:cubicBezTo>
                <a:cubicBezTo>
                  <a:pt x="135" y="329"/>
                  <a:pt x="135" y="329"/>
                  <a:pt x="135" y="329"/>
                </a:cubicBezTo>
                <a:cubicBezTo>
                  <a:pt x="137" y="328"/>
                  <a:pt x="137" y="328"/>
                  <a:pt x="137" y="328"/>
                </a:cubicBezTo>
                <a:cubicBezTo>
                  <a:pt x="135" y="325"/>
                  <a:pt x="135" y="325"/>
                  <a:pt x="135" y="325"/>
                </a:cubicBezTo>
                <a:cubicBezTo>
                  <a:pt x="133" y="323"/>
                  <a:pt x="133" y="323"/>
                  <a:pt x="133" y="323"/>
                </a:cubicBezTo>
                <a:cubicBezTo>
                  <a:pt x="131" y="321"/>
                  <a:pt x="131" y="321"/>
                  <a:pt x="131" y="321"/>
                </a:cubicBezTo>
                <a:cubicBezTo>
                  <a:pt x="129" y="319"/>
                  <a:pt x="129" y="319"/>
                  <a:pt x="129" y="319"/>
                </a:cubicBezTo>
                <a:cubicBezTo>
                  <a:pt x="126" y="315"/>
                  <a:pt x="126" y="315"/>
                  <a:pt x="126" y="315"/>
                </a:cubicBezTo>
                <a:cubicBezTo>
                  <a:pt x="123" y="312"/>
                  <a:pt x="123" y="312"/>
                  <a:pt x="123" y="312"/>
                </a:cubicBezTo>
                <a:cubicBezTo>
                  <a:pt x="122" y="310"/>
                  <a:pt x="122" y="310"/>
                  <a:pt x="122" y="310"/>
                </a:cubicBezTo>
                <a:cubicBezTo>
                  <a:pt x="120" y="308"/>
                  <a:pt x="120" y="308"/>
                  <a:pt x="120" y="308"/>
                </a:cubicBezTo>
                <a:cubicBezTo>
                  <a:pt x="119" y="305"/>
                  <a:pt x="119" y="305"/>
                  <a:pt x="119" y="305"/>
                </a:cubicBezTo>
                <a:cubicBezTo>
                  <a:pt x="118" y="303"/>
                  <a:pt x="118" y="303"/>
                  <a:pt x="118" y="303"/>
                </a:cubicBezTo>
                <a:cubicBezTo>
                  <a:pt x="116" y="300"/>
                  <a:pt x="116" y="300"/>
                  <a:pt x="116" y="300"/>
                </a:cubicBezTo>
                <a:cubicBezTo>
                  <a:pt x="115" y="298"/>
                  <a:pt x="115" y="298"/>
                  <a:pt x="115" y="298"/>
                </a:cubicBezTo>
                <a:cubicBezTo>
                  <a:pt x="114" y="295"/>
                  <a:pt x="114" y="295"/>
                  <a:pt x="114" y="295"/>
                </a:cubicBezTo>
                <a:cubicBezTo>
                  <a:pt x="113" y="292"/>
                  <a:pt x="113" y="292"/>
                  <a:pt x="113" y="292"/>
                </a:cubicBezTo>
                <a:cubicBezTo>
                  <a:pt x="112" y="289"/>
                  <a:pt x="112" y="289"/>
                  <a:pt x="112" y="289"/>
                </a:cubicBezTo>
                <a:cubicBezTo>
                  <a:pt x="111" y="286"/>
                  <a:pt x="111" y="286"/>
                  <a:pt x="111" y="286"/>
                </a:cubicBezTo>
                <a:cubicBezTo>
                  <a:pt x="111" y="287"/>
                  <a:pt x="111" y="287"/>
                  <a:pt x="111" y="287"/>
                </a:cubicBezTo>
                <a:cubicBezTo>
                  <a:pt x="110" y="287"/>
                  <a:pt x="110" y="287"/>
                  <a:pt x="110" y="287"/>
                </a:cubicBezTo>
                <a:cubicBezTo>
                  <a:pt x="110" y="287"/>
                  <a:pt x="110" y="287"/>
                  <a:pt x="110" y="287"/>
                </a:cubicBezTo>
                <a:cubicBezTo>
                  <a:pt x="110" y="287"/>
                  <a:pt x="110" y="287"/>
                  <a:pt x="110" y="287"/>
                </a:cubicBezTo>
                <a:cubicBezTo>
                  <a:pt x="110" y="286"/>
                  <a:pt x="110" y="286"/>
                  <a:pt x="110" y="286"/>
                </a:cubicBezTo>
                <a:cubicBezTo>
                  <a:pt x="109" y="286"/>
                  <a:pt x="109" y="286"/>
                  <a:pt x="109" y="286"/>
                </a:cubicBezTo>
                <a:cubicBezTo>
                  <a:pt x="109" y="286"/>
                  <a:pt x="109" y="286"/>
                  <a:pt x="109" y="286"/>
                </a:cubicBezTo>
                <a:cubicBezTo>
                  <a:pt x="109" y="287"/>
                  <a:pt x="109" y="287"/>
                  <a:pt x="109" y="287"/>
                </a:cubicBezTo>
                <a:cubicBezTo>
                  <a:pt x="109" y="287"/>
                  <a:pt x="109" y="287"/>
                  <a:pt x="109" y="287"/>
                </a:cubicBezTo>
                <a:cubicBezTo>
                  <a:pt x="108" y="288"/>
                  <a:pt x="108" y="288"/>
                  <a:pt x="108" y="288"/>
                </a:cubicBezTo>
                <a:cubicBezTo>
                  <a:pt x="107" y="291"/>
                  <a:pt x="107" y="291"/>
                  <a:pt x="107" y="291"/>
                </a:cubicBezTo>
                <a:cubicBezTo>
                  <a:pt x="106" y="293"/>
                  <a:pt x="106" y="293"/>
                  <a:pt x="106" y="293"/>
                </a:cubicBezTo>
                <a:cubicBezTo>
                  <a:pt x="104" y="294"/>
                  <a:pt x="104" y="294"/>
                  <a:pt x="104" y="294"/>
                </a:cubicBezTo>
                <a:cubicBezTo>
                  <a:pt x="103" y="296"/>
                  <a:pt x="103" y="296"/>
                  <a:pt x="103" y="296"/>
                </a:cubicBezTo>
                <a:cubicBezTo>
                  <a:pt x="102" y="298"/>
                  <a:pt x="102" y="298"/>
                  <a:pt x="102" y="298"/>
                </a:cubicBezTo>
                <a:cubicBezTo>
                  <a:pt x="100" y="299"/>
                  <a:pt x="100" y="299"/>
                  <a:pt x="100" y="299"/>
                </a:cubicBezTo>
                <a:cubicBezTo>
                  <a:pt x="98" y="301"/>
                  <a:pt x="98" y="301"/>
                  <a:pt x="98" y="301"/>
                </a:cubicBezTo>
                <a:cubicBezTo>
                  <a:pt x="97" y="302"/>
                  <a:pt x="97" y="302"/>
                  <a:pt x="97" y="302"/>
                </a:cubicBezTo>
                <a:cubicBezTo>
                  <a:pt x="95" y="304"/>
                  <a:pt x="95" y="304"/>
                  <a:pt x="95" y="304"/>
                </a:cubicBezTo>
                <a:cubicBezTo>
                  <a:pt x="93" y="305"/>
                  <a:pt x="93" y="305"/>
                  <a:pt x="93" y="305"/>
                </a:cubicBezTo>
                <a:cubicBezTo>
                  <a:pt x="91" y="306"/>
                  <a:pt x="91" y="306"/>
                  <a:pt x="91" y="306"/>
                </a:cubicBezTo>
                <a:cubicBezTo>
                  <a:pt x="89" y="303"/>
                  <a:pt x="89" y="303"/>
                  <a:pt x="89" y="303"/>
                </a:cubicBezTo>
                <a:cubicBezTo>
                  <a:pt x="86" y="299"/>
                  <a:pt x="86" y="299"/>
                  <a:pt x="86" y="299"/>
                </a:cubicBezTo>
                <a:cubicBezTo>
                  <a:pt x="86" y="299"/>
                  <a:pt x="86" y="299"/>
                  <a:pt x="86" y="299"/>
                </a:cubicBezTo>
                <a:cubicBezTo>
                  <a:pt x="86" y="299"/>
                  <a:pt x="86" y="299"/>
                  <a:pt x="86" y="299"/>
                </a:cubicBezTo>
                <a:cubicBezTo>
                  <a:pt x="85" y="303"/>
                  <a:pt x="85" y="303"/>
                  <a:pt x="85" y="303"/>
                </a:cubicBezTo>
                <a:cubicBezTo>
                  <a:pt x="85" y="304"/>
                  <a:pt x="85" y="304"/>
                  <a:pt x="85" y="304"/>
                </a:cubicBezTo>
                <a:cubicBezTo>
                  <a:pt x="84" y="304"/>
                  <a:pt x="84" y="304"/>
                  <a:pt x="84" y="304"/>
                </a:cubicBezTo>
                <a:cubicBezTo>
                  <a:pt x="83" y="302"/>
                  <a:pt x="83" y="302"/>
                  <a:pt x="83" y="302"/>
                </a:cubicBezTo>
                <a:cubicBezTo>
                  <a:pt x="83" y="301"/>
                  <a:pt x="83" y="301"/>
                  <a:pt x="83" y="301"/>
                </a:cubicBezTo>
                <a:cubicBezTo>
                  <a:pt x="82" y="300"/>
                  <a:pt x="82" y="300"/>
                  <a:pt x="82" y="300"/>
                </a:cubicBezTo>
                <a:cubicBezTo>
                  <a:pt x="82" y="298"/>
                  <a:pt x="82" y="298"/>
                  <a:pt x="82" y="298"/>
                </a:cubicBezTo>
                <a:cubicBezTo>
                  <a:pt x="81" y="297"/>
                  <a:pt x="81" y="297"/>
                  <a:pt x="81" y="297"/>
                </a:cubicBezTo>
                <a:cubicBezTo>
                  <a:pt x="75" y="293"/>
                  <a:pt x="75" y="293"/>
                  <a:pt x="75" y="293"/>
                </a:cubicBezTo>
                <a:cubicBezTo>
                  <a:pt x="70" y="291"/>
                  <a:pt x="70" y="291"/>
                  <a:pt x="70" y="291"/>
                </a:cubicBezTo>
                <a:cubicBezTo>
                  <a:pt x="70" y="288"/>
                  <a:pt x="70" y="288"/>
                  <a:pt x="70" y="288"/>
                </a:cubicBezTo>
                <a:cubicBezTo>
                  <a:pt x="70" y="283"/>
                  <a:pt x="70" y="283"/>
                  <a:pt x="70" y="283"/>
                </a:cubicBezTo>
                <a:cubicBezTo>
                  <a:pt x="75" y="278"/>
                  <a:pt x="75" y="278"/>
                  <a:pt x="75" y="278"/>
                </a:cubicBezTo>
                <a:cubicBezTo>
                  <a:pt x="78" y="275"/>
                  <a:pt x="78" y="275"/>
                  <a:pt x="78" y="275"/>
                </a:cubicBezTo>
                <a:cubicBezTo>
                  <a:pt x="80" y="272"/>
                  <a:pt x="80" y="272"/>
                  <a:pt x="80" y="272"/>
                </a:cubicBezTo>
                <a:cubicBezTo>
                  <a:pt x="82" y="269"/>
                  <a:pt x="82" y="269"/>
                  <a:pt x="82" y="269"/>
                </a:cubicBezTo>
                <a:cubicBezTo>
                  <a:pt x="83" y="266"/>
                  <a:pt x="83" y="266"/>
                  <a:pt x="83" y="266"/>
                </a:cubicBezTo>
                <a:cubicBezTo>
                  <a:pt x="84" y="263"/>
                  <a:pt x="84" y="263"/>
                  <a:pt x="84" y="263"/>
                </a:cubicBezTo>
                <a:cubicBezTo>
                  <a:pt x="85" y="259"/>
                  <a:pt x="85" y="259"/>
                  <a:pt x="85" y="259"/>
                </a:cubicBezTo>
                <a:cubicBezTo>
                  <a:pt x="86" y="256"/>
                  <a:pt x="86" y="256"/>
                  <a:pt x="86" y="256"/>
                </a:cubicBezTo>
                <a:cubicBezTo>
                  <a:pt x="88" y="253"/>
                  <a:pt x="88" y="253"/>
                  <a:pt x="88" y="253"/>
                </a:cubicBezTo>
                <a:cubicBezTo>
                  <a:pt x="89" y="249"/>
                  <a:pt x="89" y="249"/>
                  <a:pt x="89" y="249"/>
                </a:cubicBezTo>
                <a:cubicBezTo>
                  <a:pt x="91" y="246"/>
                  <a:pt x="91" y="246"/>
                  <a:pt x="91" y="246"/>
                </a:cubicBezTo>
                <a:cubicBezTo>
                  <a:pt x="93" y="243"/>
                  <a:pt x="93" y="243"/>
                  <a:pt x="93" y="243"/>
                </a:cubicBezTo>
                <a:cubicBezTo>
                  <a:pt x="95" y="239"/>
                  <a:pt x="95" y="239"/>
                  <a:pt x="95" y="239"/>
                </a:cubicBezTo>
                <a:cubicBezTo>
                  <a:pt x="97" y="236"/>
                  <a:pt x="97" y="236"/>
                  <a:pt x="97" y="236"/>
                </a:cubicBezTo>
                <a:cubicBezTo>
                  <a:pt x="100" y="232"/>
                  <a:pt x="100" y="232"/>
                  <a:pt x="100" y="232"/>
                </a:cubicBezTo>
                <a:cubicBezTo>
                  <a:pt x="102" y="230"/>
                  <a:pt x="102" y="230"/>
                  <a:pt x="102" y="230"/>
                </a:cubicBezTo>
                <a:cubicBezTo>
                  <a:pt x="104" y="227"/>
                  <a:pt x="104" y="227"/>
                  <a:pt x="104" y="227"/>
                </a:cubicBezTo>
                <a:cubicBezTo>
                  <a:pt x="107" y="224"/>
                  <a:pt x="107" y="224"/>
                  <a:pt x="107" y="224"/>
                </a:cubicBezTo>
                <a:cubicBezTo>
                  <a:pt x="109" y="223"/>
                  <a:pt x="109" y="223"/>
                  <a:pt x="109" y="223"/>
                </a:cubicBezTo>
                <a:cubicBezTo>
                  <a:pt x="110" y="221"/>
                  <a:pt x="110" y="221"/>
                  <a:pt x="110" y="221"/>
                </a:cubicBezTo>
                <a:cubicBezTo>
                  <a:pt x="112" y="219"/>
                  <a:pt x="112" y="219"/>
                  <a:pt x="112" y="219"/>
                </a:cubicBezTo>
                <a:cubicBezTo>
                  <a:pt x="115" y="217"/>
                  <a:pt x="115" y="217"/>
                  <a:pt x="115" y="217"/>
                </a:cubicBezTo>
                <a:cubicBezTo>
                  <a:pt x="118" y="214"/>
                  <a:pt x="118" y="214"/>
                  <a:pt x="118" y="214"/>
                </a:cubicBezTo>
                <a:cubicBezTo>
                  <a:pt x="121" y="212"/>
                  <a:pt x="121" y="212"/>
                  <a:pt x="121" y="212"/>
                </a:cubicBezTo>
                <a:cubicBezTo>
                  <a:pt x="122" y="211"/>
                  <a:pt x="122" y="211"/>
                  <a:pt x="122" y="211"/>
                </a:cubicBezTo>
                <a:cubicBezTo>
                  <a:pt x="122" y="209"/>
                  <a:pt x="122" y="209"/>
                  <a:pt x="122" y="209"/>
                </a:cubicBezTo>
                <a:cubicBezTo>
                  <a:pt x="114" y="207"/>
                  <a:pt x="114" y="207"/>
                  <a:pt x="114" y="207"/>
                </a:cubicBezTo>
                <a:cubicBezTo>
                  <a:pt x="106" y="206"/>
                  <a:pt x="106" y="206"/>
                  <a:pt x="106" y="206"/>
                </a:cubicBezTo>
                <a:cubicBezTo>
                  <a:pt x="106" y="204"/>
                  <a:pt x="106" y="204"/>
                  <a:pt x="106" y="204"/>
                </a:cubicBezTo>
                <a:cubicBezTo>
                  <a:pt x="106" y="202"/>
                  <a:pt x="106" y="202"/>
                  <a:pt x="106" y="202"/>
                </a:cubicBezTo>
                <a:cubicBezTo>
                  <a:pt x="106" y="201"/>
                  <a:pt x="106" y="201"/>
                  <a:pt x="106" y="201"/>
                </a:cubicBezTo>
                <a:cubicBezTo>
                  <a:pt x="114" y="199"/>
                  <a:pt x="114" y="199"/>
                  <a:pt x="114" y="199"/>
                </a:cubicBezTo>
                <a:cubicBezTo>
                  <a:pt x="118" y="197"/>
                  <a:pt x="118" y="197"/>
                  <a:pt x="118" y="197"/>
                </a:cubicBezTo>
                <a:cubicBezTo>
                  <a:pt x="121" y="194"/>
                  <a:pt x="121" y="194"/>
                  <a:pt x="121" y="194"/>
                </a:cubicBezTo>
                <a:cubicBezTo>
                  <a:pt x="123" y="192"/>
                  <a:pt x="123" y="192"/>
                  <a:pt x="123" y="192"/>
                </a:cubicBezTo>
                <a:cubicBezTo>
                  <a:pt x="114" y="189"/>
                  <a:pt x="114" y="189"/>
                  <a:pt x="114" y="189"/>
                </a:cubicBezTo>
                <a:cubicBezTo>
                  <a:pt x="106" y="187"/>
                  <a:pt x="106" y="187"/>
                  <a:pt x="106" y="187"/>
                </a:cubicBezTo>
                <a:cubicBezTo>
                  <a:pt x="106" y="185"/>
                  <a:pt x="106" y="185"/>
                  <a:pt x="106" y="185"/>
                </a:cubicBezTo>
                <a:cubicBezTo>
                  <a:pt x="116" y="183"/>
                  <a:pt x="116" y="183"/>
                  <a:pt x="116" y="183"/>
                </a:cubicBezTo>
                <a:cubicBezTo>
                  <a:pt x="122" y="181"/>
                  <a:pt x="122" y="181"/>
                  <a:pt x="122" y="181"/>
                </a:cubicBezTo>
                <a:cubicBezTo>
                  <a:pt x="125" y="179"/>
                  <a:pt x="125" y="179"/>
                  <a:pt x="125" y="179"/>
                </a:cubicBezTo>
                <a:cubicBezTo>
                  <a:pt x="127" y="176"/>
                  <a:pt x="127" y="176"/>
                  <a:pt x="127" y="176"/>
                </a:cubicBezTo>
                <a:cubicBezTo>
                  <a:pt x="129" y="174"/>
                  <a:pt x="129" y="174"/>
                  <a:pt x="129" y="174"/>
                </a:cubicBezTo>
                <a:cubicBezTo>
                  <a:pt x="130" y="173"/>
                  <a:pt x="130" y="173"/>
                  <a:pt x="130" y="173"/>
                </a:cubicBezTo>
                <a:cubicBezTo>
                  <a:pt x="130" y="172"/>
                  <a:pt x="130" y="172"/>
                  <a:pt x="130" y="172"/>
                </a:cubicBezTo>
                <a:cubicBezTo>
                  <a:pt x="130" y="171"/>
                  <a:pt x="130" y="171"/>
                  <a:pt x="130" y="171"/>
                </a:cubicBezTo>
                <a:cubicBezTo>
                  <a:pt x="130" y="169"/>
                  <a:pt x="130" y="169"/>
                  <a:pt x="130" y="169"/>
                </a:cubicBezTo>
                <a:cubicBezTo>
                  <a:pt x="130" y="167"/>
                  <a:pt x="130" y="167"/>
                  <a:pt x="130" y="167"/>
                </a:cubicBezTo>
                <a:cubicBezTo>
                  <a:pt x="130" y="165"/>
                  <a:pt x="130" y="165"/>
                  <a:pt x="130" y="165"/>
                </a:cubicBezTo>
                <a:cubicBezTo>
                  <a:pt x="131" y="161"/>
                  <a:pt x="131" y="161"/>
                  <a:pt x="131" y="161"/>
                </a:cubicBezTo>
                <a:cubicBezTo>
                  <a:pt x="132" y="158"/>
                  <a:pt x="132" y="158"/>
                  <a:pt x="132" y="158"/>
                </a:cubicBezTo>
                <a:cubicBezTo>
                  <a:pt x="133" y="153"/>
                  <a:pt x="133" y="153"/>
                  <a:pt x="133" y="153"/>
                </a:cubicBezTo>
                <a:cubicBezTo>
                  <a:pt x="135" y="148"/>
                  <a:pt x="135" y="148"/>
                  <a:pt x="135" y="148"/>
                </a:cubicBezTo>
                <a:cubicBezTo>
                  <a:pt x="136" y="146"/>
                  <a:pt x="136" y="146"/>
                  <a:pt x="136" y="146"/>
                </a:cubicBezTo>
                <a:cubicBezTo>
                  <a:pt x="137" y="143"/>
                  <a:pt x="137" y="143"/>
                  <a:pt x="137" y="143"/>
                </a:cubicBezTo>
                <a:cubicBezTo>
                  <a:pt x="138" y="140"/>
                  <a:pt x="138" y="140"/>
                  <a:pt x="138" y="140"/>
                </a:cubicBezTo>
                <a:cubicBezTo>
                  <a:pt x="139" y="137"/>
                  <a:pt x="139" y="137"/>
                  <a:pt x="139" y="137"/>
                </a:cubicBezTo>
                <a:cubicBezTo>
                  <a:pt x="141" y="134"/>
                  <a:pt x="141" y="134"/>
                  <a:pt x="141" y="134"/>
                </a:cubicBezTo>
                <a:cubicBezTo>
                  <a:pt x="142" y="131"/>
                  <a:pt x="142" y="131"/>
                  <a:pt x="142" y="131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6" y="125"/>
                  <a:pt x="146" y="125"/>
                  <a:pt x="146" y="125"/>
                </a:cubicBezTo>
                <a:cubicBezTo>
                  <a:pt x="147" y="123"/>
                  <a:pt x="147" y="123"/>
                  <a:pt x="147" y="123"/>
                </a:cubicBezTo>
                <a:cubicBezTo>
                  <a:pt x="148" y="122"/>
                  <a:pt x="148" y="122"/>
                  <a:pt x="148" y="122"/>
                </a:cubicBezTo>
                <a:cubicBezTo>
                  <a:pt x="150" y="119"/>
                  <a:pt x="150" y="119"/>
                  <a:pt x="150" y="119"/>
                </a:cubicBezTo>
                <a:cubicBezTo>
                  <a:pt x="152" y="116"/>
                  <a:pt x="152" y="116"/>
                  <a:pt x="152" y="116"/>
                </a:cubicBezTo>
                <a:cubicBezTo>
                  <a:pt x="155" y="112"/>
                  <a:pt x="155" y="112"/>
                  <a:pt x="155" y="112"/>
                </a:cubicBezTo>
                <a:cubicBezTo>
                  <a:pt x="158" y="109"/>
                  <a:pt x="158" y="109"/>
                  <a:pt x="158" y="109"/>
                </a:cubicBezTo>
                <a:cubicBezTo>
                  <a:pt x="161" y="106"/>
                  <a:pt x="161" y="106"/>
                  <a:pt x="161" y="106"/>
                </a:cubicBezTo>
                <a:cubicBezTo>
                  <a:pt x="164" y="102"/>
                  <a:pt x="164" y="102"/>
                  <a:pt x="164" y="102"/>
                </a:cubicBezTo>
                <a:cubicBezTo>
                  <a:pt x="168" y="99"/>
                  <a:pt x="168" y="99"/>
                  <a:pt x="168" y="99"/>
                </a:cubicBezTo>
                <a:cubicBezTo>
                  <a:pt x="171" y="97"/>
                  <a:pt x="171" y="97"/>
                  <a:pt x="171" y="97"/>
                </a:cubicBezTo>
                <a:cubicBezTo>
                  <a:pt x="174" y="94"/>
                  <a:pt x="174" y="94"/>
                  <a:pt x="174" y="94"/>
                </a:cubicBezTo>
                <a:cubicBezTo>
                  <a:pt x="177" y="92"/>
                  <a:pt x="177" y="92"/>
                  <a:pt x="177" y="92"/>
                </a:cubicBezTo>
                <a:cubicBezTo>
                  <a:pt x="180" y="90"/>
                  <a:pt x="180" y="90"/>
                  <a:pt x="180" y="90"/>
                </a:cubicBezTo>
                <a:cubicBezTo>
                  <a:pt x="183" y="88"/>
                  <a:pt x="183" y="88"/>
                  <a:pt x="183" y="88"/>
                </a:cubicBezTo>
                <a:cubicBezTo>
                  <a:pt x="187" y="87"/>
                  <a:pt x="187" y="87"/>
                  <a:pt x="187" y="87"/>
                </a:cubicBezTo>
                <a:cubicBezTo>
                  <a:pt x="190" y="85"/>
                  <a:pt x="190" y="85"/>
                  <a:pt x="190" y="85"/>
                </a:cubicBezTo>
                <a:cubicBezTo>
                  <a:pt x="194" y="84"/>
                  <a:pt x="194" y="84"/>
                  <a:pt x="194" y="84"/>
                </a:cubicBezTo>
                <a:cubicBezTo>
                  <a:pt x="198" y="83"/>
                  <a:pt x="198" y="83"/>
                  <a:pt x="198" y="83"/>
                </a:cubicBezTo>
                <a:cubicBezTo>
                  <a:pt x="202" y="81"/>
                  <a:pt x="202" y="81"/>
                  <a:pt x="202" y="81"/>
                </a:cubicBezTo>
                <a:cubicBezTo>
                  <a:pt x="206" y="80"/>
                  <a:pt x="206" y="80"/>
                  <a:pt x="206" y="80"/>
                </a:cubicBezTo>
                <a:cubicBezTo>
                  <a:pt x="210" y="80"/>
                  <a:pt x="210" y="80"/>
                  <a:pt x="210" y="80"/>
                </a:cubicBezTo>
                <a:cubicBezTo>
                  <a:pt x="215" y="79"/>
                  <a:pt x="215" y="79"/>
                  <a:pt x="215" y="79"/>
                </a:cubicBezTo>
                <a:cubicBezTo>
                  <a:pt x="219" y="78"/>
                  <a:pt x="219" y="78"/>
                  <a:pt x="219" y="78"/>
                </a:cubicBezTo>
                <a:cubicBezTo>
                  <a:pt x="223" y="81"/>
                  <a:pt x="223" y="81"/>
                  <a:pt x="223" y="81"/>
                </a:cubicBezTo>
                <a:cubicBezTo>
                  <a:pt x="228" y="83"/>
                  <a:pt x="228" y="83"/>
                  <a:pt x="228" y="83"/>
                </a:cubicBezTo>
                <a:cubicBezTo>
                  <a:pt x="232" y="83"/>
                  <a:pt x="232" y="83"/>
                  <a:pt x="232" y="83"/>
                </a:cubicBezTo>
                <a:cubicBezTo>
                  <a:pt x="237" y="83"/>
                  <a:pt x="237" y="83"/>
                  <a:pt x="237" y="83"/>
                </a:cubicBezTo>
                <a:cubicBezTo>
                  <a:pt x="241" y="83"/>
                  <a:pt x="241" y="83"/>
                  <a:pt x="241" y="83"/>
                </a:cubicBezTo>
                <a:cubicBezTo>
                  <a:pt x="246" y="81"/>
                  <a:pt x="246" y="81"/>
                  <a:pt x="246" y="81"/>
                </a:cubicBezTo>
                <a:cubicBezTo>
                  <a:pt x="250" y="80"/>
                  <a:pt x="250" y="80"/>
                  <a:pt x="250" y="80"/>
                </a:cubicBezTo>
                <a:cubicBezTo>
                  <a:pt x="255" y="80"/>
                  <a:pt x="255" y="80"/>
                  <a:pt x="255" y="80"/>
                </a:cubicBezTo>
                <a:cubicBezTo>
                  <a:pt x="259" y="80"/>
                  <a:pt x="259" y="80"/>
                  <a:pt x="259" y="80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68" y="82"/>
                  <a:pt x="268" y="82"/>
                  <a:pt x="268" y="82"/>
                </a:cubicBezTo>
                <a:cubicBezTo>
                  <a:pt x="272" y="83"/>
                  <a:pt x="272" y="83"/>
                  <a:pt x="272" y="83"/>
                </a:cubicBezTo>
                <a:cubicBezTo>
                  <a:pt x="277" y="85"/>
                  <a:pt x="277" y="85"/>
                  <a:pt x="277" y="85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5" y="88"/>
                  <a:pt x="285" y="88"/>
                  <a:pt x="285" y="88"/>
                </a:cubicBezTo>
                <a:cubicBezTo>
                  <a:pt x="289" y="90"/>
                  <a:pt x="289" y="90"/>
                  <a:pt x="289" y="90"/>
                </a:cubicBezTo>
                <a:cubicBezTo>
                  <a:pt x="293" y="93"/>
                  <a:pt x="293" y="93"/>
                  <a:pt x="293" y="93"/>
                </a:cubicBezTo>
                <a:cubicBezTo>
                  <a:pt x="297" y="95"/>
                  <a:pt x="297" y="95"/>
                  <a:pt x="297" y="95"/>
                </a:cubicBezTo>
                <a:cubicBezTo>
                  <a:pt x="300" y="97"/>
                  <a:pt x="300" y="97"/>
                  <a:pt x="300" y="97"/>
                </a:cubicBezTo>
                <a:cubicBezTo>
                  <a:pt x="301" y="99"/>
                  <a:pt x="301" y="99"/>
                  <a:pt x="301" y="99"/>
                </a:cubicBezTo>
                <a:cubicBezTo>
                  <a:pt x="303" y="100"/>
                  <a:pt x="303" y="100"/>
                  <a:pt x="303" y="100"/>
                </a:cubicBezTo>
                <a:cubicBezTo>
                  <a:pt x="306" y="102"/>
                  <a:pt x="306" y="102"/>
                  <a:pt x="306" y="102"/>
                </a:cubicBezTo>
                <a:cubicBezTo>
                  <a:pt x="309" y="105"/>
                  <a:pt x="309" y="105"/>
                  <a:pt x="309" y="105"/>
                </a:cubicBezTo>
                <a:cubicBezTo>
                  <a:pt x="311" y="107"/>
                  <a:pt x="311" y="107"/>
                  <a:pt x="311" y="107"/>
                </a:cubicBezTo>
                <a:cubicBezTo>
                  <a:pt x="314" y="110"/>
                  <a:pt x="314" y="110"/>
                  <a:pt x="314" y="110"/>
                </a:cubicBezTo>
                <a:cubicBezTo>
                  <a:pt x="316" y="113"/>
                  <a:pt x="316" y="113"/>
                  <a:pt x="316" y="113"/>
                </a:cubicBezTo>
                <a:cubicBezTo>
                  <a:pt x="318" y="116"/>
                  <a:pt x="318" y="116"/>
                  <a:pt x="318" y="116"/>
                </a:cubicBezTo>
                <a:cubicBezTo>
                  <a:pt x="320" y="119"/>
                  <a:pt x="320" y="119"/>
                  <a:pt x="320" y="119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3" y="124"/>
                  <a:pt x="323" y="124"/>
                  <a:pt x="323" y="124"/>
                </a:cubicBezTo>
                <a:cubicBezTo>
                  <a:pt x="325" y="127"/>
                  <a:pt x="325" y="127"/>
                  <a:pt x="325" y="127"/>
                </a:cubicBezTo>
                <a:cubicBezTo>
                  <a:pt x="327" y="133"/>
                  <a:pt x="327" y="133"/>
                  <a:pt x="327" y="133"/>
                </a:cubicBezTo>
                <a:cubicBezTo>
                  <a:pt x="328" y="136"/>
                  <a:pt x="328" y="136"/>
                  <a:pt x="328" y="136"/>
                </a:cubicBezTo>
                <a:cubicBezTo>
                  <a:pt x="329" y="139"/>
                  <a:pt x="329" y="139"/>
                  <a:pt x="329" y="139"/>
                </a:cubicBezTo>
                <a:cubicBezTo>
                  <a:pt x="330" y="142"/>
                  <a:pt x="330" y="142"/>
                  <a:pt x="330" y="142"/>
                </a:cubicBezTo>
                <a:cubicBezTo>
                  <a:pt x="331" y="144"/>
                  <a:pt x="331" y="144"/>
                  <a:pt x="331" y="144"/>
                </a:cubicBezTo>
                <a:cubicBezTo>
                  <a:pt x="332" y="147"/>
                  <a:pt x="332" y="147"/>
                  <a:pt x="332" y="147"/>
                </a:cubicBezTo>
                <a:cubicBezTo>
                  <a:pt x="333" y="150"/>
                  <a:pt x="333" y="150"/>
                  <a:pt x="333" y="150"/>
                </a:cubicBezTo>
                <a:cubicBezTo>
                  <a:pt x="334" y="155"/>
                  <a:pt x="334" y="155"/>
                  <a:pt x="334" y="155"/>
                </a:cubicBezTo>
                <a:cubicBezTo>
                  <a:pt x="335" y="159"/>
                  <a:pt x="335" y="159"/>
                  <a:pt x="335" y="159"/>
                </a:cubicBezTo>
                <a:cubicBezTo>
                  <a:pt x="336" y="164"/>
                  <a:pt x="336" y="164"/>
                  <a:pt x="336" y="164"/>
                </a:cubicBezTo>
                <a:cubicBezTo>
                  <a:pt x="336" y="167"/>
                  <a:pt x="336" y="167"/>
                  <a:pt x="336" y="167"/>
                </a:cubicBezTo>
                <a:cubicBezTo>
                  <a:pt x="337" y="172"/>
                  <a:pt x="337" y="172"/>
                  <a:pt x="337" y="172"/>
                </a:cubicBezTo>
                <a:cubicBezTo>
                  <a:pt x="337" y="173"/>
                  <a:pt x="337" y="173"/>
                  <a:pt x="337" y="173"/>
                </a:cubicBezTo>
                <a:cubicBezTo>
                  <a:pt x="338" y="174"/>
                  <a:pt x="338" y="174"/>
                  <a:pt x="338" y="174"/>
                </a:cubicBezTo>
                <a:cubicBezTo>
                  <a:pt x="339" y="177"/>
                  <a:pt x="339" y="177"/>
                  <a:pt x="339" y="177"/>
                </a:cubicBezTo>
                <a:cubicBezTo>
                  <a:pt x="340" y="179"/>
                  <a:pt x="340" y="179"/>
                  <a:pt x="340" y="179"/>
                </a:cubicBezTo>
                <a:cubicBezTo>
                  <a:pt x="341" y="181"/>
                  <a:pt x="341" y="181"/>
                  <a:pt x="341" y="181"/>
                </a:cubicBezTo>
                <a:cubicBezTo>
                  <a:pt x="343" y="183"/>
                  <a:pt x="343" y="183"/>
                  <a:pt x="343" y="183"/>
                </a:cubicBezTo>
                <a:cubicBezTo>
                  <a:pt x="344" y="185"/>
                  <a:pt x="344" y="185"/>
                  <a:pt x="344" y="185"/>
                </a:cubicBezTo>
                <a:cubicBezTo>
                  <a:pt x="344" y="188"/>
                  <a:pt x="344" y="188"/>
                  <a:pt x="344" y="188"/>
                </a:cubicBezTo>
                <a:cubicBezTo>
                  <a:pt x="345" y="191"/>
                  <a:pt x="345" y="191"/>
                  <a:pt x="345" y="191"/>
                </a:cubicBezTo>
                <a:cubicBezTo>
                  <a:pt x="346" y="194"/>
                  <a:pt x="346" y="194"/>
                  <a:pt x="346" y="194"/>
                </a:cubicBezTo>
                <a:cubicBezTo>
                  <a:pt x="340" y="195"/>
                  <a:pt x="340" y="195"/>
                  <a:pt x="340" y="195"/>
                </a:cubicBezTo>
                <a:cubicBezTo>
                  <a:pt x="334" y="197"/>
                  <a:pt x="334" y="197"/>
                  <a:pt x="334" y="197"/>
                </a:cubicBezTo>
                <a:cubicBezTo>
                  <a:pt x="334" y="198"/>
                  <a:pt x="334" y="198"/>
                  <a:pt x="334" y="198"/>
                </a:cubicBezTo>
                <a:cubicBezTo>
                  <a:pt x="334" y="200"/>
                  <a:pt x="334" y="200"/>
                  <a:pt x="334" y="200"/>
                </a:cubicBezTo>
                <a:cubicBezTo>
                  <a:pt x="334" y="202"/>
                  <a:pt x="334" y="202"/>
                  <a:pt x="334" y="202"/>
                </a:cubicBezTo>
                <a:cubicBezTo>
                  <a:pt x="339" y="203"/>
                  <a:pt x="339" y="203"/>
                  <a:pt x="339" y="203"/>
                </a:cubicBezTo>
                <a:cubicBezTo>
                  <a:pt x="342" y="207"/>
                  <a:pt x="342" y="207"/>
                  <a:pt x="342" y="207"/>
                </a:cubicBezTo>
                <a:cubicBezTo>
                  <a:pt x="337" y="209"/>
                  <a:pt x="337" y="209"/>
                  <a:pt x="337" y="209"/>
                </a:cubicBezTo>
                <a:cubicBezTo>
                  <a:pt x="334" y="211"/>
                  <a:pt x="334" y="211"/>
                  <a:pt x="334" y="211"/>
                </a:cubicBezTo>
                <a:cubicBezTo>
                  <a:pt x="334" y="211"/>
                  <a:pt x="334" y="211"/>
                  <a:pt x="334" y="211"/>
                </a:cubicBezTo>
                <a:cubicBezTo>
                  <a:pt x="339" y="212"/>
                  <a:pt x="339" y="212"/>
                  <a:pt x="339" y="212"/>
                </a:cubicBezTo>
                <a:cubicBezTo>
                  <a:pt x="342" y="213"/>
                  <a:pt x="342" y="213"/>
                  <a:pt x="342" y="213"/>
                </a:cubicBezTo>
                <a:cubicBezTo>
                  <a:pt x="347" y="219"/>
                  <a:pt x="347" y="219"/>
                  <a:pt x="347" y="219"/>
                </a:cubicBezTo>
                <a:cubicBezTo>
                  <a:pt x="351" y="223"/>
                  <a:pt x="351" y="223"/>
                  <a:pt x="351" y="223"/>
                </a:cubicBezTo>
                <a:cubicBezTo>
                  <a:pt x="353" y="226"/>
                  <a:pt x="353" y="226"/>
                  <a:pt x="353" y="226"/>
                </a:cubicBezTo>
                <a:cubicBezTo>
                  <a:pt x="355" y="230"/>
                  <a:pt x="355" y="230"/>
                  <a:pt x="355" y="230"/>
                </a:cubicBezTo>
                <a:cubicBezTo>
                  <a:pt x="357" y="233"/>
                  <a:pt x="357" y="233"/>
                  <a:pt x="357" y="233"/>
                </a:cubicBezTo>
                <a:cubicBezTo>
                  <a:pt x="359" y="237"/>
                  <a:pt x="359" y="237"/>
                  <a:pt x="359" y="237"/>
                </a:cubicBezTo>
                <a:cubicBezTo>
                  <a:pt x="361" y="241"/>
                  <a:pt x="361" y="241"/>
                  <a:pt x="361" y="241"/>
                </a:cubicBezTo>
                <a:cubicBezTo>
                  <a:pt x="363" y="246"/>
                  <a:pt x="363" y="246"/>
                  <a:pt x="363" y="246"/>
                </a:cubicBezTo>
                <a:cubicBezTo>
                  <a:pt x="364" y="249"/>
                  <a:pt x="364" y="249"/>
                  <a:pt x="364" y="249"/>
                </a:cubicBezTo>
                <a:cubicBezTo>
                  <a:pt x="366" y="252"/>
                  <a:pt x="366" y="252"/>
                  <a:pt x="366" y="252"/>
                </a:cubicBezTo>
                <a:cubicBezTo>
                  <a:pt x="367" y="255"/>
                  <a:pt x="367" y="255"/>
                  <a:pt x="367" y="255"/>
                </a:cubicBezTo>
                <a:cubicBezTo>
                  <a:pt x="368" y="257"/>
                  <a:pt x="368" y="257"/>
                  <a:pt x="368" y="257"/>
                </a:cubicBezTo>
                <a:cubicBezTo>
                  <a:pt x="368" y="260"/>
                  <a:pt x="368" y="260"/>
                  <a:pt x="368" y="260"/>
                </a:cubicBezTo>
                <a:cubicBezTo>
                  <a:pt x="369" y="263"/>
                  <a:pt x="369" y="263"/>
                  <a:pt x="369" y="263"/>
                </a:cubicBezTo>
                <a:cubicBezTo>
                  <a:pt x="370" y="268"/>
                  <a:pt x="370" y="268"/>
                  <a:pt x="370" y="268"/>
                </a:cubicBezTo>
                <a:cubicBezTo>
                  <a:pt x="364" y="274"/>
                  <a:pt x="364" y="274"/>
                  <a:pt x="364" y="274"/>
                </a:cubicBezTo>
                <a:cubicBezTo>
                  <a:pt x="358" y="278"/>
                  <a:pt x="358" y="278"/>
                  <a:pt x="358" y="278"/>
                </a:cubicBezTo>
                <a:lnTo>
                  <a:pt x="358" y="2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n-ea"/>
            </a:endParaRPr>
          </a:p>
        </p:txBody>
      </p:sp>
      <p:sp>
        <p:nvSpPr>
          <p:cNvPr id="64" name="Freeform 45"/>
          <p:cNvSpPr>
            <a:spLocks noEditPoints="1"/>
          </p:cNvSpPr>
          <p:nvPr/>
        </p:nvSpPr>
        <p:spPr bwMode="auto">
          <a:xfrm>
            <a:off x="13012345" y="7854064"/>
            <a:ext cx="1234407" cy="1236333"/>
          </a:xfrm>
          <a:custGeom>
            <a:avLst/>
            <a:gdLst>
              <a:gd name="T0" fmla="*/ 226 w 451"/>
              <a:gd name="T1" fmla="*/ 0 h 452"/>
              <a:gd name="T2" fmla="*/ 0 w 451"/>
              <a:gd name="T3" fmla="*/ 226 h 452"/>
              <a:gd name="T4" fmla="*/ 226 w 451"/>
              <a:gd name="T5" fmla="*/ 452 h 452"/>
              <a:gd name="T6" fmla="*/ 451 w 451"/>
              <a:gd name="T7" fmla="*/ 226 h 452"/>
              <a:gd name="T8" fmla="*/ 226 w 451"/>
              <a:gd name="T9" fmla="*/ 0 h 452"/>
              <a:gd name="T10" fmla="*/ 84 w 451"/>
              <a:gd name="T11" fmla="*/ 367 h 452"/>
              <a:gd name="T12" fmla="*/ 77 w 451"/>
              <a:gd name="T13" fmla="*/ 375 h 452"/>
              <a:gd name="T14" fmla="*/ 76 w 451"/>
              <a:gd name="T15" fmla="*/ 375 h 452"/>
              <a:gd name="T16" fmla="*/ 69 w 451"/>
              <a:gd name="T17" fmla="*/ 369 h 452"/>
              <a:gd name="T18" fmla="*/ 103 w 451"/>
              <a:gd name="T19" fmla="*/ 226 h 452"/>
              <a:gd name="T20" fmla="*/ 123 w 451"/>
              <a:gd name="T21" fmla="*/ 201 h 452"/>
              <a:gd name="T22" fmla="*/ 120 w 451"/>
              <a:gd name="T23" fmla="*/ 189 h 452"/>
              <a:gd name="T24" fmla="*/ 150 w 451"/>
              <a:gd name="T25" fmla="*/ 160 h 452"/>
              <a:gd name="T26" fmla="*/ 180 w 451"/>
              <a:gd name="T27" fmla="*/ 189 h 452"/>
              <a:gd name="T28" fmla="*/ 150 w 451"/>
              <a:gd name="T29" fmla="*/ 219 h 452"/>
              <a:gd name="T30" fmla="*/ 133 w 451"/>
              <a:gd name="T31" fmla="*/ 214 h 452"/>
              <a:gd name="T32" fmla="*/ 116 w 451"/>
              <a:gd name="T33" fmla="*/ 236 h 452"/>
              <a:gd name="T34" fmla="*/ 84 w 451"/>
              <a:gd name="T35" fmla="*/ 367 h 452"/>
              <a:gd name="T36" fmla="*/ 149 w 451"/>
              <a:gd name="T37" fmla="*/ 281 h 452"/>
              <a:gd name="T38" fmla="*/ 129 w 451"/>
              <a:gd name="T39" fmla="*/ 278 h 452"/>
              <a:gd name="T40" fmla="*/ 123 w 451"/>
              <a:gd name="T41" fmla="*/ 269 h 452"/>
              <a:gd name="T42" fmla="*/ 132 w 451"/>
              <a:gd name="T43" fmla="*/ 263 h 452"/>
              <a:gd name="T44" fmla="*/ 149 w 451"/>
              <a:gd name="T45" fmla="*/ 265 h 452"/>
              <a:gd name="T46" fmla="*/ 222 w 451"/>
              <a:gd name="T47" fmla="*/ 191 h 452"/>
              <a:gd name="T48" fmla="*/ 149 w 451"/>
              <a:gd name="T49" fmla="*/ 118 h 452"/>
              <a:gd name="T50" fmla="*/ 75 w 451"/>
              <a:gd name="T51" fmla="*/ 191 h 452"/>
              <a:gd name="T52" fmla="*/ 83 w 451"/>
              <a:gd name="T53" fmla="*/ 225 h 452"/>
              <a:gd name="T54" fmla="*/ 80 w 451"/>
              <a:gd name="T55" fmla="*/ 235 h 452"/>
              <a:gd name="T56" fmla="*/ 69 w 451"/>
              <a:gd name="T57" fmla="*/ 232 h 452"/>
              <a:gd name="T58" fmla="*/ 59 w 451"/>
              <a:gd name="T59" fmla="*/ 191 h 452"/>
              <a:gd name="T60" fmla="*/ 149 w 451"/>
              <a:gd name="T61" fmla="*/ 102 h 452"/>
              <a:gd name="T62" fmla="*/ 238 w 451"/>
              <a:gd name="T63" fmla="*/ 191 h 452"/>
              <a:gd name="T64" fmla="*/ 149 w 451"/>
              <a:gd name="T65" fmla="*/ 281 h 452"/>
              <a:gd name="T66" fmla="*/ 315 w 451"/>
              <a:gd name="T67" fmla="*/ 177 h 452"/>
              <a:gd name="T68" fmla="*/ 292 w 451"/>
              <a:gd name="T69" fmla="*/ 172 h 452"/>
              <a:gd name="T70" fmla="*/ 268 w 451"/>
              <a:gd name="T71" fmla="*/ 104 h 452"/>
              <a:gd name="T72" fmla="*/ 336 w 451"/>
              <a:gd name="T73" fmla="*/ 80 h 452"/>
              <a:gd name="T74" fmla="*/ 360 w 451"/>
              <a:gd name="T75" fmla="*/ 147 h 452"/>
              <a:gd name="T76" fmla="*/ 354 w 451"/>
              <a:gd name="T77" fmla="*/ 157 h 452"/>
              <a:gd name="T78" fmla="*/ 347 w 451"/>
              <a:gd name="T79" fmla="*/ 158 h 452"/>
              <a:gd name="T80" fmla="*/ 347 w 451"/>
              <a:gd name="T81" fmla="*/ 152 h 452"/>
              <a:gd name="T82" fmla="*/ 352 w 451"/>
              <a:gd name="T83" fmla="*/ 144 h 452"/>
              <a:gd name="T84" fmla="*/ 332 w 451"/>
              <a:gd name="T85" fmla="*/ 88 h 452"/>
              <a:gd name="T86" fmla="*/ 276 w 451"/>
              <a:gd name="T87" fmla="*/ 108 h 452"/>
              <a:gd name="T88" fmla="*/ 296 w 451"/>
              <a:gd name="T89" fmla="*/ 163 h 452"/>
              <a:gd name="T90" fmla="*/ 315 w 451"/>
              <a:gd name="T91" fmla="*/ 167 h 452"/>
              <a:gd name="T92" fmla="*/ 320 w 451"/>
              <a:gd name="T93" fmla="*/ 172 h 452"/>
              <a:gd name="T94" fmla="*/ 315 w 451"/>
              <a:gd name="T95" fmla="*/ 177 h 452"/>
              <a:gd name="T96" fmla="*/ 386 w 451"/>
              <a:gd name="T97" fmla="*/ 210 h 452"/>
              <a:gd name="T98" fmla="*/ 321 w 451"/>
              <a:gd name="T99" fmla="*/ 158 h 452"/>
              <a:gd name="T100" fmla="*/ 313 w 451"/>
              <a:gd name="T101" fmla="*/ 141 h 452"/>
              <a:gd name="T102" fmla="*/ 306 w 451"/>
              <a:gd name="T103" fmla="*/ 140 h 452"/>
              <a:gd name="T104" fmla="*/ 298 w 451"/>
              <a:gd name="T105" fmla="*/ 117 h 452"/>
              <a:gd name="T106" fmla="*/ 321 w 451"/>
              <a:gd name="T107" fmla="*/ 109 h 452"/>
              <a:gd name="T108" fmla="*/ 329 w 451"/>
              <a:gd name="T109" fmla="*/ 132 h 452"/>
              <a:gd name="T110" fmla="*/ 322 w 451"/>
              <a:gd name="T111" fmla="*/ 139 h 452"/>
              <a:gd name="T112" fmla="*/ 329 w 451"/>
              <a:gd name="T113" fmla="*/ 154 h 452"/>
              <a:gd name="T114" fmla="*/ 389 w 451"/>
              <a:gd name="T115" fmla="*/ 202 h 452"/>
              <a:gd name="T116" fmla="*/ 392 w 451"/>
              <a:gd name="T117" fmla="*/ 208 h 452"/>
              <a:gd name="T118" fmla="*/ 391 w 451"/>
              <a:gd name="T119" fmla="*/ 208 h 452"/>
              <a:gd name="T120" fmla="*/ 386 w 451"/>
              <a:gd name="T121" fmla="*/ 210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51" h="452">
                <a:moveTo>
                  <a:pt x="226" y="0"/>
                </a:moveTo>
                <a:cubicBezTo>
                  <a:pt x="101" y="0"/>
                  <a:pt x="0" y="101"/>
                  <a:pt x="0" y="226"/>
                </a:cubicBezTo>
                <a:cubicBezTo>
                  <a:pt x="0" y="351"/>
                  <a:pt x="101" y="452"/>
                  <a:pt x="226" y="452"/>
                </a:cubicBezTo>
                <a:cubicBezTo>
                  <a:pt x="350" y="452"/>
                  <a:pt x="451" y="351"/>
                  <a:pt x="451" y="226"/>
                </a:cubicBezTo>
                <a:cubicBezTo>
                  <a:pt x="451" y="101"/>
                  <a:pt x="350" y="0"/>
                  <a:pt x="226" y="0"/>
                </a:cubicBezTo>
                <a:close/>
                <a:moveTo>
                  <a:pt x="84" y="367"/>
                </a:moveTo>
                <a:cubicBezTo>
                  <a:pt x="85" y="372"/>
                  <a:pt x="82" y="375"/>
                  <a:pt x="77" y="375"/>
                </a:cubicBezTo>
                <a:cubicBezTo>
                  <a:pt x="76" y="375"/>
                  <a:pt x="76" y="375"/>
                  <a:pt x="76" y="375"/>
                </a:cubicBezTo>
                <a:cubicBezTo>
                  <a:pt x="72" y="375"/>
                  <a:pt x="69" y="373"/>
                  <a:pt x="69" y="369"/>
                </a:cubicBezTo>
                <a:cubicBezTo>
                  <a:pt x="62" y="301"/>
                  <a:pt x="84" y="254"/>
                  <a:pt x="103" y="226"/>
                </a:cubicBezTo>
                <a:cubicBezTo>
                  <a:pt x="110" y="216"/>
                  <a:pt x="117" y="208"/>
                  <a:pt x="123" y="201"/>
                </a:cubicBezTo>
                <a:cubicBezTo>
                  <a:pt x="121" y="197"/>
                  <a:pt x="120" y="194"/>
                  <a:pt x="120" y="189"/>
                </a:cubicBezTo>
                <a:cubicBezTo>
                  <a:pt x="120" y="173"/>
                  <a:pt x="134" y="160"/>
                  <a:pt x="150" y="160"/>
                </a:cubicBezTo>
                <a:cubicBezTo>
                  <a:pt x="167" y="160"/>
                  <a:pt x="180" y="173"/>
                  <a:pt x="180" y="189"/>
                </a:cubicBezTo>
                <a:cubicBezTo>
                  <a:pt x="180" y="206"/>
                  <a:pt x="167" y="219"/>
                  <a:pt x="150" y="219"/>
                </a:cubicBezTo>
                <a:cubicBezTo>
                  <a:pt x="144" y="219"/>
                  <a:pt x="138" y="217"/>
                  <a:pt x="133" y="214"/>
                </a:cubicBezTo>
                <a:cubicBezTo>
                  <a:pt x="128" y="220"/>
                  <a:pt x="121" y="227"/>
                  <a:pt x="116" y="236"/>
                </a:cubicBezTo>
                <a:cubicBezTo>
                  <a:pt x="90" y="273"/>
                  <a:pt x="80" y="317"/>
                  <a:pt x="84" y="367"/>
                </a:cubicBezTo>
                <a:close/>
                <a:moveTo>
                  <a:pt x="149" y="281"/>
                </a:moveTo>
                <a:cubicBezTo>
                  <a:pt x="142" y="281"/>
                  <a:pt x="135" y="280"/>
                  <a:pt x="129" y="278"/>
                </a:cubicBezTo>
                <a:cubicBezTo>
                  <a:pt x="124" y="277"/>
                  <a:pt x="122" y="273"/>
                  <a:pt x="123" y="269"/>
                </a:cubicBezTo>
                <a:cubicBezTo>
                  <a:pt x="124" y="265"/>
                  <a:pt x="128" y="262"/>
                  <a:pt x="132" y="263"/>
                </a:cubicBezTo>
                <a:cubicBezTo>
                  <a:pt x="138" y="264"/>
                  <a:pt x="143" y="265"/>
                  <a:pt x="149" y="265"/>
                </a:cubicBezTo>
                <a:cubicBezTo>
                  <a:pt x="189" y="265"/>
                  <a:pt x="222" y="232"/>
                  <a:pt x="222" y="191"/>
                </a:cubicBezTo>
                <a:cubicBezTo>
                  <a:pt x="222" y="151"/>
                  <a:pt x="189" y="118"/>
                  <a:pt x="149" y="118"/>
                </a:cubicBezTo>
                <a:cubicBezTo>
                  <a:pt x="108" y="118"/>
                  <a:pt x="75" y="151"/>
                  <a:pt x="75" y="191"/>
                </a:cubicBezTo>
                <a:cubicBezTo>
                  <a:pt x="75" y="203"/>
                  <a:pt x="78" y="214"/>
                  <a:pt x="83" y="225"/>
                </a:cubicBezTo>
                <a:cubicBezTo>
                  <a:pt x="85" y="229"/>
                  <a:pt x="84" y="233"/>
                  <a:pt x="80" y="235"/>
                </a:cubicBezTo>
                <a:cubicBezTo>
                  <a:pt x="76" y="237"/>
                  <a:pt x="71" y="236"/>
                  <a:pt x="69" y="232"/>
                </a:cubicBezTo>
                <a:cubicBezTo>
                  <a:pt x="63" y="219"/>
                  <a:pt x="59" y="205"/>
                  <a:pt x="59" y="191"/>
                </a:cubicBezTo>
                <a:cubicBezTo>
                  <a:pt x="59" y="142"/>
                  <a:pt x="99" y="102"/>
                  <a:pt x="149" y="102"/>
                </a:cubicBezTo>
                <a:cubicBezTo>
                  <a:pt x="198" y="102"/>
                  <a:pt x="238" y="142"/>
                  <a:pt x="238" y="191"/>
                </a:cubicBezTo>
                <a:cubicBezTo>
                  <a:pt x="238" y="240"/>
                  <a:pt x="198" y="281"/>
                  <a:pt x="149" y="281"/>
                </a:cubicBezTo>
                <a:close/>
                <a:moveTo>
                  <a:pt x="315" y="177"/>
                </a:moveTo>
                <a:cubicBezTo>
                  <a:pt x="307" y="177"/>
                  <a:pt x="299" y="175"/>
                  <a:pt x="292" y="172"/>
                </a:cubicBezTo>
                <a:cubicBezTo>
                  <a:pt x="267" y="160"/>
                  <a:pt x="256" y="129"/>
                  <a:pt x="268" y="104"/>
                </a:cubicBezTo>
                <a:cubicBezTo>
                  <a:pt x="280" y="79"/>
                  <a:pt x="310" y="68"/>
                  <a:pt x="336" y="80"/>
                </a:cubicBezTo>
                <a:cubicBezTo>
                  <a:pt x="361" y="92"/>
                  <a:pt x="372" y="122"/>
                  <a:pt x="360" y="147"/>
                </a:cubicBezTo>
                <a:cubicBezTo>
                  <a:pt x="358" y="151"/>
                  <a:pt x="356" y="154"/>
                  <a:pt x="354" y="157"/>
                </a:cubicBezTo>
                <a:cubicBezTo>
                  <a:pt x="352" y="159"/>
                  <a:pt x="349" y="160"/>
                  <a:pt x="347" y="158"/>
                </a:cubicBezTo>
                <a:cubicBezTo>
                  <a:pt x="345" y="156"/>
                  <a:pt x="345" y="154"/>
                  <a:pt x="347" y="152"/>
                </a:cubicBezTo>
                <a:cubicBezTo>
                  <a:pt x="349" y="149"/>
                  <a:pt x="350" y="146"/>
                  <a:pt x="352" y="144"/>
                </a:cubicBezTo>
                <a:cubicBezTo>
                  <a:pt x="361" y="123"/>
                  <a:pt x="353" y="98"/>
                  <a:pt x="332" y="88"/>
                </a:cubicBezTo>
                <a:cubicBezTo>
                  <a:pt x="311" y="78"/>
                  <a:pt x="286" y="87"/>
                  <a:pt x="276" y="108"/>
                </a:cubicBezTo>
                <a:cubicBezTo>
                  <a:pt x="266" y="129"/>
                  <a:pt x="275" y="154"/>
                  <a:pt x="296" y="163"/>
                </a:cubicBezTo>
                <a:cubicBezTo>
                  <a:pt x="302" y="166"/>
                  <a:pt x="309" y="168"/>
                  <a:pt x="315" y="167"/>
                </a:cubicBezTo>
                <a:cubicBezTo>
                  <a:pt x="318" y="167"/>
                  <a:pt x="320" y="169"/>
                  <a:pt x="320" y="172"/>
                </a:cubicBezTo>
                <a:cubicBezTo>
                  <a:pt x="320" y="174"/>
                  <a:pt x="318" y="176"/>
                  <a:pt x="315" y="177"/>
                </a:cubicBezTo>
                <a:close/>
                <a:moveTo>
                  <a:pt x="386" y="210"/>
                </a:moveTo>
                <a:cubicBezTo>
                  <a:pt x="350" y="197"/>
                  <a:pt x="331" y="175"/>
                  <a:pt x="321" y="158"/>
                </a:cubicBezTo>
                <a:cubicBezTo>
                  <a:pt x="317" y="152"/>
                  <a:pt x="315" y="146"/>
                  <a:pt x="313" y="141"/>
                </a:cubicBezTo>
                <a:cubicBezTo>
                  <a:pt x="311" y="141"/>
                  <a:pt x="308" y="141"/>
                  <a:pt x="306" y="140"/>
                </a:cubicBezTo>
                <a:cubicBezTo>
                  <a:pt x="298" y="136"/>
                  <a:pt x="294" y="126"/>
                  <a:pt x="298" y="117"/>
                </a:cubicBezTo>
                <a:cubicBezTo>
                  <a:pt x="302" y="109"/>
                  <a:pt x="312" y="105"/>
                  <a:pt x="321" y="109"/>
                </a:cubicBezTo>
                <a:cubicBezTo>
                  <a:pt x="329" y="113"/>
                  <a:pt x="332" y="123"/>
                  <a:pt x="329" y="132"/>
                </a:cubicBezTo>
                <a:cubicBezTo>
                  <a:pt x="327" y="135"/>
                  <a:pt x="325" y="138"/>
                  <a:pt x="322" y="139"/>
                </a:cubicBezTo>
                <a:cubicBezTo>
                  <a:pt x="323" y="144"/>
                  <a:pt x="326" y="148"/>
                  <a:pt x="329" y="154"/>
                </a:cubicBezTo>
                <a:cubicBezTo>
                  <a:pt x="342" y="176"/>
                  <a:pt x="362" y="192"/>
                  <a:pt x="389" y="202"/>
                </a:cubicBezTo>
                <a:cubicBezTo>
                  <a:pt x="391" y="203"/>
                  <a:pt x="392" y="205"/>
                  <a:pt x="392" y="208"/>
                </a:cubicBezTo>
                <a:cubicBezTo>
                  <a:pt x="392" y="208"/>
                  <a:pt x="391" y="208"/>
                  <a:pt x="391" y="208"/>
                </a:cubicBezTo>
                <a:cubicBezTo>
                  <a:pt x="390" y="210"/>
                  <a:pt x="388" y="211"/>
                  <a:pt x="386" y="2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+mn-ea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15846915" y="7855400"/>
            <a:ext cx="1361297" cy="1363490"/>
            <a:chOff x="10034414" y="-3616830"/>
            <a:chExt cx="755584" cy="756801"/>
          </a:xfrm>
          <a:solidFill>
            <a:schemeClr val="bg1"/>
          </a:solidFill>
        </p:grpSpPr>
        <p:sp>
          <p:nvSpPr>
            <p:cNvPr id="66" name="Freeform 50"/>
            <p:cNvSpPr/>
            <p:nvPr/>
          </p:nvSpPr>
          <p:spPr bwMode="auto">
            <a:xfrm>
              <a:off x="10452966" y="-3239647"/>
              <a:ext cx="48669" cy="43802"/>
            </a:xfrm>
            <a:custGeom>
              <a:avLst/>
              <a:gdLst>
                <a:gd name="T0" fmla="*/ 12 w 28"/>
                <a:gd name="T1" fmla="*/ 0 h 25"/>
                <a:gd name="T2" fmla="*/ 0 w 28"/>
                <a:gd name="T3" fmla="*/ 13 h 25"/>
                <a:gd name="T4" fmla="*/ 12 w 28"/>
                <a:gd name="T5" fmla="*/ 25 h 25"/>
                <a:gd name="T6" fmla="*/ 28 w 28"/>
                <a:gd name="T7" fmla="*/ 13 h 25"/>
                <a:gd name="T8" fmla="*/ 12 w 28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5">
                  <a:moveTo>
                    <a:pt x="12" y="0"/>
                  </a:moveTo>
                  <a:cubicBezTo>
                    <a:pt x="6" y="0"/>
                    <a:pt x="0" y="7"/>
                    <a:pt x="0" y="13"/>
                  </a:cubicBezTo>
                  <a:cubicBezTo>
                    <a:pt x="0" y="19"/>
                    <a:pt x="6" y="25"/>
                    <a:pt x="12" y="25"/>
                  </a:cubicBezTo>
                  <a:cubicBezTo>
                    <a:pt x="22" y="25"/>
                    <a:pt x="28" y="19"/>
                    <a:pt x="28" y="13"/>
                  </a:cubicBezTo>
                  <a:cubicBezTo>
                    <a:pt x="28" y="7"/>
                    <a:pt x="22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67" name="Freeform 51"/>
            <p:cNvSpPr/>
            <p:nvPr/>
          </p:nvSpPr>
          <p:spPr bwMode="auto">
            <a:xfrm>
              <a:off x="10572205" y="-3239647"/>
              <a:ext cx="48669" cy="43802"/>
            </a:xfrm>
            <a:custGeom>
              <a:avLst/>
              <a:gdLst>
                <a:gd name="T0" fmla="*/ 12 w 28"/>
                <a:gd name="T1" fmla="*/ 0 h 25"/>
                <a:gd name="T2" fmla="*/ 0 w 28"/>
                <a:gd name="T3" fmla="*/ 13 h 25"/>
                <a:gd name="T4" fmla="*/ 12 w 28"/>
                <a:gd name="T5" fmla="*/ 25 h 25"/>
                <a:gd name="T6" fmla="*/ 28 w 28"/>
                <a:gd name="T7" fmla="*/ 13 h 25"/>
                <a:gd name="T8" fmla="*/ 12 w 28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5">
                  <a:moveTo>
                    <a:pt x="12" y="0"/>
                  </a:moveTo>
                  <a:cubicBezTo>
                    <a:pt x="6" y="0"/>
                    <a:pt x="0" y="7"/>
                    <a:pt x="0" y="13"/>
                  </a:cubicBezTo>
                  <a:cubicBezTo>
                    <a:pt x="0" y="19"/>
                    <a:pt x="6" y="25"/>
                    <a:pt x="12" y="25"/>
                  </a:cubicBezTo>
                  <a:cubicBezTo>
                    <a:pt x="21" y="25"/>
                    <a:pt x="28" y="19"/>
                    <a:pt x="28" y="13"/>
                  </a:cubicBezTo>
                  <a:cubicBezTo>
                    <a:pt x="28" y="7"/>
                    <a:pt x="21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68" name="Oval 52"/>
            <p:cNvSpPr>
              <a:spLocks noChangeArrowheads="1"/>
            </p:cNvSpPr>
            <p:nvPr/>
          </p:nvSpPr>
          <p:spPr bwMode="auto">
            <a:xfrm>
              <a:off x="10221789" y="-3395386"/>
              <a:ext cx="58402" cy="5353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69" name="Oval 53"/>
            <p:cNvSpPr>
              <a:spLocks noChangeArrowheads="1"/>
            </p:cNvSpPr>
            <p:nvPr/>
          </p:nvSpPr>
          <p:spPr bwMode="auto">
            <a:xfrm>
              <a:off x="10371447" y="-3395386"/>
              <a:ext cx="59619" cy="5353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70" name="Freeform 54"/>
            <p:cNvSpPr>
              <a:spLocks noEditPoints="1"/>
            </p:cNvSpPr>
            <p:nvPr/>
          </p:nvSpPr>
          <p:spPr bwMode="auto">
            <a:xfrm>
              <a:off x="10034414" y="-3616830"/>
              <a:ext cx="755584" cy="756801"/>
            </a:xfrm>
            <a:custGeom>
              <a:avLst/>
              <a:gdLst>
                <a:gd name="T0" fmla="*/ 218 w 437"/>
                <a:gd name="T1" fmla="*/ 0 h 437"/>
                <a:gd name="T2" fmla="*/ 0 w 437"/>
                <a:gd name="T3" fmla="*/ 218 h 437"/>
                <a:gd name="T4" fmla="*/ 218 w 437"/>
                <a:gd name="T5" fmla="*/ 437 h 437"/>
                <a:gd name="T6" fmla="*/ 437 w 437"/>
                <a:gd name="T7" fmla="*/ 218 h 437"/>
                <a:gd name="T8" fmla="*/ 218 w 437"/>
                <a:gd name="T9" fmla="*/ 0 h 437"/>
                <a:gd name="T10" fmla="*/ 167 w 437"/>
                <a:gd name="T11" fmla="*/ 287 h 437"/>
                <a:gd name="T12" fmla="*/ 123 w 437"/>
                <a:gd name="T13" fmla="*/ 281 h 437"/>
                <a:gd name="T14" fmla="*/ 80 w 437"/>
                <a:gd name="T15" fmla="*/ 303 h 437"/>
                <a:gd name="T16" fmla="*/ 92 w 437"/>
                <a:gd name="T17" fmla="*/ 265 h 437"/>
                <a:gd name="T18" fmla="*/ 42 w 437"/>
                <a:gd name="T19" fmla="*/ 181 h 437"/>
                <a:gd name="T20" fmla="*/ 167 w 437"/>
                <a:gd name="T21" fmla="*/ 75 h 437"/>
                <a:gd name="T22" fmla="*/ 293 w 437"/>
                <a:gd name="T23" fmla="*/ 162 h 437"/>
                <a:gd name="T24" fmla="*/ 281 w 437"/>
                <a:gd name="T25" fmla="*/ 162 h 437"/>
                <a:gd name="T26" fmla="*/ 175 w 437"/>
                <a:gd name="T27" fmla="*/ 260 h 437"/>
                <a:gd name="T28" fmla="*/ 179 w 437"/>
                <a:gd name="T29" fmla="*/ 287 h 437"/>
                <a:gd name="T30" fmla="*/ 167 w 437"/>
                <a:gd name="T31" fmla="*/ 287 h 437"/>
                <a:gd name="T32" fmla="*/ 351 w 437"/>
                <a:gd name="T33" fmla="*/ 331 h 437"/>
                <a:gd name="T34" fmla="*/ 360 w 437"/>
                <a:gd name="T35" fmla="*/ 362 h 437"/>
                <a:gd name="T36" fmla="*/ 326 w 437"/>
                <a:gd name="T37" fmla="*/ 343 h 437"/>
                <a:gd name="T38" fmla="*/ 289 w 437"/>
                <a:gd name="T39" fmla="*/ 349 h 437"/>
                <a:gd name="T40" fmla="*/ 183 w 437"/>
                <a:gd name="T41" fmla="*/ 259 h 437"/>
                <a:gd name="T42" fmla="*/ 289 w 437"/>
                <a:gd name="T43" fmla="*/ 168 h 437"/>
                <a:gd name="T44" fmla="*/ 395 w 437"/>
                <a:gd name="T45" fmla="*/ 259 h 437"/>
                <a:gd name="T46" fmla="*/ 351 w 437"/>
                <a:gd name="T47" fmla="*/ 331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7" h="437">
                  <a:moveTo>
                    <a:pt x="218" y="0"/>
                  </a:moveTo>
                  <a:cubicBezTo>
                    <a:pt x="98" y="0"/>
                    <a:pt x="0" y="98"/>
                    <a:pt x="0" y="218"/>
                  </a:cubicBezTo>
                  <a:cubicBezTo>
                    <a:pt x="0" y="339"/>
                    <a:pt x="98" y="437"/>
                    <a:pt x="218" y="437"/>
                  </a:cubicBezTo>
                  <a:cubicBezTo>
                    <a:pt x="339" y="437"/>
                    <a:pt x="437" y="339"/>
                    <a:pt x="437" y="218"/>
                  </a:cubicBezTo>
                  <a:cubicBezTo>
                    <a:pt x="437" y="98"/>
                    <a:pt x="339" y="0"/>
                    <a:pt x="218" y="0"/>
                  </a:cubicBezTo>
                  <a:close/>
                  <a:moveTo>
                    <a:pt x="167" y="287"/>
                  </a:moveTo>
                  <a:cubicBezTo>
                    <a:pt x="151" y="287"/>
                    <a:pt x="139" y="284"/>
                    <a:pt x="123" y="281"/>
                  </a:cubicBezTo>
                  <a:cubicBezTo>
                    <a:pt x="80" y="303"/>
                    <a:pt x="80" y="303"/>
                    <a:pt x="80" y="303"/>
                  </a:cubicBezTo>
                  <a:cubicBezTo>
                    <a:pt x="92" y="265"/>
                    <a:pt x="92" y="265"/>
                    <a:pt x="92" y="265"/>
                  </a:cubicBezTo>
                  <a:cubicBezTo>
                    <a:pt x="61" y="243"/>
                    <a:pt x="42" y="215"/>
                    <a:pt x="42" y="181"/>
                  </a:cubicBezTo>
                  <a:cubicBezTo>
                    <a:pt x="42" y="122"/>
                    <a:pt x="98" y="75"/>
                    <a:pt x="167" y="75"/>
                  </a:cubicBezTo>
                  <a:cubicBezTo>
                    <a:pt x="228" y="75"/>
                    <a:pt x="282" y="112"/>
                    <a:pt x="293" y="162"/>
                  </a:cubicBezTo>
                  <a:cubicBezTo>
                    <a:pt x="289" y="162"/>
                    <a:pt x="285" y="162"/>
                    <a:pt x="281" y="162"/>
                  </a:cubicBezTo>
                  <a:cubicBezTo>
                    <a:pt x="222" y="162"/>
                    <a:pt x="175" y="206"/>
                    <a:pt x="175" y="260"/>
                  </a:cubicBezTo>
                  <a:cubicBezTo>
                    <a:pt x="175" y="269"/>
                    <a:pt x="176" y="278"/>
                    <a:pt x="179" y="287"/>
                  </a:cubicBezTo>
                  <a:cubicBezTo>
                    <a:pt x="175" y="287"/>
                    <a:pt x="171" y="287"/>
                    <a:pt x="167" y="287"/>
                  </a:cubicBezTo>
                  <a:close/>
                  <a:moveTo>
                    <a:pt x="351" y="331"/>
                  </a:moveTo>
                  <a:cubicBezTo>
                    <a:pt x="360" y="362"/>
                    <a:pt x="360" y="362"/>
                    <a:pt x="360" y="362"/>
                  </a:cubicBezTo>
                  <a:cubicBezTo>
                    <a:pt x="326" y="343"/>
                    <a:pt x="326" y="343"/>
                    <a:pt x="326" y="343"/>
                  </a:cubicBezTo>
                  <a:cubicBezTo>
                    <a:pt x="314" y="346"/>
                    <a:pt x="301" y="349"/>
                    <a:pt x="289" y="349"/>
                  </a:cubicBezTo>
                  <a:cubicBezTo>
                    <a:pt x="229" y="349"/>
                    <a:pt x="183" y="309"/>
                    <a:pt x="183" y="259"/>
                  </a:cubicBezTo>
                  <a:cubicBezTo>
                    <a:pt x="183" y="209"/>
                    <a:pt x="229" y="168"/>
                    <a:pt x="289" y="168"/>
                  </a:cubicBezTo>
                  <a:cubicBezTo>
                    <a:pt x="345" y="168"/>
                    <a:pt x="395" y="209"/>
                    <a:pt x="395" y="259"/>
                  </a:cubicBezTo>
                  <a:cubicBezTo>
                    <a:pt x="395" y="287"/>
                    <a:pt x="376" y="312"/>
                    <a:pt x="351" y="3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63" grpId="0" animBg="1"/>
      <p:bldP spid="6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77" name="TextBox 76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82" name="Rectangle 81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6311746" y="3150614"/>
            <a:ext cx="12609915" cy="6225192"/>
            <a:chOff x="6311746" y="3150614"/>
            <a:chExt cx="12609915" cy="6225192"/>
          </a:xfrm>
        </p:grpSpPr>
        <p:grpSp>
          <p:nvGrpSpPr>
            <p:cNvPr id="148" name="Group 147"/>
            <p:cNvGrpSpPr/>
            <p:nvPr/>
          </p:nvGrpSpPr>
          <p:grpSpPr>
            <a:xfrm>
              <a:off x="8955270" y="5418452"/>
              <a:ext cx="1404923" cy="1294259"/>
              <a:chOff x="13296064" y="10607541"/>
              <a:chExt cx="1265763" cy="1166060"/>
            </a:xfrm>
            <a:solidFill>
              <a:schemeClr val="accent2"/>
            </a:solidFill>
          </p:grpSpPr>
          <p:sp>
            <p:nvSpPr>
              <p:cNvPr id="149" name="Freeform 269"/>
              <p:cNvSpPr>
                <a:spLocks noChangeArrowheads="1"/>
              </p:cNvSpPr>
              <p:nvPr/>
            </p:nvSpPr>
            <p:spPr bwMode="auto">
              <a:xfrm>
                <a:off x="13349333" y="10670914"/>
                <a:ext cx="1141470" cy="1039314"/>
              </a:xfrm>
              <a:custGeom>
                <a:avLst/>
                <a:gdLst>
                  <a:gd name="T0" fmla="*/ 994 w 1989"/>
                  <a:gd name="T1" fmla="*/ 0 h 1812"/>
                  <a:gd name="T2" fmla="*/ 994 w 1989"/>
                  <a:gd name="T3" fmla="*/ 0 h 1812"/>
                  <a:gd name="T4" fmla="*/ 354 w 1989"/>
                  <a:gd name="T5" fmla="*/ 268 h 1812"/>
                  <a:gd name="T6" fmla="*/ 354 w 1989"/>
                  <a:gd name="T7" fmla="*/ 1548 h 1812"/>
                  <a:gd name="T8" fmla="*/ 994 w 1989"/>
                  <a:gd name="T9" fmla="*/ 1811 h 1812"/>
                  <a:gd name="T10" fmla="*/ 1634 w 1989"/>
                  <a:gd name="T11" fmla="*/ 1548 h 1812"/>
                  <a:gd name="T12" fmla="*/ 1634 w 1989"/>
                  <a:gd name="T13" fmla="*/ 268 h 1812"/>
                  <a:gd name="T14" fmla="*/ 994 w 1989"/>
                  <a:gd name="T15" fmla="*/ 0 h 1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89" h="1812">
                    <a:moveTo>
                      <a:pt x="994" y="0"/>
                    </a:moveTo>
                    <a:lnTo>
                      <a:pt x="994" y="0"/>
                    </a:lnTo>
                    <a:cubicBezTo>
                      <a:pt x="766" y="0"/>
                      <a:pt x="532" y="91"/>
                      <a:pt x="354" y="268"/>
                    </a:cubicBezTo>
                    <a:cubicBezTo>
                      <a:pt x="0" y="622"/>
                      <a:pt x="0" y="1194"/>
                      <a:pt x="354" y="1548"/>
                    </a:cubicBezTo>
                    <a:cubicBezTo>
                      <a:pt x="532" y="1725"/>
                      <a:pt x="766" y="1811"/>
                      <a:pt x="994" y="1811"/>
                    </a:cubicBezTo>
                    <a:cubicBezTo>
                      <a:pt x="1229" y="1811"/>
                      <a:pt x="1457" y="1725"/>
                      <a:pt x="1634" y="1548"/>
                    </a:cubicBezTo>
                    <a:cubicBezTo>
                      <a:pt x="1988" y="1194"/>
                      <a:pt x="1988" y="622"/>
                      <a:pt x="1634" y="268"/>
                    </a:cubicBezTo>
                    <a:cubicBezTo>
                      <a:pt x="1457" y="91"/>
                      <a:pt x="1229" y="0"/>
                      <a:pt x="994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50" name="Freeform 270"/>
              <p:cNvSpPr>
                <a:spLocks noChangeArrowheads="1"/>
              </p:cNvSpPr>
              <p:nvPr/>
            </p:nvSpPr>
            <p:spPr bwMode="auto">
              <a:xfrm>
                <a:off x="13296064" y="10607541"/>
                <a:ext cx="1265763" cy="1166060"/>
              </a:xfrm>
              <a:custGeom>
                <a:avLst/>
                <a:gdLst>
                  <a:gd name="T0" fmla="*/ 1085 w 2206"/>
                  <a:gd name="T1" fmla="*/ 2005 h 2035"/>
                  <a:gd name="T2" fmla="*/ 1085 w 2206"/>
                  <a:gd name="T3" fmla="*/ 2005 h 2035"/>
                  <a:gd name="T4" fmla="*/ 383 w 2206"/>
                  <a:gd name="T5" fmla="*/ 1714 h 2035"/>
                  <a:gd name="T6" fmla="*/ 383 w 2206"/>
                  <a:gd name="T7" fmla="*/ 314 h 2035"/>
                  <a:gd name="T8" fmla="*/ 1085 w 2206"/>
                  <a:gd name="T9" fmla="*/ 23 h 2035"/>
                  <a:gd name="T10" fmla="*/ 1788 w 2206"/>
                  <a:gd name="T11" fmla="*/ 314 h 2035"/>
                  <a:gd name="T12" fmla="*/ 1788 w 2206"/>
                  <a:gd name="T13" fmla="*/ 1714 h 2035"/>
                  <a:gd name="T14" fmla="*/ 1085 w 2206"/>
                  <a:gd name="T15" fmla="*/ 2005 h 2035"/>
                  <a:gd name="T16" fmla="*/ 1085 w 2206"/>
                  <a:gd name="T17" fmla="*/ 0 h 2035"/>
                  <a:gd name="T18" fmla="*/ 1085 w 2206"/>
                  <a:gd name="T19" fmla="*/ 0 h 2035"/>
                  <a:gd name="T20" fmla="*/ 366 w 2206"/>
                  <a:gd name="T21" fmla="*/ 297 h 2035"/>
                  <a:gd name="T22" fmla="*/ 68 w 2206"/>
                  <a:gd name="T23" fmla="*/ 1017 h 2035"/>
                  <a:gd name="T24" fmla="*/ 366 w 2206"/>
                  <a:gd name="T25" fmla="*/ 1737 h 2035"/>
                  <a:gd name="T26" fmla="*/ 1085 w 2206"/>
                  <a:gd name="T27" fmla="*/ 2034 h 2035"/>
                  <a:gd name="T28" fmla="*/ 1085 w 2206"/>
                  <a:gd name="T29" fmla="*/ 2034 h 2035"/>
                  <a:gd name="T30" fmla="*/ 1805 w 2206"/>
                  <a:gd name="T31" fmla="*/ 1737 h 2035"/>
                  <a:gd name="T32" fmla="*/ 1805 w 2206"/>
                  <a:gd name="T33" fmla="*/ 297 h 2035"/>
                  <a:gd name="T34" fmla="*/ 1085 w 2206"/>
                  <a:gd name="T35" fmla="*/ 0 h 2035"/>
                  <a:gd name="T36" fmla="*/ 1085 w 2206"/>
                  <a:gd name="T37" fmla="*/ 2005 h 20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06" h="2035">
                    <a:moveTo>
                      <a:pt x="1085" y="2005"/>
                    </a:moveTo>
                    <a:lnTo>
                      <a:pt x="1085" y="2005"/>
                    </a:lnTo>
                    <a:cubicBezTo>
                      <a:pt x="823" y="2005"/>
                      <a:pt x="571" y="1902"/>
                      <a:pt x="383" y="1714"/>
                    </a:cubicBezTo>
                    <a:cubicBezTo>
                      <a:pt x="0" y="1331"/>
                      <a:pt x="0" y="703"/>
                      <a:pt x="383" y="314"/>
                    </a:cubicBezTo>
                    <a:cubicBezTo>
                      <a:pt x="571" y="126"/>
                      <a:pt x="823" y="23"/>
                      <a:pt x="1085" y="23"/>
                    </a:cubicBezTo>
                    <a:cubicBezTo>
                      <a:pt x="1354" y="23"/>
                      <a:pt x="1600" y="126"/>
                      <a:pt x="1788" y="314"/>
                    </a:cubicBezTo>
                    <a:cubicBezTo>
                      <a:pt x="2177" y="703"/>
                      <a:pt x="2177" y="1331"/>
                      <a:pt x="1788" y="1714"/>
                    </a:cubicBezTo>
                    <a:cubicBezTo>
                      <a:pt x="1600" y="1902"/>
                      <a:pt x="1354" y="2005"/>
                      <a:pt x="1085" y="2005"/>
                    </a:cubicBezTo>
                    <a:lnTo>
                      <a:pt x="1085" y="0"/>
                    </a:lnTo>
                    <a:lnTo>
                      <a:pt x="1085" y="0"/>
                    </a:lnTo>
                    <a:cubicBezTo>
                      <a:pt x="817" y="0"/>
                      <a:pt x="560" y="103"/>
                      <a:pt x="366" y="297"/>
                    </a:cubicBezTo>
                    <a:cubicBezTo>
                      <a:pt x="177" y="486"/>
                      <a:pt x="68" y="743"/>
                      <a:pt x="68" y="1017"/>
                    </a:cubicBezTo>
                    <a:cubicBezTo>
                      <a:pt x="68" y="1285"/>
                      <a:pt x="177" y="1542"/>
                      <a:pt x="366" y="1737"/>
                    </a:cubicBezTo>
                    <a:cubicBezTo>
                      <a:pt x="560" y="1925"/>
                      <a:pt x="817" y="2034"/>
                      <a:pt x="1085" y="2034"/>
                    </a:cubicBezTo>
                    <a:lnTo>
                      <a:pt x="1085" y="2034"/>
                    </a:lnTo>
                    <a:cubicBezTo>
                      <a:pt x="1360" y="2034"/>
                      <a:pt x="1611" y="1925"/>
                      <a:pt x="1805" y="1737"/>
                    </a:cubicBezTo>
                    <a:cubicBezTo>
                      <a:pt x="2205" y="1337"/>
                      <a:pt x="2205" y="691"/>
                      <a:pt x="1805" y="297"/>
                    </a:cubicBezTo>
                    <a:cubicBezTo>
                      <a:pt x="1611" y="103"/>
                      <a:pt x="1360" y="0"/>
                      <a:pt x="1085" y="0"/>
                    </a:cubicBezTo>
                    <a:lnTo>
                      <a:pt x="1085" y="2005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>
              <a:off x="11552343" y="4337794"/>
              <a:ext cx="1404923" cy="1294259"/>
              <a:chOff x="13296064" y="10607541"/>
              <a:chExt cx="1265763" cy="1166060"/>
            </a:xfrm>
          </p:grpSpPr>
          <p:sp>
            <p:nvSpPr>
              <p:cNvPr id="152" name="Freeform 269"/>
              <p:cNvSpPr>
                <a:spLocks noChangeArrowheads="1"/>
              </p:cNvSpPr>
              <p:nvPr/>
            </p:nvSpPr>
            <p:spPr bwMode="auto">
              <a:xfrm>
                <a:off x="13349333" y="10670914"/>
                <a:ext cx="1141470" cy="1039314"/>
              </a:xfrm>
              <a:custGeom>
                <a:avLst/>
                <a:gdLst>
                  <a:gd name="T0" fmla="*/ 994 w 1989"/>
                  <a:gd name="T1" fmla="*/ 0 h 1812"/>
                  <a:gd name="T2" fmla="*/ 994 w 1989"/>
                  <a:gd name="T3" fmla="*/ 0 h 1812"/>
                  <a:gd name="T4" fmla="*/ 354 w 1989"/>
                  <a:gd name="T5" fmla="*/ 268 h 1812"/>
                  <a:gd name="T6" fmla="*/ 354 w 1989"/>
                  <a:gd name="T7" fmla="*/ 1548 h 1812"/>
                  <a:gd name="T8" fmla="*/ 994 w 1989"/>
                  <a:gd name="T9" fmla="*/ 1811 h 1812"/>
                  <a:gd name="T10" fmla="*/ 1634 w 1989"/>
                  <a:gd name="T11" fmla="*/ 1548 h 1812"/>
                  <a:gd name="T12" fmla="*/ 1634 w 1989"/>
                  <a:gd name="T13" fmla="*/ 268 h 1812"/>
                  <a:gd name="T14" fmla="*/ 994 w 1989"/>
                  <a:gd name="T15" fmla="*/ 0 h 1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89" h="1812">
                    <a:moveTo>
                      <a:pt x="994" y="0"/>
                    </a:moveTo>
                    <a:lnTo>
                      <a:pt x="994" y="0"/>
                    </a:lnTo>
                    <a:cubicBezTo>
                      <a:pt x="766" y="0"/>
                      <a:pt x="532" y="91"/>
                      <a:pt x="354" y="268"/>
                    </a:cubicBezTo>
                    <a:cubicBezTo>
                      <a:pt x="0" y="622"/>
                      <a:pt x="0" y="1194"/>
                      <a:pt x="354" y="1548"/>
                    </a:cubicBezTo>
                    <a:cubicBezTo>
                      <a:pt x="532" y="1725"/>
                      <a:pt x="766" y="1811"/>
                      <a:pt x="994" y="1811"/>
                    </a:cubicBezTo>
                    <a:cubicBezTo>
                      <a:pt x="1229" y="1811"/>
                      <a:pt x="1457" y="1725"/>
                      <a:pt x="1634" y="1548"/>
                    </a:cubicBezTo>
                    <a:cubicBezTo>
                      <a:pt x="1988" y="1194"/>
                      <a:pt x="1988" y="622"/>
                      <a:pt x="1634" y="268"/>
                    </a:cubicBezTo>
                    <a:cubicBezTo>
                      <a:pt x="1457" y="91"/>
                      <a:pt x="1229" y="0"/>
                      <a:pt x="994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53" name="Freeform 270"/>
              <p:cNvSpPr>
                <a:spLocks noChangeArrowheads="1"/>
              </p:cNvSpPr>
              <p:nvPr/>
            </p:nvSpPr>
            <p:spPr bwMode="auto">
              <a:xfrm>
                <a:off x="13296064" y="10607541"/>
                <a:ext cx="1265763" cy="1166060"/>
              </a:xfrm>
              <a:custGeom>
                <a:avLst/>
                <a:gdLst>
                  <a:gd name="T0" fmla="*/ 1085 w 2206"/>
                  <a:gd name="T1" fmla="*/ 2005 h 2035"/>
                  <a:gd name="T2" fmla="*/ 1085 w 2206"/>
                  <a:gd name="T3" fmla="*/ 2005 h 2035"/>
                  <a:gd name="T4" fmla="*/ 383 w 2206"/>
                  <a:gd name="T5" fmla="*/ 1714 h 2035"/>
                  <a:gd name="T6" fmla="*/ 383 w 2206"/>
                  <a:gd name="T7" fmla="*/ 314 h 2035"/>
                  <a:gd name="T8" fmla="*/ 1085 w 2206"/>
                  <a:gd name="T9" fmla="*/ 23 h 2035"/>
                  <a:gd name="T10" fmla="*/ 1788 w 2206"/>
                  <a:gd name="T11" fmla="*/ 314 h 2035"/>
                  <a:gd name="T12" fmla="*/ 1788 w 2206"/>
                  <a:gd name="T13" fmla="*/ 1714 h 2035"/>
                  <a:gd name="T14" fmla="*/ 1085 w 2206"/>
                  <a:gd name="T15" fmla="*/ 2005 h 2035"/>
                  <a:gd name="T16" fmla="*/ 1085 w 2206"/>
                  <a:gd name="T17" fmla="*/ 0 h 2035"/>
                  <a:gd name="T18" fmla="*/ 1085 w 2206"/>
                  <a:gd name="T19" fmla="*/ 0 h 2035"/>
                  <a:gd name="T20" fmla="*/ 366 w 2206"/>
                  <a:gd name="T21" fmla="*/ 297 h 2035"/>
                  <a:gd name="T22" fmla="*/ 68 w 2206"/>
                  <a:gd name="T23" fmla="*/ 1017 h 2035"/>
                  <a:gd name="T24" fmla="*/ 366 w 2206"/>
                  <a:gd name="T25" fmla="*/ 1737 h 2035"/>
                  <a:gd name="T26" fmla="*/ 1085 w 2206"/>
                  <a:gd name="T27" fmla="*/ 2034 h 2035"/>
                  <a:gd name="T28" fmla="*/ 1085 w 2206"/>
                  <a:gd name="T29" fmla="*/ 2034 h 2035"/>
                  <a:gd name="T30" fmla="*/ 1805 w 2206"/>
                  <a:gd name="T31" fmla="*/ 1737 h 2035"/>
                  <a:gd name="T32" fmla="*/ 1805 w 2206"/>
                  <a:gd name="T33" fmla="*/ 297 h 2035"/>
                  <a:gd name="T34" fmla="*/ 1085 w 2206"/>
                  <a:gd name="T35" fmla="*/ 0 h 2035"/>
                  <a:gd name="T36" fmla="*/ 1085 w 2206"/>
                  <a:gd name="T37" fmla="*/ 2005 h 20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06" h="2035">
                    <a:moveTo>
                      <a:pt x="1085" y="2005"/>
                    </a:moveTo>
                    <a:lnTo>
                      <a:pt x="1085" y="2005"/>
                    </a:lnTo>
                    <a:cubicBezTo>
                      <a:pt x="823" y="2005"/>
                      <a:pt x="571" y="1902"/>
                      <a:pt x="383" y="1714"/>
                    </a:cubicBezTo>
                    <a:cubicBezTo>
                      <a:pt x="0" y="1331"/>
                      <a:pt x="0" y="703"/>
                      <a:pt x="383" y="314"/>
                    </a:cubicBezTo>
                    <a:cubicBezTo>
                      <a:pt x="571" y="126"/>
                      <a:pt x="823" y="23"/>
                      <a:pt x="1085" y="23"/>
                    </a:cubicBezTo>
                    <a:cubicBezTo>
                      <a:pt x="1354" y="23"/>
                      <a:pt x="1600" y="126"/>
                      <a:pt x="1788" y="314"/>
                    </a:cubicBezTo>
                    <a:cubicBezTo>
                      <a:pt x="2177" y="703"/>
                      <a:pt x="2177" y="1331"/>
                      <a:pt x="1788" y="1714"/>
                    </a:cubicBezTo>
                    <a:cubicBezTo>
                      <a:pt x="1600" y="1902"/>
                      <a:pt x="1354" y="2005"/>
                      <a:pt x="1085" y="2005"/>
                    </a:cubicBezTo>
                    <a:lnTo>
                      <a:pt x="1085" y="0"/>
                    </a:lnTo>
                    <a:lnTo>
                      <a:pt x="1085" y="0"/>
                    </a:lnTo>
                    <a:cubicBezTo>
                      <a:pt x="817" y="0"/>
                      <a:pt x="560" y="103"/>
                      <a:pt x="366" y="297"/>
                    </a:cubicBezTo>
                    <a:cubicBezTo>
                      <a:pt x="177" y="486"/>
                      <a:pt x="68" y="743"/>
                      <a:pt x="68" y="1017"/>
                    </a:cubicBezTo>
                    <a:cubicBezTo>
                      <a:pt x="68" y="1285"/>
                      <a:pt x="177" y="1542"/>
                      <a:pt x="366" y="1737"/>
                    </a:cubicBezTo>
                    <a:cubicBezTo>
                      <a:pt x="560" y="1925"/>
                      <a:pt x="817" y="2034"/>
                      <a:pt x="1085" y="2034"/>
                    </a:cubicBezTo>
                    <a:lnTo>
                      <a:pt x="1085" y="2034"/>
                    </a:lnTo>
                    <a:cubicBezTo>
                      <a:pt x="1360" y="2034"/>
                      <a:pt x="1611" y="1925"/>
                      <a:pt x="1805" y="1737"/>
                    </a:cubicBezTo>
                    <a:cubicBezTo>
                      <a:pt x="2205" y="1337"/>
                      <a:pt x="2205" y="691"/>
                      <a:pt x="1805" y="297"/>
                    </a:cubicBezTo>
                    <a:cubicBezTo>
                      <a:pt x="1611" y="103"/>
                      <a:pt x="1360" y="0"/>
                      <a:pt x="1085" y="0"/>
                    </a:cubicBezTo>
                    <a:lnTo>
                      <a:pt x="1085" y="2005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14085042" y="5416314"/>
              <a:ext cx="1404923" cy="1294259"/>
              <a:chOff x="13296064" y="10607541"/>
              <a:chExt cx="1265763" cy="1166060"/>
            </a:xfrm>
          </p:grpSpPr>
          <p:sp>
            <p:nvSpPr>
              <p:cNvPr id="155" name="Freeform 269"/>
              <p:cNvSpPr>
                <a:spLocks noChangeArrowheads="1"/>
              </p:cNvSpPr>
              <p:nvPr/>
            </p:nvSpPr>
            <p:spPr bwMode="auto">
              <a:xfrm>
                <a:off x="13349333" y="10670914"/>
                <a:ext cx="1141470" cy="1039314"/>
              </a:xfrm>
              <a:custGeom>
                <a:avLst/>
                <a:gdLst>
                  <a:gd name="T0" fmla="*/ 994 w 1989"/>
                  <a:gd name="T1" fmla="*/ 0 h 1812"/>
                  <a:gd name="T2" fmla="*/ 994 w 1989"/>
                  <a:gd name="T3" fmla="*/ 0 h 1812"/>
                  <a:gd name="T4" fmla="*/ 354 w 1989"/>
                  <a:gd name="T5" fmla="*/ 268 h 1812"/>
                  <a:gd name="T6" fmla="*/ 354 w 1989"/>
                  <a:gd name="T7" fmla="*/ 1548 h 1812"/>
                  <a:gd name="T8" fmla="*/ 994 w 1989"/>
                  <a:gd name="T9" fmla="*/ 1811 h 1812"/>
                  <a:gd name="T10" fmla="*/ 1634 w 1989"/>
                  <a:gd name="T11" fmla="*/ 1548 h 1812"/>
                  <a:gd name="T12" fmla="*/ 1634 w 1989"/>
                  <a:gd name="T13" fmla="*/ 268 h 1812"/>
                  <a:gd name="T14" fmla="*/ 994 w 1989"/>
                  <a:gd name="T15" fmla="*/ 0 h 1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89" h="1812">
                    <a:moveTo>
                      <a:pt x="994" y="0"/>
                    </a:moveTo>
                    <a:lnTo>
                      <a:pt x="994" y="0"/>
                    </a:lnTo>
                    <a:cubicBezTo>
                      <a:pt x="766" y="0"/>
                      <a:pt x="532" y="91"/>
                      <a:pt x="354" y="268"/>
                    </a:cubicBezTo>
                    <a:cubicBezTo>
                      <a:pt x="0" y="622"/>
                      <a:pt x="0" y="1194"/>
                      <a:pt x="354" y="1548"/>
                    </a:cubicBezTo>
                    <a:cubicBezTo>
                      <a:pt x="532" y="1725"/>
                      <a:pt x="766" y="1811"/>
                      <a:pt x="994" y="1811"/>
                    </a:cubicBezTo>
                    <a:cubicBezTo>
                      <a:pt x="1229" y="1811"/>
                      <a:pt x="1457" y="1725"/>
                      <a:pt x="1634" y="1548"/>
                    </a:cubicBezTo>
                    <a:cubicBezTo>
                      <a:pt x="1988" y="1194"/>
                      <a:pt x="1988" y="622"/>
                      <a:pt x="1634" y="268"/>
                    </a:cubicBezTo>
                    <a:cubicBezTo>
                      <a:pt x="1457" y="91"/>
                      <a:pt x="1229" y="0"/>
                      <a:pt x="994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56" name="Freeform 270"/>
              <p:cNvSpPr>
                <a:spLocks noChangeArrowheads="1"/>
              </p:cNvSpPr>
              <p:nvPr/>
            </p:nvSpPr>
            <p:spPr bwMode="auto">
              <a:xfrm>
                <a:off x="13296064" y="10607541"/>
                <a:ext cx="1265763" cy="1166060"/>
              </a:xfrm>
              <a:custGeom>
                <a:avLst/>
                <a:gdLst>
                  <a:gd name="T0" fmla="*/ 1085 w 2206"/>
                  <a:gd name="T1" fmla="*/ 2005 h 2035"/>
                  <a:gd name="T2" fmla="*/ 1085 w 2206"/>
                  <a:gd name="T3" fmla="*/ 2005 h 2035"/>
                  <a:gd name="T4" fmla="*/ 383 w 2206"/>
                  <a:gd name="T5" fmla="*/ 1714 h 2035"/>
                  <a:gd name="T6" fmla="*/ 383 w 2206"/>
                  <a:gd name="T7" fmla="*/ 314 h 2035"/>
                  <a:gd name="T8" fmla="*/ 1085 w 2206"/>
                  <a:gd name="T9" fmla="*/ 23 h 2035"/>
                  <a:gd name="T10" fmla="*/ 1788 w 2206"/>
                  <a:gd name="T11" fmla="*/ 314 h 2035"/>
                  <a:gd name="T12" fmla="*/ 1788 w 2206"/>
                  <a:gd name="T13" fmla="*/ 1714 h 2035"/>
                  <a:gd name="T14" fmla="*/ 1085 w 2206"/>
                  <a:gd name="T15" fmla="*/ 2005 h 2035"/>
                  <a:gd name="T16" fmla="*/ 1085 w 2206"/>
                  <a:gd name="T17" fmla="*/ 0 h 2035"/>
                  <a:gd name="T18" fmla="*/ 1085 w 2206"/>
                  <a:gd name="T19" fmla="*/ 0 h 2035"/>
                  <a:gd name="T20" fmla="*/ 366 w 2206"/>
                  <a:gd name="T21" fmla="*/ 297 h 2035"/>
                  <a:gd name="T22" fmla="*/ 68 w 2206"/>
                  <a:gd name="T23" fmla="*/ 1017 h 2035"/>
                  <a:gd name="T24" fmla="*/ 366 w 2206"/>
                  <a:gd name="T25" fmla="*/ 1737 h 2035"/>
                  <a:gd name="T26" fmla="*/ 1085 w 2206"/>
                  <a:gd name="T27" fmla="*/ 2034 h 2035"/>
                  <a:gd name="T28" fmla="*/ 1085 w 2206"/>
                  <a:gd name="T29" fmla="*/ 2034 h 2035"/>
                  <a:gd name="T30" fmla="*/ 1805 w 2206"/>
                  <a:gd name="T31" fmla="*/ 1737 h 2035"/>
                  <a:gd name="T32" fmla="*/ 1805 w 2206"/>
                  <a:gd name="T33" fmla="*/ 297 h 2035"/>
                  <a:gd name="T34" fmla="*/ 1085 w 2206"/>
                  <a:gd name="T35" fmla="*/ 0 h 2035"/>
                  <a:gd name="T36" fmla="*/ 1085 w 2206"/>
                  <a:gd name="T37" fmla="*/ 2005 h 20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06" h="2035">
                    <a:moveTo>
                      <a:pt x="1085" y="2005"/>
                    </a:moveTo>
                    <a:lnTo>
                      <a:pt x="1085" y="2005"/>
                    </a:lnTo>
                    <a:cubicBezTo>
                      <a:pt x="823" y="2005"/>
                      <a:pt x="571" y="1902"/>
                      <a:pt x="383" y="1714"/>
                    </a:cubicBezTo>
                    <a:cubicBezTo>
                      <a:pt x="0" y="1331"/>
                      <a:pt x="0" y="703"/>
                      <a:pt x="383" y="314"/>
                    </a:cubicBezTo>
                    <a:cubicBezTo>
                      <a:pt x="571" y="126"/>
                      <a:pt x="823" y="23"/>
                      <a:pt x="1085" y="23"/>
                    </a:cubicBezTo>
                    <a:cubicBezTo>
                      <a:pt x="1354" y="23"/>
                      <a:pt x="1600" y="126"/>
                      <a:pt x="1788" y="314"/>
                    </a:cubicBezTo>
                    <a:cubicBezTo>
                      <a:pt x="2177" y="703"/>
                      <a:pt x="2177" y="1331"/>
                      <a:pt x="1788" y="1714"/>
                    </a:cubicBezTo>
                    <a:cubicBezTo>
                      <a:pt x="1600" y="1902"/>
                      <a:pt x="1354" y="2005"/>
                      <a:pt x="1085" y="2005"/>
                    </a:cubicBezTo>
                    <a:lnTo>
                      <a:pt x="1085" y="0"/>
                    </a:lnTo>
                    <a:lnTo>
                      <a:pt x="1085" y="0"/>
                    </a:lnTo>
                    <a:cubicBezTo>
                      <a:pt x="817" y="0"/>
                      <a:pt x="560" y="103"/>
                      <a:pt x="366" y="297"/>
                    </a:cubicBezTo>
                    <a:cubicBezTo>
                      <a:pt x="177" y="486"/>
                      <a:pt x="68" y="743"/>
                      <a:pt x="68" y="1017"/>
                    </a:cubicBezTo>
                    <a:cubicBezTo>
                      <a:pt x="68" y="1285"/>
                      <a:pt x="177" y="1542"/>
                      <a:pt x="366" y="1737"/>
                    </a:cubicBezTo>
                    <a:cubicBezTo>
                      <a:pt x="560" y="1925"/>
                      <a:pt x="817" y="2034"/>
                      <a:pt x="1085" y="2034"/>
                    </a:cubicBezTo>
                    <a:lnTo>
                      <a:pt x="1085" y="2034"/>
                    </a:lnTo>
                    <a:cubicBezTo>
                      <a:pt x="1360" y="2034"/>
                      <a:pt x="1611" y="1925"/>
                      <a:pt x="1805" y="1737"/>
                    </a:cubicBezTo>
                    <a:cubicBezTo>
                      <a:pt x="2205" y="1337"/>
                      <a:pt x="2205" y="691"/>
                      <a:pt x="1805" y="297"/>
                    </a:cubicBezTo>
                    <a:cubicBezTo>
                      <a:pt x="1611" y="103"/>
                      <a:pt x="1360" y="0"/>
                      <a:pt x="1085" y="0"/>
                    </a:cubicBezTo>
                    <a:lnTo>
                      <a:pt x="1085" y="200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157" name="Group 156"/>
            <p:cNvGrpSpPr/>
            <p:nvPr/>
          </p:nvGrpSpPr>
          <p:grpSpPr>
            <a:xfrm>
              <a:off x="15235785" y="7989938"/>
              <a:ext cx="1404923" cy="1294259"/>
              <a:chOff x="13296064" y="10607541"/>
              <a:chExt cx="1265763" cy="1166060"/>
            </a:xfrm>
          </p:grpSpPr>
          <p:sp>
            <p:nvSpPr>
              <p:cNvPr id="158" name="Freeform 269"/>
              <p:cNvSpPr>
                <a:spLocks noChangeArrowheads="1"/>
              </p:cNvSpPr>
              <p:nvPr/>
            </p:nvSpPr>
            <p:spPr bwMode="auto">
              <a:xfrm>
                <a:off x="13349333" y="10670914"/>
                <a:ext cx="1141470" cy="1039314"/>
              </a:xfrm>
              <a:custGeom>
                <a:avLst/>
                <a:gdLst>
                  <a:gd name="T0" fmla="*/ 994 w 1989"/>
                  <a:gd name="T1" fmla="*/ 0 h 1812"/>
                  <a:gd name="T2" fmla="*/ 994 w 1989"/>
                  <a:gd name="T3" fmla="*/ 0 h 1812"/>
                  <a:gd name="T4" fmla="*/ 354 w 1989"/>
                  <a:gd name="T5" fmla="*/ 268 h 1812"/>
                  <a:gd name="T6" fmla="*/ 354 w 1989"/>
                  <a:gd name="T7" fmla="*/ 1548 h 1812"/>
                  <a:gd name="T8" fmla="*/ 994 w 1989"/>
                  <a:gd name="T9" fmla="*/ 1811 h 1812"/>
                  <a:gd name="T10" fmla="*/ 1634 w 1989"/>
                  <a:gd name="T11" fmla="*/ 1548 h 1812"/>
                  <a:gd name="T12" fmla="*/ 1634 w 1989"/>
                  <a:gd name="T13" fmla="*/ 268 h 1812"/>
                  <a:gd name="T14" fmla="*/ 994 w 1989"/>
                  <a:gd name="T15" fmla="*/ 0 h 1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89" h="1812">
                    <a:moveTo>
                      <a:pt x="994" y="0"/>
                    </a:moveTo>
                    <a:lnTo>
                      <a:pt x="994" y="0"/>
                    </a:lnTo>
                    <a:cubicBezTo>
                      <a:pt x="766" y="0"/>
                      <a:pt x="532" y="91"/>
                      <a:pt x="354" y="268"/>
                    </a:cubicBezTo>
                    <a:cubicBezTo>
                      <a:pt x="0" y="622"/>
                      <a:pt x="0" y="1194"/>
                      <a:pt x="354" y="1548"/>
                    </a:cubicBezTo>
                    <a:cubicBezTo>
                      <a:pt x="532" y="1725"/>
                      <a:pt x="766" y="1811"/>
                      <a:pt x="994" y="1811"/>
                    </a:cubicBezTo>
                    <a:cubicBezTo>
                      <a:pt x="1229" y="1811"/>
                      <a:pt x="1457" y="1725"/>
                      <a:pt x="1634" y="1548"/>
                    </a:cubicBezTo>
                    <a:cubicBezTo>
                      <a:pt x="1988" y="1194"/>
                      <a:pt x="1988" y="622"/>
                      <a:pt x="1634" y="268"/>
                    </a:cubicBezTo>
                    <a:cubicBezTo>
                      <a:pt x="1457" y="91"/>
                      <a:pt x="1229" y="0"/>
                      <a:pt x="994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59" name="Freeform 270"/>
              <p:cNvSpPr>
                <a:spLocks noChangeArrowheads="1"/>
              </p:cNvSpPr>
              <p:nvPr/>
            </p:nvSpPr>
            <p:spPr bwMode="auto">
              <a:xfrm>
                <a:off x="13296064" y="10607541"/>
                <a:ext cx="1265763" cy="1166060"/>
              </a:xfrm>
              <a:custGeom>
                <a:avLst/>
                <a:gdLst>
                  <a:gd name="T0" fmla="*/ 1085 w 2206"/>
                  <a:gd name="T1" fmla="*/ 2005 h 2035"/>
                  <a:gd name="T2" fmla="*/ 1085 w 2206"/>
                  <a:gd name="T3" fmla="*/ 2005 h 2035"/>
                  <a:gd name="T4" fmla="*/ 383 w 2206"/>
                  <a:gd name="T5" fmla="*/ 1714 h 2035"/>
                  <a:gd name="T6" fmla="*/ 383 w 2206"/>
                  <a:gd name="T7" fmla="*/ 314 h 2035"/>
                  <a:gd name="T8" fmla="*/ 1085 w 2206"/>
                  <a:gd name="T9" fmla="*/ 23 h 2035"/>
                  <a:gd name="T10" fmla="*/ 1788 w 2206"/>
                  <a:gd name="T11" fmla="*/ 314 h 2035"/>
                  <a:gd name="T12" fmla="*/ 1788 w 2206"/>
                  <a:gd name="T13" fmla="*/ 1714 h 2035"/>
                  <a:gd name="T14" fmla="*/ 1085 w 2206"/>
                  <a:gd name="T15" fmla="*/ 2005 h 2035"/>
                  <a:gd name="T16" fmla="*/ 1085 w 2206"/>
                  <a:gd name="T17" fmla="*/ 0 h 2035"/>
                  <a:gd name="T18" fmla="*/ 1085 w 2206"/>
                  <a:gd name="T19" fmla="*/ 0 h 2035"/>
                  <a:gd name="T20" fmla="*/ 366 w 2206"/>
                  <a:gd name="T21" fmla="*/ 297 h 2035"/>
                  <a:gd name="T22" fmla="*/ 68 w 2206"/>
                  <a:gd name="T23" fmla="*/ 1017 h 2035"/>
                  <a:gd name="T24" fmla="*/ 366 w 2206"/>
                  <a:gd name="T25" fmla="*/ 1737 h 2035"/>
                  <a:gd name="T26" fmla="*/ 1085 w 2206"/>
                  <a:gd name="T27" fmla="*/ 2034 h 2035"/>
                  <a:gd name="T28" fmla="*/ 1085 w 2206"/>
                  <a:gd name="T29" fmla="*/ 2034 h 2035"/>
                  <a:gd name="T30" fmla="*/ 1805 w 2206"/>
                  <a:gd name="T31" fmla="*/ 1737 h 2035"/>
                  <a:gd name="T32" fmla="*/ 1805 w 2206"/>
                  <a:gd name="T33" fmla="*/ 297 h 2035"/>
                  <a:gd name="T34" fmla="*/ 1085 w 2206"/>
                  <a:gd name="T35" fmla="*/ 0 h 2035"/>
                  <a:gd name="T36" fmla="*/ 1085 w 2206"/>
                  <a:gd name="T37" fmla="*/ 2005 h 20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06" h="2035">
                    <a:moveTo>
                      <a:pt x="1085" y="2005"/>
                    </a:moveTo>
                    <a:lnTo>
                      <a:pt x="1085" y="2005"/>
                    </a:lnTo>
                    <a:cubicBezTo>
                      <a:pt x="823" y="2005"/>
                      <a:pt x="571" y="1902"/>
                      <a:pt x="383" y="1714"/>
                    </a:cubicBezTo>
                    <a:cubicBezTo>
                      <a:pt x="0" y="1331"/>
                      <a:pt x="0" y="703"/>
                      <a:pt x="383" y="314"/>
                    </a:cubicBezTo>
                    <a:cubicBezTo>
                      <a:pt x="571" y="126"/>
                      <a:pt x="823" y="23"/>
                      <a:pt x="1085" y="23"/>
                    </a:cubicBezTo>
                    <a:cubicBezTo>
                      <a:pt x="1354" y="23"/>
                      <a:pt x="1600" y="126"/>
                      <a:pt x="1788" y="314"/>
                    </a:cubicBezTo>
                    <a:cubicBezTo>
                      <a:pt x="2177" y="703"/>
                      <a:pt x="2177" y="1331"/>
                      <a:pt x="1788" y="1714"/>
                    </a:cubicBezTo>
                    <a:cubicBezTo>
                      <a:pt x="1600" y="1902"/>
                      <a:pt x="1354" y="2005"/>
                      <a:pt x="1085" y="2005"/>
                    </a:cubicBezTo>
                    <a:lnTo>
                      <a:pt x="1085" y="0"/>
                    </a:lnTo>
                    <a:lnTo>
                      <a:pt x="1085" y="0"/>
                    </a:lnTo>
                    <a:cubicBezTo>
                      <a:pt x="817" y="0"/>
                      <a:pt x="560" y="103"/>
                      <a:pt x="366" y="297"/>
                    </a:cubicBezTo>
                    <a:cubicBezTo>
                      <a:pt x="177" y="486"/>
                      <a:pt x="68" y="743"/>
                      <a:pt x="68" y="1017"/>
                    </a:cubicBezTo>
                    <a:cubicBezTo>
                      <a:pt x="68" y="1285"/>
                      <a:pt x="177" y="1542"/>
                      <a:pt x="366" y="1737"/>
                    </a:cubicBezTo>
                    <a:cubicBezTo>
                      <a:pt x="560" y="1925"/>
                      <a:pt x="817" y="2034"/>
                      <a:pt x="1085" y="2034"/>
                    </a:cubicBezTo>
                    <a:lnTo>
                      <a:pt x="1085" y="2034"/>
                    </a:lnTo>
                    <a:cubicBezTo>
                      <a:pt x="1360" y="2034"/>
                      <a:pt x="1611" y="1925"/>
                      <a:pt x="1805" y="1737"/>
                    </a:cubicBezTo>
                    <a:cubicBezTo>
                      <a:pt x="2205" y="1337"/>
                      <a:pt x="2205" y="691"/>
                      <a:pt x="1805" y="297"/>
                    </a:cubicBezTo>
                    <a:cubicBezTo>
                      <a:pt x="1611" y="103"/>
                      <a:pt x="1360" y="0"/>
                      <a:pt x="1085" y="0"/>
                    </a:cubicBezTo>
                    <a:lnTo>
                      <a:pt x="1085" y="200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>
              <a:off x="7894701" y="7965209"/>
              <a:ext cx="1404923" cy="1294259"/>
              <a:chOff x="13296064" y="10607541"/>
              <a:chExt cx="1265763" cy="1166060"/>
            </a:xfrm>
          </p:grpSpPr>
          <p:sp>
            <p:nvSpPr>
              <p:cNvPr id="146" name="Freeform 269"/>
              <p:cNvSpPr>
                <a:spLocks noChangeArrowheads="1"/>
              </p:cNvSpPr>
              <p:nvPr/>
            </p:nvSpPr>
            <p:spPr bwMode="auto">
              <a:xfrm>
                <a:off x="13349333" y="10670914"/>
                <a:ext cx="1141470" cy="1039314"/>
              </a:xfrm>
              <a:custGeom>
                <a:avLst/>
                <a:gdLst>
                  <a:gd name="T0" fmla="*/ 994 w 1989"/>
                  <a:gd name="T1" fmla="*/ 0 h 1812"/>
                  <a:gd name="T2" fmla="*/ 994 w 1989"/>
                  <a:gd name="T3" fmla="*/ 0 h 1812"/>
                  <a:gd name="T4" fmla="*/ 354 w 1989"/>
                  <a:gd name="T5" fmla="*/ 268 h 1812"/>
                  <a:gd name="T6" fmla="*/ 354 w 1989"/>
                  <a:gd name="T7" fmla="*/ 1548 h 1812"/>
                  <a:gd name="T8" fmla="*/ 994 w 1989"/>
                  <a:gd name="T9" fmla="*/ 1811 h 1812"/>
                  <a:gd name="T10" fmla="*/ 1634 w 1989"/>
                  <a:gd name="T11" fmla="*/ 1548 h 1812"/>
                  <a:gd name="T12" fmla="*/ 1634 w 1989"/>
                  <a:gd name="T13" fmla="*/ 268 h 1812"/>
                  <a:gd name="T14" fmla="*/ 994 w 1989"/>
                  <a:gd name="T15" fmla="*/ 0 h 1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89" h="1812">
                    <a:moveTo>
                      <a:pt x="994" y="0"/>
                    </a:moveTo>
                    <a:lnTo>
                      <a:pt x="994" y="0"/>
                    </a:lnTo>
                    <a:cubicBezTo>
                      <a:pt x="766" y="0"/>
                      <a:pt x="532" y="91"/>
                      <a:pt x="354" y="268"/>
                    </a:cubicBezTo>
                    <a:cubicBezTo>
                      <a:pt x="0" y="622"/>
                      <a:pt x="0" y="1194"/>
                      <a:pt x="354" y="1548"/>
                    </a:cubicBezTo>
                    <a:cubicBezTo>
                      <a:pt x="532" y="1725"/>
                      <a:pt x="766" y="1811"/>
                      <a:pt x="994" y="1811"/>
                    </a:cubicBezTo>
                    <a:cubicBezTo>
                      <a:pt x="1229" y="1811"/>
                      <a:pt x="1457" y="1725"/>
                      <a:pt x="1634" y="1548"/>
                    </a:cubicBezTo>
                    <a:cubicBezTo>
                      <a:pt x="1988" y="1194"/>
                      <a:pt x="1988" y="622"/>
                      <a:pt x="1634" y="268"/>
                    </a:cubicBezTo>
                    <a:cubicBezTo>
                      <a:pt x="1457" y="91"/>
                      <a:pt x="1229" y="0"/>
                      <a:pt x="994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47" name="Freeform 270"/>
              <p:cNvSpPr>
                <a:spLocks noChangeArrowheads="1"/>
              </p:cNvSpPr>
              <p:nvPr/>
            </p:nvSpPr>
            <p:spPr bwMode="auto">
              <a:xfrm>
                <a:off x="13296064" y="10607541"/>
                <a:ext cx="1265763" cy="1166060"/>
              </a:xfrm>
              <a:custGeom>
                <a:avLst/>
                <a:gdLst>
                  <a:gd name="T0" fmla="*/ 1085 w 2206"/>
                  <a:gd name="T1" fmla="*/ 2005 h 2035"/>
                  <a:gd name="T2" fmla="*/ 1085 w 2206"/>
                  <a:gd name="T3" fmla="*/ 2005 h 2035"/>
                  <a:gd name="T4" fmla="*/ 383 w 2206"/>
                  <a:gd name="T5" fmla="*/ 1714 h 2035"/>
                  <a:gd name="T6" fmla="*/ 383 w 2206"/>
                  <a:gd name="T7" fmla="*/ 314 h 2035"/>
                  <a:gd name="T8" fmla="*/ 1085 w 2206"/>
                  <a:gd name="T9" fmla="*/ 23 h 2035"/>
                  <a:gd name="T10" fmla="*/ 1788 w 2206"/>
                  <a:gd name="T11" fmla="*/ 314 h 2035"/>
                  <a:gd name="T12" fmla="*/ 1788 w 2206"/>
                  <a:gd name="T13" fmla="*/ 1714 h 2035"/>
                  <a:gd name="T14" fmla="*/ 1085 w 2206"/>
                  <a:gd name="T15" fmla="*/ 2005 h 2035"/>
                  <a:gd name="T16" fmla="*/ 1085 w 2206"/>
                  <a:gd name="T17" fmla="*/ 0 h 2035"/>
                  <a:gd name="T18" fmla="*/ 1085 w 2206"/>
                  <a:gd name="T19" fmla="*/ 0 h 2035"/>
                  <a:gd name="T20" fmla="*/ 366 w 2206"/>
                  <a:gd name="T21" fmla="*/ 297 h 2035"/>
                  <a:gd name="T22" fmla="*/ 68 w 2206"/>
                  <a:gd name="T23" fmla="*/ 1017 h 2035"/>
                  <a:gd name="T24" fmla="*/ 366 w 2206"/>
                  <a:gd name="T25" fmla="*/ 1737 h 2035"/>
                  <a:gd name="T26" fmla="*/ 1085 w 2206"/>
                  <a:gd name="T27" fmla="*/ 2034 h 2035"/>
                  <a:gd name="T28" fmla="*/ 1085 w 2206"/>
                  <a:gd name="T29" fmla="*/ 2034 h 2035"/>
                  <a:gd name="T30" fmla="*/ 1805 w 2206"/>
                  <a:gd name="T31" fmla="*/ 1737 h 2035"/>
                  <a:gd name="T32" fmla="*/ 1805 w 2206"/>
                  <a:gd name="T33" fmla="*/ 297 h 2035"/>
                  <a:gd name="T34" fmla="*/ 1085 w 2206"/>
                  <a:gd name="T35" fmla="*/ 0 h 2035"/>
                  <a:gd name="T36" fmla="*/ 1085 w 2206"/>
                  <a:gd name="T37" fmla="*/ 2005 h 20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06" h="2035">
                    <a:moveTo>
                      <a:pt x="1085" y="2005"/>
                    </a:moveTo>
                    <a:lnTo>
                      <a:pt x="1085" y="2005"/>
                    </a:lnTo>
                    <a:cubicBezTo>
                      <a:pt x="823" y="2005"/>
                      <a:pt x="571" y="1902"/>
                      <a:pt x="383" y="1714"/>
                    </a:cubicBezTo>
                    <a:cubicBezTo>
                      <a:pt x="0" y="1331"/>
                      <a:pt x="0" y="703"/>
                      <a:pt x="383" y="314"/>
                    </a:cubicBezTo>
                    <a:cubicBezTo>
                      <a:pt x="571" y="126"/>
                      <a:pt x="823" y="23"/>
                      <a:pt x="1085" y="23"/>
                    </a:cubicBezTo>
                    <a:cubicBezTo>
                      <a:pt x="1354" y="23"/>
                      <a:pt x="1600" y="126"/>
                      <a:pt x="1788" y="314"/>
                    </a:cubicBezTo>
                    <a:cubicBezTo>
                      <a:pt x="2177" y="703"/>
                      <a:pt x="2177" y="1331"/>
                      <a:pt x="1788" y="1714"/>
                    </a:cubicBezTo>
                    <a:cubicBezTo>
                      <a:pt x="1600" y="1902"/>
                      <a:pt x="1354" y="2005"/>
                      <a:pt x="1085" y="2005"/>
                    </a:cubicBezTo>
                    <a:lnTo>
                      <a:pt x="1085" y="0"/>
                    </a:lnTo>
                    <a:lnTo>
                      <a:pt x="1085" y="0"/>
                    </a:lnTo>
                    <a:cubicBezTo>
                      <a:pt x="817" y="0"/>
                      <a:pt x="560" y="103"/>
                      <a:pt x="366" y="297"/>
                    </a:cubicBezTo>
                    <a:cubicBezTo>
                      <a:pt x="177" y="486"/>
                      <a:pt x="68" y="743"/>
                      <a:pt x="68" y="1017"/>
                    </a:cubicBezTo>
                    <a:cubicBezTo>
                      <a:pt x="68" y="1285"/>
                      <a:pt x="177" y="1542"/>
                      <a:pt x="366" y="1737"/>
                    </a:cubicBezTo>
                    <a:cubicBezTo>
                      <a:pt x="560" y="1925"/>
                      <a:pt x="817" y="2034"/>
                      <a:pt x="1085" y="2034"/>
                    </a:cubicBezTo>
                    <a:lnTo>
                      <a:pt x="1085" y="2034"/>
                    </a:lnTo>
                    <a:cubicBezTo>
                      <a:pt x="1360" y="2034"/>
                      <a:pt x="1611" y="1925"/>
                      <a:pt x="1805" y="1737"/>
                    </a:cubicBezTo>
                    <a:cubicBezTo>
                      <a:pt x="2205" y="1337"/>
                      <a:pt x="2205" y="691"/>
                      <a:pt x="1805" y="297"/>
                    </a:cubicBezTo>
                    <a:cubicBezTo>
                      <a:pt x="1611" y="103"/>
                      <a:pt x="1360" y="0"/>
                      <a:pt x="1085" y="0"/>
                    </a:cubicBezTo>
                    <a:lnTo>
                      <a:pt x="1085" y="2005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sp>
          <p:nvSpPr>
            <p:cNvPr id="22" name="Freeform 257"/>
            <p:cNvSpPr>
              <a:spLocks noChangeArrowheads="1"/>
            </p:cNvSpPr>
            <p:nvPr/>
          </p:nvSpPr>
          <p:spPr bwMode="auto">
            <a:xfrm>
              <a:off x="9156371" y="6555591"/>
              <a:ext cx="56310" cy="56272"/>
            </a:xfrm>
            <a:custGeom>
              <a:avLst/>
              <a:gdLst>
                <a:gd name="T0" fmla="*/ 40 w 92"/>
                <a:gd name="T1" fmla="*/ 91 h 92"/>
                <a:gd name="T2" fmla="*/ 40 w 92"/>
                <a:gd name="T3" fmla="*/ 91 h 92"/>
                <a:gd name="T4" fmla="*/ 17 w 92"/>
                <a:gd name="T5" fmla="*/ 85 h 92"/>
                <a:gd name="T6" fmla="*/ 11 w 92"/>
                <a:gd name="T7" fmla="*/ 34 h 92"/>
                <a:gd name="T8" fmla="*/ 17 w 92"/>
                <a:gd name="T9" fmla="*/ 22 h 92"/>
                <a:gd name="T10" fmla="*/ 68 w 92"/>
                <a:gd name="T11" fmla="*/ 11 h 92"/>
                <a:gd name="T12" fmla="*/ 80 w 92"/>
                <a:gd name="T13" fmla="*/ 63 h 92"/>
                <a:gd name="T14" fmla="*/ 68 w 92"/>
                <a:gd name="T15" fmla="*/ 74 h 92"/>
                <a:gd name="T16" fmla="*/ 40 w 92"/>
                <a:gd name="T17" fmla="*/ 9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92">
                  <a:moveTo>
                    <a:pt x="40" y="91"/>
                  </a:moveTo>
                  <a:lnTo>
                    <a:pt x="40" y="91"/>
                  </a:lnTo>
                  <a:cubicBezTo>
                    <a:pt x="34" y="91"/>
                    <a:pt x="23" y="91"/>
                    <a:pt x="17" y="85"/>
                  </a:cubicBezTo>
                  <a:cubicBezTo>
                    <a:pt x="5" y="74"/>
                    <a:pt x="0" y="51"/>
                    <a:pt x="11" y="3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28" y="5"/>
                    <a:pt x="51" y="0"/>
                    <a:pt x="68" y="11"/>
                  </a:cubicBezTo>
                  <a:cubicBezTo>
                    <a:pt x="85" y="22"/>
                    <a:pt x="91" y="45"/>
                    <a:pt x="80" y="63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2" y="85"/>
                    <a:pt x="51" y="91"/>
                    <a:pt x="40" y="9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3" name="Freeform 258"/>
            <p:cNvSpPr>
              <a:spLocks noChangeArrowheads="1"/>
            </p:cNvSpPr>
            <p:nvPr/>
          </p:nvSpPr>
          <p:spPr bwMode="auto">
            <a:xfrm>
              <a:off x="8629877" y="6637186"/>
              <a:ext cx="526494" cy="1176087"/>
            </a:xfrm>
            <a:custGeom>
              <a:avLst/>
              <a:gdLst>
                <a:gd name="T0" fmla="*/ 40 w 829"/>
                <a:gd name="T1" fmla="*/ 1845 h 1846"/>
                <a:gd name="T2" fmla="*/ 6 w 829"/>
                <a:gd name="T3" fmla="*/ 1805 h 1846"/>
                <a:gd name="T4" fmla="*/ 57 w 829"/>
                <a:gd name="T5" fmla="*/ 1742 h 1846"/>
                <a:gd name="T6" fmla="*/ 74 w 829"/>
                <a:gd name="T7" fmla="*/ 1823 h 1846"/>
                <a:gd name="T8" fmla="*/ 86 w 829"/>
                <a:gd name="T9" fmla="*/ 1680 h 1846"/>
                <a:gd name="T10" fmla="*/ 74 w 829"/>
                <a:gd name="T11" fmla="*/ 1680 h 1846"/>
                <a:gd name="T12" fmla="*/ 57 w 829"/>
                <a:gd name="T13" fmla="*/ 1600 h 1846"/>
                <a:gd name="T14" fmla="*/ 126 w 829"/>
                <a:gd name="T15" fmla="*/ 1623 h 1846"/>
                <a:gd name="T16" fmla="*/ 86 w 829"/>
                <a:gd name="T17" fmla="*/ 1680 h 1846"/>
                <a:gd name="T18" fmla="*/ 131 w 829"/>
                <a:gd name="T19" fmla="*/ 1514 h 1846"/>
                <a:gd name="T20" fmla="*/ 97 w 829"/>
                <a:gd name="T21" fmla="*/ 1468 h 1846"/>
                <a:gd name="T22" fmla="*/ 148 w 829"/>
                <a:gd name="T23" fmla="*/ 1411 h 1846"/>
                <a:gd name="T24" fmla="*/ 166 w 829"/>
                <a:gd name="T25" fmla="*/ 1491 h 1846"/>
                <a:gd name="T26" fmla="*/ 183 w 829"/>
                <a:gd name="T27" fmla="*/ 1348 h 1846"/>
                <a:gd name="T28" fmla="*/ 171 w 829"/>
                <a:gd name="T29" fmla="*/ 1348 h 1846"/>
                <a:gd name="T30" fmla="*/ 160 w 829"/>
                <a:gd name="T31" fmla="*/ 1268 h 1846"/>
                <a:gd name="T32" fmla="*/ 229 w 829"/>
                <a:gd name="T33" fmla="*/ 1291 h 1846"/>
                <a:gd name="T34" fmla="*/ 183 w 829"/>
                <a:gd name="T35" fmla="*/ 1348 h 1846"/>
                <a:gd name="T36" fmla="*/ 240 w 829"/>
                <a:gd name="T37" fmla="*/ 1188 h 1846"/>
                <a:gd name="T38" fmla="*/ 206 w 829"/>
                <a:gd name="T39" fmla="*/ 1137 h 1846"/>
                <a:gd name="T40" fmla="*/ 263 w 829"/>
                <a:gd name="T41" fmla="*/ 1085 h 1846"/>
                <a:gd name="T42" fmla="*/ 274 w 829"/>
                <a:gd name="T43" fmla="*/ 1165 h 1846"/>
                <a:gd name="T44" fmla="*/ 297 w 829"/>
                <a:gd name="T45" fmla="*/ 1023 h 1846"/>
                <a:gd name="T46" fmla="*/ 286 w 829"/>
                <a:gd name="T47" fmla="*/ 1023 h 1846"/>
                <a:gd name="T48" fmla="*/ 280 w 829"/>
                <a:gd name="T49" fmla="*/ 943 h 1846"/>
                <a:gd name="T50" fmla="*/ 343 w 829"/>
                <a:gd name="T51" fmla="*/ 971 h 1846"/>
                <a:gd name="T52" fmla="*/ 297 w 829"/>
                <a:gd name="T53" fmla="*/ 1023 h 1846"/>
                <a:gd name="T54" fmla="*/ 366 w 829"/>
                <a:gd name="T55" fmla="*/ 868 h 1846"/>
                <a:gd name="T56" fmla="*/ 331 w 829"/>
                <a:gd name="T57" fmla="*/ 817 h 1846"/>
                <a:gd name="T58" fmla="*/ 394 w 829"/>
                <a:gd name="T59" fmla="*/ 766 h 1846"/>
                <a:gd name="T60" fmla="*/ 400 w 829"/>
                <a:gd name="T61" fmla="*/ 846 h 1846"/>
                <a:gd name="T62" fmla="*/ 440 w 829"/>
                <a:gd name="T63" fmla="*/ 708 h 1846"/>
                <a:gd name="T64" fmla="*/ 423 w 829"/>
                <a:gd name="T65" fmla="*/ 708 h 1846"/>
                <a:gd name="T66" fmla="*/ 423 w 829"/>
                <a:gd name="T67" fmla="*/ 628 h 1846"/>
                <a:gd name="T68" fmla="*/ 486 w 829"/>
                <a:gd name="T69" fmla="*/ 657 h 1846"/>
                <a:gd name="T70" fmla="*/ 440 w 829"/>
                <a:gd name="T71" fmla="*/ 708 h 1846"/>
                <a:gd name="T72" fmla="*/ 514 w 829"/>
                <a:gd name="T73" fmla="*/ 554 h 1846"/>
                <a:gd name="T74" fmla="*/ 480 w 829"/>
                <a:gd name="T75" fmla="*/ 503 h 1846"/>
                <a:gd name="T76" fmla="*/ 543 w 829"/>
                <a:gd name="T77" fmla="*/ 457 h 1846"/>
                <a:gd name="T78" fmla="*/ 543 w 829"/>
                <a:gd name="T79" fmla="*/ 537 h 1846"/>
                <a:gd name="T80" fmla="*/ 594 w 829"/>
                <a:gd name="T81" fmla="*/ 400 h 1846"/>
                <a:gd name="T82" fmla="*/ 577 w 829"/>
                <a:gd name="T83" fmla="*/ 400 h 1846"/>
                <a:gd name="T84" fmla="*/ 577 w 829"/>
                <a:gd name="T85" fmla="*/ 320 h 1846"/>
                <a:gd name="T86" fmla="*/ 640 w 829"/>
                <a:gd name="T87" fmla="*/ 354 h 1846"/>
                <a:gd name="T88" fmla="*/ 594 w 829"/>
                <a:gd name="T89" fmla="*/ 400 h 1846"/>
                <a:gd name="T90" fmla="*/ 680 w 829"/>
                <a:gd name="T91" fmla="*/ 251 h 1846"/>
                <a:gd name="T92" fmla="*/ 646 w 829"/>
                <a:gd name="T93" fmla="*/ 200 h 1846"/>
                <a:gd name="T94" fmla="*/ 714 w 829"/>
                <a:gd name="T95" fmla="*/ 154 h 1846"/>
                <a:gd name="T96" fmla="*/ 708 w 829"/>
                <a:gd name="T97" fmla="*/ 234 h 1846"/>
                <a:gd name="T98" fmla="*/ 765 w 829"/>
                <a:gd name="T99" fmla="*/ 103 h 1846"/>
                <a:gd name="T100" fmla="*/ 748 w 829"/>
                <a:gd name="T101" fmla="*/ 97 h 1846"/>
                <a:gd name="T102" fmla="*/ 754 w 829"/>
                <a:gd name="T103" fmla="*/ 23 h 1846"/>
                <a:gd name="T104" fmla="*/ 817 w 829"/>
                <a:gd name="T105" fmla="*/ 57 h 1846"/>
                <a:gd name="T106" fmla="*/ 765 w 829"/>
                <a:gd name="T107" fmla="*/ 103 h 1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29" h="1846">
                  <a:moveTo>
                    <a:pt x="40" y="1845"/>
                  </a:moveTo>
                  <a:lnTo>
                    <a:pt x="40" y="1845"/>
                  </a:lnTo>
                  <a:lnTo>
                    <a:pt x="34" y="1845"/>
                  </a:lnTo>
                  <a:cubicBezTo>
                    <a:pt x="17" y="1840"/>
                    <a:pt x="0" y="1823"/>
                    <a:pt x="6" y="1805"/>
                  </a:cubicBezTo>
                  <a:cubicBezTo>
                    <a:pt x="17" y="1771"/>
                    <a:pt x="17" y="1771"/>
                    <a:pt x="17" y="1771"/>
                  </a:cubicBezTo>
                  <a:cubicBezTo>
                    <a:pt x="17" y="1748"/>
                    <a:pt x="40" y="1737"/>
                    <a:pt x="57" y="1742"/>
                  </a:cubicBezTo>
                  <a:cubicBezTo>
                    <a:pt x="74" y="1748"/>
                    <a:pt x="86" y="1765"/>
                    <a:pt x="86" y="1788"/>
                  </a:cubicBezTo>
                  <a:cubicBezTo>
                    <a:pt x="74" y="1823"/>
                    <a:pt x="74" y="1823"/>
                    <a:pt x="74" y="1823"/>
                  </a:cubicBezTo>
                  <a:cubicBezTo>
                    <a:pt x="74" y="1834"/>
                    <a:pt x="57" y="1845"/>
                    <a:pt x="40" y="1845"/>
                  </a:cubicBezTo>
                  <a:close/>
                  <a:moveTo>
                    <a:pt x="86" y="1680"/>
                  </a:moveTo>
                  <a:lnTo>
                    <a:pt x="86" y="1680"/>
                  </a:lnTo>
                  <a:cubicBezTo>
                    <a:pt x="80" y="1680"/>
                    <a:pt x="80" y="1680"/>
                    <a:pt x="74" y="1680"/>
                  </a:cubicBezTo>
                  <a:cubicBezTo>
                    <a:pt x="57" y="1674"/>
                    <a:pt x="46" y="1657"/>
                    <a:pt x="51" y="1634"/>
                  </a:cubicBezTo>
                  <a:cubicBezTo>
                    <a:pt x="57" y="1600"/>
                    <a:pt x="57" y="1600"/>
                    <a:pt x="57" y="1600"/>
                  </a:cubicBezTo>
                  <a:cubicBezTo>
                    <a:pt x="63" y="1582"/>
                    <a:pt x="80" y="1571"/>
                    <a:pt x="103" y="1577"/>
                  </a:cubicBezTo>
                  <a:cubicBezTo>
                    <a:pt x="120" y="1582"/>
                    <a:pt x="131" y="1600"/>
                    <a:pt x="126" y="1623"/>
                  </a:cubicBezTo>
                  <a:cubicBezTo>
                    <a:pt x="120" y="1651"/>
                    <a:pt x="120" y="1651"/>
                    <a:pt x="120" y="1651"/>
                  </a:cubicBezTo>
                  <a:cubicBezTo>
                    <a:pt x="114" y="1668"/>
                    <a:pt x="97" y="1680"/>
                    <a:pt x="86" y="1680"/>
                  </a:cubicBezTo>
                  <a:close/>
                  <a:moveTo>
                    <a:pt x="131" y="1514"/>
                  </a:moveTo>
                  <a:lnTo>
                    <a:pt x="131" y="1514"/>
                  </a:lnTo>
                  <a:cubicBezTo>
                    <a:pt x="126" y="1514"/>
                    <a:pt x="126" y="1514"/>
                    <a:pt x="120" y="1514"/>
                  </a:cubicBezTo>
                  <a:cubicBezTo>
                    <a:pt x="103" y="1508"/>
                    <a:pt x="91" y="1485"/>
                    <a:pt x="97" y="1468"/>
                  </a:cubicBezTo>
                  <a:cubicBezTo>
                    <a:pt x="108" y="1434"/>
                    <a:pt x="108" y="1434"/>
                    <a:pt x="108" y="1434"/>
                  </a:cubicBezTo>
                  <a:cubicBezTo>
                    <a:pt x="114" y="1417"/>
                    <a:pt x="131" y="1405"/>
                    <a:pt x="148" y="1411"/>
                  </a:cubicBezTo>
                  <a:cubicBezTo>
                    <a:pt x="171" y="1417"/>
                    <a:pt x="177" y="1440"/>
                    <a:pt x="171" y="1457"/>
                  </a:cubicBezTo>
                  <a:cubicBezTo>
                    <a:pt x="166" y="1491"/>
                    <a:pt x="166" y="1491"/>
                    <a:pt x="166" y="1491"/>
                  </a:cubicBezTo>
                  <a:cubicBezTo>
                    <a:pt x="160" y="1503"/>
                    <a:pt x="143" y="1514"/>
                    <a:pt x="131" y="1514"/>
                  </a:cubicBezTo>
                  <a:close/>
                  <a:moveTo>
                    <a:pt x="183" y="1348"/>
                  </a:moveTo>
                  <a:lnTo>
                    <a:pt x="183" y="1348"/>
                  </a:lnTo>
                  <a:cubicBezTo>
                    <a:pt x="177" y="1348"/>
                    <a:pt x="171" y="1348"/>
                    <a:pt x="171" y="1348"/>
                  </a:cubicBezTo>
                  <a:cubicBezTo>
                    <a:pt x="154" y="1343"/>
                    <a:pt x="143" y="1320"/>
                    <a:pt x="148" y="1303"/>
                  </a:cubicBezTo>
                  <a:cubicBezTo>
                    <a:pt x="160" y="1268"/>
                    <a:pt x="160" y="1268"/>
                    <a:pt x="160" y="1268"/>
                  </a:cubicBezTo>
                  <a:cubicBezTo>
                    <a:pt x="166" y="1251"/>
                    <a:pt x="183" y="1240"/>
                    <a:pt x="206" y="1245"/>
                  </a:cubicBezTo>
                  <a:cubicBezTo>
                    <a:pt x="223" y="1251"/>
                    <a:pt x="234" y="1274"/>
                    <a:pt x="229" y="1291"/>
                  </a:cubicBezTo>
                  <a:cubicBezTo>
                    <a:pt x="217" y="1325"/>
                    <a:pt x="217" y="1325"/>
                    <a:pt x="217" y="1325"/>
                  </a:cubicBezTo>
                  <a:cubicBezTo>
                    <a:pt x="211" y="1343"/>
                    <a:pt x="194" y="1348"/>
                    <a:pt x="183" y="1348"/>
                  </a:cubicBezTo>
                  <a:close/>
                  <a:moveTo>
                    <a:pt x="240" y="1188"/>
                  </a:moveTo>
                  <a:lnTo>
                    <a:pt x="240" y="1188"/>
                  </a:lnTo>
                  <a:cubicBezTo>
                    <a:pt x="234" y="1188"/>
                    <a:pt x="229" y="1188"/>
                    <a:pt x="229" y="1183"/>
                  </a:cubicBezTo>
                  <a:cubicBezTo>
                    <a:pt x="206" y="1177"/>
                    <a:pt x="200" y="1160"/>
                    <a:pt x="206" y="1137"/>
                  </a:cubicBezTo>
                  <a:cubicBezTo>
                    <a:pt x="217" y="1108"/>
                    <a:pt x="217" y="1108"/>
                    <a:pt x="217" y="1108"/>
                  </a:cubicBezTo>
                  <a:cubicBezTo>
                    <a:pt x="223" y="1085"/>
                    <a:pt x="246" y="1080"/>
                    <a:pt x="263" y="1085"/>
                  </a:cubicBezTo>
                  <a:cubicBezTo>
                    <a:pt x="280" y="1091"/>
                    <a:pt x="291" y="1114"/>
                    <a:pt x="286" y="1131"/>
                  </a:cubicBezTo>
                  <a:cubicBezTo>
                    <a:pt x="274" y="1165"/>
                    <a:pt x="274" y="1165"/>
                    <a:pt x="274" y="1165"/>
                  </a:cubicBezTo>
                  <a:cubicBezTo>
                    <a:pt x="268" y="1177"/>
                    <a:pt x="251" y="1188"/>
                    <a:pt x="240" y="1188"/>
                  </a:cubicBezTo>
                  <a:close/>
                  <a:moveTo>
                    <a:pt x="297" y="1023"/>
                  </a:moveTo>
                  <a:lnTo>
                    <a:pt x="297" y="1023"/>
                  </a:lnTo>
                  <a:cubicBezTo>
                    <a:pt x="297" y="1023"/>
                    <a:pt x="291" y="1023"/>
                    <a:pt x="286" y="1023"/>
                  </a:cubicBezTo>
                  <a:cubicBezTo>
                    <a:pt x="268" y="1017"/>
                    <a:pt x="257" y="994"/>
                    <a:pt x="268" y="977"/>
                  </a:cubicBezTo>
                  <a:cubicBezTo>
                    <a:pt x="280" y="943"/>
                    <a:pt x="280" y="943"/>
                    <a:pt x="280" y="943"/>
                  </a:cubicBezTo>
                  <a:cubicBezTo>
                    <a:pt x="286" y="925"/>
                    <a:pt x="308" y="920"/>
                    <a:pt x="326" y="925"/>
                  </a:cubicBezTo>
                  <a:cubicBezTo>
                    <a:pt x="343" y="931"/>
                    <a:pt x="354" y="954"/>
                    <a:pt x="343" y="971"/>
                  </a:cubicBezTo>
                  <a:cubicBezTo>
                    <a:pt x="331" y="1006"/>
                    <a:pt x="331" y="1006"/>
                    <a:pt x="331" y="1006"/>
                  </a:cubicBezTo>
                  <a:cubicBezTo>
                    <a:pt x="326" y="1017"/>
                    <a:pt x="314" y="1023"/>
                    <a:pt x="297" y="1023"/>
                  </a:cubicBezTo>
                  <a:close/>
                  <a:moveTo>
                    <a:pt x="366" y="868"/>
                  </a:moveTo>
                  <a:lnTo>
                    <a:pt x="366" y="868"/>
                  </a:lnTo>
                  <a:cubicBezTo>
                    <a:pt x="360" y="868"/>
                    <a:pt x="354" y="863"/>
                    <a:pt x="354" y="863"/>
                  </a:cubicBezTo>
                  <a:cubicBezTo>
                    <a:pt x="331" y="857"/>
                    <a:pt x="326" y="834"/>
                    <a:pt x="331" y="817"/>
                  </a:cubicBezTo>
                  <a:cubicBezTo>
                    <a:pt x="348" y="783"/>
                    <a:pt x="348" y="783"/>
                    <a:pt x="348" y="783"/>
                  </a:cubicBezTo>
                  <a:cubicBezTo>
                    <a:pt x="354" y="766"/>
                    <a:pt x="377" y="760"/>
                    <a:pt x="394" y="766"/>
                  </a:cubicBezTo>
                  <a:cubicBezTo>
                    <a:pt x="411" y="777"/>
                    <a:pt x="423" y="794"/>
                    <a:pt x="411" y="811"/>
                  </a:cubicBezTo>
                  <a:cubicBezTo>
                    <a:pt x="400" y="846"/>
                    <a:pt x="400" y="846"/>
                    <a:pt x="400" y="846"/>
                  </a:cubicBezTo>
                  <a:cubicBezTo>
                    <a:pt x="394" y="857"/>
                    <a:pt x="377" y="868"/>
                    <a:pt x="366" y="868"/>
                  </a:cubicBezTo>
                  <a:close/>
                  <a:moveTo>
                    <a:pt x="440" y="708"/>
                  </a:moveTo>
                  <a:lnTo>
                    <a:pt x="440" y="708"/>
                  </a:lnTo>
                  <a:cubicBezTo>
                    <a:pt x="434" y="708"/>
                    <a:pt x="428" y="708"/>
                    <a:pt x="423" y="708"/>
                  </a:cubicBezTo>
                  <a:cubicBezTo>
                    <a:pt x="406" y="697"/>
                    <a:pt x="394" y="674"/>
                    <a:pt x="406" y="657"/>
                  </a:cubicBezTo>
                  <a:cubicBezTo>
                    <a:pt x="423" y="628"/>
                    <a:pt x="423" y="628"/>
                    <a:pt x="423" y="628"/>
                  </a:cubicBezTo>
                  <a:cubicBezTo>
                    <a:pt x="428" y="611"/>
                    <a:pt x="451" y="600"/>
                    <a:pt x="468" y="611"/>
                  </a:cubicBezTo>
                  <a:cubicBezTo>
                    <a:pt x="486" y="617"/>
                    <a:pt x="491" y="640"/>
                    <a:pt x="486" y="657"/>
                  </a:cubicBezTo>
                  <a:cubicBezTo>
                    <a:pt x="468" y="691"/>
                    <a:pt x="468" y="691"/>
                    <a:pt x="468" y="691"/>
                  </a:cubicBezTo>
                  <a:cubicBezTo>
                    <a:pt x="463" y="703"/>
                    <a:pt x="451" y="708"/>
                    <a:pt x="440" y="708"/>
                  </a:cubicBezTo>
                  <a:close/>
                  <a:moveTo>
                    <a:pt x="514" y="554"/>
                  </a:moveTo>
                  <a:lnTo>
                    <a:pt x="514" y="554"/>
                  </a:lnTo>
                  <a:cubicBezTo>
                    <a:pt x="508" y="554"/>
                    <a:pt x="503" y="554"/>
                    <a:pt x="497" y="549"/>
                  </a:cubicBezTo>
                  <a:cubicBezTo>
                    <a:pt x="480" y="543"/>
                    <a:pt x="474" y="520"/>
                    <a:pt x="480" y="503"/>
                  </a:cubicBezTo>
                  <a:cubicBezTo>
                    <a:pt x="497" y="474"/>
                    <a:pt x="497" y="474"/>
                    <a:pt x="497" y="474"/>
                  </a:cubicBezTo>
                  <a:cubicBezTo>
                    <a:pt x="508" y="457"/>
                    <a:pt x="526" y="446"/>
                    <a:pt x="543" y="457"/>
                  </a:cubicBezTo>
                  <a:cubicBezTo>
                    <a:pt x="560" y="463"/>
                    <a:pt x="571" y="486"/>
                    <a:pt x="560" y="503"/>
                  </a:cubicBezTo>
                  <a:cubicBezTo>
                    <a:pt x="543" y="537"/>
                    <a:pt x="543" y="537"/>
                    <a:pt x="543" y="537"/>
                  </a:cubicBezTo>
                  <a:cubicBezTo>
                    <a:pt x="537" y="549"/>
                    <a:pt x="526" y="554"/>
                    <a:pt x="514" y="554"/>
                  </a:cubicBezTo>
                  <a:close/>
                  <a:moveTo>
                    <a:pt x="594" y="400"/>
                  </a:moveTo>
                  <a:lnTo>
                    <a:pt x="594" y="400"/>
                  </a:lnTo>
                  <a:cubicBezTo>
                    <a:pt x="588" y="400"/>
                    <a:pt x="583" y="400"/>
                    <a:pt x="577" y="400"/>
                  </a:cubicBezTo>
                  <a:cubicBezTo>
                    <a:pt x="560" y="389"/>
                    <a:pt x="554" y="366"/>
                    <a:pt x="560" y="349"/>
                  </a:cubicBezTo>
                  <a:cubicBezTo>
                    <a:pt x="577" y="320"/>
                    <a:pt x="577" y="320"/>
                    <a:pt x="577" y="320"/>
                  </a:cubicBezTo>
                  <a:cubicBezTo>
                    <a:pt x="588" y="303"/>
                    <a:pt x="611" y="297"/>
                    <a:pt x="628" y="303"/>
                  </a:cubicBezTo>
                  <a:cubicBezTo>
                    <a:pt x="646" y="314"/>
                    <a:pt x="651" y="337"/>
                    <a:pt x="640" y="354"/>
                  </a:cubicBezTo>
                  <a:cubicBezTo>
                    <a:pt x="623" y="383"/>
                    <a:pt x="623" y="383"/>
                    <a:pt x="623" y="383"/>
                  </a:cubicBezTo>
                  <a:cubicBezTo>
                    <a:pt x="617" y="394"/>
                    <a:pt x="606" y="400"/>
                    <a:pt x="594" y="400"/>
                  </a:cubicBezTo>
                  <a:close/>
                  <a:moveTo>
                    <a:pt x="680" y="251"/>
                  </a:moveTo>
                  <a:lnTo>
                    <a:pt x="680" y="251"/>
                  </a:lnTo>
                  <a:cubicBezTo>
                    <a:pt x="674" y="251"/>
                    <a:pt x="668" y="251"/>
                    <a:pt x="663" y="246"/>
                  </a:cubicBezTo>
                  <a:cubicBezTo>
                    <a:pt x="646" y="234"/>
                    <a:pt x="640" y="217"/>
                    <a:pt x="646" y="200"/>
                  </a:cubicBezTo>
                  <a:cubicBezTo>
                    <a:pt x="663" y="166"/>
                    <a:pt x="663" y="166"/>
                    <a:pt x="663" y="166"/>
                  </a:cubicBezTo>
                  <a:cubicBezTo>
                    <a:pt x="674" y="154"/>
                    <a:pt x="697" y="149"/>
                    <a:pt x="714" y="154"/>
                  </a:cubicBezTo>
                  <a:cubicBezTo>
                    <a:pt x="731" y="166"/>
                    <a:pt x="737" y="189"/>
                    <a:pt x="725" y="206"/>
                  </a:cubicBezTo>
                  <a:cubicBezTo>
                    <a:pt x="708" y="234"/>
                    <a:pt x="708" y="234"/>
                    <a:pt x="708" y="234"/>
                  </a:cubicBezTo>
                  <a:cubicBezTo>
                    <a:pt x="703" y="246"/>
                    <a:pt x="691" y="251"/>
                    <a:pt x="680" y="251"/>
                  </a:cubicBezTo>
                  <a:close/>
                  <a:moveTo>
                    <a:pt x="765" y="103"/>
                  </a:moveTo>
                  <a:lnTo>
                    <a:pt x="765" y="103"/>
                  </a:lnTo>
                  <a:cubicBezTo>
                    <a:pt x="760" y="103"/>
                    <a:pt x="754" y="103"/>
                    <a:pt x="748" y="97"/>
                  </a:cubicBezTo>
                  <a:cubicBezTo>
                    <a:pt x="731" y="86"/>
                    <a:pt x="725" y="69"/>
                    <a:pt x="737" y="51"/>
                  </a:cubicBezTo>
                  <a:cubicBezTo>
                    <a:pt x="754" y="23"/>
                    <a:pt x="754" y="23"/>
                    <a:pt x="754" y="23"/>
                  </a:cubicBezTo>
                  <a:cubicBezTo>
                    <a:pt x="765" y="6"/>
                    <a:pt x="788" y="0"/>
                    <a:pt x="805" y="11"/>
                  </a:cubicBezTo>
                  <a:cubicBezTo>
                    <a:pt x="823" y="23"/>
                    <a:pt x="828" y="40"/>
                    <a:pt x="817" y="57"/>
                  </a:cubicBezTo>
                  <a:cubicBezTo>
                    <a:pt x="800" y="86"/>
                    <a:pt x="800" y="86"/>
                    <a:pt x="800" y="86"/>
                  </a:cubicBezTo>
                  <a:cubicBezTo>
                    <a:pt x="788" y="97"/>
                    <a:pt x="777" y="103"/>
                    <a:pt x="76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4" name="Freeform 259"/>
            <p:cNvSpPr>
              <a:spLocks noChangeArrowheads="1"/>
            </p:cNvSpPr>
            <p:nvPr/>
          </p:nvSpPr>
          <p:spPr bwMode="auto">
            <a:xfrm>
              <a:off x="8612985" y="7855477"/>
              <a:ext cx="47863" cy="39391"/>
            </a:xfrm>
            <a:custGeom>
              <a:avLst/>
              <a:gdLst>
                <a:gd name="T0" fmla="*/ 75 w 81"/>
                <a:gd name="T1" fmla="*/ 63 h 64"/>
                <a:gd name="T2" fmla="*/ 75 w 81"/>
                <a:gd name="T3" fmla="*/ 63 h 64"/>
                <a:gd name="T4" fmla="*/ 35 w 81"/>
                <a:gd name="T5" fmla="*/ 57 h 64"/>
                <a:gd name="T6" fmla="*/ 0 w 81"/>
                <a:gd name="T7" fmla="*/ 52 h 64"/>
                <a:gd name="T8" fmla="*/ 6 w 81"/>
                <a:gd name="T9" fmla="*/ 34 h 64"/>
                <a:gd name="T10" fmla="*/ 46 w 81"/>
                <a:gd name="T11" fmla="*/ 6 h 64"/>
                <a:gd name="T12" fmla="*/ 75 w 81"/>
                <a:gd name="T13" fmla="*/ 46 h 64"/>
                <a:gd name="T14" fmla="*/ 75 w 81"/>
                <a:gd name="T15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64">
                  <a:moveTo>
                    <a:pt x="75" y="63"/>
                  </a:moveTo>
                  <a:lnTo>
                    <a:pt x="75" y="63"/>
                  </a:lnTo>
                  <a:cubicBezTo>
                    <a:pt x="35" y="57"/>
                    <a:pt x="35" y="57"/>
                    <a:pt x="35" y="57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12" y="12"/>
                    <a:pt x="29" y="0"/>
                    <a:pt x="46" y="6"/>
                  </a:cubicBezTo>
                  <a:cubicBezTo>
                    <a:pt x="69" y="6"/>
                    <a:pt x="80" y="29"/>
                    <a:pt x="75" y="46"/>
                  </a:cubicBezTo>
                  <a:lnTo>
                    <a:pt x="75" y="6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5" name="Freeform 260"/>
            <p:cNvSpPr>
              <a:spLocks noChangeArrowheads="1"/>
            </p:cNvSpPr>
            <p:nvPr/>
          </p:nvSpPr>
          <p:spPr bwMode="auto">
            <a:xfrm>
              <a:off x="11496033" y="4996854"/>
              <a:ext cx="59125" cy="47832"/>
            </a:xfrm>
            <a:custGeom>
              <a:avLst/>
              <a:gdLst>
                <a:gd name="T0" fmla="*/ 40 w 98"/>
                <a:gd name="T1" fmla="*/ 80 h 81"/>
                <a:gd name="T2" fmla="*/ 40 w 98"/>
                <a:gd name="T3" fmla="*/ 80 h 81"/>
                <a:gd name="T4" fmla="*/ 5 w 98"/>
                <a:gd name="T5" fmla="*/ 52 h 81"/>
                <a:gd name="T6" fmla="*/ 34 w 98"/>
                <a:gd name="T7" fmla="*/ 6 h 81"/>
                <a:gd name="T8" fmla="*/ 51 w 98"/>
                <a:gd name="T9" fmla="*/ 6 h 81"/>
                <a:gd name="T10" fmla="*/ 91 w 98"/>
                <a:gd name="T11" fmla="*/ 35 h 81"/>
                <a:gd name="T12" fmla="*/ 63 w 98"/>
                <a:gd name="T13" fmla="*/ 75 h 81"/>
                <a:gd name="T14" fmla="*/ 45 w 98"/>
                <a:gd name="T15" fmla="*/ 80 h 81"/>
                <a:gd name="T16" fmla="*/ 40 w 98"/>
                <a:gd name="T17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81">
                  <a:moveTo>
                    <a:pt x="40" y="80"/>
                  </a:moveTo>
                  <a:lnTo>
                    <a:pt x="40" y="80"/>
                  </a:lnTo>
                  <a:cubicBezTo>
                    <a:pt x="22" y="80"/>
                    <a:pt x="5" y="69"/>
                    <a:pt x="5" y="52"/>
                  </a:cubicBezTo>
                  <a:cubicBezTo>
                    <a:pt x="0" y="29"/>
                    <a:pt x="11" y="12"/>
                    <a:pt x="34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68" y="0"/>
                    <a:pt x="85" y="12"/>
                    <a:pt x="91" y="35"/>
                  </a:cubicBezTo>
                  <a:cubicBezTo>
                    <a:pt x="97" y="52"/>
                    <a:pt x="85" y="69"/>
                    <a:pt x="63" y="75"/>
                  </a:cubicBezTo>
                  <a:cubicBezTo>
                    <a:pt x="45" y="80"/>
                    <a:pt x="45" y="80"/>
                    <a:pt x="45" y="80"/>
                  </a:cubicBezTo>
                  <a:lnTo>
                    <a:pt x="40" y="8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6" name="Freeform 261"/>
            <p:cNvSpPr>
              <a:spLocks noChangeArrowheads="1"/>
            </p:cNvSpPr>
            <p:nvPr/>
          </p:nvSpPr>
          <p:spPr bwMode="auto">
            <a:xfrm>
              <a:off x="10245961" y="5019363"/>
              <a:ext cx="1207840" cy="526145"/>
            </a:xfrm>
            <a:custGeom>
              <a:avLst/>
              <a:gdLst>
                <a:gd name="T0" fmla="*/ 40 w 1897"/>
                <a:gd name="T1" fmla="*/ 828 h 829"/>
                <a:gd name="T2" fmla="*/ 23 w 1897"/>
                <a:gd name="T3" fmla="*/ 759 h 829"/>
                <a:gd name="T4" fmla="*/ 97 w 1897"/>
                <a:gd name="T5" fmla="*/ 754 h 829"/>
                <a:gd name="T6" fmla="*/ 57 w 1897"/>
                <a:gd name="T7" fmla="*/ 822 h 829"/>
                <a:gd name="T8" fmla="*/ 188 w 1897"/>
                <a:gd name="T9" fmla="*/ 736 h 829"/>
                <a:gd name="T10" fmla="*/ 160 w 1897"/>
                <a:gd name="T11" fmla="*/ 719 h 829"/>
                <a:gd name="T12" fmla="*/ 200 w 1897"/>
                <a:gd name="T13" fmla="*/ 651 h 829"/>
                <a:gd name="T14" fmla="*/ 240 w 1897"/>
                <a:gd name="T15" fmla="*/ 714 h 829"/>
                <a:gd name="T16" fmla="*/ 188 w 1897"/>
                <a:gd name="T17" fmla="*/ 736 h 829"/>
                <a:gd name="T18" fmla="*/ 342 w 1897"/>
                <a:gd name="T19" fmla="*/ 645 h 829"/>
                <a:gd name="T20" fmla="*/ 325 w 1897"/>
                <a:gd name="T21" fmla="*/ 582 h 829"/>
                <a:gd name="T22" fmla="*/ 405 w 1897"/>
                <a:gd name="T23" fmla="*/ 576 h 829"/>
                <a:gd name="T24" fmla="*/ 360 w 1897"/>
                <a:gd name="T25" fmla="*/ 645 h 829"/>
                <a:gd name="T26" fmla="*/ 497 w 1897"/>
                <a:gd name="T27" fmla="*/ 565 h 829"/>
                <a:gd name="T28" fmla="*/ 468 w 1897"/>
                <a:gd name="T29" fmla="*/ 548 h 829"/>
                <a:gd name="T30" fmla="*/ 514 w 1897"/>
                <a:gd name="T31" fmla="*/ 479 h 829"/>
                <a:gd name="T32" fmla="*/ 548 w 1897"/>
                <a:gd name="T33" fmla="*/ 542 h 829"/>
                <a:gd name="T34" fmla="*/ 497 w 1897"/>
                <a:gd name="T35" fmla="*/ 565 h 829"/>
                <a:gd name="T36" fmla="*/ 657 w 1897"/>
                <a:gd name="T37" fmla="*/ 485 h 829"/>
                <a:gd name="T38" fmla="*/ 640 w 1897"/>
                <a:gd name="T39" fmla="*/ 417 h 829"/>
                <a:gd name="T40" fmla="*/ 720 w 1897"/>
                <a:gd name="T41" fmla="*/ 422 h 829"/>
                <a:gd name="T42" fmla="*/ 674 w 1897"/>
                <a:gd name="T43" fmla="*/ 485 h 829"/>
                <a:gd name="T44" fmla="*/ 817 w 1897"/>
                <a:gd name="T45" fmla="*/ 411 h 829"/>
                <a:gd name="T46" fmla="*/ 783 w 1897"/>
                <a:gd name="T47" fmla="*/ 394 h 829"/>
                <a:gd name="T48" fmla="*/ 834 w 1897"/>
                <a:gd name="T49" fmla="*/ 331 h 829"/>
                <a:gd name="T50" fmla="*/ 862 w 1897"/>
                <a:gd name="T51" fmla="*/ 394 h 829"/>
                <a:gd name="T52" fmla="*/ 817 w 1897"/>
                <a:gd name="T53" fmla="*/ 411 h 829"/>
                <a:gd name="T54" fmla="*/ 982 w 1897"/>
                <a:gd name="T55" fmla="*/ 348 h 829"/>
                <a:gd name="T56" fmla="*/ 965 w 1897"/>
                <a:gd name="T57" fmla="*/ 279 h 829"/>
                <a:gd name="T58" fmla="*/ 1045 w 1897"/>
                <a:gd name="T59" fmla="*/ 285 h 829"/>
                <a:gd name="T60" fmla="*/ 994 w 1897"/>
                <a:gd name="T61" fmla="*/ 342 h 829"/>
                <a:gd name="T62" fmla="*/ 1142 w 1897"/>
                <a:gd name="T63" fmla="*/ 279 h 829"/>
                <a:gd name="T64" fmla="*/ 1114 w 1897"/>
                <a:gd name="T65" fmla="*/ 257 h 829"/>
                <a:gd name="T66" fmla="*/ 1165 w 1897"/>
                <a:gd name="T67" fmla="*/ 200 h 829"/>
                <a:gd name="T68" fmla="*/ 1188 w 1897"/>
                <a:gd name="T69" fmla="*/ 268 h 829"/>
                <a:gd name="T70" fmla="*/ 1142 w 1897"/>
                <a:gd name="T71" fmla="*/ 279 h 829"/>
                <a:gd name="T72" fmla="*/ 1314 w 1897"/>
                <a:gd name="T73" fmla="*/ 222 h 829"/>
                <a:gd name="T74" fmla="*/ 1302 w 1897"/>
                <a:gd name="T75" fmla="*/ 154 h 829"/>
                <a:gd name="T76" fmla="*/ 1377 w 1897"/>
                <a:gd name="T77" fmla="*/ 165 h 829"/>
                <a:gd name="T78" fmla="*/ 1319 w 1897"/>
                <a:gd name="T79" fmla="*/ 222 h 829"/>
                <a:gd name="T80" fmla="*/ 1479 w 1897"/>
                <a:gd name="T81" fmla="*/ 171 h 829"/>
                <a:gd name="T82" fmla="*/ 1445 w 1897"/>
                <a:gd name="T83" fmla="*/ 148 h 829"/>
                <a:gd name="T84" fmla="*/ 1502 w 1897"/>
                <a:gd name="T85" fmla="*/ 91 h 829"/>
                <a:gd name="T86" fmla="*/ 1525 w 1897"/>
                <a:gd name="T87" fmla="*/ 159 h 829"/>
                <a:gd name="T88" fmla="*/ 1479 w 1897"/>
                <a:gd name="T89" fmla="*/ 171 h 829"/>
                <a:gd name="T90" fmla="*/ 1651 w 1897"/>
                <a:gd name="T91" fmla="*/ 125 h 829"/>
                <a:gd name="T92" fmla="*/ 1639 w 1897"/>
                <a:gd name="T93" fmla="*/ 51 h 829"/>
                <a:gd name="T94" fmla="*/ 1719 w 1897"/>
                <a:gd name="T95" fmla="*/ 68 h 829"/>
                <a:gd name="T96" fmla="*/ 1657 w 1897"/>
                <a:gd name="T97" fmla="*/ 125 h 829"/>
                <a:gd name="T98" fmla="*/ 1822 w 1897"/>
                <a:gd name="T99" fmla="*/ 79 h 829"/>
                <a:gd name="T100" fmla="*/ 1788 w 1897"/>
                <a:gd name="T101" fmla="*/ 51 h 829"/>
                <a:gd name="T102" fmla="*/ 1845 w 1897"/>
                <a:gd name="T103" fmla="*/ 5 h 829"/>
                <a:gd name="T104" fmla="*/ 1862 w 1897"/>
                <a:gd name="T105" fmla="*/ 74 h 829"/>
                <a:gd name="T106" fmla="*/ 1822 w 1897"/>
                <a:gd name="T107" fmla="*/ 7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97" h="829">
                  <a:moveTo>
                    <a:pt x="40" y="828"/>
                  </a:moveTo>
                  <a:lnTo>
                    <a:pt x="40" y="828"/>
                  </a:lnTo>
                  <a:cubicBezTo>
                    <a:pt x="28" y="828"/>
                    <a:pt x="17" y="822"/>
                    <a:pt x="11" y="811"/>
                  </a:cubicBezTo>
                  <a:cubicBezTo>
                    <a:pt x="0" y="794"/>
                    <a:pt x="6" y="771"/>
                    <a:pt x="23" y="759"/>
                  </a:cubicBezTo>
                  <a:cubicBezTo>
                    <a:pt x="51" y="742"/>
                    <a:pt x="51" y="742"/>
                    <a:pt x="51" y="742"/>
                  </a:cubicBezTo>
                  <a:cubicBezTo>
                    <a:pt x="68" y="731"/>
                    <a:pt x="91" y="736"/>
                    <a:pt x="97" y="754"/>
                  </a:cubicBezTo>
                  <a:cubicBezTo>
                    <a:pt x="108" y="771"/>
                    <a:pt x="103" y="794"/>
                    <a:pt x="85" y="805"/>
                  </a:cubicBezTo>
                  <a:cubicBezTo>
                    <a:pt x="57" y="822"/>
                    <a:pt x="57" y="822"/>
                    <a:pt x="57" y="822"/>
                  </a:cubicBezTo>
                  <a:cubicBezTo>
                    <a:pt x="51" y="828"/>
                    <a:pt x="45" y="828"/>
                    <a:pt x="40" y="828"/>
                  </a:cubicBezTo>
                  <a:close/>
                  <a:moveTo>
                    <a:pt x="188" y="736"/>
                  </a:moveTo>
                  <a:lnTo>
                    <a:pt x="188" y="736"/>
                  </a:lnTo>
                  <a:cubicBezTo>
                    <a:pt x="177" y="736"/>
                    <a:pt x="166" y="731"/>
                    <a:pt x="160" y="719"/>
                  </a:cubicBezTo>
                  <a:cubicBezTo>
                    <a:pt x="148" y="702"/>
                    <a:pt x="154" y="679"/>
                    <a:pt x="171" y="668"/>
                  </a:cubicBezTo>
                  <a:cubicBezTo>
                    <a:pt x="200" y="651"/>
                    <a:pt x="200" y="651"/>
                    <a:pt x="200" y="651"/>
                  </a:cubicBezTo>
                  <a:cubicBezTo>
                    <a:pt x="217" y="639"/>
                    <a:pt x="240" y="645"/>
                    <a:pt x="251" y="662"/>
                  </a:cubicBezTo>
                  <a:cubicBezTo>
                    <a:pt x="263" y="679"/>
                    <a:pt x="257" y="702"/>
                    <a:pt x="240" y="714"/>
                  </a:cubicBezTo>
                  <a:cubicBezTo>
                    <a:pt x="205" y="731"/>
                    <a:pt x="205" y="731"/>
                    <a:pt x="205" y="731"/>
                  </a:cubicBezTo>
                  <a:cubicBezTo>
                    <a:pt x="200" y="736"/>
                    <a:pt x="194" y="736"/>
                    <a:pt x="188" y="736"/>
                  </a:cubicBezTo>
                  <a:close/>
                  <a:moveTo>
                    <a:pt x="342" y="645"/>
                  </a:moveTo>
                  <a:lnTo>
                    <a:pt x="342" y="645"/>
                  </a:lnTo>
                  <a:cubicBezTo>
                    <a:pt x="331" y="645"/>
                    <a:pt x="320" y="639"/>
                    <a:pt x="314" y="628"/>
                  </a:cubicBezTo>
                  <a:cubicBezTo>
                    <a:pt x="303" y="611"/>
                    <a:pt x="308" y="588"/>
                    <a:pt x="325" y="582"/>
                  </a:cubicBezTo>
                  <a:cubicBezTo>
                    <a:pt x="354" y="565"/>
                    <a:pt x="354" y="565"/>
                    <a:pt x="354" y="565"/>
                  </a:cubicBezTo>
                  <a:cubicBezTo>
                    <a:pt x="371" y="554"/>
                    <a:pt x="394" y="559"/>
                    <a:pt x="405" y="576"/>
                  </a:cubicBezTo>
                  <a:cubicBezTo>
                    <a:pt x="417" y="594"/>
                    <a:pt x="405" y="617"/>
                    <a:pt x="388" y="628"/>
                  </a:cubicBezTo>
                  <a:cubicBezTo>
                    <a:pt x="360" y="645"/>
                    <a:pt x="360" y="645"/>
                    <a:pt x="360" y="645"/>
                  </a:cubicBezTo>
                  <a:cubicBezTo>
                    <a:pt x="354" y="645"/>
                    <a:pt x="348" y="645"/>
                    <a:pt x="342" y="645"/>
                  </a:cubicBezTo>
                  <a:close/>
                  <a:moveTo>
                    <a:pt x="497" y="565"/>
                  </a:moveTo>
                  <a:lnTo>
                    <a:pt x="497" y="565"/>
                  </a:lnTo>
                  <a:cubicBezTo>
                    <a:pt x="485" y="565"/>
                    <a:pt x="474" y="559"/>
                    <a:pt x="468" y="548"/>
                  </a:cubicBezTo>
                  <a:cubicBezTo>
                    <a:pt x="457" y="531"/>
                    <a:pt x="463" y="508"/>
                    <a:pt x="480" y="497"/>
                  </a:cubicBezTo>
                  <a:cubicBezTo>
                    <a:pt x="514" y="479"/>
                    <a:pt x="514" y="479"/>
                    <a:pt x="514" y="479"/>
                  </a:cubicBezTo>
                  <a:cubicBezTo>
                    <a:pt x="531" y="474"/>
                    <a:pt x="554" y="479"/>
                    <a:pt x="560" y="497"/>
                  </a:cubicBezTo>
                  <a:cubicBezTo>
                    <a:pt x="571" y="514"/>
                    <a:pt x="565" y="536"/>
                    <a:pt x="548" y="542"/>
                  </a:cubicBezTo>
                  <a:cubicBezTo>
                    <a:pt x="514" y="559"/>
                    <a:pt x="514" y="559"/>
                    <a:pt x="514" y="559"/>
                  </a:cubicBezTo>
                  <a:cubicBezTo>
                    <a:pt x="508" y="565"/>
                    <a:pt x="502" y="565"/>
                    <a:pt x="497" y="565"/>
                  </a:cubicBezTo>
                  <a:close/>
                  <a:moveTo>
                    <a:pt x="657" y="485"/>
                  </a:moveTo>
                  <a:lnTo>
                    <a:pt x="657" y="485"/>
                  </a:lnTo>
                  <a:cubicBezTo>
                    <a:pt x="645" y="485"/>
                    <a:pt x="628" y="479"/>
                    <a:pt x="623" y="468"/>
                  </a:cubicBezTo>
                  <a:cubicBezTo>
                    <a:pt x="617" y="451"/>
                    <a:pt x="623" y="428"/>
                    <a:pt x="640" y="417"/>
                  </a:cubicBezTo>
                  <a:cubicBezTo>
                    <a:pt x="674" y="405"/>
                    <a:pt x="674" y="405"/>
                    <a:pt x="674" y="405"/>
                  </a:cubicBezTo>
                  <a:cubicBezTo>
                    <a:pt x="691" y="394"/>
                    <a:pt x="714" y="405"/>
                    <a:pt x="720" y="422"/>
                  </a:cubicBezTo>
                  <a:cubicBezTo>
                    <a:pt x="731" y="439"/>
                    <a:pt x="720" y="462"/>
                    <a:pt x="702" y="468"/>
                  </a:cubicBezTo>
                  <a:cubicBezTo>
                    <a:pt x="674" y="485"/>
                    <a:pt x="674" y="485"/>
                    <a:pt x="674" y="485"/>
                  </a:cubicBezTo>
                  <a:cubicBezTo>
                    <a:pt x="668" y="485"/>
                    <a:pt x="662" y="485"/>
                    <a:pt x="657" y="485"/>
                  </a:cubicBezTo>
                  <a:close/>
                  <a:moveTo>
                    <a:pt x="817" y="411"/>
                  </a:moveTo>
                  <a:lnTo>
                    <a:pt x="817" y="411"/>
                  </a:lnTo>
                  <a:cubicBezTo>
                    <a:pt x="805" y="411"/>
                    <a:pt x="788" y="405"/>
                    <a:pt x="783" y="394"/>
                  </a:cubicBezTo>
                  <a:cubicBezTo>
                    <a:pt x="777" y="376"/>
                    <a:pt x="783" y="354"/>
                    <a:pt x="805" y="348"/>
                  </a:cubicBezTo>
                  <a:cubicBezTo>
                    <a:pt x="834" y="331"/>
                    <a:pt x="834" y="331"/>
                    <a:pt x="834" y="331"/>
                  </a:cubicBezTo>
                  <a:cubicBezTo>
                    <a:pt x="851" y="325"/>
                    <a:pt x="874" y="331"/>
                    <a:pt x="880" y="348"/>
                  </a:cubicBezTo>
                  <a:cubicBezTo>
                    <a:pt x="891" y="365"/>
                    <a:pt x="880" y="388"/>
                    <a:pt x="862" y="394"/>
                  </a:cubicBezTo>
                  <a:cubicBezTo>
                    <a:pt x="834" y="411"/>
                    <a:pt x="834" y="411"/>
                    <a:pt x="834" y="411"/>
                  </a:cubicBezTo>
                  <a:cubicBezTo>
                    <a:pt x="828" y="411"/>
                    <a:pt x="822" y="411"/>
                    <a:pt x="817" y="411"/>
                  </a:cubicBezTo>
                  <a:close/>
                  <a:moveTo>
                    <a:pt x="982" y="348"/>
                  </a:moveTo>
                  <a:lnTo>
                    <a:pt x="982" y="348"/>
                  </a:lnTo>
                  <a:cubicBezTo>
                    <a:pt x="965" y="348"/>
                    <a:pt x="954" y="337"/>
                    <a:pt x="948" y="325"/>
                  </a:cubicBezTo>
                  <a:cubicBezTo>
                    <a:pt x="937" y="302"/>
                    <a:pt x="948" y="285"/>
                    <a:pt x="965" y="279"/>
                  </a:cubicBezTo>
                  <a:cubicBezTo>
                    <a:pt x="1000" y="262"/>
                    <a:pt x="1000" y="262"/>
                    <a:pt x="1000" y="262"/>
                  </a:cubicBezTo>
                  <a:cubicBezTo>
                    <a:pt x="1017" y="257"/>
                    <a:pt x="1040" y="268"/>
                    <a:pt x="1045" y="285"/>
                  </a:cubicBezTo>
                  <a:cubicBezTo>
                    <a:pt x="1051" y="302"/>
                    <a:pt x="1045" y="325"/>
                    <a:pt x="1028" y="331"/>
                  </a:cubicBezTo>
                  <a:cubicBezTo>
                    <a:pt x="994" y="342"/>
                    <a:pt x="994" y="342"/>
                    <a:pt x="994" y="342"/>
                  </a:cubicBezTo>
                  <a:cubicBezTo>
                    <a:pt x="988" y="342"/>
                    <a:pt x="982" y="348"/>
                    <a:pt x="982" y="348"/>
                  </a:cubicBezTo>
                  <a:close/>
                  <a:moveTo>
                    <a:pt x="1142" y="279"/>
                  </a:moveTo>
                  <a:lnTo>
                    <a:pt x="1142" y="279"/>
                  </a:lnTo>
                  <a:cubicBezTo>
                    <a:pt x="1131" y="279"/>
                    <a:pt x="1114" y="274"/>
                    <a:pt x="1114" y="257"/>
                  </a:cubicBezTo>
                  <a:cubicBezTo>
                    <a:pt x="1102" y="239"/>
                    <a:pt x="1114" y="222"/>
                    <a:pt x="1131" y="211"/>
                  </a:cubicBezTo>
                  <a:cubicBezTo>
                    <a:pt x="1165" y="200"/>
                    <a:pt x="1165" y="200"/>
                    <a:pt x="1165" y="200"/>
                  </a:cubicBezTo>
                  <a:cubicBezTo>
                    <a:pt x="1182" y="194"/>
                    <a:pt x="1205" y="205"/>
                    <a:pt x="1211" y="222"/>
                  </a:cubicBezTo>
                  <a:cubicBezTo>
                    <a:pt x="1217" y="239"/>
                    <a:pt x="1211" y="262"/>
                    <a:pt x="1188" y="268"/>
                  </a:cubicBezTo>
                  <a:cubicBezTo>
                    <a:pt x="1159" y="279"/>
                    <a:pt x="1159" y="279"/>
                    <a:pt x="1159" y="279"/>
                  </a:cubicBezTo>
                  <a:cubicBezTo>
                    <a:pt x="1154" y="279"/>
                    <a:pt x="1148" y="279"/>
                    <a:pt x="1142" y="279"/>
                  </a:cubicBezTo>
                  <a:close/>
                  <a:moveTo>
                    <a:pt x="1314" y="222"/>
                  </a:moveTo>
                  <a:lnTo>
                    <a:pt x="1314" y="222"/>
                  </a:lnTo>
                  <a:cubicBezTo>
                    <a:pt x="1297" y="222"/>
                    <a:pt x="1285" y="217"/>
                    <a:pt x="1279" y="200"/>
                  </a:cubicBezTo>
                  <a:cubicBezTo>
                    <a:pt x="1274" y="182"/>
                    <a:pt x="1279" y="159"/>
                    <a:pt x="1302" y="154"/>
                  </a:cubicBezTo>
                  <a:cubicBezTo>
                    <a:pt x="1337" y="142"/>
                    <a:pt x="1337" y="142"/>
                    <a:pt x="1337" y="142"/>
                  </a:cubicBezTo>
                  <a:cubicBezTo>
                    <a:pt x="1354" y="137"/>
                    <a:pt x="1371" y="148"/>
                    <a:pt x="1377" y="165"/>
                  </a:cubicBezTo>
                  <a:cubicBezTo>
                    <a:pt x="1382" y="188"/>
                    <a:pt x="1377" y="205"/>
                    <a:pt x="1354" y="211"/>
                  </a:cubicBezTo>
                  <a:cubicBezTo>
                    <a:pt x="1319" y="222"/>
                    <a:pt x="1319" y="222"/>
                    <a:pt x="1319" y="222"/>
                  </a:cubicBezTo>
                  <a:lnTo>
                    <a:pt x="1314" y="222"/>
                  </a:lnTo>
                  <a:close/>
                  <a:moveTo>
                    <a:pt x="1479" y="171"/>
                  </a:moveTo>
                  <a:lnTo>
                    <a:pt x="1479" y="171"/>
                  </a:lnTo>
                  <a:cubicBezTo>
                    <a:pt x="1462" y="171"/>
                    <a:pt x="1451" y="159"/>
                    <a:pt x="1445" y="148"/>
                  </a:cubicBezTo>
                  <a:cubicBezTo>
                    <a:pt x="1439" y="125"/>
                    <a:pt x="1451" y="108"/>
                    <a:pt x="1468" y="102"/>
                  </a:cubicBezTo>
                  <a:cubicBezTo>
                    <a:pt x="1502" y="91"/>
                    <a:pt x="1502" y="91"/>
                    <a:pt x="1502" y="91"/>
                  </a:cubicBezTo>
                  <a:cubicBezTo>
                    <a:pt x="1525" y="85"/>
                    <a:pt x="1542" y="97"/>
                    <a:pt x="1548" y="114"/>
                  </a:cubicBezTo>
                  <a:cubicBezTo>
                    <a:pt x="1554" y="137"/>
                    <a:pt x="1542" y="154"/>
                    <a:pt x="1525" y="159"/>
                  </a:cubicBezTo>
                  <a:cubicBezTo>
                    <a:pt x="1491" y="171"/>
                    <a:pt x="1491" y="171"/>
                    <a:pt x="1491" y="171"/>
                  </a:cubicBezTo>
                  <a:cubicBezTo>
                    <a:pt x="1485" y="171"/>
                    <a:pt x="1485" y="171"/>
                    <a:pt x="1479" y="171"/>
                  </a:cubicBezTo>
                  <a:close/>
                  <a:moveTo>
                    <a:pt x="1651" y="125"/>
                  </a:moveTo>
                  <a:lnTo>
                    <a:pt x="1651" y="125"/>
                  </a:lnTo>
                  <a:cubicBezTo>
                    <a:pt x="1634" y="125"/>
                    <a:pt x="1617" y="114"/>
                    <a:pt x="1617" y="97"/>
                  </a:cubicBezTo>
                  <a:cubicBezTo>
                    <a:pt x="1611" y="79"/>
                    <a:pt x="1622" y="57"/>
                    <a:pt x="1639" y="51"/>
                  </a:cubicBezTo>
                  <a:cubicBezTo>
                    <a:pt x="1674" y="45"/>
                    <a:pt x="1674" y="45"/>
                    <a:pt x="1674" y="45"/>
                  </a:cubicBezTo>
                  <a:cubicBezTo>
                    <a:pt x="1691" y="40"/>
                    <a:pt x="1714" y="51"/>
                    <a:pt x="1719" y="68"/>
                  </a:cubicBezTo>
                  <a:cubicBezTo>
                    <a:pt x="1725" y="91"/>
                    <a:pt x="1714" y="108"/>
                    <a:pt x="1691" y="114"/>
                  </a:cubicBezTo>
                  <a:cubicBezTo>
                    <a:pt x="1657" y="125"/>
                    <a:pt x="1657" y="125"/>
                    <a:pt x="1657" y="125"/>
                  </a:cubicBezTo>
                  <a:lnTo>
                    <a:pt x="1651" y="125"/>
                  </a:lnTo>
                  <a:close/>
                  <a:moveTo>
                    <a:pt x="1822" y="79"/>
                  </a:moveTo>
                  <a:lnTo>
                    <a:pt x="1822" y="79"/>
                  </a:lnTo>
                  <a:cubicBezTo>
                    <a:pt x="1805" y="79"/>
                    <a:pt x="1788" y="68"/>
                    <a:pt x="1788" y="51"/>
                  </a:cubicBezTo>
                  <a:cubicBezTo>
                    <a:pt x="1782" y="34"/>
                    <a:pt x="1794" y="17"/>
                    <a:pt x="1811" y="11"/>
                  </a:cubicBezTo>
                  <a:cubicBezTo>
                    <a:pt x="1845" y="5"/>
                    <a:pt x="1845" y="5"/>
                    <a:pt x="1845" y="5"/>
                  </a:cubicBezTo>
                  <a:cubicBezTo>
                    <a:pt x="1868" y="0"/>
                    <a:pt x="1885" y="11"/>
                    <a:pt x="1891" y="28"/>
                  </a:cubicBezTo>
                  <a:cubicBezTo>
                    <a:pt x="1896" y="51"/>
                    <a:pt x="1879" y="68"/>
                    <a:pt x="1862" y="74"/>
                  </a:cubicBezTo>
                  <a:cubicBezTo>
                    <a:pt x="1828" y="79"/>
                    <a:pt x="1828" y="79"/>
                    <a:pt x="1828" y="79"/>
                  </a:cubicBezTo>
                  <a:lnTo>
                    <a:pt x="1822" y="7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7" name="Freeform 262"/>
            <p:cNvSpPr>
              <a:spLocks noChangeArrowheads="1"/>
            </p:cNvSpPr>
            <p:nvPr/>
          </p:nvSpPr>
          <p:spPr bwMode="auto">
            <a:xfrm>
              <a:off x="10161497" y="5548321"/>
              <a:ext cx="56310" cy="53458"/>
            </a:xfrm>
            <a:custGeom>
              <a:avLst/>
              <a:gdLst>
                <a:gd name="T0" fmla="*/ 40 w 93"/>
                <a:gd name="T1" fmla="*/ 86 h 87"/>
                <a:gd name="T2" fmla="*/ 40 w 93"/>
                <a:gd name="T3" fmla="*/ 86 h 87"/>
                <a:gd name="T4" fmla="*/ 6 w 93"/>
                <a:gd name="T5" fmla="*/ 68 h 87"/>
                <a:gd name="T6" fmla="*/ 17 w 93"/>
                <a:gd name="T7" fmla="*/ 23 h 87"/>
                <a:gd name="T8" fmla="*/ 35 w 93"/>
                <a:gd name="T9" fmla="*/ 11 h 87"/>
                <a:gd name="T10" fmla="*/ 80 w 93"/>
                <a:gd name="T11" fmla="*/ 23 h 87"/>
                <a:gd name="T12" fmla="*/ 75 w 93"/>
                <a:gd name="T13" fmla="*/ 68 h 87"/>
                <a:gd name="T14" fmla="*/ 57 w 93"/>
                <a:gd name="T15" fmla="*/ 80 h 87"/>
                <a:gd name="T16" fmla="*/ 40 w 93"/>
                <a:gd name="T17" fmla="*/ 8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87">
                  <a:moveTo>
                    <a:pt x="40" y="86"/>
                  </a:moveTo>
                  <a:lnTo>
                    <a:pt x="40" y="86"/>
                  </a:lnTo>
                  <a:cubicBezTo>
                    <a:pt x="29" y="86"/>
                    <a:pt x="17" y="80"/>
                    <a:pt x="6" y="68"/>
                  </a:cubicBezTo>
                  <a:cubicBezTo>
                    <a:pt x="0" y="57"/>
                    <a:pt x="0" y="34"/>
                    <a:pt x="17" y="23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52" y="0"/>
                    <a:pt x="69" y="6"/>
                    <a:pt x="80" y="23"/>
                  </a:cubicBezTo>
                  <a:cubicBezTo>
                    <a:pt x="92" y="40"/>
                    <a:pt x="86" y="57"/>
                    <a:pt x="75" y="68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52" y="86"/>
                    <a:pt x="46" y="86"/>
                    <a:pt x="40" y="8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8" name="Freeform 263"/>
            <p:cNvSpPr>
              <a:spLocks noChangeArrowheads="1"/>
            </p:cNvSpPr>
            <p:nvPr/>
          </p:nvSpPr>
          <p:spPr bwMode="auto">
            <a:xfrm>
              <a:off x="14255202" y="5545507"/>
              <a:ext cx="59125" cy="53458"/>
            </a:xfrm>
            <a:custGeom>
              <a:avLst/>
              <a:gdLst>
                <a:gd name="T0" fmla="*/ 58 w 98"/>
                <a:gd name="T1" fmla="*/ 86 h 87"/>
                <a:gd name="T2" fmla="*/ 58 w 98"/>
                <a:gd name="T3" fmla="*/ 86 h 87"/>
                <a:gd name="T4" fmla="*/ 35 w 98"/>
                <a:gd name="T5" fmla="*/ 80 h 87"/>
                <a:gd name="T6" fmla="*/ 23 w 98"/>
                <a:gd name="T7" fmla="*/ 69 h 87"/>
                <a:gd name="T8" fmla="*/ 12 w 98"/>
                <a:gd name="T9" fmla="*/ 23 h 87"/>
                <a:gd name="T10" fmla="*/ 63 w 98"/>
                <a:gd name="T11" fmla="*/ 12 h 87"/>
                <a:gd name="T12" fmla="*/ 75 w 98"/>
                <a:gd name="T13" fmla="*/ 23 h 87"/>
                <a:gd name="T14" fmla="*/ 86 w 98"/>
                <a:gd name="T15" fmla="*/ 69 h 87"/>
                <a:gd name="T16" fmla="*/ 58 w 98"/>
                <a:gd name="T17" fmla="*/ 8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87">
                  <a:moveTo>
                    <a:pt x="58" y="86"/>
                  </a:moveTo>
                  <a:lnTo>
                    <a:pt x="58" y="86"/>
                  </a:lnTo>
                  <a:cubicBezTo>
                    <a:pt x="52" y="86"/>
                    <a:pt x="46" y="86"/>
                    <a:pt x="35" y="80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6" y="63"/>
                    <a:pt x="0" y="40"/>
                    <a:pt x="12" y="23"/>
                  </a:cubicBezTo>
                  <a:cubicBezTo>
                    <a:pt x="23" y="6"/>
                    <a:pt x="46" y="0"/>
                    <a:pt x="63" y="12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92" y="34"/>
                    <a:pt x="97" y="57"/>
                    <a:pt x="86" y="69"/>
                  </a:cubicBezTo>
                  <a:cubicBezTo>
                    <a:pt x="80" y="80"/>
                    <a:pt x="69" y="86"/>
                    <a:pt x="58" y="8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9" name="Freeform 264"/>
            <p:cNvSpPr>
              <a:spLocks noChangeArrowheads="1"/>
            </p:cNvSpPr>
            <p:nvPr/>
          </p:nvSpPr>
          <p:spPr bwMode="auto">
            <a:xfrm>
              <a:off x="12999499" y="5013735"/>
              <a:ext cx="1227548" cy="528958"/>
            </a:xfrm>
            <a:custGeom>
              <a:avLst/>
              <a:gdLst>
                <a:gd name="T0" fmla="*/ 1885 w 1926"/>
                <a:gd name="T1" fmla="*/ 834 h 835"/>
                <a:gd name="T2" fmla="*/ 1840 w 1926"/>
                <a:gd name="T3" fmla="*/ 811 h 835"/>
                <a:gd name="T4" fmla="*/ 1874 w 1926"/>
                <a:gd name="T5" fmla="*/ 748 h 835"/>
                <a:gd name="T6" fmla="*/ 1920 w 1926"/>
                <a:gd name="T7" fmla="*/ 817 h 835"/>
                <a:gd name="T8" fmla="*/ 1737 w 1926"/>
                <a:gd name="T9" fmla="*/ 737 h 835"/>
                <a:gd name="T10" fmla="*/ 1714 w 1926"/>
                <a:gd name="T11" fmla="*/ 737 h 835"/>
                <a:gd name="T12" fmla="*/ 1674 w 1926"/>
                <a:gd name="T13" fmla="*/ 669 h 835"/>
                <a:gd name="T14" fmla="*/ 1754 w 1926"/>
                <a:gd name="T15" fmla="*/ 674 h 835"/>
                <a:gd name="T16" fmla="*/ 1737 w 1926"/>
                <a:gd name="T17" fmla="*/ 737 h 835"/>
                <a:gd name="T18" fmla="*/ 1577 w 1926"/>
                <a:gd name="T19" fmla="*/ 651 h 835"/>
                <a:gd name="T20" fmla="*/ 1531 w 1926"/>
                <a:gd name="T21" fmla="*/ 629 h 835"/>
                <a:gd name="T22" fmla="*/ 1565 w 1926"/>
                <a:gd name="T23" fmla="*/ 566 h 835"/>
                <a:gd name="T24" fmla="*/ 1611 w 1926"/>
                <a:gd name="T25" fmla="*/ 634 h 835"/>
                <a:gd name="T26" fmla="*/ 1423 w 1926"/>
                <a:gd name="T27" fmla="*/ 566 h 835"/>
                <a:gd name="T28" fmla="*/ 1406 w 1926"/>
                <a:gd name="T29" fmla="*/ 566 h 835"/>
                <a:gd name="T30" fmla="*/ 1354 w 1926"/>
                <a:gd name="T31" fmla="*/ 503 h 835"/>
                <a:gd name="T32" fmla="*/ 1434 w 1926"/>
                <a:gd name="T33" fmla="*/ 503 h 835"/>
                <a:gd name="T34" fmla="*/ 1423 w 1926"/>
                <a:gd name="T35" fmla="*/ 566 h 835"/>
                <a:gd name="T36" fmla="*/ 1257 w 1926"/>
                <a:gd name="T37" fmla="*/ 491 h 835"/>
                <a:gd name="T38" fmla="*/ 1211 w 1926"/>
                <a:gd name="T39" fmla="*/ 469 h 835"/>
                <a:gd name="T40" fmla="*/ 1240 w 1926"/>
                <a:gd name="T41" fmla="*/ 406 h 835"/>
                <a:gd name="T42" fmla="*/ 1291 w 1926"/>
                <a:gd name="T43" fmla="*/ 469 h 835"/>
                <a:gd name="T44" fmla="*/ 1097 w 1926"/>
                <a:gd name="T45" fmla="*/ 417 h 835"/>
                <a:gd name="T46" fmla="*/ 1080 w 1926"/>
                <a:gd name="T47" fmla="*/ 411 h 835"/>
                <a:gd name="T48" fmla="*/ 1028 w 1926"/>
                <a:gd name="T49" fmla="*/ 354 h 835"/>
                <a:gd name="T50" fmla="*/ 1108 w 1926"/>
                <a:gd name="T51" fmla="*/ 349 h 835"/>
                <a:gd name="T52" fmla="*/ 1097 w 1926"/>
                <a:gd name="T53" fmla="*/ 417 h 835"/>
                <a:gd name="T54" fmla="*/ 931 w 1926"/>
                <a:gd name="T55" fmla="*/ 349 h 835"/>
                <a:gd name="T56" fmla="*/ 886 w 1926"/>
                <a:gd name="T57" fmla="*/ 331 h 835"/>
                <a:gd name="T58" fmla="*/ 908 w 1926"/>
                <a:gd name="T59" fmla="*/ 263 h 835"/>
                <a:gd name="T60" fmla="*/ 965 w 1926"/>
                <a:gd name="T61" fmla="*/ 326 h 835"/>
                <a:gd name="T62" fmla="*/ 766 w 1926"/>
                <a:gd name="T63" fmla="*/ 286 h 835"/>
                <a:gd name="T64" fmla="*/ 748 w 1926"/>
                <a:gd name="T65" fmla="*/ 280 h 835"/>
                <a:gd name="T66" fmla="*/ 697 w 1926"/>
                <a:gd name="T67" fmla="*/ 223 h 835"/>
                <a:gd name="T68" fmla="*/ 777 w 1926"/>
                <a:gd name="T69" fmla="*/ 217 h 835"/>
                <a:gd name="T70" fmla="*/ 766 w 1926"/>
                <a:gd name="T71" fmla="*/ 286 h 835"/>
                <a:gd name="T72" fmla="*/ 594 w 1926"/>
                <a:gd name="T73" fmla="*/ 229 h 835"/>
                <a:gd name="T74" fmla="*/ 548 w 1926"/>
                <a:gd name="T75" fmla="*/ 212 h 835"/>
                <a:gd name="T76" fmla="*/ 571 w 1926"/>
                <a:gd name="T77" fmla="*/ 143 h 835"/>
                <a:gd name="T78" fmla="*/ 629 w 1926"/>
                <a:gd name="T79" fmla="*/ 200 h 835"/>
                <a:gd name="T80" fmla="*/ 423 w 1926"/>
                <a:gd name="T81" fmla="*/ 171 h 835"/>
                <a:gd name="T82" fmla="*/ 411 w 1926"/>
                <a:gd name="T83" fmla="*/ 171 h 835"/>
                <a:gd name="T84" fmla="*/ 354 w 1926"/>
                <a:gd name="T85" fmla="*/ 120 h 835"/>
                <a:gd name="T86" fmla="*/ 434 w 1926"/>
                <a:gd name="T87" fmla="*/ 103 h 835"/>
                <a:gd name="T88" fmla="*/ 423 w 1926"/>
                <a:gd name="T89" fmla="*/ 171 h 835"/>
                <a:gd name="T90" fmla="*/ 251 w 1926"/>
                <a:gd name="T91" fmla="*/ 126 h 835"/>
                <a:gd name="T92" fmla="*/ 206 w 1926"/>
                <a:gd name="T93" fmla="*/ 114 h 835"/>
                <a:gd name="T94" fmla="*/ 223 w 1926"/>
                <a:gd name="T95" fmla="*/ 46 h 835"/>
                <a:gd name="T96" fmla="*/ 286 w 1926"/>
                <a:gd name="T97" fmla="*/ 97 h 835"/>
                <a:gd name="T98" fmla="*/ 74 w 1926"/>
                <a:gd name="T99" fmla="*/ 86 h 835"/>
                <a:gd name="T100" fmla="*/ 69 w 1926"/>
                <a:gd name="T101" fmla="*/ 86 h 835"/>
                <a:gd name="T102" fmla="*/ 6 w 1926"/>
                <a:gd name="T103" fmla="*/ 34 h 835"/>
                <a:gd name="T104" fmla="*/ 86 w 1926"/>
                <a:gd name="T105" fmla="*/ 12 h 835"/>
                <a:gd name="T106" fmla="*/ 74 w 1926"/>
                <a:gd name="T107" fmla="*/ 86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26" h="835">
                  <a:moveTo>
                    <a:pt x="1885" y="834"/>
                  </a:moveTo>
                  <a:lnTo>
                    <a:pt x="1885" y="834"/>
                  </a:lnTo>
                  <a:cubicBezTo>
                    <a:pt x="1880" y="834"/>
                    <a:pt x="1874" y="834"/>
                    <a:pt x="1868" y="829"/>
                  </a:cubicBezTo>
                  <a:cubicBezTo>
                    <a:pt x="1840" y="811"/>
                    <a:pt x="1840" y="811"/>
                    <a:pt x="1840" y="811"/>
                  </a:cubicBezTo>
                  <a:cubicBezTo>
                    <a:pt x="1823" y="800"/>
                    <a:pt x="1817" y="777"/>
                    <a:pt x="1828" y="760"/>
                  </a:cubicBezTo>
                  <a:cubicBezTo>
                    <a:pt x="1840" y="743"/>
                    <a:pt x="1857" y="737"/>
                    <a:pt x="1874" y="748"/>
                  </a:cubicBezTo>
                  <a:cubicBezTo>
                    <a:pt x="1908" y="766"/>
                    <a:pt x="1908" y="766"/>
                    <a:pt x="1908" y="766"/>
                  </a:cubicBezTo>
                  <a:cubicBezTo>
                    <a:pt x="1925" y="777"/>
                    <a:pt x="1925" y="800"/>
                    <a:pt x="1920" y="817"/>
                  </a:cubicBezTo>
                  <a:cubicBezTo>
                    <a:pt x="1908" y="829"/>
                    <a:pt x="1897" y="834"/>
                    <a:pt x="1885" y="834"/>
                  </a:cubicBezTo>
                  <a:close/>
                  <a:moveTo>
                    <a:pt x="1737" y="737"/>
                  </a:moveTo>
                  <a:lnTo>
                    <a:pt x="1737" y="737"/>
                  </a:lnTo>
                  <a:cubicBezTo>
                    <a:pt x="1731" y="737"/>
                    <a:pt x="1720" y="737"/>
                    <a:pt x="1714" y="737"/>
                  </a:cubicBezTo>
                  <a:cubicBezTo>
                    <a:pt x="1685" y="714"/>
                    <a:pt x="1685" y="714"/>
                    <a:pt x="1685" y="714"/>
                  </a:cubicBezTo>
                  <a:cubicBezTo>
                    <a:pt x="1668" y="708"/>
                    <a:pt x="1663" y="686"/>
                    <a:pt x="1674" y="669"/>
                  </a:cubicBezTo>
                  <a:cubicBezTo>
                    <a:pt x="1685" y="651"/>
                    <a:pt x="1703" y="646"/>
                    <a:pt x="1720" y="657"/>
                  </a:cubicBezTo>
                  <a:cubicBezTo>
                    <a:pt x="1754" y="674"/>
                    <a:pt x="1754" y="674"/>
                    <a:pt x="1754" y="674"/>
                  </a:cubicBezTo>
                  <a:cubicBezTo>
                    <a:pt x="1771" y="686"/>
                    <a:pt x="1777" y="703"/>
                    <a:pt x="1765" y="720"/>
                  </a:cubicBezTo>
                  <a:cubicBezTo>
                    <a:pt x="1760" y="731"/>
                    <a:pt x="1748" y="737"/>
                    <a:pt x="1737" y="737"/>
                  </a:cubicBezTo>
                  <a:close/>
                  <a:moveTo>
                    <a:pt x="1577" y="651"/>
                  </a:moveTo>
                  <a:lnTo>
                    <a:pt x="1577" y="651"/>
                  </a:lnTo>
                  <a:cubicBezTo>
                    <a:pt x="1571" y="651"/>
                    <a:pt x="1565" y="651"/>
                    <a:pt x="1560" y="646"/>
                  </a:cubicBezTo>
                  <a:cubicBezTo>
                    <a:pt x="1531" y="629"/>
                    <a:pt x="1531" y="629"/>
                    <a:pt x="1531" y="629"/>
                  </a:cubicBezTo>
                  <a:cubicBezTo>
                    <a:pt x="1514" y="623"/>
                    <a:pt x="1508" y="600"/>
                    <a:pt x="1514" y="583"/>
                  </a:cubicBezTo>
                  <a:cubicBezTo>
                    <a:pt x="1525" y="566"/>
                    <a:pt x="1548" y="560"/>
                    <a:pt x="1565" y="566"/>
                  </a:cubicBezTo>
                  <a:cubicBezTo>
                    <a:pt x="1594" y="583"/>
                    <a:pt x="1594" y="583"/>
                    <a:pt x="1594" y="583"/>
                  </a:cubicBezTo>
                  <a:cubicBezTo>
                    <a:pt x="1611" y="594"/>
                    <a:pt x="1617" y="617"/>
                    <a:pt x="1611" y="634"/>
                  </a:cubicBezTo>
                  <a:cubicBezTo>
                    <a:pt x="1605" y="646"/>
                    <a:pt x="1594" y="651"/>
                    <a:pt x="1577" y="651"/>
                  </a:cubicBezTo>
                  <a:close/>
                  <a:moveTo>
                    <a:pt x="1423" y="566"/>
                  </a:moveTo>
                  <a:lnTo>
                    <a:pt x="1423" y="566"/>
                  </a:lnTo>
                  <a:cubicBezTo>
                    <a:pt x="1417" y="566"/>
                    <a:pt x="1411" y="566"/>
                    <a:pt x="1406" y="566"/>
                  </a:cubicBezTo>
                  <a:cubicBezTo>
                    <a:pt x="1371" y="548"/>
                    <a:pt x="1371" y="548"/>
                    <a:pt x="1371" y="548"/>
                  </a:cubicBezTo>
                  <a:cubicBezTo>
                    <a:pt x="1354" y="537"/>
                    <a:pt x="1348" y="520"/>
                    <a:pt x="1354" y="503"/>
                  </a:cubicBezTo>
                  <a:cubicBezTo>
                    <a:pt x="1365" y="480"/>
                    <a:pt x="1388" y="474"/>
                    <a:pt x="1406" y="486"/>
                  </a:cubicBezTo>
                  <a:cubicBezTo>
                    <a:pt x="1434" y="503"/>
                    <a:pt x="1434" y="503"/>
                    <a:pt x="1434" y="503"/>
                  </a:cubicBezTo>
                  <a:cubicBezTo>
                    <a:pt x="1451" y="509"/>
                    <a:pt x="1463" y="531"/>
                    <a:pt x="1451" y="548"/>
                  </a:cubicBezTo>
                  <a:cubicBezTo>
                    <a:pt x="1445" y="560"/>
                    <a:pt x="1434" y="566"/>
                    <a:pt x="1423" y="566"/>
                  </a:cubicBezTo>
                  <a:close/>
                  <a:moveTo>
                    <a:pt x="1257" y="491"/>
                  </a:moveTo>
                  <a:lnTo>
                    <a:pt x="1257" y="491"/>
                  </a:lnTo>
                  <a:cubicBezTo>
                    <a:pt x="1257" y="491"/>
                    <a:pt x="1251" y="486"/>
                    <a:pt x="1246" y="486"/>
                  </a:cubicBezTo>
                  <a:cubicBezTo>
                    <a:pt x="1211" y="469"/>
                    <a:pt x="1211" y="469"/>
                    <a:pt x="1211" y="469"/>
                  </a:cubicBezTo>
                  <a:cubicBezTo>
                    <a:pt x="1194" y="463"/>
                    <a:pt x="1188" y="440"/>
                    <a:pt x="1194" y="423"/>
                  </a:cubicBezTo>
                  <a:cubicBezTo>
                    <a:pt x="1206" y="406"/>
                    <a:pt x="1223" y="400"/>
                    <a:pt x="1240" y="406"/>
                  </a:cubicBezTo>
                  <a:cubicBezTo>
                    <a:pt x="1274" y="423"/>
                    <a:pt x="1274" y="423"/>
                    <a:pt x="1274" y="423"/>
                  </a:cubicBezTo>
                  <a:cubicBezTo>
                    <a:pt x="1291" y="429"/>
                    <a:pt x="1303" y="451"/>
                    <a:pt x="1291" y="469"/>
                  </a:cubicBezTo>
                  <a:cubicBezTo>
                    <a:pt x="1285" y="480"/>
                    <a:pt x="1274" y="491"/>
                    <a:pt x="1257" y="491"/>
                  </a:cubicBezTo>
                  <a:close/>
                  <a:moveTo>
                    <a:pt x="1097" y="417"/>
                  </a:moveTo>
                  <a:lnTo>
                    <a:pt x="1097" y="417"/>
                  </a:lnTo>
                  <a:cubicBezTo>
                    <a:pt x="1091" y="417"/>
                    <a:pt x="1086" y="417"/>
                    <a:pt x="1080" y="411"/>
                  </a:cubicBezTo>
                  <a:cubicBezTo>
                    <a:pt x="1051" y="400"/>
                    <a:pt x="1051" y="400"/>
                    <a:pt x="1051" y="400"/>
                  </a:cubicBezTo>
                  <a:cubicBezTo>
                    <a:pt x="1034" y="388"/>
                    <a:pt x="1023" y="371"/>
                    <a:pt x="1028" y="354"/>
                  </a:cubicBezTo>
                  <a:cubicBezTo>
                    <a:pt x="1040" y="331"/>
                    <a:pt x="1057" y="326"/>
                    <a:pt x="1080" y="331"/>
                  </a:cubicBezTo>
                  <a:cubicBezTo>
                    <a:pt x="1108" y="349"/>
                    <a:pt x="1108" y="349"/>
                    <a:pt x="1108" y="349"/>
                  </a:cubicBezTo>
                  <a:cubicBezTo>
                    <a:pt x="1125" y="354"/>
                    <a:pt x="1137" y="377"/>
                    <a:pt x="1131" y="394"/>
                  </a:cubicBezTo>
                  <a:cubicBezTo>
                    <a:pt x="1125" y="406"/>
                    <a:pt x="1108" y="417"/>
                    <a:pt x="1097" y="417"/>
                  </a:cubicBezTo>
                  <a:close/>
                  <a:moveTo>
                    <a:pt x="931" y="349"/>
                  </a:moveTo>
                  <a:lnTo>
                    <a:pt x="931" y="349"/>
                  </a:lnTo>
                  <a:cubicBezTo>
                    <a:pt x="926" y="349"/>
                    <a:pt x="920" y="349"/>
                    <a:pt x="920" y="343"/>
                  </a:cubicBezTo>
                  <a:cubicBezTo>
                    <a:pt x="886" y="331"/>
                    <a:pt x="886" y="331"/>
                    <a:pt x="886" y="331"/>
                  </a:cubicBezTo>
                  <a:cubicBezTo>
                    <a:pt x="868" y="326"/>
                    <a:pt x="857" y="303"/>
                    <a:pt x="863" y="286"/>
                  </a:cubicBezTo>
                  <a:cubicBezTo>
                    <a:pt x="874" y="269"/>
                    <a:pt x="891" y="257"/>
                    <a:pt x="908" y="263"/>
                  </a:cubicBezTo>
                  <a:cubicBezTo>
                    <a:pt x="943" y="280"/>
                    <a:pt x="943" y="280"/>
                    <a:pt x="943" y="280"/>
                  </a:cubicBezTo>
                  <a:cubicBezTo>
                    <a:pt x="960" y="286"/>
                    <a:pt x="971" y="309"/>
                    <a:pt x="965" y="326"/>
                  </a:cubicBezTo>
                  <a:cubicBezTo>
                    <a:pt x="960" y="337"/>
                    <a:pt x="943" y="349"/>
                    <a:pt x="931" y="349"/>
                  </a:cubicBezTo>
                  <a:close/>
                  <a:moveTo>
                    <a:pt x="766" y="286"/>
                  </a:moveTo>
                  <a:lnTo>
                    <a:pt x="766" y="286"/>
                  </a:lnTo>
                  <a:cubicBezTo>
                    <a:pt x="760" y="286"/>
                    <a:pt x="754" y="286"/>
                    <a:pt x="748" y="280"/>
                  </a:cubicBezTo>
                  <a:cubicBezTo>
                    <a:pt x="720" y="269"/>
                    <a:pt x="720" y="269"/>
                    <a:pt x="720" y="269"/>
                  </a:cubicBezTo>
                  <a:cubicBezTo>
                    <a:pt x="697" y="263"/>
                    <a:pt x="691" y="246"/>
                    <a:pt x="697" y="223"/>
                  </a:cubicBezTo>
                  <a:cubicBezTo>
                    <a:pt x="703" y="206"/>
                    <a:pt x="720" y="194"/>
                    <a:pt x="743" y="200"/>
                  </a:cubicBezTo>
                  <a:cubicBezTo>
                    <a:pt x="777" y="217"/>
                    <a:pt x="777" y="217"/>
                    <a:pt x="777" y="217"/>
                  </a:cubicBezTo>
                  <a:cubicBezTo>
                    <a:pt x="794" y="223"/>
                    <a:pt x="806" y="240"/>
                    <a:pt x="794" y="263"/>
                  </a:cubicBezTo>
                  <a:cubicBezTo>
                    <a:pt x="794" y="274"/>
                    <a:pt x="777" y="286"/>
                    <a:pt x="766" y="286"/>
                  </a:cubicBezTo>
                  <a:close/>
                  <a:moveTo>
                    <a:pt x="594" y="229"/>
                  </a:moveTo>
                  <a:lnTo>
                    <a:pt x="594" y="229"/>
                  </a:lnTo>
                  <a:cubicBezTo>
                    <a:pt x="589" y="229"/>
                    <a:pt x="589" y="223"/>
                    <a:pt x="583" y="223"/>
                  </a:cubicBezTo>
                  <a:cubicBezTo>
                    <a:pt x="548" y="212"/>
                    <a:pt x="548" y="212"/>
                    <a:pt x="548" y="212"/>
                  </a:cubicBezTo>
                  <a:cubicBezTo>
                    <a:pt x="531" y="206"/>
                    <a:pt x="520" y="189"/>
                    <a:pt x="526" y="166"/>
                  </a:cubicBezTo>
                  <a:cubicBezTo>
                    <a:pt x="531" y="149"/>
                    <a:pt x="554" y="137"/>
                    <a:pt x="571" y="143"/>
                  </a:cubicBezTo>
                  <a:cubicBezTo>
                    <a:pt x="606" y="154"/>
                    <a:pt x="606" y="154"/>
                    <a:pt x="606" y="154"/>
                  </a:cubicBezTo>
                  <a:cubicBezTo>
                    <a:pt x="623" y="160"/>
                    <a:pt x="634" y="183"/>
                    <a:pt x="629" y="200"/>
                  </a:cubicBezTo>
                  <a:cubicBezTo>
                    <a:pt x="623" y="217"/>
                    <a:pt x="611" y="229"/>
                    <a:pt x="594" y="229"/>
                  </a:cubicBezTo>
                  <a:close/>
                  <a:moveTo>
                    <a:pt x="423" y="171"/>
                  </a:moveTo>
                  <a:lnTo>
                    <a:pt x="423" y="171"/>
                  </a:lnTo>
                  <a:cubicBezTo>
                    <a:pt x="417" y="171"/>
                    <a:pt x="417" y="171"/>
                    <a:pt x="411" y="171"/>
                  </a:cubicBezTo>
                  <a:cubicBezTo>
                    <a:pt x="377" y="160"/>
                    <a:pt x="377" y="160"/>
                    <a:pt x="377" y="160"/>
                  </a:cubicBezTo>
                  <a:cubicBezTo>
                    <a:pt x="360" y="154"/>
                    <a:pt x="348" y="137"/>
                    <a:pt x="354" y="120"/>
                  </a:cubicBezTo>
                  <a:cubicBezTo>
                    <a:pt x="360" y="97"/>
                    <a:pt x="377" y="86"/>
                    <a:pt x="400" y="91"/>
                  </a:cubicBezTo>
                  <a:cubicBezTo>
                    <a:pt x="434" y="103"/>
                    <a:pt x="434" y="103"/>
                    <a:pt x="434" y="103"/>
                  </a:cubicBezTo>
                  <a:cubicBezTo>
                    <a:pt x="451" y="109"/>
                    <a:pt x="463" y="131"/>
                    <a:pt x="457" y="149"/>
                  </a:cubicBezTo>
                  <a:cubicBezTo>
                    <a:pt x="451" y="166"/>
                    <a:pt x="440" y="171"/>
                    <a:pt x="423" y="171"/>
                  </a:cubicBezTo>
                  <a:close/>
                  <a:moveTo>
                    <a:pt x="251" y="126"/>
                  </a:moveTo>
                  <a:lnTo>
                    <a:pt x="251" y="126"/>
                  </a:lnTo>
                  <a:cubicBezTo>
                    <a:pt x="246" y="126"/>
                    <a:pt x="246" y="126"/>
                    <a:pt x="240" y="126"/>
                  </a:cubicBezTo>
                  <a:cubicBezTo>
                    <a:pt x="206" y="114"/>
                    <a:pt x="206" y="114"/>
                    <a:pt x="206" y="114"/>
                  </a:cubicBezTo>
                  <a:cubicBezTo>
                    <a:pt x="189" y="109"/>
                    <a:pt x="177" y="91"/>
                    <a:pt x="183" y="74"/>
                  </a:cubicBezTo>
                  <a:cubicBezTo>
                    <a:pt x="183" y="52"/>
                    <a:pt x="206" y="40"/>
                    <a:pt x="223" y="46"/>
                  </a:cubicBezTo>
                  <a:cubicBezTo>
                    <a:pt x="257" y="57"/>
                    <a:pt x="257" y="57"/>
                    <a:pt x="257" y="57"/>
                  </a:cubicBezTo>
                  <a:cubicBezTo>
                    <a:pt x="280" y="63"/>
                    <a:pt x="291" y="80"/>
                    <a:pt x="286" y="97"/>
                  </a:cubicBezTo>
                  <a:cubicBezTo>
                    <a:pt x="280" y="114"/>
                    <a:pt x="263" y="126"/>
                    <a:pt x="251" y="126"/>
                  </a:cubicBezTo>
                  <a:close/>
                  <a:moveTo>
                    <a:pt x="74" y="86"/>
                  </a:moveTo>
                  <a:lnTo>
                    <a:pt x="74" y="86"/>
                  </a:lnTo>
                  <a:lnTo>
                    <a:pt x="69" y="86"/>
                  </a:lnTo>
                  <a:cubicBezTo>
                    <a:pt x="34" y="74"/>
                    <a:pt x="34" y="74"/>
                    <a:pt x="34" y="74"/>
                  </a:cubicBezTo>
                  <a:cubicBezTo>
                    <a:pt x="12" y="69"/>
                    <a:pt x="0" y="52"/>
                    <a:pt x="6" y="34"/>
                  </a:cubicBezTo>
                  <a:cubicBezTo>
                    <a:pt x="12" y="12"/>
                    <a:pt x="29" y="0"/>
                    <a:pt x="46" y="6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103" y="17"/>
                    <a:pt x="114" y="34"/>
                    <a:pt x="109" y="57"/>
                  </a:cubicBezTo>
                  <a:cubicBezTo>
                    <a:pt x="109" y="74"/>
                    <a:pt x="91" y="86"/>
                    <a:pt x="74" y="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0" name="Freeform 265"/>
            <p:cNvSpPr>
              <a:spLocks noChangeArrowheads="1"/>
            </p:cNvSpPr>
            <p:nvPr/>
          </p:nvSpPr>
          <p:spPr bwMode="auto">
            <a:xfrm>
              <a:off x="12900957" y="4994040"/>
              <a:ext cx="56310" cy="45018"/>
            </a:xfrm>
            <a:custGeom>
              <a:avLst/>
              <a:gdLst>
                <a:gd name="T0" fmla="*/ 51 w 92"/>
                <a:gd name="T1" fmla="*/ 74 h 75"/>
                <a:gd name="T2" fmla="*/ 51 w 92"/>
                <a:gd name="T3" fmla="*/ 74 h 75"/>
                <a:gd name="T4" fmla="*/ 45 w 92"/>
                <a:gd name="T5" fmla="*/ 74 h 75"/>
                <a:gd name="T6" fmla="*/ 28 w 92"/>
                <a:gd name="T7" fmla="*/ 74 h 75"/>
                <a:gd name="T8" fmla="*/ 0 w 92"/>
                <a:gd name="T9" fmla="*/ 28 h 75"/>
                <a:gd name="T10" fmla="*/ 45 w 92"/>
                <a:gd name="T11" fmla="*/ 0 h 75"/>
                <a:gd name="T12" fmla="*/ 63 w 92"/>
                <a:gd name="T13" fmla="*/ 5 h 75"/>
                <a:gd name="T14" fmla="*/ 91 w 92"/>
                <a:gd name="T15" fmla="*/ 45 h 75"/>
                <a:gd name="T16" fmla="*/ 51 w 92"/>
                <a:gd name="T17" fmla="*/ 7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75">
                  <a:moveTo>
                    <a:pt x="51" y="74"/>
                  </a:moveTo>
                  <a:lnTo>
                    <a:pt x="51" y="74"/>
                  </a:lnTo>
                  <a:cubicBezTo>
                    <a:pt x="51" y="74"/>
                    <a:pt x="51" y="74"/>
                    <a:pt x="45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1" y="68"/>
                    <a:pt x="0" y="51"/>
                    <a:pt x="0" y="28"/>
                  </a:cubicBezTo>
                  <a:cubicBezTo>
                    <a:pt x="6" y="11"/>
                    <a:pt x="23" y="0"/>
                    <a:pt x="45" y="0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80" y="11"/>
                    <a:pt x="91" y="28"/>
                    <a:pt x="91" y="45"/>
                  </a:cubicBezTo>
                  <a:cubicBezTo>
                    <a:pt x="85" y="62"/>
                    <a:pt x="68" y="74"/>
                    <a:pt x="51" y="7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1" name="Freeform 266"/>
            <p:cNvSpPr>
              <a:spLocks noChangeArrowheads="1"/>
            </p:cNvSpPr>
            <p:nvPr/>
          </p:nvSpPr>
          <p:spPr bwMode="auto">
            <a:xfrm>
              <a:off x="15826238" y="7894868"/>
              <a:ext cx="47863" cy="56272"/>
            </a:xfrm>
            <a:custGeom>
              <a:avLst/>
              <a:gdLst>
                <a:gd name="T0" fmla="*/ 45 w 81"/>
                <a:gd name="T1" fmla="*/ 91 h 92"/>
                <a:gd name="T2" fmla="*/ 45 w 81"/>
                <a:gd name="T3" fmla="*/ 91 h 92"/>
                <a:gd name="T4" fmla="*/ 11 w 81"/>
                <a:gd name="T5" fmla="*/ 63 h 92"/>
                <a:gd name="T6" fmla="*/ 5 w 81"/>
                <a:gd name="T7" fmla="*/ 46 h 92"/>
                <a:gd name="T8" fmla="*/ 34 w 81"/>
                <a:gd name="T9" fmla="*/ 6 h 92"/>
                <a:gd name="T10" fmla="*/ 74 w 81"/>
                <a:gd name="T11" fmla="*/ 28 h 92"/>
                <a:gd name="T12" fmla="*/ 80 w 81"/>
                <a:gd name="T13" fmla="*/ 51 h 92"/>
                <a:gd name="T14" fmla="*/ 51 w 81"/>
                <a:gd name="T15" fmla="*/ 91 h 92"/>
                <a:gd name="T16" fmla="*/ 45 w 81"/>
                <a:gd name="T17" fmla="*/ 9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92">
                  <a:moveTo>
                    <a:pt x="45" y="91"/>
                  </a:moveTo>
                  <a:lnTo>
                    <a:pt x="45" y="91"/>
                  </a:lnTo>
                  <a:cubicBezTo>
                    <a:pt x="28" y="91"/>
                    <a:pt x="11" y="80"/>
                    <a:pt x="11" y="63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0" y="23"/>
                    <a:pt x="17" y="6"/>
                    <a:pt x="34" y="6"/>
                  </a:cubicBezTo>
                  <a:cubicBezTo>
                    <a:pt x="51" y="0"/>
                    <a:pt x="74" y="11"/>
                    <a:pt x="74" y="28"/>
                  </a:cubicBezTo>
                  <a:cubicBezTo>
                    <a:pt x="80" y="51"/>
                    <a:pt x="80" y="51"/>
                    <a:pt x="80" y="51"/>
                  </a:cubicBezTo>
                  <a:cubicBezTo>
                    <a:pt x="80" y="69"/>
                    <a:pt x="68" y="86"/>
                    <a:pt x="51" y="91"/>
                  </a:cubicBezTo>
                  <a:lnTo>
                    <a:pt x="45" y="91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2" name="Freeform 267"/>
            <p:cNvSpPr>
              <a:spLocks noChangeArrowheads="1"/>
            </p:cNvSpPr>
            <p:nvPr/>
          </p:nvSpPr>
          <p:spPr bwMode="auto">
            <a:xfrm>
              <a:off x="15305375" y="6609050"/>
              <a:ext cx="551833" cy="1240800"/>
            </a:xfrm>
            <a:custGeom>
              <a:avLst/>
              <a:gdLst>
                <a:gd name="T0" fmla="*/ 828 w 869"/>
                <a:gd name="T1" fmla="*/ 1948 h 1949"/>
                <a:gd name="T2" fmla="*/ 782 w 869"/>
                <a:gd name="T3" fmla="*/ 1886 h 1949"/>
                <a:gd name="T4" fmla="*/ 857 w 869"/>
                <a:gd name="T5" fmla="*/ 1869 h 1949"/>
                <a:gd name="T6" fmla="*/ 834 w 869"/>
                <a:gd name="T7" fmla="*/ 1948 h 1949"/>
                <a:gd name="T8" fmla="*/ 782 w 869"/>
                <a:gd name="T9" fmla="*/ 1771 h 1949"/>
                <a:gd name="T10" fmla="*/ 748 w 869"/>
                <a:gd name="T11" fmla="*/ 1743 h 1949"/>
                <a:gd name="T12" fmla="*/ 765 w 869"/>
                <a:gd name="T13" fmla="*/ 1669 h 1949"/>
                <a:gd name="T14" fmla="*/ 817 w 869"/>
                <a:gd name="T15" fmla="*/ 1726 h 1949"/>
                <a:gd name="T16" fmla="*/ 782 w 869"/>
                <a:gd name="T17" fmla="*/ 1771 h 1949"/>
                <a:gd name="T18" fmla="*/ 737 w 869"/>
                <a:gd name="T19" fmla="*/ 1594 h 1949"/>
                <a:gd name="T20" fmla="*/ 691 w 869"/>
                <a:gd name="T21" fmla="*/ 1537 h 1949"/>
                <a:gd name="T22" fmla="*/ 759 w 869"/>
                <a:gd name="T23" fmla="*/ 1514 h 1949"/>
                <a:gd name="T24" fmla="*/ 748 w 869"/>
                <a:gd name="T25" fmla="*/ 1594 h 1949"/>
                <a:gd name="T26" fmla="*/ 685 w 869"/>
                <a:gd name="T27" fmla="*/ 1423 h 1949"/>
                <a:gd name="T28" fmla="*/ 651 w 869"/>
                <a:gd name="T29" fmla="*/ 1394 h 1949"/>
                <a:gd name="T30" fmla="*/ 662 w 869"/>
                <a:gd name="T31" fmla="*/ 1320 h 1949"/>
                <a:gd name="T32" fmla="*/ 720 w 869"/>
                <a:gd name="T33" fmla="*/ 1377 h 1949"/>
                <a:gd name="T34" fmla="*/ 685 w 869"/>
                <a:gd name="T35" fmla="*/ 1423 h 1949"/>
                <a:gd name="T36" fmla="*/ 622 w 869"/>
                <a:gd name="T37" fmla="*/ 1252 h 1949"/>
                <a:gd name="T38" fmla="*/ 577 w 869"/>
                <a:gd name="T39" fmla="*/ 1194 h 1949"/>
                <a:gd name="T40" fmla="*/ 645 w 869"/>
                <a:gd name="T41" fmla="*/ 1166 h 1949"/>
                <a:gd name="T42" fmla="*/ 634 w 869"/>
                <a:gd name="T43" fmla="*/ 1246 h 1949"/>
                <a:gd name="T44" fmla="*/ 560 w 869"/>
                <a:gd name="T45" fmla="*/ 1080 h 1949"/>
                <a:gd name="T46" fmla="*/ 525 w 869"/>
                <a:gd name="T47" fmla="*/ 1057 h 1949"/>
                <a:gd name="T48" fmla="*/ 531 w 869"/>
                <a:gd name="T49" fmla="*/ 977 h 1949"/>
                <a:gd name="T50" fmla="*/ 594 w 869"/>
                <a:gd name="T51" fmla="*/ 1029 h 1949"/>
                <a:gd name="T52" fmla="*/ 560 w 869"/>
                <a:gd name="T53" fmla="*/ 1080 h 1949"/>
                <a:gd name="T54" fmla="*/ 491 w 869"/>
                <a:gd name="T55" fmla="*/ 909 h 1949"/>
                <a:gd name="T56" fmla="*/ 445 w 869"/>
                <a:gd name="T57" fmla="*/ 857 h 1949"/>
                <a:gd name="T58" fmla="*/ 508 w 869"/>
                <a:gd name="T59" fmla="*/ 829 h 1949"/>
                <a:gd name="T60" fmla="*/ 502 w 869"/>
                <a:gd name="T61" fmla="*/ 909 h 1949"/>
                <a:gd name="T62" fmla="*/ 417 w 869"/>
                <a:gd name="T63" fmla="*/ 743 h 1949"/>
                <a:gd name="T64" fmla="*/ 382 w 869"/>
                <a:gd name="T65" fmla="*/ 726 h 1949"/>
                <a:gd name="T66" fmla="*/ 382 w 869"/>
                <a:gd name="T67" fmla="*/ 646 h 1949"/>
                <a:gd name="T68" fmla="*/ 445 w 869"/>
                <a:gd name="T69" fmla="*/ 692 h 1949"/>
                <a:gd name="T70" fmla="*/ 417 w 869"/>
                <a:gd name="T71" fmla="*/ 743 h 1949"/>
                <a:gd name="T72" fmla="*/ 337 w 869"/>
                <a:gd name="T73" fmla="*/ 583 h 1949"/>
                <a:gd name="T74" fmla="*/ 285 w 869"/>
                <a:gd name="T75" fmla="*/ 532 h 1949"/>
                <a:gd name="T76" fmla="*/ 348 w 869"/>
                <a:gd name="T77" fmla="*/ 497 h 1949"/>
                <a:gd name="T78" fmla="*/ 348 w 869"/>
                <a:gd name="T79" fmla="*/ 577 h 1949"/>
                <a:gd name="T80" fmla="*/ 251 w 869"/>
                <a:gd name="T81" fmla="*/ 423 h 1949"/>
                <a:gd name="T82" fmla="*/ 217 w 869"/>
                <a:gd name="T83" fmla="*/ 400 h 1949"/>
                <a:gd name="T84" fmla="*/ 211 w 869"/>
                <a:gd name="T85" fmla="*/ 320 h 1949"/>
                <a:gd name="T86" fmla="*/ 280 w 869"/>
                <a:gd name="T87" fmla="*/ 366 h 1949"/>
                <a:gd name="T88" fmla="*/ 251 w 869"/>
                <a:gd name="T89" fmla="*/ 423 h 1949"/>
                <a:gd name="T90" fmla="*/ 160 w 869"/>
                <a:gd name="T91" fmla="*/ 263 h 1949"/>
                <a:gd name="T92" fmla="*/ 108 w 869"/>
                <a:gd name="T93" fmla="*/ 217 h 1949"/>
                <a:gd name="T94" fmla="*/ 171 w 869"/>
                <a:gd name="T95" fmla="*/ 178 h 1949"/>
                <a:gd name="T96" fmla="*/ 177 w 869"/>
                <a:gd name="T97" fmla="*/ 257 h 1949"/>
                <a:gd name="T98" fmla="*/ 63 w 869"/>
                <a:gd name="T99" fmla="*/ 109 h 1949"/>
                <a:gd name="T100" fmla="*/ 34 w 869"/>
                <a:gd name="T101" fmla="*/ 92 h 1949"/>
                <a:gd name="T102" fmla="*/ 22 w 869"/>
                <a:gd name="T103" fmla="*/ 12 h 1949"/>
                <a:gd name="T104" fmla="*/ 91 w 869"/>
                <a:gd name="T105" fmla="*/ 52 h 1949"/>
                <a:gd name="T106" fmla="*/ 63 w 869"/>
                <a:gd name="T107" fmla="*/ 109 h 1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69" h="1949">
                  <a:moveTo>
                    <a:pt x="828" y="1948"/>
                  </a:moveTo>
                  <a:lnTo>
                    <a:pt x="828" y="1948"/>
                  </a:lnTo>
                  <a:cubicBezTo>
                    <a:pt x="811" y="1948"/>
                    <a:pt x="794" y="1937"/>
                    <a:pt x="794" y="1920"/>
                  </a:cubicBezTo>
                  <a:cubicBezTo>
                    <a:pt x="782" y="1886"/>
                    <a:pt x="782" y="1886"/>
                    <a:pt x="782" y="1886"/>
                  </a:cubicBezTo>
                  <a:cubicBezTo>
                    <a:pt x="782" y="1869"/>
                    <a:pt x="794" y="1846"/>
                    <a:pt x="811" y="1840"/>
                  </a:cubicBezTo>
                  <a:cubicBezTo>
                    <a:pt x="828" y="1840"/>
                    <a:pt x="851" y="1851"/>
                    <a:pt x="857" y="1869"/>
                  </a:cubicBezTo>
                  <a:cubicBezTo>
                    <a:pt x="862" y="1903"/>
                    <a:pt x="862" y="1903"/>
                    <a:pt x="862" y="1903"/>
                  </a:cubicBezTo>
                  <a:cubicBezTo>
                    <a:pt x="868" y="1926"/>
                    <a:pt x="857" y="1943"/>
                    <a:pt x="834" y="1948"/>
                  </a:cubicBezTo>
                  <a:lnTo>
                    <a:pt x="828" y="1948"/>
                  </a:lnTo>
                  <a:close/>
                  <a:moveTo>
                    <a:pt x="782" y="1771"/>
                  </a:moveTo>
                  <a:lnTo>
                    <a:pt x="782" y="1771"/>
                  </a:lnTo>
                  <a:cubicBezTo>
                    <a:pt x="771" y="1771"/>
                    <a:pt x="754" y="1760"/>
                    <a:pt x="748" y="1743"/>
                  </a:cubicBezTo>
                  <a:cubicBezTo>
                    <a:pt x="742" y="1709"/>
                    <a:pt x="742" y="1709"/>
                    <a:pt x="742" y="1709"/>
                  </a:cubicBezTo>
                  <a:cubicBezTo>
                    <a:pt x="737" y="1691"/>
                    <a:pt x="748" y="1669"/>
                    <a:pt x="765" y="1669"/>
                  </a:cubicBezTo>
                  <a:cubicBezTo>
                    <a:pt x="788" y="1663"/>
                    <a:pt x="805" y="1674"/>
                    <a:pt x="811" y="1691"/>
                  </a:cubicBezTo>
                  <a:cubicBezTo>
                    <a:pt x="817" y="1726"/>
                    <a:pt x="817" y="1726"/>
                    <a:pt x="817" y="1726"/>
                  </a:cubicBezTo>
                  <a:cubicBezTo>
                    <a:pt x="822" y="1743"/>
                    <a:pt x="811" y="1766"/>
                    <a:pt x="794" y="1771"/>
                  </a:cubicBezTo>
                  <a:cubicBezTo>
                    <a:pt x="788" y="1771"/>
                    <a:pt x="788" y="1771"/>
                    <a:pt x="782" y="1771"/>
                  </a:cubicBezTo>
                  <a:close/>
                  <a:moveTo>
                    <a:pt x="737" y="1594"/>
                  </a:moveTo>
                  <a:lnTo>
                    <a:pt x="737" y="1594"/>
                  </a:lnTo>
                  <a:cubicBezTo>
                    <a:pt x="720" y="1594"/>
                    <a:pt x="708" y="1583"/>
                    <a:pt x="702" y="1571"/>
                  </a:cubicBezTo>
                  <a:cubicBezTo>
                    <a:pt x="691" y="1537"/>
                    <a:pt x="691" y="1537"/>
                    <a:pt x="691" y="1537"/>
                  </a:cubicBezTo>
                  <a:cubicBezTo>
                    <a:pt x="685" y="1514"/>
                    <a:pt x="697" y="1497"/>
                    <a:pt x="714" y="1491"/>
                  </a:cubicBezTo>
                  <a:cubicBezTo>
                    <a:pt x="737" y="1486"/>
                    <a:pt x="754" y="1497"/>
                    <a:pt x="759" y="1514"/>
                  </a:cubicBezTo>
                  <a:cubicBezTo>
                    <a:pt x="771" y="1549"/>
                    <a:pt x="771" y="1549"/>
                    <a:pt x="771" y="1549"/>
                  </a:cubicBezTo>
                  <a:cubicBezTo>
                    <a:pt x="777" y="1571"/>
                    <a:pt x="765" y="1588"/>
                    <a:pt x="748" y="1594"/>
                  </a:cubicBezTo>
                  <a:cubicBezTo>
                    <a:pt x="742" y="1594"/>
                    <a:pt x="742" y="1594"/>
                    <a:pt x="737" y="1594"/>
                  </a:cubicBezTo>
                  <a:close/>
                  <a:moveTo>
                    <a:pt x="685" y="1423"/>
                  </a:moveTo>
                  <a:lnTo>
                    <a:pt x="685" y="1423"/>
                  </a:lnTo>
                  <a:cubicBezTo>
                    <a:pt x="668" y="1423"/>
                    <a:pt x="657" y="1411"/>
                    <a:pt x="651" y="1394"/>
                  </a:cubicBezTo>
                  <a:cubicBezTo>
                    <a:pt x="639" y="1360"/>
                    <a:pt x="639" y="1360"/>
                    <a:pt x="639" y="1360"/>
                  </a:cubicBezTo>
                  <a:cubicBezTo>
                    <a:pt x="634" y="1343"/>
                    <a:pt x="639" y="1326"/>
                    <a:pt x="662" y="1320"/>
                  </a:cubicBezTo>
                  <a:cubicBezTo>
                    <a:pt x="679" y="1309"/>
                    <a:pt x="697" y="1320"/>
                    <a:pt x="708" y="1337"/>
                  </a:cubicBezTo>
                  <a:cubicBezTo>
                    <a:pt x="720" y="1377"/>
                    <a:pt x="720" y="1377"/>
                    <a:pt x="720" y="1377"/>
                  </a:cubicBezTo>
                  <a:cubicBezTo>
                    <a:pt x="725" y="1394"/>
                    <a:pt x="714" y="1411"/>
                    <a:pt x="697" y="1417"/>
                  </a:cubicBezTo>
                  <a:cubicBezTo>
                    <a:pt x="691" y="1423"/>
                    <a:pt x="685" y="1423"/>
                    <a:pt x="685" y="1423"/>
                  </a:cubicBezTo>
                  <a:close/>
                  <a:moveTo>
                    <a:pt x="622" y="1252"/>
                  </a:moveTo>
                  <a:lnTo>
                    <a:pt x="622" y="1252"/>
                  </a:lnTo>
                  <a:cubicBezTo>
                    <a:pt x="611" y="1252"/>
                    <a:pt x="594" y="1240"/>
                    <a:pt x="588" y="1223"/>
                  </a:cubicBezTo>
                  <a:cubicBezTo>
                    <a:pt x="577" y="1194"/>
                    <a:pt x="577" y="1194"/>
                    <a:pt x="577" y="1194"/>
                  </a:cubicBezTo>
                  <a:cubicBezTo>
                    <a:pt x="571" y="1171"/>
                    <a:pt x="582" y="1154"/>
                    <a:pt x="599" y="1149"/>
                  </a:cubicBezTo>
                  <a:cubicBezTo>
                    <a:pt x="617" y="1137"/>
                    <a:pt x="639" y="1149"/>
                    <a:pt x="645" y="1166"/>
                  </a:cubicBezTo>
                  <a:cubicBezTo>
                    <a:pt x="657" y="1200"/>
                    <a:pt x="657" y="1200"/>
                    <a:pt x="657" y="1200"/>
                  </a:cubicBezTo>
                  <a:cubicBezTo>
                    <a:pt x="662" y="1217"/>
                    <a:pt x="657" y="1240"/>
                    <a:pt x="634" y="1246"/>
                  </a:cubicBezTo>
                  <a:cubicBezTo>
                    <a:pt x="634" y="1246"/>
                    <a:pt x="628" y="1252"/>
                    <a:pt x="622" y="1252"/>
                  </a:cubicBezTo>
                  <a:close/>
                  <a:moveTo>
                    <a:pt x="560" y="1080"/>
                  </a:moveTo>
                  <a:lnTo>
                    <a:pt x="560" y="1080"/>
                  </a:lnTo>
                  <a:cubicBezTo>
                    <a:pt x="548" y="1080"/>
                    <a:pt x="531" y="1069"/>
                    <a:pt x="525" y="1057"/>
                  </a:cubicBezTo>
                  <a:cubicBezTo>
                    <a:pt x="514" y="1023"/>
                    <a:pt x="514" y="1023"/>
                    <a:pt x="514" y="1023"/>
                  </a:cubicBezTo>
                  <a:cubicBezTo>
                    <a:pt x="508" y="1006"/>
                    <a:pt x="514" y="983"/>
                    <a:pt x="531" y="977"/>
                  </a:cubicBezTo>
                  <a:cubicBezTo>
                    <a:pt x="554" y="971"/>
                    <a:pt x="571" y="977"/>
                    <a:pt x="577" y="994"/>
                  </a:cubicBezTo>
                  <a:cubicBezTo>
                    <a:pt x="594" y="1029"/>
                    <a:pt x="594" y="1029"/>
                    <a:pt x="594" y="1029"/>
                  </a:cubicBezTo>
                  <a:cubicBezTo>
                    <a:pt x="599" y="1046"/>
                    <a:pt x="594" y="1069"/>
                    <a:pt x="571" y="1074"/>
                  </a:cubicBezTo>
                  <a:cubicBezTo>
                    <a:pt x="571" y="1080"/>
                    <a:pt x="565" y="1080"/>
                    <a:pt x="560" y="1080"/>
                  </a:cubicBezTo>
                  <a:close/>
                  <a:moveTo>
                    <a:pt x="491" y="909"/>
                  </a:moveTo>
                  <a:lnTo>
                    <a:pt x="491" y="909"/>
                  </a:lnTo>
                  <a:cubicBezTo>
                    <a:pt x="474" y="909"/>
                    <a:pt x="462" y="903"/>
                    <a:pt x="457" y="892"/>
                  </a:cubicBezTo>
                  <a:cubicBezTo>
                    <a:pt x="445" y="857"/>
                    <a:pt x="445" y="857"/>
                    <a:pt x="445" y="857"/>
                  </a:cubicBezTo>
                  <a:cubicBezTo>
                    <a:pt x="434" y="840"/>
                    <a:pt x="445" y="817"/>
                    <a:pt x="462" y="812"/>
                  </a:cubicBezTo>
                  <a:cubicBezTo>
                    <a:pt x="480" y="800"/>
                    <a:pt x="502" y="812"/>
                    <a:pt x="508" y="829"/>
                  </a:cubicBezTo>
                  <a:cubicBezTo>
                    <a:pt x="520" y="863"/>
                    <a:pt x="520" y="863"/>
                    <a:pt x="520" y="863"/>
                  </a:cubicBezTo>
                  <a:cubicBezTo>
                    <a:pt x="531" y="880"/>
                    <a:pt x="520" y="897"/>
                    <a:pt x="502" y="909"/>
                  </a:cubicBezTo>
                  <a:cubicBezTo>
                    <a:pt x="497" y="909"/>
                    <a:pt x="497" y="909"/>
                    <a:pt x="491" y="909"/>
                  </a:cubicBezTo>
                  <a:close/>
                  <a:moveTo>
                    <a:pt x="417" y="743"/>
                  </a:moveTo>
                  <a:lnTo>
                    <a:pt x="417" y="743"/>
                  </a:lnTo>
                  <a:cubicBezTo>
                    <a:pt x="400" y="743"/>
                    <a:pt x="388" y="737"/>
                    <a:pt x="382" y="726"/>
                  </a:cubicBezTo>
                  <a:cubicBezTo>
                    <a:pt x="365" y="692"/>
                    <a:pt x="365" y="692"/>
                    <a:pt x="365" y="692"/>
                  </a:cubicBezTo>
                  <a:cubicBezTo>
                    <a:pt x="360" y="674"/>
                    <a:pt x="365" y="652"/>
                    <a:pt x="382" y="646"/>
                  </a:cubicBezTo>
                  <a:cubicBezTo>
                    <a:pt x="400" y="635"/>
                    <a:pt x="422" y="646"/>
                    <a:pt x="428" y="663"/>
                  </a:cubicBezTo>
                  <a:cubicBezTo>
                    <a:pt x="445" y="692"/>
                    <a:pt x="445" y="692"/>
                    <a:pt x="445" y="692"/>
                  </a:cubicBezTo>
                  <a:cubicBezTo>
                    <a:pt x="457" y="714"/>
                    <a:pt x="445" y="732"/>
                    <a:pt x="428" y="743"/>
                  </a:cubicBezTo>
                  <a:cubicBezTo>
                    <a:pt x="422" y="743"/>
                    <a:pt x="422" y="743"/>
                    <a:pt x="417" y="743"/>
                  </a:cubicBezTo>
                  <a:close/>
                  <a:moveTo>
                    <a:pt x="337" y="583"/>
                  </a:moveTo>
                  <a:lnTo>
                    <a:pt x="337" y="583"/>
                  </a:lnTo>
                  <a:cubicBezTo>
                    <a:pt x="320" y="583"/>
                    <a:pt x="308" y="577"/>
                    <a:pt x="302" y="560"/>
                  </a:cubicBezTo>
                  <a:cubicBezTo>
                    <a:pt x="285" y="532"/>
                    <a:pt x="285" y="532"/>
                    <a:pt x="285" y="532"/>
                  </a:cubicBezTo>
                  <a:cubicBezTo>
                    <a:pt x="280" y="514"/>
                    <a:pt x="285" y="492"/>
                    <a:pt x="302" y="480"/>
                  </a:cubicBezTo>
                  <a:cubicBezTo>
                    <a:pt x="320" y="475"/>
                    <a:pt x="342" y="480"/>
                    <a:pt x="348" y="497"/>
                  </a:cubicBezTo>
                  <a:cubicBezTo>
                    <a:pt x="365" y="532"/>
                    <a:pt x="365" y="532"/>
                    <a:pt x="365" y="532"/>
                  </a:cubicBezTo>
                  <a:cubicBezTo>
                    <a:pt x="377" y="549"/>
                    <a:pt x="365" y="572"/>
                    <a:pt x="348" y="577"/>
                  </a:cubicBezTo>
                  <a:cubicBezTo>
                    <a:pt x="342" y="583"/>
                    <a:pt x="337" y="583"/>
                    <a:pt x="337" y="583"/>
                  </a:cubicBezTo>
                  <a:close/>
                  <a:moveTo>
                    <a:pt x="251" y="423"/>
                  </a:moveTo>
                  <a:lnTo>
                    <a:pt x="251" y="423"/>
                  </a:lnTo>
                  <a:cubicBezTo>
                    <a:pt x="234" y="423"/>
                    <a:pt x="222" y="412"/>
                    <a:pt x="217" y="400"/>
                  </a:cubicBezTo>
                  <a:cubicBezTo>
                    <a:pt x="200" y="372"/>
                    <a:pt x="200" y="372"/>
                    <a:pt x="200" y="372"/>
                  </a:cubicBezTo>
                  <a:cubicBezTo>
                    <a:pt x="188" y="354"/>
                    <a:pt x="194" y="332"/>
                    <a:pt x="211" y="320"/>
                  </a:cubicBezTo>
                  <a:cubicBezTo>
                    <a:pt x="228" y="315"/>
                    <a:pt x="251" y="320"/>
                    <a:pt x="263" y="337"/>
                  </a:cubicBezTo>
                  <a:cubicBezTo>
                    <a:pt x="280" y="366"/>
                    <a:pt x="280" y="366"/>
                    <a:pt x="280" y="366"/>
                  </a:cubicBezTo>
                  <a:cubicBezTo>
                    <a:pt x="291" y="383"/>
                    <a:pt x="285" y="406"/>
                    <a:pt x="268" y="417"/>
                  </a:cubicBezTo>
                  <a:cubicBezTo>
                    <a:pt x="263" y="417"/>
                    <a:pt x="257" y="423"/>
                    <a:pt x="251" y="423"/>
                  </a:cubicBezTo>
                  <a:close/>
                  <a:moveTo>
                    <a:pt x="160" y="263"/>
                  </a:moveTo>
                  <a:lnTo>
                    <a:pt x="160" y="263"/>
                  </a:lnTo>
                  <a:cubicBezTo>
                    <a:pt x="148" y="263"/>
                    <a:pt x="137" y="257"/>
                    <a:pt x="125" y="246"/>
                  </a:cubicBezTo>
                  <a:cubicBezTo>
                    <a:pt x="108" y="217"/>
                    <a:pt x="108" y="217"/>
                    <a:pt x="108" y="217"/>
                  </a:cubicBezTo>
                  <a:cubicBezTo>
                    <a:pt x="97" y="200"/>
                    <a:pt x="103" y="178"/>
                    <a:pt x="120" y="166"/>
                  </a:cubicBezTo>
                  <a:cubicBezTo>
                    <a:pt x="137" y="155"/>
                    <a:pt x="160" y="160"/>
                    <a:pt x="171" y="178"/>
                  </a:cubicBezTo>
                  <a:cubicBezTo>
                    <a:pt x="188" y="212"/>
                    <a:pt x="188" y="212"/>
                    <a:pt x="188" y="212"/>
                  </a:cubicBezTo>
                  <a:cubicBezTo>
                    <a:pt x="200" y="229"/>
                    <a:pt x="194" y="246"/>
                    <a:pt x="177" y="257"/>
                  </a:cubicBezTo>
                  <a:cubicBezTo>
                    <a:pt x="171" y="263"/>
                    <a:pt x="165" y="263"/>
                    <a:pt x="160" y="263"/>
                  </a:cubicBezTo>
                  <a:close/>
                  <a:moveTo>
                    <a:pt x="63" y="109"/>
                  </a:moveTo>
                  <a:lnTo>
                    <a:pt x="63" y="109"/>
                  </a:lnTo>
                  <a:cubicBezTo>
                    <a:pt x="51" y="109"/>
                    <a:pt x="40" y="103"/>
                    <a:pt x="34" y="92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0" y="46"/>
                    <a:pt x="5" y="23"/>
                    <a:pt x="22" y="12"/>
                  </a:cubicBezTo>
                  <a:cubicBezTo>
                    <a:pt x="40" y="0"/>
                    <a:pt x="63" y="6"/>
                    <a:pt x="74" y="23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103" y="69"/>
                    <a:pt x="97" y="92"/>
                    <a:pt x="80" y="103"/>
                  </a:cubicBezTo>
                  <a:cubicBezTo>
                    <a:pt x="74" y="109"/>
                    <a:pt x="68" y="109"/>
                    <a:pt x="63" y="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3" name="Freeform 268"/>
            <p:cNvSpPr>
              <a:spLocks noChangeArrowheads="1"/>
            </p:cNvSpPr>
            <p:nvPr/>
          </p:nvSpPr>
          <p:spPr bwMode="auto">
            <a:xfrm>
              <a:off x="15251881" y="6521829"/>
              <a:ext cx="53494" cy="56272"/>
            </a:xfrm>
            <a:custGeom>
              <a:avLst/>
              <a:gdLst>
                <a:gd name="T0" fmla="*/ 46 w 87"/>
                <a:gd name="T1" fmla="*/ 92 h 93"/>
                <a:gd name="T2" fmla="*/ 46 w 87"/>
                <a:gd name="T3" fmla="*/ 92 h 93"/>
                <a:gd name="T4" fmla="*/ 17 w 87"/>
                <a:gd name="T5" fmla="*/ 80 h 93"/>
                <a:gd name="T6" fmla="*/ 11 w 87"/>
                <a:gd name="T7" fmla="*/ 63 h 93"/>
                <a:gd name="T8" fmla="*/ 17 w 87"/>
                <a:gd name="T9" fmla="*/ 12 h 93"/>
                <a:gd name="T10" fmla="*/ 68 w 87"/>
                <a:gd name="T11" fmla="*/ 23 h 93"/>
                <a:gd name="T12" fmla="*/ 80 w 87"/>
                <a:gd name="T13" fmla="*/ 40 h 93"/>
                <a:gd name="T14" fmla="*/ 68 w 87"/>
                <a:gd name="T15" fmla="*/ 86 h 93"/>
                <a:gd name="T16" fmla="*/ 46 w 87"/>
                <a:gd name="T17" fmla="*/ 9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93">
                  <a:moveTo>
                    <a:pt x="46" y="92"/>
                  </a:moveTo>
                  <a:lnTo>
                    <a:pt x="46" y="92"/>
                  </a:lnTo>
                  <a:cubicBezTo>
                    <a:pt x="34" y="92"/>
                    <a:pt x="23" y="86"/>
                    <a:pt x="17" y="80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0" y="46"/>
                    <a:pt x="0" y="23"/>
                    <a:pt x="17" y="12"/>
                  </a:cubicBezTo>
                  <a:cubicBezTo>
                    <a:pt x="34" y="0"/>
                    <a:pt x="57" y="6"/>
                    <a:pt x="68" y="23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6" y="52"/>
                    <a:pt x="86" y="74"/>
                    <a:pt x="68" y="86"/>
                  </a:cubicBezTo>
                  <a:cubicBezTo>
                    <a:pt x="63" y="92"/>
                    <a:pt x="57" y="92"/>
                    <a:pt x="46" y="9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6" name="Freeform 271"/>
            <p:cNvSpPr>
              <a:spLocks noChangeArrowheads="1"/>
            </p:cNvSpPr>
            <p:nvPr/>
          </p:nvSpPr>
          <p:spPr bwMode="auto">
            <a:xfrm>
              <a:off x="8277943" y="8305654"/>
              <a:ext cx="577173" cy="582417"/>
            </a:xfrm>
            <a:custGeom>
              <a:avLst/>
              <a:gdLst>
                <a:gd name="T0" fmla="*/ 23 w 909"/>
                <a:gd name="T1" fmla="*/ 292 h 916"/>
                <a:gd name="T2" fmla="*/ 23 w 909"/>
                <a:gd name="T3" fmla="*/ 292 h 916"/>
                <a:gd name="T4" fmla="*/ 0 w 909"/>
                <a:gd name="T5" fmla="*/ 332 h 916"/>
                <a:gd name="T6" fmla="*/ 0 w 909"/>
                <a:gd name="T7" fmla="*/ 863 h 916"/>
                <a:gd name="T8" fmla="*/ 51 w 909"/>
                <a:gd name="T9" fmla="*/ 915 h 916"/>
                <a:gd name="T10" fmla="*/ 862 w 909"/>
                <a:gd name="T11" fmla="*/ 915 h 916"/>
                <a:gd name="T12" fmla="*/ 908 w 909"/>
                <a:gd name="T13" fmla="*/ 863 h 916"/>
                <a:gd name="T14" fmla="*/ 908 w 909"/>
                <a:gd name="T15" fmla="*/ 332 h 916"/>
                <a:gd name="T16" fmla="*/ 885 w 909"/>
                <a:gd name="T17" fmla="*/ 292 h 916"/>
                <a:gd name="T18" fmla="*/ 480 w 909"/>
                <a:gd name="T19" fmla="*/ 12 h 916"/>
                <a:gd name="T20" fmla="*/ 434 w 909"/>
                <a:gd name="T21" fmla="*/ 12 h 916"/>
                <a:gd name="T22" fmla="*/ 23 w 909"/>
                <a:gd name="T23" fmla="*/ 292 h 916"/>
                <a:gd name="T24" fmla="*/ 74 w 909"/>
                <a:gd name="T25" fmla="*/ 429 h 916"/>
                <a:gd name="T26" fmla="*/ 74 w 909"/>
                <a:gd name="T27" fmla="*/ 429 h 916"/>
                <a:gd name="T28" fmla="*/ 314 w 909"/>
                <a:gd name="T29" fmla="*/ 595 h 916"/>
                <a:gd name="T30" fmla="*/ 74 w 909"/>
                <a:gd name="T31" fmla="*/ 755 h 916"/>
                <a:gd name="T32" fmla="*/ 74 w 909"/>
                <a:gd name="T33" fmla="*/ 429 h 916"/>
                <a:gd name="T34" fmla="*/ 377 w 909"/>
                <a:gd name="T35" fmla="*/ 549 h 916"/>
                <a:gd name="T36" fmla="*/ 377 w 909"/>
                <a:gd name="T37" fmla="*/ 549 h 916"/>
                <a:gd name="T38" fmla="*/ 74 w 909"/>
                <a:gd name="T39" fmla="*/ 343 h 916"/>
                <a:gd name="T40" fmla="*/ 457 w 909"/>
                <a:gd name="T41" fmla="*/ 81 h 916"/>
                <a:gd name="T42" fmla="*/ 840 w 909"/>
                <a:gd name="T43" fmla="*/ 338 h 916"/>
                <a:gd name="T44" fmla="*/ 537 w 909"/>
                <a:gd name="T45" fmla="*/ 549 h 916"/>
                <a:gd name="T46" fmla="*/ 480 w 909"/>
                <a:gd name="T47" fmla="*/ 509 h 916"/>
                <a:gd name="T48" fmla="*/ 434 w 909"/>
                <a:gd name="T49" fmla="*/ 509 h 916"/>
                <a:gd name="T50" fmla="*/ 377 w 909"/>
                <a:gd name="T51" fmla="*/ 549 h 916"/>
                <a:gd name="T52" fmla="*/ 600 w 909"/>
                <a:gd name="T53" fmla="*/ 595 h 916"/>
                <a:gd name="T54" fmla="*/ 600 w 909"/>
                <a:gd name="T55" fmla="*/ 595 h 916"/>
                <a:gd name="T56" fmla="*/ 840 w 909"/>
                <a:gd name="T57" fmla="*/ 423 h 916"/>
                <a:gd name="T58" fmla="*/ 840 w 909"/>
                <a:gd name="T59" fmla="*/ 760 h 916"/>
                <a:gd name="T60" fmla="*/ 600 w 909"/>
                <a:gd name="T61" fmla="*/ 595 h 916"/>
                <a:gd name="T62" fmla="*/ 840 w 909"/>
                <a:gd name="T63" fmla="*/ 840 h 916"/>
                <a:gd name="T64" fmla="*/ 840 w 909"/>
                <a:gd name="T65" fmla="*/ 840 h 916"/>
                <a:gd name="T66" fmla="*/ 457 w 909"/>
                <a:gd name="T67" fmla="*/ 583 h 916"/>
                <a:gd name="T68" fmla="*/ 74 w 909"/>
                <a:gd name="T69" fmla="*/ 840 h 916"/>
                <a:gd name="T70" fmla="*/ 840 w 909"/>
                <a:gd name="T71" fmla="*/ 840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9" h="916">
                  <a:moveTo>
                    <a:pt x="23" y="292"/>
                  </a:moveTo>
                  <a:lnTo>
                    <a:pt x="23" y="292"/>
                  </a:lnTo>
                  <a:cubicBezTo>
                    <a:pt x="11" y="303"/>
                    <a:pt x="0" y="315"/>
                    <a:pt x="0" y="332"/>
                  </a:cubicBezTo>
                  <a:cubicBezTo>
                    <a:pt x="0" y="509"/>
                    <a:pt x="0" y="686"/>
                    <a:pt x="0" y="863"/>
                  </a:cubicBezTo>
                  <a:cubicBezTo>
                    <a:pt x="0" y="892"/>
                    <a:pt x="23" y="915"/>
                    <a:pt x="51" y="915"/>
                  </a:cubicBezTo>
                  <a:cubicBezTo>
                    <a:pt x="862" y="915"/>
                    <a:pt x="862" y="915"/>
                    <a:pt x="862" y="915"/>
                  </a:cubicBezTo>
                  <a:cubicBezTo>
                    <a:pt x="891" y="915"/>
                    <a:pt x="908" y="892"/>
                    <a:pt x="908" y="863"/>
                  </a:cubicBezTo>
                  <a:cubicBezTo>
                    <a:pt x="908" y="686"/>
                    <a:pt x="908" y="509"/>
                    <a:pt x="908" y="332"/>
                  </a:cubicBezTo>
                  <a:cubicBezTo>
                    <a:pt x="908" y="315"/>
                    <a:pt x="902" y="298"/>
                    <a:pt x="885" y="292"/>
                  </a:cubicBezTo>
                  <a:cubicBezTo>
                    <a:pt x="480" y="12"/>
                    <a:pt x="480" y="12"/>
                    <a:pt x="480" y="12"/>
                  </a:cubicBezTo>
                  <a:cubicBezTo>
                    <a:pt x="463" y="0"/>
                    <a:pt x="445" y="0"/>
                    <a:pt x="434" y="12"/>
                  </a:cubicBezTo>
                  <a:lnTo>
                    <a:pt x="23" y="292"/>
                  </a:lnTo>
                  <a:close/>
                  <a:moveTo>
                    <a:pt x="74" y="429"/>
                  </a:moveTo>
                  <a:lnTo>
                    <a:pt x="74" y="429"/>
                  </a:lnTo>
                  <a:cubicBezTo>
                    <a:pt x="314" y="595"/>
                    <a:pt x="314" y="595"/>
                    <a:pt x="314" y="595"/>
                  </a:cubicBezTo>
                  <a:cubicBezTo>
                    <a:pt x="74" y="755"/>
                    <a:pt x="74" y="755"/>
                    <a:pt x="74" y="755"/>
                  </a:cubicBezTo>
                  <a:lnTo>
                    <a:pt x="74" y="429"/>
                  </a:lnTo>
                  <a:close/>
                  <a:moveTo>
                    <a:pt x="377" y="549"/>
                  </a:moveTo>
                  <a:lnTo>
                    <a:pt x="377" y="549"/>
                  </a:lnTo>
                  <a:cubicBezTo>
                    <a:pt x="74" y="343"/>
                    <a:pt x="74" y="343"/>
                    <a:pt x="74" y="343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840" y="338"/>
                    <a:pt x="840" y="338"/>
                    <a:pt x="840" y="338"/>
                  </a:cubicBezTo>
                  <a:cubicBezTo>
                    <a:pt x="537" y="549"/>
                    <a:pt x="537" y="549"/>
                    <a:pt x="537" y="549"/>
                  </a:cubicBezTo>
                  <a:cubicBezTo>
                    <a:pt x="480" y="509"/>
                    <a:pt x="480" y="509"/>
                    <a:pt x="480" y="509"/>
                  </a:cubicBezTo>
                  <a:cubicBezTo>
                    <a:pt x="463" y="503"/>
                    <a:pt x="445" y="503"/>
                    <a:pt x="434" y="509"/>
                  </a:cubicBezTo>
                  <a:lnTo>
                    <a:pt x="377" y="549"/>
                  </a:lnTo>
                  <a:close/>
                  <a:moveTo>
                    <a:pt x="600" y="595"/>
                  </a:moveTo>
                  <a:lnTo>
                    <a:pt x="600" y="595"/>
                  </a:lnTo>
                  <a:cubicBezTo>
                    <a:pt x="840" y="423"/>
                    <a:pt x="840" y="423"/>
                    <a:pt x="840" y="423"/>
                  </a:cubicBezTo>
                  <a:cubicBezTo>
                    <a:pt x="840" y="760"/>
                    <a:pt x="840" y="760"/>
                    <a:pt x="840" y="760"/>
                  </a:cubicBezTo>
                  <a:lnTo>
                    <a:pt x="600" y="595"/>
                  </a:lnTo>
                  <a:close/>
                  <a:moveTo>
                    <a:pt x="840" y="840"/>
                  </a:moveTo>
                  <a:lnTo>
                    <a:pt x="840" y="840"/>
                  </a:lnTo>
                  <a:cubicBezTo>
                    <a:pt x="457" y="583"/>
                    <a:pt x="457" y="583"/>
                    <a:pt x="457" y="583"/>
                  </a:cubicBezTo>
                  <a:cubicBezTo>
                    <a:pt x="74" y="840"/>
                    <a:pt x="74" y="840"/>
                    <a:pt x="74" y="840"/>
                  </a:cubicBezTo>
                  <a:lnTo>
                    <a:pt x="840" y="8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7" name="Freeform 272"/>
            <p:cNvSpPr>
              <a:spLocks noChangeArrowheads="1"/>
            </p:cNvSpPr>
            <p:nvPr/>
          </p:nvSpPr>
          <p:spPr bwMode="auto">
            <a:xfrm>
              <a:off x="15653274" y="8445741"/>
              <a:ext cx="602512" cy="379837"/>
            </a:xfrm>
            <a:custGeom>
              <a:avLst/>
              <a:gdLst>
                <a:gd name="T0" fmla="*/ 46 w 949"/>
                <a:gd name="T1" fmla="*/ 599 h 600"/>
                <a:gd name="T2" fmla="*/ 46 w 949"/>
                <a:gd name="T3" fmla="*/ 599 h 600"/>
                <a:gd name="T4" fmla="*/ 0 w 949"/>
                <a:gd name="T5" fmla="*/ 548 h 600"/>
                <a:gd name="T6" fmla="*/ 0 w 949"/>
                <a:gd name="T7" fmla="*/ 51 h 600"/>
                <a:gd name="T8" fmla="*/ 46 w 949"/>
                <a:gd name="T9" fmla="*/ 0 h 600"/>
                <a:gd name="T10" fmla="*/ 897 w 949"/>
                <a:gd name="T11" fmla="*/ 0 h 600"/>
                <a:gd name="T12" fmla="*/ 948 w 949"/>
                <a:gd name="T13" fmla="*/ 51 h 600"/>
                <a:gd name="T14" fmla="*/ 948 w 949"/>
                <a:gd name="T15" fmla="*/ 548 h 600"/>
                <a:gd name="T16" fmla="*/ 897 w 949"/>
                <a:gd name="T17" fmla="*/ 599 h 600"/>
                <a:gd name="T18" fmla="*/ 46 w 949"/>
                <a:gd name="T19" fmla="*/ 599 h 600"/>
                <a:gd name="T20" fmla="*/ 326 w 949"/>
                <a:gd name="T21" fmla="*/ 108 h 600"/>
                <a:gd name="T22" fmla="*/ 326 w 949"/>
                <a:gd name="T23" fmla="*/ 108 h 600"/>
                <a:gd name="T24" fmla="*/ 703 w 949"/>
                <a:gd name="T25" fmla="*/ 302 h 600"/>
                <a:gd name="T26" fmla="*/ 326 w 949"/>
                <a:gd name="T27" fmla="*/ 491 h 600"/>
                <a:gd name="T28" fmla="*/ 326 w 949"/>
                <a:gd name="T29" fmla="*/ 10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9" h="600">
                  <a:moveTo>
                    <a:pt x="46" y="599"/>
                  </a:moveTo>
                  <a:lnTo>
                    <a:pt x="46" y="599"/>
                  </a:lnTo>
                  <a:cubicBezTo>
                    <a:pt x="17" y="599"/>
                    <a:pt x="0" y="577"/>
                    <a:pt x="0" y="548"/>
                  </a:cubicBezTo>
                  <a:cubicBezTo>
                    <a:pt x="0" y="382"/>
                    <a:pt x="0" y="217"/>
                    <a:pt x="0" y="51"/>
                  </a:cubicBezTo>
                  <a:cubicBezTo>
                    <a:pt x="0" y="22"/>
                    <a:pt x="17" y="0"/>
                    <a:pt x="46" y="0"/>
                  </a:cubicBezTo>
                  <a:cubicBezTo>
                    <a:pt x="897" y="0"/>
                    <a:pt x="897" y="0"/>
                    <a:pt x="897" y="0"/>
                  </a:cubicBezTo>
                  <a:cubicBezTo>
                    <a:pt x="926" y="0"/>
                    <a:pt x="948" y="22"/>
                    <a:pt x="948" y="51"/>
                  </a:cubicBezTo>
                  <a:cubicBezTo>
                    <a:pt x="948" y="217"/>
                    <a:pt x="948" y="382"/>
                    <a:pt x="948" y="548"/>
                  </a:cubicBezTo>
                  <a:cubicBezTo>
                    <a:pt x="948" y="577"/>
                    <a:pt x="926" y="599"/>
                    <a:pt x="897" y="599"/>
                  </a:cubicBezTo>
                  <a:cubicBezTo>
                    <a:pt x="474" y="599"/>
                    <a:pt x="474" y="599"/>
                    <a:pt x="46" y="599"/>
                  </a:cubicBezTo>
                  <a:close/>
                  <a:moveTo>
                    <a:pt x="326" y="108"/>
                  </a:moveTo>
                  <a:lnTo>
                    <a:pt x="326" y="108"/>
                  </a:lnTo>
                  <a:cubicBezTo>
                    <a:pt x="703" y="302"/>
                    <a:pt x="703" y="302"/>
                    <a:pt x="703" y="302"/>
                  </a:cubicBezTo>
                  <a:cubicBezTo>
                    <a:pt x="326" y="491"/>
                    <a:pt x="326" y="491"/>
                    <a:pt x="326" y="491"/>
                  </a:cubicBezTo>
                  <a:lnTo>
                    <a:pt x="326" y="10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8" name="Freeform 273"/>
            <p:cNvSpPr>
              <a:spLocks noChangeArrowheads="1"/>
            </p:cNvSpPr>
            <p:nvPr/>
          </p:nvSpPr>
          <p:spPr bwMode="auto">
            <a:xfrm>
              <a:off x="14464523" y="5857131"/>
              <a:ext cx="602512" cy="410786"/>
            </a:xfrm>
            <a:custGeom>
              <a:avLst/>
              <a:gdLst>
                <a:gd name="T0" fmla="*/ 925 w 949"/>
                <a:gd name="T1" fmla="*/ 40 h 647"/>
                <a:gd name="T2" fmla="*/ 868 w 949"/>
                <a:gd name="T3" fmla="*/ 17 h 647"/>
                <a:gd name="T4" fmla="*/ 742 w 949"/>
                <a:gd name="T5" fmla="*/ 0 h 647"/>
                <a:gd name="T6" fmla="*/ 725 w 949"/>
                <a:gd name="T7" fmla="*/ 40 h 647"/>
                <a:gd name="T8" fmla="*/ 148 w 949"/>
                <a:gd name="T9" fmla="*/ 17 h 647"/>
                <a:gd name="T10" fmla="*/ 97 w 949"/>
                <a:gd name="T11" fmla="*/ 0 h 647"/>
                <a:gd name="T12" fmla="*/ 85 w 949"/>
                <a:gd name="T13" fmla="*/ 40 h 647"/>
                <a:gd name="T14" fmla="*/ 0 w 949"/>
                <a:gd name="T15" fmla="*/ 69 h 647"/>
                <a:gd name="T16" fmla="*/ 28 w 949"/>
                <a:gd name="T17" fmla="*/ 646 h 647"/>
                <a:gd name="T18" fmla="*/ 948 w 949"/>
                <a:gd name="T19" fmla="*/ 617 h 647"/>
                <a:gd name="T20" fmla="*/ 925 w 949"/>
                <a:gd name="T21" fmla="*/ 40 h 647"/>
                <a:gd name="T22" fmla="*/ 114 w 949"/>
                <a:gd name="T23" fmla="*/ 80 h 647"/>
                <a:gd name="T24" fmla="*/ 114 w 949"/>
                <a:gd name="T25" fmla="*/ 160 h 647"/>
                <a:gd name="T26" fmla="*/ 114 w 949"/>
                <a:gd name="T27" fmla="*/ 80 h 647"/>
                <a:gd name="T28" fmla="*/ 851 w 949"/>
                <a:gd name="T29" fmla="*/ 97 h 647"/>
                <a:gd name="T30" fmla="*/ 725 w 949"/>
                <a:gd name="T31" fmla="*/ 114 h 647"/>
                <a:gd name="T32" fmla="*/ 742 w 949"/>
                <a:gd name="T33" fmla="*/ 143 h 647"/>
                <a:gd name="T34" fmla="*/ 868 w 949"/>
                <a:gd name="T35" fmla="*/ 131 h 647"/>
                <a:gd name="T36" fmla="*/ 851 w 949"/>
                <a:gd name="T37" fmla="*/ 97 h 647"/>
                <a:gd name="T38" fmla="*/ 474 w 949"/>
                <a:gd name="T39" fmla="*/ 74 h 647"/>
                <a:gd name="T40" fmla="*/ 474 w 949"/>
                <a:gd name="T41" fmla="*/ 611 h 647"/>
                <a:gd name="T42" fmla="*/ 474 w 949"/>
                <a:gd name="T43" fmla="*/ 74 h 647"/>
                <a:gd name="T44" fmla="*/ 474 w 949"/>
                <a:gd name="T45" fmla="*/ 131 h 647"/>
                <a:gd name="T46" fmla="*/ 474 w 949"/>
                <a:gd name="T47" fmla="*/ 560 h 647"/>
                <a:gd name="T48" fmla="*/ 474 w 949"/>
                <a:gd name="T49" fmla="*/ 131 h 647"/>
                <a:gd name="T50" fmla="*/ 474 w 949"/>
                <a:gd name="T51" fmla="*/ 188 h 647"/>
                <a:gd name="T52" fmla="*/ 474 w 949"/>
                <a:gd name="T53" fmla="*/ 497 h 647"/>
                <a:gd name="T54" fmla="*/ 474 w 949"/>
                <a:gd name="T55" fmla="*/ 188 h 647"/>
                <a:gd name="T56" fmla="*/ 474 w 949"/>
                <a:gd name="T57" fmla="*/ 229 h 647"/>
                <a:gd name="T58" fmla="*/ 497 w 949"/>
                <a:gd name="T59" fmla="*/ 251 h 647"/>
                <a:gd name="T60" fmla="*/ 394 w 949"/>
                <a:gd name="T61" fmla="*/ 423 h 647"/>
                <a:gd name="T62" fmla="*/ 474 w 949"/>
                <a:gd name="T63" fmla="*/ 229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49" h="647">
                  <a:moveTo>
                    <a:pt x="925" y="40"/>
                  </a:moveTo>
                  <a:lnTo>
                    <a:pt x="925" y="40"/>
                  </a:lnTo>
                  <a:cubicBezTo>
                    <a:pt x="868" y="40"/>
                    <a:pt x="868" y="40"/>
                    <a:pt x="868" y="40"/>
                  </a:cubicBezTo>
                  <a:cubicBezTo>
                    <a:pt x="868" y="17"/>
                    <a:pt x="868" y="17"/>
                    <a:pt x="868" y="17"/>
                  </a:cubicBezTo>
                  <a:cubicBezTo>
                    <a:pt x="868" y="6"/>
                    <a:pt x="862" y="0"/>
                    <a:pt x="851" y="0"/>
                  </a:cubicBezTo>
                  <a:cubicBezTo>
                    <a:pt x="742" y="0"/>
                    <a:pt x="742" y="0"/>
                    <a:pt x="742" y="0"/>
                  </a:cubicBezTo>
                  <a:cubicBezTo>
                    <a:pt x="731" y="0"/>
                    <a:pt x="725" y="6"/>
                    <a:pt x="725" y="17"/>
                  </a:cubicBezTo>
                  <a:cubicBezTo>
                    <a:pt x="725" y="40"/>
                    <a:pt x="725" y="40"/>
                    <a:pt x="725" y="40"/>
                  </a:cubicBezTo>
                  <a:cubicBezTo>
                    <a:pt x="148" y="40"/>
                    <a:pt x="148" y="40"/>
                    <a:pt x="148" y="40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48" y="6"/>
                    <a:pt x="148" y="0"/>
                    <a:pt x="13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1" y="0"/>
                    <a:pt x="85" y="6"/>
                    <a:pt x="85" y="17"/>
                  </a:cubicBezTo>
                  <a:cubicBezTo>
                    <a:pt x="85" y="40"/>
                    <a:pt x="85" y="40"/>
                    <a:pt x="85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11" y="40"/>
                    <a:pt x="0" y="51"/>
                    <a:pt x="0" y="69"/>
                  </a:cubicBezTo>
                  <a:cubicBezTo>
                    <a:pt x="0" y="617"/>
                    <a:pt x="0" y="617"/>
                    <a:pt x="0" y="617"/>
                  </a:cubicBezTo>
                  <a:cubicBezTo>
                    <a:pt x="0" y="634"/>
                    <a:pt x="11" y="646"/>
                    <a:pt x="28" y="646"/>
                  </a:cubicBezTo>
                  <a:cubicBezTo>
                    <a:pt x="925" y="646"/>
                    <a:pt x="925" y="646"/>
                    <a:pt x="925" y="646"/>
                  </a:cubicBezTo>
                  <a:cubicBezTo>
                    <a:pt x="942" y="646"/>
                    <a:pt x="948" y="634"/>
                    <a:pt x="948" y="617"/>
                  </a:cubicBezTo>
                  <a:cubicBezTo>
                    <a:pt x="948" y="69"/>
                    <a:pt x="948" y="69"/>
                    <a:pt x="948" y="69"/>
                  </a:cubicBezTo>
                  <a:cubicBezTo>
                    <a:pt x="948" y="51"/>
                    <a:pt x="942" y="40"/>
                    <a:pt x="925" y="40"/>
                  </a:cubicBezTo>
                  <a:close/>
                  <a:moveTo>
                    <a:pt x="114" y="80"/>
                  </a:moveTo>
                  <a:lnTo>
                    <a:pt x="114" y="80"/>
                  </a:lnTo>
                  <a:cubicBezTo>
                    <a:pt x="97" y="80"/>
                    <a:pt x="74" y="97"/>
                    <a:pt x="74" y="120"/>
                  </a:cubicBezTo>
                  <a:cubicBezTo>
                    <a:pt x="74" y="143"/>
                    <a:pt x="97" y="160"/>
                    <a:pt x="114" y="160"/>
                  </a:cubicBezTo>
                  <a:cubicBezTo>
                    <a:pt x="143" y="160"/>
                    <a:pt x="160" y="143"/>
                    <a:pt x="160" y="120"/>
                  </a:cubicBezTo>
                  <a:cubicBezTo>
                    <a:pt x="160" y="97"/>
                    <a:pt x="143" y="80"/>
                    <a:pt x="114" y="80"/>
                  </a:cubicBezTo>
                  <a:close/>
                  <a:moveTo>
                    <a:pt x="851" y="97"/>
                  </a:moveTo>
                  <a:lnTo>
                    <a:pt x="851" y="97"/>
                  </a:lnTo>
                  <a:cubicBezTo>
                    <a:pt x="742" y="97"/>
                    <a:pt x="742" y="97"/>
                    <a:pt x="742" y="97"/>
                  </a:cubicBezTo>
                  <a:cubicBezTo>
                    <a:pt x="731" y="97"/>
                    <a:pt x="725" y="103"/>
                    <a:pt x="725" y="114"/>
                  </a:cubicBezTo>
                  <a:cubicBezTo>
                    <a:pt x="725" y="131"/>
                    <a:pt x="725" y="131"/>
                    <a:pt x="725" y="131"/>
                  </a:cubicBezTo>
                  <a:cubicBezTo>
                    <a:pt x="725" y="137"/>
                    <a:pt x="731" y="143"/>
                    <a:pt x="742" y="143"/>
                  </a:cubicBezTo>
                  <a:cubicBezTo>
                    <a:pt x="851" y="143"/>
                    <a:pt x="851" y="143"/>
                    <a:pt x="851" y="143"/>
                  </a:cubicBezTo>
                  <a:cubicBezTo>
                    <a:pt x="862" y="143"/>
                    <a:pt x="868" y="137"/>
                    <a:pt x="868" y="131"/>
                  </a:cubicBezTo>
                  <a:cubicBezTo>
                    <a:pt x="868" y="114"/>
                    <a:pt x="868" y="114"/>
                    <a:pt x="868" y="114"/>
                  </a:cubicBezTo>
                  <a:cubicBezTo>
                    <a:pt x="868" y="103"/>
                    <a:pt x="862" y="97"/>
                    <a:pt x="851" y="97"/>
                  </a:cubicBezTo>
                  <a:close/>
                  <a:moveTo>
                    <a:pt x="474" y="74"/>
                  </a:moveTo>
                  <a:lnTo>
                    <a:pt x="474" y="74"/>
                  </a:lnTo>
                  <a:cubicBezTo>
                    <a:pt x="623" y="74"/>
                    <a:pt x="742" y="194"/>
                    <a:pt x="742" y="343"/>
                  </a:cubicBezTo>
                  <a:cubicBezTo>
                    <a:pt x="742" y="491"/>
                    <a:pt x="623" y="611"/>
                    <a:pt x="474" y="611"/>
                  </a:cubicBezTo>
                  <a:cubicBezTo>
                    <a:pt x="331" y="611"/>
                    <a:pt x="206" y="491"/>
                    <a:pt x="206" y="343"/>
                  </a:cubicBezTo>
                  <a:cubicBezTo>
                    <a:pt x="206" y="194"/>
                    <a:pt x="331" y="74"/>
                    <a:pt x="474" y="74"/>
                  </a:cubicBezTo>
                  <a:close/>
                  <a:moveTo>
                    <a:pt x="474" y="131"/>
                  </a:moveTo>
                  <a:lnTo>
                    <a:pt x="474" y="131"/>
                  </a:lnTo>
                  <a:cubicBezTo>
                    <a:pt x="594" y="131"/>
                    <a:pt x="691" y="223"/>
                    <a:pt x="691" y="343"/>
                  </a:cubicBezTo>
                  <a:cubicBezTo>
                    <a:pt x="691" y="463"/>
                    <a:pt x="594" y="560"/>
                    <a:pt x="474" y="560"/>
                  </a:cubicBezTo>
                  <a:cubicBezTo>
                    <a:pt x="360" y="560"/>
                    <a:pt x="263" y="463"/>
                    <a:pt x="263" y="343"/>
                  </a:cubicBezTo>
                  <a:cubicBezTo>
                    <a:pt x="263" y="223"/>
                    <a:pt x="360" y="131"/>
                    <a:pt x="474" y="131"/>
                  </a:cubicBezTo>
                  <a:close/>
                  <a:moveTo>
                    <a:pt x="474" y="188"/>
                  </a:moveTo>
                  <a:lnTo>
                    <a:pt x="474" y="188"/>
                  </a:lnTo>
                  <a:cubicBezTo>
                    <a:pt x="560" y="188"/>
                    <a:pt x="628" y="257"/>
                    <a:pt x="628" y="343"/>
                  </a:cubicBezTo>
                  <a:cubicBezTo>
                    <a:pt x="628" y="428"/>
                    <a:pt x="560" y="497"/>
                    <a:pt x="474" y="497"/>
                  </a:cubicBezTo>
                  <a:cubicBezTo>
                    <a:pt x="394" y="497"/>
                    <a:pt x="325" y="428"/>
                    <a:pt x="325" y="343"/>
                  </a:cubicBezTo>
                  <a:cubicBezTo>
                    <a:pt x="325" y="257"/>
                    <a:pt x="394" y="188"/>
                    <a:pt x="474" y="188"/>
                  </a:cubicBezTo>
                  <a:close/>
                  <a:moveTo>
                    <a:pt x="474" y="229"/>
                  </a:moveTo>
                  <a:lnTo>
                    <a:pt x="474" y="229"/>
                  </a:lnTo>
                  <a:cubicBezTo>
                    <a:pt x="514" y="229"/>
                    <a:pt x="542" y="246"/>
                    <a:pt x="565" y="268"/>
                  </a:cubicBezTo>
                  <a:cubicBezTo>
                    <a:pt x="548" y="257"/>
                    <a:pt x="520" y="251"/>
                    <a:pt x="497" y="251"/>
                  </a:cubicBezTo>
                  <a:cubicBezTo>
                    <a:pt x="434" y="251"/>
                    <a:pt x="377" y="303"/>
                    <a:pt x="377" y="366"/>
                  </a:cubicBezTo>
                  <a:cubicBezTo>
                    <a:pt x="377" y="388"/>
                    <a:pt x="382" y="405"/>
                    <a:pt x="394" y="423"/>
                  </a:cubicBezTo>
                  <a:cubicBezTo>
                    <a:pt x="371" y="405"/>
                    <a:pt x="360" y="377"/>
                    <a:pt x="360" y="343"/>
                  </a:cubicBezTo>
                  <a:cubicBezTo>
                    <a:pt x="360" y="280"/>
                    <a:pt x="411" y="229"/>
                    <a:pt x="474" y="22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9" name="Freeform 274"/>
            <p:cNvSpPr>
              <a:spLocks noChangeArrowheads="1"/>
            </p:cNvSpPr>
            <p:nvPr/>
          </p:nvSpPr>
          <p:spPr bwMode="auto">
            <a:xfrm>
              <a:off x="12090100" y="4684544"/>
              <a:ext cx="295625" cy="554281"/>
            </a:xfrm>
            <a:custGeom>
              <a:avLst/>
              <a:gdLst>
                <a:gd name="T0" fmla="*/ 467 w 468"/>
                <a:gd name="T1" fmla="*/ 577 h 875"/>
                <a:gd name="T2" fmla="*/ 467 w 468"/>
                <a:gd name="T3" fmla="*/ 577 h 875"/>
                <a:gd name="T4" fmla="*/ 456 w 468"/>
                <a:gd name="T5" fmla="*/ 645 h 875"/>
                <a:gd name="T6" fmla="*/ 416 w 468"/>
                <a:gd name="T7" fmla="*/ 708 h 875"/>
                <a:gd name="T8" fmla="*/ 353 w 468"/>
                <a:gd name="T9" fmla="*/ 760 h 875"/>
                <a:gd name="T10" fmla="*/ 273 w 468"/>
                <a:gd name="T11" fmla="*/ 788 h 875"/>
                <a:gd name="T12" fmla="*/ 273 w 468"/>
                <a:gd name="T13" fmla="*/ 874 h 875"/>
                <a:gd name="T14" fmla="*/ 211 w 468"/>
                <a:gd name="T15" fmla="*/ 874 h 875"/>
                <a:gd name="T16" fmla="*/ 211 w 468"/>
                <a:gd name="T17" fmla="*/ 800 h 875"/>
                <a:gd name="T18" fmla="*/ 206 w 468"/>
                <a:gd name="T19" fmla="*/ 800 h 875"/>
                <a:gd name="T20" fmla="*/ 200 w 468"/>
                <a:gd name="T21" fmla="*/ 800 h 875"/>
                <a:gd name="T22" fmla="*/ 143 w 468"/>
                <a:gd name="T23" fmla="*/ 794 h 875"/>
                <a:gd name="T24" fmla="*/ 91 w 468"/>
                <a:gd name="T25" fmla="*/ 783 h 875"/>
                <a:gd name="T26" fmla="*/ 46 w 468"/>
                <a:gd name="T27" fmla="*/ 765 h 875"/>
                <a:gd name="T28" fmla="*/ 0 w 468"/>
                <a:gd name="T29" fmla="*/ 748 h 875"/>
                <a:gd name="T30" fmla="*/ 34 w 468"/>
                <a:gd name="T31" fmla="*/ 640 h 875"/>
                <a:gd name="T32" fmla="*/ 68 w 468"/>
                <a:gd name="T33" fmla="*/ 663 h 875"/>
                <a:gd name="T34" fmla="*/ 114 w 468"/>
                <a:gd name="T35" fmla="*/ 680 h 875"/>
                <a:gd name="T36" fmla="*/ 166 w 468"/>
                <a:gd name="T37" fmla="*/ 697 h 875"/>
                <a:gd name="T38" fmla="*/ 211 w 468"/>
                <a:gd name="T39" fmla="*/ 708 h 875"/>
                <a:gd name="T40" fmla="*/ 211 w 468"/>
                <a:gd name="T41" fmla="*/ 486 h 875"/>
                <a:gd name="T42" fmla="*/ 148 w 468"/>
                <a:gd name="T43" fmla="*/ 457 h 875"/>
                <a:gd name="T44" fmla="*/ 85 w 468"/>
                <a:gd name="T45" fmla="*/ 417 h 875"/>
                <a:gd name="T46" fmla="*/ 40 w 468"/>
                <a:gd name="T47" fmla="*/ 354 h 875"/>
                <a:gd name="T48" fmla="*/ 23 w 468"/>
                <a:gd name="T49" fmla="*/ 263 h 875"/>
                <a:gd name="T50" fmla="*/ 34 w 468"/>
                <a:gd name="T51" fmla="*/ 206 h 875"/>
                <a:gd name="T52" fmla="*/ 74 w 468"/>
                <a:gd name="T53" fmla="*/ 148 h 875"/>
                <a:gd name="T54" fmla="*/ 131 w 468"/>
                <a:gd name="T55" fmla="*/ 103 h 875"/>
                <a:gd name="T56" fmla="*/ 211 w 468"/>
                <a:gd name="T57" fmla="*/ 74 h 875"/>
                <a:gd name="T58" fmla="*/ 211 w 468"/>
                <a:gd name="T59" fmla="*/ 0 h 875"/>
                <a:gd name="T60" fmla="*/ 273 w 468"/>
                <a:gd name="T61" fmla="*/ 0 h 875"/>
                <a:gd name="T62" fmla="*/ 273 w 468"/>
                <a:gd name="T63" fmla="*/ 69 h 875"/>
                <a:gd name="T64" fmla="*/ 273 w 468"/>
                <a:gd name="T65" fmla="*/ 69 h 875"/>
                <a:gd name="T66" fmla="*/ 359 w 468"/>
                <a:gd name="T67" fmla="*/ 74 h 875"/>
                <a:gd name="T68" fmla="*/ 433 w 468"/>
                <a:gd name="T69" fmla="*/ 86 h 875"/>
                <a:gd name="T70" fmla="*/ 416 w 468"/>
                <a:gd name="T71" fmla="*/ 194 h 875"/>
                <a:gd name="T72" fmla="*/ 342 w 468"/>
                <a:gd name="T73" fmla="*/ 171 h 875"/>
                <a:gd name="T74" fmla="*/ 273 w 468"/>
                <a:gd name="T75" fmla="*/ 160 h 875"/>
                <a:gd name="T76" fmla="*/ 273 w 468"/>
                <a:gd name="T77" fmla="*/ 354 h 875"/>
                <a:gd name="T78" fmla="*/ 342 w 468"/>
                <a:gd name="T79" fmla="*/ 383 h 875"/>
                <a:gd name="T80" fmla="*/ 404 w 468"/>
                <a:gd name="T81" fmla="*/ 423 h 875"/>
                <a:gd name="T82" fmla="*/ 450 w 468"/>
                <a:gd name="T83" fmla="*/ 486 h 875"/>
                <a:gd name="T84" fmla="*/ 467 w 468"/>
                <a:gd name="T85" fmla="*/ 577 h 875"/>
                <a:gd name="T86" fmla="*/ 143 w 468"/>
                <a:gd name="T87" fmla="*/ 240 h 875"/>
                <a:gd name="T88" fmla="*/ 143 w 468"/>
                <a:gd name="T89" fmla="*/ 240 h 875"/>
                <a:gd name="T90" fmla="*/ 166 w 468"/>
                <a:gd name="T91" fmla="*/ 291 h 875"/>
                <a:gd name="T92" fmla="*/ 211 w 468"/>
                <a:gd name="T93" fmla="*/ 326 h 875"/>
                <a:gd name="T94" fmla="*/ 211 w 468"/>
                <a:gd name="T95" fmla="*/ 160 h 875"/>
                <a:gd name="T96" fmla="*/ 171 w 468"/>
                <a:gd name="T97" fmla="*/ 171 h 875"/>
                <a:gd name="T98" fmla="*/ 148 w 468"/>
                <a:gd name="T99" fmla="*/ 200 h 875"/>
                <a:gd name="T100" fmla="*/ 143 w 468"/>
                <a:gd name="T101" fmla="*/ 240 h 875"/>
                <a:gd name="T102" fmla="*/ 342 w 468"/>
                <a:gd name="T103" fmla="*/ 600 h 875"/>
                <a:gd name="T104" fmla="*/ 342 w 468"/>
                <a:gd name="T105" fmla="*/ 600 h 875"/>
                <a:gd name="T106" fmla="*/ 324 w 468"/>
                <a:gd name="T107" fmla="*/ 548 h 875"/>
                <a:gd name="T108" fmla="*/ 273 w 468"/>
                <a:gd name="T109" fmla="*/ 508 h 875"/>
                <a:gd name="T110" fmla="*/ 273 w 468"/>
                <a:gd name="T111" fmla="*/ 703 h 875"/>
                <a:gd name="T112" fmla="*/ 290 w 468"/>
                <a:gd name="T113" fmla="*/ 697 h 875"/>
                <a:gd name="T114" fmla="*/ 307 w 468"/>
                <a:gd name="T115" fmla="*/ 691 h 875"/>
                <a:gd name="T116" fmla="*/ 336 w 468"/>
                <a:gd name="T117" fmla="*/ 663 h 875"/>
                <a:gd name="T118" fmla="*/ 342 w 468"/>
                <a:gd name="T119" fmla="*/ 600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8" h="875">
                  <a:moveTo>
                    <a:pt x="467" y="577"/>
                  </a:moveTo>
                  <a:lnTo>
                    <a:pt x="467" y="577"/>
                  </a:lnTo>
                  <a:cubicBezTo>
                    <a:pt x="467" y="600"/>
                    <a:pt x="462" y="623"/>
                    <a:pt x="456" y="645"/>
                  </a:cubicBezTo>
                  <a:cubicBezTo>
                    <a:pt x="444" y="668"/>
                    <a:pt x="433" y="691"/>
                    <a:pt x="416" y="708"/>
                  </a:cubicBezTo>
                  <a:cubicBezTo>
                    <a:pt x="399" y="726"/>
                    <a:pt x="376" y="743"/>
                    <a:pt x="353" y="760"/>
                  </a:cubicBezTo>
                  <a:cubicBezTo>
                    <a:pt x="330" y="771"/>
                    <a:pt x="302" y="783"/>
                    <a:pt x="273" y="788"/>
                  </a:cubicBezTo>
                  <a:cubicBezTo>
                    <a:pt x="273" y="874"/>
                    <a:pt x="273" y="874"/>
                    <a:pt x="273" y="874"/>
                  </a:cubicBezTo>
                  <a:cubicBezTo>
                    <a:pt x="211" y="874"/>
                    <a:pt x="211" y="874"/>
                    <a:pt x="211" y="874"/>
                  </a:cubicBezTo>
                  <a:cubicBezTo>
                    <a:pt x="211" y="800"/>
                    <a:pt x="211" y="800"/>
                    <a:pt x="211" y="800"/>
                  </a:cubicBezTo>
                  <a:cubicBezTo>
                    <a:pt x="211" y="800"/>
                    <a:pt x="211" y="800"/>
                    <a:pt x="206" y="800"/>
                  </a:cubicBezTo>
                  <a:cubicBezTo>
                    <a:pt x="206" y="800"/>
                    <a:pt x="206" y="800"/>
                    <a:pt x="200" y="800"/>
                  </a:cubicBezTo>
                  <a:cubicBezTo>
                    <a:pt x="183" y="800"/>
                    <a:pt x="160" y="794"/>
                    <a:pt x="143" y="794"/>
                  </a:cubicBezTo>
                  <a:cubicBezTo>
                    <a:pt x="125" y="794"/>
                    <a:pt x="108" y="788"/>
                    <a:pt x="91" y="783"/>
                  </a:cubicBezTo>
                  <a:cubicBezTo>
                    <a:pt x="74" y="777"/>
                    <a:pt x="57" y="777"/>
                    <a:pt x="46" y="765"/>
                  </a:cubicBezTo>
                  <a:cubicBezTo>
                    <a:pt x="28" y="760"/>
                    <a:pt x="11" y="754"/>
                    <a:pt x="0" y="748"/>
                  </a:cubicBezTo>
                  <a:cubicBezTo>
                    <a:pt x="34" y="640"/>
                    <a:pt x="34" y="640"/>
                    <a:pt x="34" y="640"/>
                  </a:cubicBezTo>
                  <a:cubicBezTo>
                    <a:pt x="40" y="645"/>
                    <a:pt x="51" y="651"/>
                    <a:pt x="68" y="663"/>
                  </a:cubicBezTo>
                  <a:cubicBezTo>
                    <a:pt x="80" y="668"/>
                    <a:pt x="97" y="674"/>
                    <a:pt x="114" y="680"/>
                  </a:cubicBezTo>
                  <a:cubicBezTo>
                    <a:pt x="131" y="691"/>
                    <a:pt x="148" y="691"/>
                    <a:pt x="166" y="697"/>
                  </a:cubicBezTo>
                  <a:cubicBezTo>
                    <a:pt x="183" y="703"/>
                    <a:pt x="200" y="708"/>
                    <a:pt x="211" y="708"/>
                  </a:cubicBezTo>
                  <a:cubicBezTo>
                    <a:pt x="211" y="486"/>
                    <a:pt x="211" y="486"/>
                    <a:pt x="211" y="486"/>
                  </a:cubicBezTo>
                  <a:cubicBezTo>
                    <a:pt x="188" y="480"/>
                    <a:pt x="171" y="468"/>
                    <a:pt x="148" y="457"/>
                  </a:cubicBezTo>
                  <a:cubicBezTo>
                    <a:pt x="125" y="445"/>
                    <a:pt x="103" y="434"/>
                    <a:pt x="85" y="417"/>
                  </a:cubicBezTo>
                  <a:cubicBezTo>
                    <a:pt x="68" y="400"/>
                    <a:pt x="51" y="377"/>
                    <a:pt x="40" y="354"/>
                  </a:cubicBezTo>
                  <a:cubicBezTo>
                    <a:pt x="28" y="331"/>
                    <a:pt x="23" y="303"/>
                    <a:pt x="23" y="263"/>
                  </a:cubicBezTo>
                  <a:cubicBezTo>
                    <a:pt x="23" y="246"/>
                    <a:pt x="28" y="228"/>
                    <a:pt x="34" y="206"/>
                  </a:cubicBezTo>
                  <a:cubicBezTo>
                    <a:pt x="46" y="188"/>
                    <a:pt x="57" y="166"/>
                    <a:pt x="74" y="148"/>
                  </a:cubicBezTo>
                  <a:cubicBezTo>
                    <a:pt x="91" y="131"/>
                    <a:pt x="108" y="114"/>
                    <a:pt x="131" y="103"/>
                  </a:cubicBezTo>
                  <a:cubicBezTo>
                    <a:pt x="154" y="91"/>
                    <a:pt x="183" y="80"/>
                    <a:pt x="211" y="74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73" y="0"/>
                    <a:pt x="273" y="0"/>
                    <a:pt x="273" y="0"/>
                  </a:cubicBezTo>
                  <a:cubicBezTo>
                    <a:pt x="273" y="69"/>
                    <a:pt x="273" y="69"/>
                    <a:pt x="273" y="69"/>
                  </a:cubicBezTo>
                  <a:lnTo>
                    <a:pt x="273" y="69"/>
                  </a:lnTo>
                  <a:cubicBezTo>
                    <a:pt x="302" y="69"/>
                    <a:pt x="330" y="69"/>
                    <a:pt x="359" y="74"/>
                  </a:cubicBezTo>
                  <a:cubicBezTo>
                    <a:pt x="382" y="74"/>
                    <a:pt x="410" y="80"/>
                    <a:pt x="433" y="86"/>
                  </a:cubicBezTo>
                  <a:cubicBezTo>
                    <a:pt x="416" y="194"/>
                    <a:pt x="416" y="194"/>
                    <a:pt x="416" y="194"/>
                  </a:cubicBezTo>
                  <a:cubicBezTo>
                    <a:pt x="393" y="183"/>
                    <a:pt x="370" y="177"/>
                    <a:pt x="342" y="171"/>
                  </a:cubicBezTo>
                  <a:cubicBezTo>
                    <a:pt x="319" y="166"/>
                    <a:pt x="296" y="160"/>
                    <a:pt x="273" y="160"/>
                  </a:cubicBezTo>
                  <a:cubicBezTo>
                    <a:pt x="273" y="354"/>
                    <a:pt x="273" y="354"/>
                    <a:pt x="273" y="354"/>
                  </a:cubicBezTo>
                  <a:cubicBezTo>
                    <a:pt x="296" y="360"/>
                    <a:pt x="319" y="371"/>
                    <a:pt x="342" y="383"/>
                  </a:cubicBezTo>
                  <a:cubicBezTo>
                    <a:pt x="365" y="394"/>
                    <a:pt x="382" y="406"/>
                    <a:pt x="404" y="423"/>
                  </a:cubicBezTo>
                  <a:cubicBezTo>
                    <a:pt x="422" y="440"/>
                    <a:pt x="439" y="463"/>
                    <a:pt x="450" y="486"/>
                  </a:cubicBezTo>
                  <a:cubicBezTo>
                    <a:pt x="462" y="508"/>
                    <a:pt x="467" y="543"/>
                    <a:pt x="467" y="577"/>
                  </a:cubicBezTo>
                  <a:close/>
                  <a:moveTo>
                    <a:pt x="143" y="240"/>
                  </a:moveTo>
                  <a:lnTo>
                    <a:pt x="143" y="240"/>
                  </a:lnTo>
                  <a:cubicBezTo>
                    <a:pt x="143" y="263"/>
                    <a:pt x="148" y="280"/>
                    <a:pt x="166" y="291"/>
                  </a:cubicBezTo>
                  <a:cubicBezTo>
                    <a:pt x="177" y="308"/>
                    <a:pt x="194" y="320"/>
                    <a:pt x="211" y="326"/>
                  </a:cubicBezTo>
                  <a:cubicBezTo>
                    <a:pt x="211" y="160"/>
                    <a:pt x="211" y="160"/>
                    <a:pt x="211" y="160"/>
                  </a:cubicBezTo>
                  <a:cubicBezTo>
                    <a:pt x="194" y="160"/>
                    <a:pt x="183" y="166"/>
                    <a:pt x="171" y="171"/>
                  </a:cubicBezTo>
                  <a:cubicBezTo>
                    <a:pt x="160" y="177"/>
                    <a:pt x="154" y="188"/>
                    <a:pt x="148" y="200"/>
                  </a:cubicBezTo>
                  <a:cubicBezTo>
                    <a:pt x="148" y="211"/>
                    <a:pt x="143" y="223"/>
                    <a:pt x="143" y="240"/>
                  </a:cubicBezTo>
                  <a:close/>
                  <a:moveTo>
                    <a:pt x="342" y="600"/>
                  </a:moveTo>
                  <a:lnTo>
                    <a:pt x="342" y="600"/>
                  </a:lnTo>
                  <a:cubicBezTo>
                    <a:pt x="342" y="577"/>
                    <a:pt x="336" y="560"/>
                    <a:pt x="324" y="548"/>
                  </a:cubicBezTo>
                  <a:cubicBezTo>
                    <a:pt x="313" y="531"/>
                    <a:pt x="290" y="520"/>
                    <a:pt x="273" y="508"/>
                  </a:cubicBezTo>
                  <a:cubicBezTo>
                    <a:pt x="273" y="703"/>
                    <a:pt x="273" y="703"/>
                    <a:pt x="273" y="703"/>
                  </a:cubicBezTo>
                  <a:cubicBezTo>
                    <a:pt x="279" y="703"/>
                    <a:pt x="284" y="703"/>
                    <a:pt x="290" y="697"/>
                  </a:cubicBezTo>
                  <a:cubicBezTo>
                    <a:pt x="296" y="697"/>
                    <a:pt x="302" y="697"/>
                    <a:pt x="307" y="691"/>
                  </a:cubicBezTo>
                  <a:cubicBezTo>
                    <a:pt x="319" y="685"/>
                    <a:pt x="330" y="680"/>
                    <a:pt x="336" y="663"/>
                  </a:cubicBezTo>
                  <a:cubicBezTo>
                    <a:pt x="342" y="645"/>
                    <a:pt x="342" y="623"/>
                    <a:pt x="342" y="6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615800" y="5632729"/>
              <a:ext cx="304072" cy="303870"/>
              <a:chOff x="8571240" y="5550087"/>
              <a:chExt cx="304072" cy="303870"/>
            </a:xfrm>
          </p:grpSpPr>
          <p:sp>
            <p:nvSpPr>
              <p:cNvPr id="171" name="Freeform 324"/>
              <p:cNvSpPr>
                <a:spLocks noChangeArrowheads="1"/>
              </p:cNvSpPr>
              <p:nvPr/>
            </p:nvSpPr>
            <p:spPr bwMode="auto">
              <a:xfrm>
                <a:off x="8571240" y="5550087"/>
                <a:ext cx="304072" cy="303870"/>
              </a:xfrm>
              <a:custGeom>
                <a:avLst/>
                <a:gdLst>
                  <a:gd name="T0" fmla="*/ 480 w 481"/>
                  <a:gd name="T1" fmla="*/ 240 h 481"/>
                  <a:gd name="T2" fmla="*/ 480 w 481"/>
                  <a:gd name="T3" fmla="*/ 240 h 481"/>
                  <a:gd name="T4" fmla="*/ 240 w 481"/>
                  <a:gd name="T5" fmla="*/ 0 h 481"/>
                  <a:gd name="T6" fmla="*/ 0 w 481"/>
                  <a:gd name="T7" fmla="*/ 240 h 481"/>
                  <a:gd name="T8" fmla="*/ 240 w 481"/>
                  <a:gd name="T9" fmla="*/ 480 h 481"/>
                  <a:gd name="T10" fmla="*/ 480 w 481"/>
                  <a:gd name="T11" fmla="*/ 24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1" h="481">
                    <a:moveTo>
                      <a:pt x="480" y="240"/>
                    </a:moveTo>
                    <a:lnTo>
                      <a:pt x="480" y="240"/>
                    </a:lnTo>
                    <a:cubicBezTo>
                      <a:pt x="480" y="109"/>
                      <a:pt x="371" y="0"/>
                      <a:pt x="240" y="0"/>
                    </a:cubicBezTo>
                    <a:cubicBezTo>
                      <a:pt x="103" y="0"/>
                      <a:pt x="0" y="109"/>
                      <a:pt x="0" y="240"/>
                    </a:cubicBezTo>
                    <a:cubicBezTo>
                      <a:pt x="0" y="372"/>
                      <a:pt x="103" y="480"/>
                      <a:pt x="240" y="480"/>
                    </a:cubicBezTo>
                    <a:cubicBezTo>
                      <a:pt x="371" y="480"/>
                      <a:pt x="480" y="372"/>
                      <a:pt x="480" y="24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8633181" y="5620427"/>
                <a:ext cx="183006" cy="180070"/>
                <a:chOff x="8633181" y="5620427"/>
                <a:chExt cx="183006" cy="180070"/>
              </a:xfrm>
              <a:solidFill>
                <a:schemeClr val="bg1"/>
              </a:solidFill>
            </p:grpSpPr>
            <p:sp>
              <p:nvSpPr>
                <p:cNvPr id="100" name="Freeform 325"/>
                <p:cNvSpPr>
                  <a:spLocks noChangeArrowheads="1"/>
                </p:cNvSpPr>
                <p:nvPr/>
              </p:nvSpPr>
              <p:spPr bwMode="auto">
                <a:xfrm>
                  <a:off x="8717645" y="5620427"/>
                  <a:ext cx="16893" cy="180070"/>
                </a:xfrm>
                <a:custGeom>
                  <a:avLst/>
                  <a:gdLst>
                    <a:gd name="T0" fmla="*/ 28 w 29"/>
                    <a:gd name="T1" fmla="*/ 285 h 286"/>
                    <a:gd name="T2" fmla="*/ 0 w 29"/>
                    <a:gd name="T3" fmla="*/ 285 h 286"/>
                    <a:gd name="T4" fmla="*/ 0 w 29"/>
                    <a:gd name="T5" fmla="*/ 0 h 286"/>
                    <a:gd name="T6" fmla="*/ 28 w 29"/>
                    <a:gd name="T7" fmla="*/ 0 h 286"/>
                    <a:gd name="T8" fmla="*/ 28 w 29"/>
                    <a:gd name="T9" fmla="*/ 285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86">
                      <a:moveTo>
                        <a:pt x="28" y="285"/>
                      </a:moveTo>
                      <a:lnTo>
                        <a:pt x="0" y="285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285"/>
                      </a:ln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+mn-ea"/>
                  </a:endParaRPr>
                </a:p>
              </p:txBody>
            </p:sp>
            <p:sp>
              <p:nvSpPr>
                <p:cNvPr id="101" name="Freeform 326"/>
                <p:cNvSpPr>
                  <a:spLocks noChangeArrowheads="1"/>
                </p:cNvSpPr>
                <p:nvPr/>
              </p:nvSpPr>
              <p:spPr bwMode="auto">
                <a:xfrm>
                  <a:off x="8633181" y="5699209"/>
                  <a:ext cx="183006" cy="19695"/>
                </a:xfrm>
                <a:custGeom>
                  <a:avLst/>
                  <a:gdLst>
                    <a:gd name="T0" fmla="*/ 0 w 293"/>
                    <a:gd name="T1" fmla="*/ 35 h 36"/>
                    <a:gd name="T2" fmla="*/ 0 w 293"/>
                    <a:gd name="T3" fmla="*/ 0 h 36"/>
                    <a:gd name="T4" fmla="*/ 292 w 293"/>
                    <a:gd name="T5" fmla="*/ 0 h 36"/>
                    <a:gd name="T6" fmla="*/ 292 w 293"/>
                    <a:gd name="T7" fmla="*/ 35 h 36"/>
                    <a:gd name="T8" fmla="*/ 0 w 293"/>
                    <a:gd name="T9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6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292" y="0"/>
                      </a:lnTo>
                      <a:lnTo>
                        <a:pt x="292" y="35"/>
                      </a:lnTo>
                      <a:lnTo>
                        <a:pt x="0" y="35"/>
                      </a:ln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+mn-ea"/>
                  </a:endParaRPr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>
              <a:off x="12037580" y="6971674"/>
              <a:ext cx="380090" cy="616179"/>
              <a:chOff x="12082140" y="7044992"/>
              <a:chExt cx="380090" cy="616179"/>
            </a:xfrm>
          </p:grpSpPr>
          <p:sp>
            <p:nvSpPr>
              <p:cNvPr id="115" name="Freeform 340"/>
              <p:cNvSpPr>
                <a:spLocks noChangeArrowheads="1"/>
              </p:cNvSpPr>
              <p:nvPr/>
            </p:nvSpPr>
            <p:spPr bwMode="auto">
              <a:xfrm>
                <a:off x="12180682" y="7120959"/>
                <a:ext cx="191453" cy="216647"/>
              </a:xfrm>
              <a:custGeom>
                <a:avLst/>
                <a:gdLst>
                  <a:gd name="T0" fmla="*/ 0 w 303"/>
                  <a:gd name="T1" fmla="*/ 343 h 344"/>
                  <a:gd name="T2" fmla="*/ 0 w 303"/>
                  <a:gd name="T3" fmla="*/ 343 h 344"/>
                  <a:gd name="T4" fmla="*/ 302 w 303"/>
                  <a:gd name="T5" fmla="*/ 343 h 344"/>
                  <a:gd name="T6" fmla="*/ 204 w 303"/>
                  <a:gd name="T7" fmla="*/ 154 h 344"/>
                  <a:gd name="T8" fmla="*/ 239 w 303"/>
                  <a:gd name="T9" fmla="*/ 86 h 344"/>
                  <a:gd name="T10" fmla="*/ 154 w 303"/>
                  <a:gd name="T11" fmla="*/ 0 h 344"/>
                  <a:gd name="T12" fmla="*/ 62 w 303"/>
                  <a:gd name="T13" fmla="*/ 92 h 344"/>
                  <a:gd name="T14" fmla="*/ 97 w 303"/>
                  <a:gd name="T15" fmla="*/ 154 h 344"/>
                  <a:gd name="T16" fmla="*/ 0 w 303"/>
                  <a:gd name="T17" fmla="*/ 34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4">
                    <a:moveTo>
                      <a:pt x="0" y="343"/>
                    </a:moveTo>
                    <a:lnTo>
                      <a:pt x="0" y="343"/>
                    </a:lnTo>
                    <a:cubicBezTo>
                      <a:pt x="302" y="343"/>
                      <a:pt x="302" y="343"/>
                      <a:pt x="302" y="343"/>
                    </a:cubicBezTo>
                    <a:cubicBezTo>
                      <a:pt x="302" y="280"/>
                      <a:pt x="261" y="189"/>
                      <a:pt x="204" y="154"/>
                    </a:cubicBezTo>
                    <a:cubicBezTo>
                      <a:pt x="227" y="137"/>
                      <a:pt x="239" y="114"/>
                      <a:pt x="239" y="86"/>
                    </a:cubicBezTo>
                    <a:cubicBezTo>
                      <a:pt x="239" y="40"/>
                      <a:pt x="199" y="0"/>
                      <a:pt x="154" y="0"/>
                    </a:cubicBezTo>
                    <a:cubicBezTo>
                      <a:pt x="103" y="0"/>
                      <a:pt x="62" y="40"/>
                      <a:pt x="62" y="92"/>
                    </a:cubicBezTo>
                    <a:cubicBezTo>
                      <a:pt x="62" y="120"/>
                      <a:pt x="74" y="137"/>
                      <a:pt x="97" y="154"/>
                    </a:cubicBezTo>
                    <a:cubicBezTo>
                      <a:pt x="40" y="183"/>
                      <a:pt x="0" y="280"/>
                      <a:pt x="0" y="34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16" name="Freeform 341"/>
              <p:cNvSpPr>
                <a:spLocks noChangeArrowheads="1"/>
              </p:cNvSpPr>
              <p:nvPr/>
            </p:nvSpPr>
            <p:spPr bwMode="auto">
              <a:xfrm>
                <a:off x="12180682" y="7120959"/>
                <a:ext cx="191453" cy="216647"/>
              </a:xfrm>
              <a:custGeom>
                <a:avLst/>
                <a:gdLst>
                  <a:gd name="T0" fmla="*/ 0 w 303"/>
                  <a:gd name="T1" fmla="*/ 343 h 344"/>
                  <a:gd name="T2" fmla="*/ 0 w 303"/>
                  <a:gd name="T3" fmla="*/ 343 h 344"/>
                  <a:gd name="T4" fmla="*/ 302 w 303"/>
                  <a:gd name="T5" fmla="*/ 343 h 344"/>
                  <a:gd name="T6" fmla="*/ 204 w 303"/>
                  <a:gd name="T7" fmla="*/ 154 h 344"/>
                  <a:gd name="T8" fmla="*/ 239 w 303"/>
                  <a:gd name="T9" fmla="*/ 86 h 344"/>
                  <a:gd name="T10" fmla="*/ 154 w 303"/>
                  <a:gd name="T11" fmla="*/ 0 h 344"/>
                  <a:gd name="T12" fmla="*/ 62 w 303"/>
                  <a:gd name="T13" fmla="*/ 92 h 344"/>
                  <a:gd name="T14" fmla="*/ 97 w 303"/>
                  <a:gd name="T15" fmla="*/ 154 h 344"/>
                  <a:gd name="T16" fmla="*/ 0 w 303"/>
                  <a:gd name="T17" fmla="*/ 34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4">
                    <a:moveTo>
                      <a:pt x="0" y="343"/>
                    </a:moveTo>
                    <a:lnTo>
                      <a:pt x="0" y="343"/>
                    </a:lnTo>
                    <a:cubicBezTo>
                      <a:pt x="302" y="343"/>
                      <a:pt x="302" y="343"/>
                      <a:pt x="302" y="343"/>
                    </a:cubicBezTo>
                    <a:cubicBezTo>
                      <a:pt x="302" y="280"/>
                      <a:pt x="261" y="189"/>
                      <a:pt x="204" y="154"/>
                    </a:cubicBezTo>
                    <a:cubicBezTo>
                      <a:pt x="227" y="137"/>
                      <a:pt x="239" y="114"/>
                      <a:pt x="239" y="86"/>
                    </a:cubicBezTo>
                    <a:cubicBezTo>
                      <a:pt x="239" y="40"/>
                      <a:pt x="199" y="0"/>
                      <a:pt x="154" y="0"/>
                    </a:cubicBezTo>
                    <a:cubicBezTo>
                      <a:pt x="103" y="0"/>
                      <a:pt x="62" y="40"/>
                      <a:pt x="62" y="92"/>
                    </a:cubicBezTo>
                    <a:cubicBezTo>
                      <a:pt x="62" y="120"/>
                      <a:pt x="74" y="137"/>
                      <a:pt x="97" y="154"/>
                    </a:cubicBezTo>
                    <a:cubicBezTo>
                      <a:pt x="40" y="183"/>
                      <a:pt x="0" y="280"/>
                      <a:pt x="0" y="34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17" name="Freeform 342"/>
              <p:cNvSpPr>
                <a:spLocks noChangeArrowheads="1"/>
              </p:cNvSpPr>
              <p:nvPr/>
            </p:nvSpPr>
            <p:spPr bwMode="auto">
              <a:xfrm>
                <a:off x="12096218" y="7044992"/>
                <a:ext cx="351935" cy="500821"/>
              </a:xfrm>
              <a:custGeom>
                <a:avLst/>
                <a:gdLst>
                  <a:gd name="T0" fmla="*/ 502 w 554"/>
                  <a:gd name="T1" fmla="*/ 433 h 789"/>
                  <a:gd name="T2" fmla="*/ 502 w 554"/>
                  <a:gd name="T3" fmla="*/ 433 h 789"/>
                  <a:gd name="T4" fmla="*/ 519 w 554"/>
                  <a:gd name="T5" fmla="*/ 411 h 789"/>
                  <a:gd name="T6" fmla="*/ 553 w 554"/>
                  <a:gd name="T7" fmla="*/ 273 h 789"/>
                  <a:gd name="T8" fmla="*/ 280 w 554"/>
                  <a:gd name="T9" fmla="*/ 0 h 789"/>
                  <a:gd name="T10" fmla="*/ 0 w 554"/>
                  <a:gd name="T11" fmla="*/ 273 h 789"/>
                  <a:gd name="T12" fmla="*/ 35 w 554"/>
                  <a:gd name="T13" fmla="*/ 411 h 789"/>
                  <a:gd name="T14" fmla="*/ 52 w 554"/>
                  <a:gd name="T15" fmla="*/ 433 h 789"/>
                  <a:gd name="T16" fmla="*/ 280 w 554"/>
                  <a:gd name="T17" fmla="*/ 788 h 789"/>
                  <a:gd name="T18" fmla="*/ 502 w 554"/>
                  <a:gd name="T19" fmla="*/ 433 h 789"/>
                  <a:gd name="T20" fmla="*/ 411 w 554"/>
                  <a:gd name="T21" fmla="*/ 411 h 789"/>
                  <a:gd name="T22" fmla="*/ 411 w 554"/>
                  <a:gd name="T23" fmla="*/ 411 h 789"/>
                  <a:gd name="T24" fmla="*/ 411 w 554"/>
                  <a:gd name="T25" fmla="*/ 142 h 789"/>
                  <a:gd name="T26" fmla="*/ 143 w 554"/>
                  <a:gd name="T27" fmla="*/ 142 h 789"/>
                  <a:gd name="T28" fmla="*/ 143 w 554"/>
                  <a:gd name="T29" fmla="*/ 411 h 789"/>
                  <a:gd name="T30" fmla="*/ 411 w 554"/>
                  <a:gd name="T31" fmla="*/ 411 h 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4" h="789">
                    <a:moveTo>
                      <a:pt x="502" y="433"/>
                    </a:moveTo>
                    <a:lnTo>
                      <a:pt x="502" y="433"/>
                    </a:lnTo>
                    <a:cubicBezTo>
                      <a:pt x="508" y="428"/>
                      <a:pt x="513" y="416"/>
                      <a:pt x="519" y="411"/>
                    </a:cubicBezTo>
                    <a:cubicBezTo>
                      <a:pt x="542" y="371"/>
                      <a:pt x="553" y="325"/>
                      <a:pt x="553" y="273"/>
                    </a:cubicBezTo>
                    <a:cubicBezTo>
                      <a:pt x="553" y="125"/>
                      <a:pt x="428" y="0"/>
                      <a:pt x="280" y="0"/>
                    </a:cubicBezTo>
                    <a:cubicBezTo>
                      <a:pt x="126" y="0"/>
                      <a:pt x="0" y="125"/>
                      <a:pt x="0" y="273"/>
                    </a:cubicBezTo>
                    <a:cubicBezTo>
                      <a:pt x="0" y="325"/>
                      <a:pt x="12" y="371"/>
                      <a:pt x="35" y="411"/>
                    </a:cubicBezTo>
                    <a:cubicBezTo>
                      <a:pt x="40" y="416"/>
                      <a:pt x="46" y="428"/>
                      <a:pt x="52" y="433"/>
                    </a:cubicBezTo>
                    <a:cubicBezTo>
                      <a:pt x="280" y="788"/>
                      <a:pt x="280" y="788"/>
                      <a:pt x="280" y="788"/>
                    </a:cubicBezTo>
                    <a:lnTo>
                      <a:pt x="502" y="433"/>
                    </a:lnTo>
                    <a:close/>
                    <a:moveTo>
                      <a:pt x="411" y="411"/>
                    </a:moveTo>
                    <a:lnTo>
                      <a:pt x="411" y="411"/>
                    </a:lnTo>
                    <a:cubicBezTo>
                      <a:pt x="491" y="336"/>
                      <a:pt x="491" y="216"/>
                      <a:pt x="411" y="142"/>
                    </a:cubicBezTo>
                    <a:cubicBezTo>
                      <a:pt x="336" y="62"/>
                      <a:pt x="217" y="62"/>
                      <a:pt x="143" y="142"/>
                    </a:cubicBezTo>
                    <a:cubicBezTo>
                      <a:pt x="69" y="216"/>
                      <a:pt x="69" y="336"/>
                      <a:pt x="143" y="411"/>
                    </a:cubicBezTo>
                    <a:cubicBezTo>
                      <a:pt x="217" y="485"/>
                      <a:pt x="336" y="485"/>
                      <a:pt x="411" y="4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18" name="Freeform 343"/>
              <p:cNvSpPr>
                <a:spLocks noChangeArrowheads="1"/>
              </p:cNvSpPr>
              <p:nvPr/>
            </p:nvSpPr>
            <p:spPr bwMode="auto">
              <a:xfrm>
                <a:off x="12082140" y="7568322"/>
                <a:ext cx="380090" cy="92849"/>
              </a:xfrm>
              <a:custGeom>
                <a:avLst/>
                <a:gdLst>
                  <a:gd name="T0" fmla="*/ 298 w 600"/>
                  <a:gd name="T1" fmla="*/ 108 h 149"/>
                  <a:gd name="T2" fmla="*/ 298 w 600"/>
                  <a:gd name="T3" fmla="*/ 108 h 149"/>
                  <a:gd name="T4" fmla="*/ 98 w 600"/>
                  <a:gd name="T5" fmla="*/ 74 h 149"/>
                  <a:gd name="T6" fmla="*/ 298 w 600"/>
                  <a:gd name="T7" fmla="*/ 40 h 149"/>
                  <a:gd name="T8" fmla="*/ 496 w 600"/>
                  <a:gd name="T9" fmla="*/ 74 h 149"/>
                  <a:gd name="T10" fmla="*/ 298 w 600"/>
                  <a:gd name="T11" fmla="*/ 108 h 149"/>
                  <a:gd name="T12" fmla="*/ 298 w 600"/>
                  <a:gd name="T13" fmla="*/ 0 h 149"/>
                  <a:gd name="T14" fmla="*/ 298 w 600"/>
                  <a:gd name="T15" fmla="*/ 0 h 149"/>
                  <a:gd name="T16" fmla="*/ 0 w 600"/>
                  <a:gd name="T17" fmla="*/ 74 h 149"/>
                  <a:gd name="T18" fmla="*/ 298 w 600"/>
                  <a:gd name="T19" fmla="*/ 148 h 149"/>
                  <a:gd name="T20" fmla="*/ 599 w 600"/>
                  <a:gd name="T21" fmla="*/ 74 h 149"/>
                  <a:gd name="T22" fmla="*/ 298 w 600"/>
                  <a:gd name="T23" fmla="*/ 0 h 149"/>
                  <a:gd name="T24" fmla="*/ 298 w 600"/>
                  <a:gd name="T25" fmla="*/ 108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0" h="149">
                    <a:moveTo>
                      <a:pt x="298" y="108"/>
                    </a:moveTo>
                    <a:lnTo>
                      <a:pt x="298" y="108"/>
                    </a:lnTo>
                    <a:cubicBezTo>
                      <a:pt x="189" y="108"/>
                      <a:pt x="98" y="97"/>
                      <a:pt x="98" y="74"/>
                    </a:cubicBezTo>
                    <a:cubicBezTo>
                      <a:pt x="98" y="57"/>
                      <a:pt x="189" y="40"/>
                      <a:pt x="298" y="40"/>
                    </a:cubicBezTo>
                    <a:cubicBezTo>
                      <a:pt x="411" y="40"/>
                      <a:pt x="496" y="57"/>
                      <a:pt x="496" y="74"/>
                    </a:cubicBezTo>
                    <a:cubicBezTo>
                      <a:pt x="496" y="97"/>
                      <a:pt x="411" y="108"/>
                      <a:pt x="298" y="108"/>
                    </a:cubicBezTo>
                    <a:lnTo>
                      <a:pt x="298" y="0"/>
                    </a:lnTo>
                    <a:lnTo>
                      <a:pt x="298" y="0"/>
                    </a:lnTo>
                    <a:cubicBezTo>
                      <a:pt x="132" y="0"/>
                      <a:pt x="0" y="34"/>
                      <a:pt x="0" y="74"/>
                    </a:cubicBezTo>
                    <a:cubicBezTo>
                      <a:pt x="0" y="114"/>
                      <a:pt x="132" y="148"/>
                      <a:pt x="298" y="148"/>
                    </a:cubicBezTo>
                    <a:cubicBezTo>
                      <a:pt x="462" y="148"/>
                      <a:pt x="599" y="114"/>
                      <a:pt x="599" y="74"/>
                    </a:cubicBezTo>
                    <a:cubicBezTo>
                      <a:pt x="599" y="34"/>
                      <a:pt x="462" y="0"/>
                      <a:pt x="298" y="0"/>
                    </a:cubicBezTo>
                    <a:lnTo>
                      <a:pt x="298" y="108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19" name="Freeform 344"/>
              <p:cNvSpPr>
                <a:spLocks noChangeArrowheads="1"/>
              </p:cNvSpPr>
              <p:nvPr/>
            </p:nvSpPr>
            <p:spPr bwMode="auto">
              <a:xfrm>
                <a:off x="12144081" y="7593645"/>
                <a:ext cx="250577" cy="42204"/>
              </a:xfrm>
              <a:custGeom>
                <a:avLst/>
                <a:gdLst>
                  <a:gd name="T0" fmla="*/ 200 w 399"/>
                  <a:gd name="T1" fmla="*/ 0 h 69"/>
                  <a:gd name="T2" fmla="*/ 200 w 399"/>
                  <a:gd name="T3" fmla="*/ 0 h 69"/>
                  <a:gd name="T4" fmla="*/ 0 w 399"/>
                  <a:gd name="T5" fmla="*/ 34 h 69"/>
                  <a:gd name="T6" fmla="*/ 200 w 399"/>
                  <a:gd name="T7" fmla="*/ 68 h 69"/>
                  <a:gd name="T8" fmla="*/ 398 w 399"/>
                  <a:gd name="T9" fmla="*/ 34 h 69"/>
                  <a:gd name="T10" fmla="*/ 200 w 399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9" h="69">
                    <a:moveTo>
                      <a:pt x="200" y="0"/>
                    </a:moveTo>
                    <a:lnTo>
                      <a:pt x="200" y="0"/>
                    </a:lnTo>
                    <a:cubicBezTo>
                      <a:pt x="91" y="0"/>
                      <a:pt x="0" y="17"/>
                      <a:pt x="0" y="34"/>
                    </a:cubicBezTo>
                    <a:cubicBezTo>
                      <a:pt x="0" y="57"/>
                      <a:pt x="91" y="68"/>
                      <a:pt x="200" y="68"/>
                    </a:cubicBezTo>
                    <a:cubicBezTo>
                      <a:pt x="313" y="68"/>
                      <a:pt x="398" y="57"/>
                      <a:pt x="398" y="34"/>
                    </a:cubicBezTo>
                    <a:cubicBezTo>
                      <a:pt x="398" y="17"/>
                      <a:pt x="313" y="0"/>
                      <a:pt x="20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3394158" y="7285324"/>
              <a:ext cx="380090" cy="618994"/>
              <a:chOff x="12876105" y="7022482"/>
              <a:chExt cx="380090" cy="618994"/>
            </a:xfrm>
          </p:grpSpPr>
          <p:sp>
            <p:nvSpPr>
              <p:cNvPr id="120" name="Freeform 345"/>
              <p:cNvSpPr>
                <a:spLocks noChangeArrowheads="1"/>
              </p:cNvSpPr>
              <p:nvPr/>
            </p:nvSpPr>
            <p:spPr bwMode="auto">
              <a:xfrm>
                <a:off x="12977462" y="7098450"/>
                <a:ext cx="191453" cy="219461"/>
              </a:xfrm>
              <a:custGeom>
                <a:avLst/>
                <a:gdLst>
                  <a:gd name="T0" fmla="*/ 0 w 304"/>
                  <a:gd name="T1" fmla="*/ 348 h 349"/>
                  <a:gd name="T2" fmla="*/ 0 w 304"/>
                  <a:gd name="T3" fmla="*/ 348 h 349"/>
                  <a:gd name="T4" fmla="*/ 303 w 304"/>
                  <a:gd name="T5" fmla="*/ 348 h 349"/>
                  <a:gd name="T6" fmla="*/ 205 w 304"/>
                  <a:gd name="T7" fmla="*/ 160 h 349"/>
                  <a:gd name="T8" fmla="*/ 240 w 304"/>
                  <a:gd name="T9" fmla="*/ 91 h 349"/>
                  <a:gd name="T10" fmla="*/ 148 w 304"/>
                  <a:gd name="T11" fmla="*/ 0 h 349"/>
                  <a:gd name="T12" fmla="*/ 57 w 304"/>
                  <a:gd name="T13" fmla="*/ 91 h 349"/>
                  <a:gd name="T14" fmla="*/ 97 w 304"/>
                  <a:gd name="T15" fmla="*/ 160 h 349"/>
                  <a:gd name="T16" fmla="*/ 0 w 304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4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3" y="348"/>
                      <a:pt x="303" y="348"/>
                      <a:pt x="303" y="348"/>
                    </a:cubicBezTo>
                    <a:cubicBezTo>
                      <a:pt x="303" y="280"/>
                      <a:pt x="263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3" y="0"/>
                      <a:pt x="57" y="40"/>
                      <a:pt x="57" y="91"/>
                    </a:cubicBezTo>
                    <a:cubicBezTo>
                      <a:pt x="57" y="120"/>
                      <a:pt x="74" y="143"/>
                      <a:pt x="97" y="160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21" name="Freeform 346"/>
              <p:cNvSpPr>
                <a:spLocks noChangeArrowheads="1"/>
              </p:cNvSpPr>
              <p:nvPr/>
            </p:nvSpPr>
            <p:spPr bwMode="auto">
              <a:xfrm>
                <a:off x="12977462" y="7098450"/>
                <a:ext cx="191453" cy="219461"/>
              </a:xfrm>
              <a:custGeom>
                <a:avLst/>
                <a:gdLst>
                  <a:gd name="T0" fmla="*/ 0 w 304"/>
                  <a:gd name="T1" fmla="*/ 348 h 349"/>
                  <a:gd name="T2" fmla="*/ 0 w 304"/>
                  <a:gd name="T3" fmla="*/ 348 h 349"/>
                  <a:gd name="T4" fmla="*/ 303 w 304"/>
                  <a:gd name="T5" fmla="*/ 348 h 349"/>
                  <a:gd name="T6" fmla="*/ 205 w 304"/>
                  <a:gd name="T7" fmla="*/ 160 h 349"/>
                  <a:gd name="T8" fmla="*/ 240 w 304"/>
                  <a:gd name="T9" fmla="*/ 91 h 349"/>
                  <a:gd name="T10" fmla="*/ 148 w 304"/>
                  <a:gd name="T11" fmla="*/ 0 h 349"/>
                  <a:gd name="T12" fmla="*/ 57 w 304"/>
                  <a:gd name="T13" fmla="*/ 91 h 349"/>
                  <a:gd name="T14" fmla="*/ 97 w 304"/>
                  <a:gd name="T15" fmla="*/ 160 h 349"/>
                  <a:gd name="T16" fmla="*/ 0 w 304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4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3" y="348"/>
                      <a:pt x="303" y="348"/>
                      <a:pt x="303" y="348"/>
                    </a:cubicBezTo>
                    <a:cubicBezTo>
                      <a:pt x="303" y="280"/>
                      <a:pt x="263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3" y="0"/>
                      <a:pt x="57" y="40"/>
                      <a:pt x="57" y="91"/>
                    </a:cubicBezTo>
                    <a:cubicBezTo>
                      <a:pt x="57" y="120"/>
                      <a:pt x="74" y="143"/>
                      <a:pt x="97" y="160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22" name="Freeform 347"/>
              <p:cNvSpPr>
                <a:spLocks noChangeArrowheads="1"/>
              </p:cNvSpPr>
              <p:nvPr/>
            </p:nvSpPr>
            <p:spPr bwMode="auto">
              <a:xfrm>
                <a:off x="12892997" y="7022482"/>
                <a:ext cx="351935" cy="503635"/>
              </a:xfrm>
              <a:custGeom>
                <a:avLst/>
                <a:gdLst>
                  <a:gd name="T0" fmla="*/ 497 w 556"/>
                  <a:gd name="T1" fmla="*/ 439 h 794"/>
                  <a:gd name="T2" fmla="*/ 497 w 556"/>
                  <a:gd name="T3" fmla="*/ 439 h 794"/>
                  <a:gd name="T4" fmla="*/ 520 w 556"/>
                  <a:gd name="T5" fmla="*/ 410 h 794"/>
                  <a:gd name="T6" fmla="*/ 555 w 556"/>
                  <a:gd name="T7" fmla="*/ 279 h 794"/>
                  <a:gd name="T8" fmla="*/ 275 w 556"/>
                  <a:gd name="T9" fmla="*/ 0 h 794"/>
                  <a:gd name="T10" fmla="*/ 0 w 556"/>
                  <a:gd name="T11" fmla="*/ 279 h 794"/>
                  <a:gd name="T12" fmla="*/ 35 w 556"/>
                  <a:gd name="T13" fmla="*/ 410 h 794"/>
                  <a:gd name="T14" fmla="*/ 52 w 556"/>
                  <a:gd name="T15" fmla="*/ 439 h 794"/>
                  <a:gd name="T16" fmla="*/ 275 w 556"/>
                  <a:gd name="T17" fmla="*/ 793 h 794"/>
                  <a:gd name="T18" fmla="*/ 497 w 556"/>
                  <a:gd name="T19" fmla="*/ 439 h 794"/>
                  <a:gd name="T20" fmla="*/ 412 w 556"/>
                  <a:gd name="T21" fmla="*/ 410 h 794"/>
                  <a:gd name="T22" fmla="*/ 412 w 556"/>
                  <a:gd name="T23" fmla="*/ 410 h 794"/>
                  <a:gd name="T24" fmla="*/ 412 w 556"/>
                  <a:gd name="T25" fmla="*/ 142 h 794"/>
                  <a:gd name="T26" fmla="*/ 143 w 556"/>
                  <a:gd name="T27" fmla="*/ 142 h 794"/>
                  <a:gd name="T28" fmla="*/ 143 w 556"/>
                  <a:gd name="T29" fmla="*/ 410 h 794"/>
                  <a:gd name="T30" fmla="*/ 412 w 556"/>
                  <a:gd name="T31" fmla="*/ 41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6" h="794">
                    <a:moveTo>
                      <a:pt x="497" y="439"/>
                    </a:moveTo>
                    <a:lnTo>
                      <a:pt x="497" y="439"/>
                    </a:lnTo>
                    <a:cubicBezTo>
                      <a:pt x="509" y="427"/>
                      <a:pt x="515" y="422"/>
                      <a:pt x="520" y="410"/>
                    </a:cubicBezTo>
                    <a:cubicBezTo>
                      <a:pt x="537" y="370"/>
                      <a:pt x="555" y="324"/>
                      <a:pt x="555" y="279"/>
                    </a:cubicBezTo>
                    <a:cubicBezTo>
                      <a:pt x="555" y="125"/>
                      <a:pt x="429" y="0"/>
                      <a:pt x="275" y="0"/>
                    </a:cubicBezTo>
                    <a:cubicBezTo>
                      <a:pt x="126" y="0"/>
                      <a:pt x="0" y="125"/>
                      <a:pt x="0" y="279"/>
                    </a:cubicBezTo>
                    <a:cubicBezTo>
                      <a:pt x="0" y="324"/>
                      <a:pt x="12" y="370"/>
                      <a:pt x="35" y="410"/>
                    </a:cubicBezTo>
                    <a:cubicBezTo>
                      <a:pt x="40" y="422"/>
                      <a:pt x="46" y="427"/>
                      <a:pt x="52" y="439"/>
                    </a:cubicBezTo>
                    <a:cubicBezTo>
                      <a:pt x="275" y="793"/>
                      <a:pt x="275" y="793"/>
                      <a:pt x="275" y="793"/>
                    </a:cubicBezTo>
                    <a:lnTo>
                      <a:pt x="497" y="439"/>
                    </a:lnTo>
                    <a:close/>
                    <a:moveTo>
                      <a:pt x="412" y="410"/>
                    </a:moveTo>
                    <a:lnTo>
                      <a:pt x="412" y="410"/>
                    </a:lnTo>
                    <a:cubicBezTo>
                      <a:pt x="486" y="336"/>
                      <a:pt x="486" y="216"/>
                      <a:pt x="412" y="142"/>
                    </a:cubicBezTo>
                    <a:cubicBezTo>
                      <a:pt x="337" y="68"/>
                      <a:pt x="218" y="68"/>
                      <a:pt x="143" y="142"/>
                    </a:cubicBezTo>
                    <a:cubicBezTo>
                      <a:pt x="69" y="216"/>
                      <a:pt x="69" y="336"/>
                      <a:pt x="143" y="410"/>
                    </a:cubicBezTo>
                    <a:cubicBezTo>
                      <a:pt x="218" y="484"/>
                      <a:pt x="337" y="484"/>
                      <a:pt x="412" y="4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23" name="Freeform 348"/>
              <p:cNvSpPr>
                <a:spLocks noChangeArrowheads="1"/>
              </p:cNvSpPr>
              <p:nvPr/>
            </p:nvSpPr>
            <p:spPr bwMode="auto">
              <a:xfrm>
                <a:off x="12876105" y="7551441"/>
                <a:ext cx="380090" cy="90035"/>
              </a:xfrm>
              <a:custGeom>
                <a:avLst/>
                <a:gdLst>
                  <a:gd name="T0" fmla="*/ 303 w 601"/>
                  <a:gd name="T1" fmla="*/ 109 h 144"/>
                  <a:gd name="T2" fmla="*/ 303 w 601"/>
                  <a:gd name="T3" fmla="*/ 109 h 144"/>
                  <a:gd name="T4" fmla="*/ 103 w 601"/>
                  <a:gd name="T5" fmla="*/ 75 h 144"/>
                  <a:gd name="T6" fmla="*/ 303 w 601"/>
                  <a:gd name="T7" fmla="*/ 35 h 144"/>
                  <a:gd name="T8" fmla="*/ 503 w 601"/>
                  <a:gd name="T9" fmla="*/ 75 h 144"/>
                  <a:gd name="T10" fmla="*/ 303 w 601"/>
                  <a:gd name="T11" fmla="*/ 109 h 144"/>
                  <a:gd name="T12" fmla="*/ 303 w 601"/>
                  <a:gd name="T13" fmla="*/ 0 h 144"/>
                  <a:gd name="T14" fmla="*/ 303 w 601"/>
                  <a:gd name="T15" fmla="*/ 0 h 144"/>
                  <a:gd name="T16" fmla="*/ 0 w 601"/>
                  <a:gd name="T17" fmla="*/ 75 h 144"/>
                  <a:gd name="T18" fmla="*/ 303 w 601"/>
                  <a:gd name="T19" fmla="*/ 143 h 144"/>
                  <a:gd name="T20" fmla="*/ 600 w 601"/>
                  <a:gd name="T21" fmla="*/ 75 h 144"/>
                  <a:gd name="T22" fmla="*/ 303 w 601"/>
                  <a:gd name="T23" fmla="*/ 0 h 144"/>
                  <a:gd name="T24" fmla="*/ 303 w 601"/>
                  <a:gd name="T25" fmla="*/ 10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1" h="144">
                    <a:moveTo>
                      <a:pt x="303" y="109"/>
                    </a:moveTo>
                    <a:lnTo>
                      <a:pt x="303" y="109"/>
                    </a:lnTo>
                    <a:cubicBezTo>
                      <a:pt x="194" y="109"/>
                      <a:pt x="103" y="92"/>
                      <a:pt x="103" y="75"/>
                    </a:cubicBezTo>
                    <a:cubicBezTo>
                      <a:pt x="103" y="52"/>
                      <a:pt x="194" y="35"/>
                      <a:pt x="303" y="35"/>
                    </a:cubicBezTo>
                    <a:cubicBezTo>
                      <a:pt x="411" y="35"/>
                      <a:pt x="503" y="52"/>
                      <a:pt x="503" y="75"/>
                    </a:cubicBezTo>
                    <a:cubicBezTo>
                      <a:pt x="503" y="92"/>
                      <a:pt x="411" y="109"/>
                      <a:pt x="303" y="109"/>
                    </a:cubicBezTo>
                    <a:lnTo>
                      <a:pt x="303" y="0"/>
                    </a:lnTo>
                    <a:lnTo>
                      <a:pt x="303" y="0"/>
                    </a:lnTo>
                    <a:cubicBezTo>
                      <a:pt x="137" y="0"/>
                      <a:pt x="0" y="35"/>
                      <a:pt x="0" y="75"/>
                    </a:cubicBezTo>
                    <a:cubicBezTo>
                      <a:pt x="0" y="114"/>
                      <a:pt x="137" y="143"/>
                      <a:pt x="303" y="143"/>
                    </a:cubicBezTo>
                    <a:cubicBezTo>
                      <a:pt x="468" y="143"/>
                      <a:pt x="600" y="114"/>
                      <a:pt x="600" y="75"/>
                    </a:cubicBezTo>
                    <a:cubicBezTo>
                      <a:pt x="600" y="35"/>
                      <a:pt x="468" y="0"/>
                      <a:pt x="303" y="0"/>
                    </a:cubicBezTo>
                    <a:lnTo>
                      <a:pt x="303" y="10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24" name="Freeform 349"/>
              <p:cNvSpPr>
                <a:spLocks noChangeArrowheads="1"/>
              </p:cNvSpPr>
              <p:nvPr/>
            </p:nvSpPr>
            <p:spPr bwMode="auto">
              <a:xfrm>
                <a:off x="12940861" y="7573949"/>
                <a:ext cx="253393" cy="45018"/>
              </a:xfrm>
              <a:custGeom>
                <a:avLst/>
                <a:gdLst>
                  <a:gd name="T0" fmla="*/ 200 w 401"/>
                  <a:gd name="T1" fmla="*/ 0 h 75"/>
                  <a:gd name="T2" fmla="*/ 200 w 401"/>
                  <a:gd name="T3" fmla="*/ 0 h 75"/>
                  <a:gd name="T4" fmla="*/ 0 w 401"/>
                  <a:gd name="T5" fmla="*/ 40 h 75"/>
                  <a:gd name="T6" fmla="*/ 200 w 401"/>
                  <a:gd name="T7" fmla="*/ 74 h 75"/>
                  <a:gd name="T8" fmla="*/ 400 w 401"/>
                  <a:gd name="T9" fmla="*/ 40 h 75"/>
                  <a:gd name="T10" fmla="*/ 200 w 401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75">
                    <a:moveTo>
                      <a:pt x="200" y="0"/>
                    </a:moveTo>
                    <a:lnTo>
                      <a:pt x="200" y="0"/>
                    </a:lnTo>
                    <a:cubicBezTo>
                      <a:pt x="91" y="0"/>
                      <a:pt x="0" y="17"/>
                      <a:pt x="0" y="40"/>
                    </a:cubicBezTo>
                    <a:cubicBezTo>
                      <a:pt x="0" y="57"/>
                      <a:pt x="91" y="74"/>
                      <a:pt x="200" y="74"/>
                    </a:cubicBezTo>
                    <a:cubicBezTo>
                      <a:pt x="308" y="74"/>
                      <a:pt x="400" y="57"/>
                      <a:pt x="400" y="40"/>
                    </a:cubicBezTo>
                    <a:cubicBezTo>
                      <a:pt x="400" y="17"/>
                      <a:pt x="308" y="0"/>
                      <a:pt x="20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2772420" y="7686329"/>
              <a:ext cx="380090" cy="618994"/>
              <a:chOff x="12816980" y="7759647"/>
              <a:chExt cx="380090" cy="618994"/>
            </a:xfrm>
          </p:grpSpPr>
          <p:sp>
            <p:nvSpPr>
              <p:cNvPr id="125" name="Freeform 350"/>
              <p:cNvSpPr>
                <a:spLocks noChangeArrowheads="1"/>
              </p:cNvSpPr>
              <p:nvPr/>
            </p:nvSpPr>
            <p:spPr bwMode="auto">
              <a:xfrm>
                <a:off x="12915521" y="7835615"/>
                <a:ext cx="191453" cy="219461"/>
              </a:xfrm>
              <a:custGeom>
                <a:avLst/>
                <a:gdLst>
                  <a:gd name="T0" fmla="*/ 0 w 303"/>
                  <a:gd name="T1" fmla="*/ 348 h 349"/>
                  <a:gd name="T2" fmla="*/ 0 w 303"/>
                  <a:gd name="T3" fmla="*/ 348 h 349"/>
                  <a:gd name="T4" fmla="*/ 302 w 303"/>
                  <a:gd name="T5" fmla="*/ 348 h 349"/>
                  <a:gd name="T6" fmla="*/ 205 w 303"/>
                  <a:gd name="T7" fmla="*/ 160 h 349"/>
                  <a:gd name="T8" fmla="*/ 240 w 303"/>
                  <a:gd name="T9" fmla="*/ 91 h 349"/>
                  <a:gd name="T10" fmla="*/ 148 w 303"/>
                  <a:gd name="T11" fmla="*/ 0 h 349"/>
                  <a:gd name="T12" fmla="*/ 63 w 303"/>
                  <a:gd name="T13" fmla="*/ 91 h 349"/>
                  <a:gd name="T14" fmla="*/ 97 w 303"/>
                  <a:gd name="T15" fmla="*/ 154 h 349"/>
                  <a:gd name="T16" fmla="*/ 0 w 303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2" y="348"/>
                      <a:pt x="302" y="348"/>
                      <a:pt x="302" y="348"/>
                    </a:cubicBezTo>
                    <a:cubicBezTo>
                      <a:pt x="302" y="280"/>
                      <a:pt x="262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2" y="0"/>
                      <a:pt x="63" y="40"/>
                      <a:pt x="63" y="91"/>
                    </a:cubicBezTo>
                    <a:cubicBezTo>
                      <a:pt x="63" y="120"/>
                      <a:pt x="74" y="143"/>
                      <a:pt x="97" y="154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26" name="Freeform 351"/>
              <p:cNvSpPr>
                <a:spLocks noChangeArrowheads="1"/>
              </p:cNvSpPr>
              <p:nvPr/>
            </p:nvSpPr>
            <p:spPr bwMode="auto">
              <a:xfrm>
                <a:off x="12915521" y="7835615"/>
                <a:ext cx="191453" cy="219461"/>
              </a:xfrm>
              <a:custGeom>
                <a:avLst/>
                <a:gdLst>
                  <a:gd name="T0" fmla="*/ 0 w 303"/>
                  <a:gd name="T1" fmla="*/ 348 h 349"/>
                  <a:gd name="T2" fmla="*/ 0 w 303"/>
                  <a:gd name="T3" fmla="*/ 348 h 349"/>
                  <a:gd name="T4" fmla="*/ 302 w 303"/>
                  <a:gd name="T5" fmla="*/ 348 h 349"/>
                  <a:gd name="T6" fmla="*/ 205 w 303"/>
                  <a:gd name="T7" fmla="*/ 160 h 349"/>
                  <a:gd name="T8" fmla="*/ 240 w 303"/>
                  <a:gd name="T9" fmla="*/ 91 h 349"/>
                  <a:gd name="T10" fmla="*/ 148 w 303"/>
                  <a:gd name="T11" fmla="*/ 0 h 349"/>
                  <a:gd name="T12" fmla="*/ 63 w 303"/>
                  <a:gd name="T13" fmla="*/ 91 h 349"/>
                  <a:gd name="T14" fmla="*/ 97 w 303"/>
                  <a:gd name="T15" fmla="*/ 154 h 349"/>
                  <a:gd name="T16" fmla="*/ 0 w 303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2" y="348"/>
                      <a:pt x="302" y="348"/>
                      <a:pt x="302" y="348"/>
                    </a:cubicBezTo>
                    <a:cubicBezTo>
                      <a:pt x="302" y="280"/>
                      <a:pt x="262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2" y="0"/>
                      <a:pt x="63" y="40"/>
                      <a:pt x="63" y="91"/>
                    </a:cubicBezTo>
                    <a:cubicBezTo>
                      <a:pt x="63" y="120"/>
                      <a:pt x="74" y="143"/>
                      <a:pt x="97" y="154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27" name="Freeform 352"/>
              <p:cNvSpPr>
                <a:spLocks noChangeArrowheads="1"/>
              </p:cNvSpPr>
              <p:nvPr/>
            </p:nvSpPr>
            <p:spPr bwMode="auto">
              <a:xfrm>
                <a:off x="12831057" y="7759647"/>
                <a:ext cx="351935" cy="500821"/>
              </a:xfrm>
              <a:custGeom>
                <a:avLst/>
                <a:gdLst>
                  <a:gd name="T0" fmla="*/ 503 w 555"/>
                  <a:gd name="T1" fmla="*/ 440 h 789"/>
                  <a:gd name="T2" fmla="*/ 503 w 555"/>
                  <a:gd name="T3" fmla="*/ 440 h 789"/>
                  <a:gd name="T4" fmla="*/ 520 w 555"/>
                  <a:gd name="T5" fmla="*/ 411 h 789"/>
                  <a:gd name="T6" fmla="*/ 554 w 555"/>
                  <a:gd name="T7" fmla="*/ 274 h 789"/>
                  <a:gd name="T8" fmla="*/ 280 w 555"/>
                  <a:gd name="T9" fmla="*/ 0 h 789"/>
                  <a:gd name="T10" fmla="*/ 0 w 555"/>
                  <a:gd name="T11" fmla="*/ 274 h 789"/>
                  <a:gd name="T12" fmla="*/ 34 w 555"/>
                  <a:gd name="T13" fmla="*/ 411 h 789"/>
                  <a:gd name="T14" fmla="*/ 52 w 555"/>
                  <a:gd name="T15" fmla="*/ 440 h 789"/>
                  <a:gd name="T16" fmla="*/ 280 w 555"/>
                  <a:gd name="T17" fmla="*/ 788 h 789"/>
                  <a:gd name="T18" fmla="*/ 503 w 555"/>
                  <a:gd name="T19" fmla="*/ 440 h 789"/>
                  <a:gd name="T20" fmla="*/ 412 w 555"/>
                  <a:gd name="T21" fmla="*/ 411 h 789"/>
                  <a:gd name="T22" fmla="*/ 412 w 555"/>
                  <a:gd name="T23" fmla="*/ 411 h 789"/>
                  <a:gd name="T24" fmla="*/ 412 w 555"/>
                  <a:gd name="T25" fmla="*/ 143 h 789"/>
                  <a:gd name="T26" fmla="*/ 143 w 555"/>
                  <a:gd name="T27" fmla="*/ 143 h 789"/>
                  <a:gd name="T28" fmla="*/ 143 w 555"/>
                  <a:gd name="T29" fmla="*/ 411 h 789"/>
                  <a:gd name="T30" fmla="*/ 412 w 555"/>
                  <a:gd name="T31" fmla="*/ 411 h 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5" h="789">
                    <a:moveTo>
                      <a:pt x="503" y="440"/>
                    </a:moveTo>
                    <a:lnTo>
                      <a:pt x="503" y="440"/>
                    </a:lnTo>
                    <a:cubicBezTo>
                      <a:pt x="509" y="428"/>
                      <a:pt x="515" y="417"/>
                      <a:pt x="520" y="411"/>
                    </a:cubicBezTo>
                    <a:cubicBezTo>
                      <a:pt x="543" y="371"/>
                      <a:pt x="554" y="326"/>
                      <a:pt x="554" y="274"/>
                    </a:cubicBezTo>
                    <a:cubicBezTo>
                      <a:pt x="554" y="126"/>
                      <a:pt x="429" y="0"/>
                      <a:pt x="280" y="0"/>
                    </a:cubicBezTo>
                    <a:cubicBezTo>
                      <a:pt x="126" y="0"/>
                      <a:pt x="0" y="126"/>
                      <a:pt x="0" y="274"/>
                    </a:cubicBezTo>
                    <a:cubicBezTo>
                      <a:pt x="0" y="326"/>
                      <a:pt x="12" y="371"/>
                      <a:pt x="34" y="411"/>
                    </a:cubicBezTo>
                    <a:cubicBezTo>
                      <a:pt x="40" y="417"/>
                      <a:pt x="46" y="428"/>
                      <a:pt x="52" y="440"/>
                    </a:cubicBezTo>
                    <a:cubicBezTo>
                      <a:pt x="280" y="788"/>
                      <a:pt x="280" y="788"/>
                      <a:pt x="280" y="788"/>
                    </a:cubicBezTo>
                    <a:lnTo>
                      <a:pt x="503" y="440"/>
                    </a:lnTo>
                    <a:close/>
                    <a:moveTo>
                      <a:pt x="412" y="411"/>
                    </a:moveTo>
                    <a:lnTo>
                      <a:pt x="412" y="411"/>
                    </a:lnTo>
                    <a:cubicBezTo>
                      <a:pt x="486" y="337"/>
                      <a:pt x="486" y="217"/>
                      <a:pt x="412" y="143"/>
                    </a:cubicBezTo>
                    <a:cubicBezTo>
                      <a:pt x="337" y="69"/>
                      <a:pt x="217" y="69"/>
                      <a:pt x="143" y="143"/>
                    </a:cubicBezTo>
                    <a:cubicBezTo>
                      <a:pt x="69" y="217"/>
                      <a:pt x="69" y="337"/>
                      <a:pt x="143" y="411"/>
                    </a:cubicBezTo>
                    <a:cubicBezTo>
                      <a:pt x="217" y="486"/>
                      <a:pt x="337" y="486"/>
                      <a:pt x="412" y="4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28" name="Freeform 353"/>
              <p:cNvSpPr>
                <a:spLocks noChangeArrowheads="1"/>
              </p:cNvSpPr>
              <p:nvPr/>
            </p:nvSpPr>
            <p:spPr bwMode="auto">
              <a:xfrm>
                <a:off x="12816980" y="8288606"/>
                <a:ext cx="380090" cy="90035"/>
              </a:xfrm>
              <a:custGeom>
                <a:avLst/>
                <a:gdLst>
                  <a:gd name="T0" fmla="*/ 297 w 601"/>
                  <a:gd name="T1" fmla="*/ 109 h 144"/>
                  <a:gd name="T2" fmla="*/ 297 w 601"/>
                  <a:gd name="T3" fmla="*/ 109 h 144"/>
                  <a:gd name="T4" fmla="*/ 97 w 601"/>
                  <a:gd name="T5" fmla="*/ 69 h 144"/>
                  <a:gd name="T6" fmla="*/ 297 w 601"/>
                  <a:gd name="T7" fmla="*/ 34 h 144"/>
                  <a:gd name="T8" fmla="*/ 497 w 601"/>
                  <a:gd name="T9" fmla="*/ 69 h 144"/>
                  <a:gd name="T10" fmla="*/ 297 w 601"/>
                  <a:gd name="T11" fmla="*/ 109 h 144"/>
                  <a:gd name="T12" fmla="*/ 297 w 601"/>
                  <a:gd name="T13" fmla="*/ 0 h 144"/>
                  <a:gd name="T14" fmla="*/ 297 w 601"/>
                  <a:gd name="T15" fmla="*/ 0 h 144"/>
                  <a:gd name="T16" fmla="*/ 0 w 601"/>
                  <a:gd name="T17" fmla="*/ 69 h 144"/>
                  <a:gd name="T18" fmla="*/ 297 w 601"/>
                  <a:gd name="T19" fmla="*/ 143 h 144"/>
                  <a:gd name="T20" fmla="*/ 600 w 601"/>
                  <a:gd name="T21" fmla="*/ 69 h 144"/>
                  <a:gd name="T22" fmla="*/ 297 w 601"/>
                  <a:gd name="T23" fmla="*/ 0 h 144"/>
                  <a:gd name="T24" fmla="*/ 297 w 601"/>
                  <a:gd name="T25" fmla="*/ 10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1" h="144">
                    <a:moveTo>
                      <a:pt x="297" y="109"/>
                    </a:moveTo>
                    <a:lnTo>
                      <a:pt x="297" y="109"/>
                    </a:lnTo>
                    <a:cubicBezTo>
                      <a:pt x="189" y="109"/>
                      <a:pt x="97" y="92"/>
                      <a:pt x="97" y="69"/>
                    </a:cubicBezTo>
                    <a:cubicBezTo>
                      <a:pt x="97" y="52"/>
                      <a:pt x="189" y="34"/>
                      <a:pt x="297" y="34"/>
                    </a:cubicBezTo>
                    <a:cubicBezTo>
                      <a:pt x="406" y="34"/>
                      <a:pt x="497" y="52"/>
                      <a:pt x="497" y="69"/>
                    </a:cubicBezTo>
                    <a:cubicBezTo>
                      <a:pt x="497" y="92"/>
                      <a:pt x="406" y="109"/>
                      <a:pt x="297" y="109"/>
                    </a:cubicBezTo>
                    <a:lnTo>
                      <a:pt x="297" y="0"/>
                    </a:lnTo>
                    <a:lnTo>
                      <a:pt x="297" y="0"/>
                    </a:lnTo>
                    <a:cubicBezTo>
                      <a:pt x="132" y="0"/>
                      <a:pt x="0" y="29"/>
                      <a:pt x="0" y="69"/>
                    </a:cubicBezTo>
                    <a:cubicBezTo>
                      <a:pt x="0" y="115"/>
                      <a:pt x="132" y="143"/>
                      <a:pt x="297" y="143"/>
                    </a:cubicBezTo>
                    <a:cubicBezTo>
                      <a:pt x="463" y="143"/>
                      <a:pt x="600" y="115"/>
                      <a:pt x="600" y="69"/>
                    </a:cubicBezTo>
                    <a:cubicBezTo>
                      <a:pt x="600" y="29"/>
                      <a:pt x="463" y="0"/>
                      <a:pt x="297" y="0"/>
                    </a:cubicBezTo>
                    <a:lnTo>
                      <a:pt x="297" y="10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29" name="Freeform 354"/>
              <p:cNvSpPr>
                <a:spLocks noChangeArrowheads="1"/>
              </p:cNvSpPr>
              <p:nvPr/>
            </p:nvSpPr>
            <p:spPr bwMode="auto">
              <a:xfrm>
                <a:off x="12878920" y="8308300"/>
                <a:ext cx="253393" cy="45018"/>
              </a:xfrm>
              <a:custGeom>
                <a:avLst/>
                <a:gdLst>
                  <a:gd name="T0" fmla="*/ 200 w 401"/>
                  <a:gd name="T1" fmla="*/ 0 h 76"/>
                  <a:gd name="T2" fmla="*/ 200 w 401"/>
                  <a:gd name="T3" fmla="*/ 0 h 76"/>
                  <a:gd name="T4" fmla="*/ 0 w 401"/>
                  <a:gd name="T5" fmla="*/ 35 h 76"/>
                  <a:gd name="T6" fmla="*/ 200 w 401"/>
                  <a:gd name="T7" fmla="*/ 75 h 76"/>
                  <a:gd name="T8" fmla="*/ 400 w 401"/>
                  <a:gd name="T9" fmla="*/ 35 h 76"/>
                  <a:gd name="T10" fmla="*/ 200 w 401"/>
                  <a:gd name="T1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76">
                    <a:moveTo>
                      <a:pt x="200" y="0"/>
                    </a:moveTo>
                    <a:lnTo>
                      <a:pt x="200" y="0"/>
                    </a:lnTo>
                    <a:cubicBezTo>
                      <a:pt x="92" y="0"/>
                      <a:pt x="0" y="18"/>
                      <a:pt x="0" y="35"/>
                    </a:cubicBezTo>
                    <a:cubicBezTo>
                      <a:pt x="0" y="58"/>
                      <a:pt x="92" y="75"/>
                      <a:pt x="200" y="75"/>
                    </a:cubicBezTo>
                    <a:cubicBezTo>
                      <a:pt x="309" y="75"/>
                      <a:pt x="400" y="58"/>
                      <a:pt x="400" y="35"/>
                    </a:cubicBezTo>
                    <a:cubicBezTo>
                      <a:pt x="400" y="18"/>
                      <a:pt x="309" y="0"/>
                      <a:pt x="20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1730694" y="8257492"/>
              <a:ext cx="380090" cy="618992"/>
              <a:chOff x="11775254" y="8330810"/>
              <a:chExt cx="380090" cy="618992"/>
            </a:xfrm>
          </p:grpSpPr>
          <p:sp>
            <p:nvSpPr>
              <p:cNvPr id="130" name="Freeform 355"/>
              <p:cNvSpPr>
                <a:spLocks noChangeArrowheads="1"/>
              </p:cNvSpPr>
              <p:nvPr/>
            </p:nvSpPr>
            <p:spPr bwMode="auto">
              <a:xfrm>
                <a:off x="11873795" y="8406777"/>
                <a:ext cx="191453" cy="219461"/>
              </a:xfrm>
              <a:custGeom>
                <a:avLst/>
                <a:gdLst>
                  <a:gd name="T0" fmla="*/ 0 w 303"/>
                  <a:gd name="T1" fmla="*/ 348 h 349"/>
                  <a:gd name="T2" fmla="*/ 0 w 303"/>
                  <a:gd name="T3" fmla="*/ 348 h 349"/>
                  <a:gd name="T4" fmla="*/ 302 w 303"/>
                  <a:gd name="T5" fmla="*/ 348 h 349"/>
                  <a:gd name="T6" fmla="*/ 205 w 303"/>
                  <a:gd name="T7" fmla="*/ 160 h 349"/>
                  <a:gd name="T8" fmla="*/ 240 w 303"/>
                  <a:gd name="T9" fmla="*/ 91 h 349"/>
                  <a:gd name="T10" fmla="*/ 148 w 303"/>
                  <a:gd name="T11" fmla="*/ 0 h 349"/>
                  <a:gd name="T12" fmla="*/ 63 w 303"/>
                  <a:gd name="T13" fmla="*/ 91 h 349"/>
                  <a:gd name="T14" fmla="*/ 97 w 303"/>
                  <a:gd name="T15" fmla="*/ 154 h 349"/>
                  <a:gd name="T16" fmla="*/ 0 w 303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2" y="348"/>
                      <a:pt x="302" y="348"/>
                      <a:pt x="302" y="348"/>
                    </a:cubicBezTo>
                    <a:cubicBezTo>
                      <a:pt x="302" y="280"/>
                      <a:pt x="263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3" y="0"/>
                      <a:pt x="63" y="40"/>
                      <a:pt x="63" y="91"/>
                    </a:cubicBezTo>
                    <a:cubicBezTo>
                      <a:pt x="63" y="120"/>
                      <a:pt x="74" y="143"/>
                      <a:pt x="97" y="154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31" name="Freeform 356"/>
              <p:cNvSpPr>
                <a:spLocks noChangeArrowheads="1"/>
              </p:cNvSpPr>
              <p:nvPr/>
            </p:nvSpPr>
            <p:spPr bwMode="auto">
              <a:xfrm>
                <a:off x="11873795" y="8406777"/>
                <a:ext cx="191453" cy="219461"/>
              </a:xfrm>
              <a:custGeom>
                <a:avLst/>
                <a:gdLst>
                  <a:gd name="T0" fmla="*/ 0 w 303"/>
                  <a:gd name="T1" fmla="*/ 348 h 349"/>
                  <a:gd name="T2" fmla="*/ 0 w 303"/>
                  <a:gd name="T3" fmla="*/ 348 h 349"/>
                  <a:gd name="T4" fmla="*/ 302 w 303"/>
                  <a:gd name="T5" fmla="*/ 348 h 349"/>
                  <a:gd name="T6" fmla="*/ 205 w 303"/>
                  <a:gd name="T7" fmla="*/ 160 h 349"/>
                  <a:gd name="T8" fmla="*/ 240 w 303"/>
                  <a:gd name="T9" fmla="*/ 91 h 349"/>
                  <a:gd name="T10" fmla="*/ 148 w 303"/>
                  <a:gd name="T11" fmla="*/ 0 h 349"/>
                  <a:gd name="T12" fmla="*/ 63 w 303"/>
                  <a:gd name="T13" fmla="*/ 91 h 349"/>
                  <a:gd name="T14" fmla="*/ 97 w 303"/>
                  <a:gd name="T15" fmla="*/ 154 h 349"/>
                  <a:gd name="T16" fmla="*/ 0 w 303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2" y="348"/>
                      <a:pt x="302" y="348"/>
                      <a:pt x="302" y="348"/>
                    </a:cubicBezTo>
                    <a:cubicBezTo>
                      <a:pt x="302" y="280"/>
                      <a:pt x="263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3" y="0"/>
                      <a:pt x="63" y="40"/>
                      <a:pt x="63" y="91"/>
                    </a:cubicBezTo>
                    <a:cubicBezTo>
                      <a:pt x="63" y="120"/>
                      <a:pt x="74" y="143"/>
                      <a:pt x="97" y="154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32" name="Freeform 357"/>
              <p:cNvSpPr>
                <a:spLocks noChangeArrowheads="1"/>
              </p:cNvSpPr>
              <p:nvPr/>
            </p:nvSpPr>
            <p:spPr bwMode="auto">
              <a:xfrm>
                <a:off x="11789331" y="8330810"/>
                <a:ext cx="351935" cy="500821"/>
              </a:xfrm>
              <a:custGeom>
                <a:avLst/>
                <a:gdLst>
                  <a:gd name="T0" fmla="*/ 503 w 556"/>
                  <a:gd name="T1" fmla="*/ 440 h 789"/>
                  <a:gd name="T2" fmla="*/ 503 w 556"/>
                  <a:gd name="T3" fmla="*/ 440 h 789"/>
                  <a:gd name="T4" fmla="*/ 520 w 556"/>
                  <a:gd name="T5" fmla="*/ 411 h 789"/>
                  <a:gd name="T6" fmla="*/ 555 w 556"/>
                  <a:gd name="T7" fmla="*/ 274 h 789"/>
                  <a:gd name="T8" fmla="*/ 280 w 556"/>
                  <a:gd name="T9" fmla="*/ 0 h 789"/>
                  <a:gd name="T10" fmla="*/ 0 w 556"/>
                  <a:gd name="T11" fmla="*/ 274 h 789"/>
                  <a:gd name="T12" fmla="*/ 35 w 556"/>
                  <a:gd name="T13" fmla="*/ 411 h 789"/>
                  <a:gd name="T14" fmla="*/ 52 w 556"/>
                  <a:gd name="T15" fmla="*/ 440 h 789"/>
                  <a:gd name="T16" fmla="*/ 280 w 556"/>
                  <a:gd name="T17" fmla="*/ 788 h 789"/>
                  <a:gd name="T18" fmla="*/ 503 w 556"/>
                  <a:gd name="T19" fmla="*/ 440 h 789"/>
                  <a:gd name="T20" fmla="*/ 412 w 556"/>
                  <a:gd name="T21" fmla="*/ 411 h 789"/>
                  <a:gd name="T22" fmla="*/ 412 w 556"/>
                  <a:gd name="T23" fmla="*/ 411 h 789"/>
                  <a:gd name="T24" fmla="*/ 412 w 556"/>
                  <a:gd name="T25" fmla="*/ 143 h 789"/>
                  <a:gd name="T26" fmla="*/ 143 w 556"/>
                  <a:gd name="T27" fmla="*/ 143 h 789"/>
                  <a:gd name="T28" fmla="*/ 143 w 556"/>
                  <a:gd name="T29" fmla="*/ 411 h 789"/>
                  <a:gd name="T30" fmla="*/ 412 w 556"/>
                  <a:gd name="T31" fmla="*/ 411 h 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6" h="789">
                    <a:moveTo>
                      <a:pt x="503" y="440"/>
                    </a:moveTo>
                    <a:lnTo>
                      <a:pt x="503" y="440"/>
                    </a:lnTo>
                    <a:cubicBezTo>
                      <a:pt x="509" y="428"/>
                      <a:pt x="515" y="417"/>
                      <a:pt x="520" y="411"/>
                    </a:cubicBezTo>
                    <a:cubicBezTo>
                      <a:pt x="543" y="371"/>
                      <a:pt x="555" y="325"/>
                      <a:pt x="555" y="274"/>
                    </a:cubicBezTo>
                    <a:cubicBezTo>
                      <a:pt x="555" y="125"/>
                      <a:pt x="429" y="0"/>
                      <a:pt x="280" y="0"/>
                    </a:cubicBezTo>
                    <a:cubicBezTo>
                      <a:pt x="126" y="0"/>
                      <a:pt x="0" y="125"/>
                      <a:pt x="0" y="274"/>
                    </a:cubicBezTo>
                    <a:cubicBezTo>
                      <a:pt x="0" y="325"/>
                      <a:pt x="12" y="371"/>
                      <a:pt x="35" y="411"/>
                    </a:cubicBezTo>
                    <a:cubicBezTo>
                      <a:pt x="40" y="417"/>
                      <a:pt x="46" y="428"/>
                      <a:pt x="52" y="440"/>
                    </a:cubicBezTo>
                    <a:cubicBezTo>
                      <a:pt x="280" y="788"/>
                      <a:pt x="280" y="788"/>
                      <a:pt x="280" y="788"/>
                    </a:cubicBezTo>
                    <a:lnTo>
                      <a:pt x="503" y="440"/>
                    </a:lnTo>
                    <a:close/>
                    <a:moveTo>
                      <a:pt x="412" y="411"/>
                    </a:moveTo>
                    <a:lnTo>
                      <a:pt x="412" y="411"/>
                    </a:lnTo>
                    <a:cubicBezTo>
                      <a:pt x="486" y="337"/>
                      <a:pt x="486" y="217"/>
                      <a:pt x="412" y="143"/>
                    </a:cubicBezTo>
                    <a:cubicBezTo>
                      <a:pt x="337" y="68"/>
                      <a:pt x="217" y="68"/>
                      <a:pt x="143" y="143"/>
                    </a:cubicBezTo>
                    <a:cubicBezTo>
                      <a:pt x="69" y="217"/>
                      <a:pt x="69" y="337"/>
                      <a:pt x="143" y="411"/>
                    </a:cubicBezTo>
                    <a:cubicBezTo>
                      <a:pt x="217" y="485"/>
                      <a:pt x="337" y="485"/>
                      <a:pt x="412" y="4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33" name="Freeform 358"/>
              <p:cNvSpPr>
                <a:spLocks noChangeArrowheads="1"/>
              </p:cNvSpPr>
              <p:nvPr/>
            </p:nvSpPr>
            <p:spPr bwMode="auto">
              <a:xfrm>
                <a:off x="11775254" y="8859767"/>
                <a:ext cx="380090" cy="90035"/>
              </a:xfrm>
              <a:custGeom>
                <a:avLst/>
                <a:gdLst>
                  <a:gd name="T0" fmla="*/ 297 w 600"/>
                  <a:gd name="T1" fmla="*/ 109 h 144"/>
                  <a:gd name="T2" fmla="*/ 297 w 600"/>
                  <a:gd name="T3" fmla="*/ 109 h 144"/>
                  <a:gd name="T4" fmla="*/ 97 w 600"/>
                  <a:gd name="T5" fmla="*/ 69 h 144"/>
                  <a:gd name="T6" fmla="*/ 297 w 600"/>
                  <a:gd name="T7" fmla="*/ 35 h 144"/>
                  <a:gd name="T8" fmla="*/ 496 w 600"/>
                  <a:gd name="T9" fmla="*/ 69 h 144"/>
                  <a:gd name="T10" fmla="*/ 297 w 600"/>
                  <a:gd name="T11" fmla="*/ 109 h 144"/>
                  <a:gd name="T12" fmla="*/ 297 w 600"/>
                  <a:gd name="T13" fmla="*/ 0 h 144"/>
                  <a:gd name="T14" fmla="*/ 297 w 600"/>
                  <a:gd name="T15" fmla="*/ 0 h 144"/>
                  <a:gd name="T16" fmla="*/ 0 w 600"/>
                  <a:gd name="T17" fmla="*/ 69 h 144"/>
                  <a:gd name="T18" fmla="*/ 297 w 600"/>
                  <a:gd name="T19" fmla="*/ 143 h 144"/>
                  <a:gd name="T20" fmla="*/ 599 w 600"/>
                  <a:gd name="T21" fmla="*/ 69 h 144"/>
                  <a:gd name="T22" fmla="*/ 297 w 600"/>
                  <a:gd name="T23" fmla="*/ 0 h 144"/>
                  <a:gd name="T24" fmla="*/ 297 w 600"/>
                  <a:gd name="T25" fmla="*/ 10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0" h="144">
                    <a:moveTo>
                      <a:pt x="297" y="109"/>
                    </a:moveTo>
                    <a:lnTo>
                      <a:pt x="297" y="109"/>
                    </a:lnTo>
                    <a:cubicBezTo>
                      <a:pt x="188" y="109"/>
                      <a:pt x="97" y="92"/>
                      <a:pt x="97" y="69"/>
                    </a:cubicBezTo>
                    <a:cubicBezTo>
                      <a:pt x="97" y="52"/>
                      <a:pt x="188" y="35"/>
                      <a:pt x="297" y="35"/>
                    </a:cubicBezTo>
                    <a:cubicBezTo>
                      <a:pt x="405" y="35"/>
                      <a:pt x="496" y="52"/>
                      <a:pt x="496" y="69"/>
                    </a:cubicBezTo>
                    <a:cubicBezTo>
                      <a:pt x="496" y="92"/>
                      <a:pt x="405" y="109"/>
                      <a:pt x="297" y="109"/>
                    </a:cubicBezTo>
                    <a:lnTo>
                      <a:pt x="297" y="0"/>
                    </a:lnTo>
                    <a:lnTo>
                      <a:pt x="297" y="0"/>
                    </a:lnTo>
                    <a:cubicBezTo>
                      <a:pt x="131" y="0"/>
                      <a:pt x="0" y="29"/>
                      <a:pt x="0" y="69"/>
                    </a:cubicBezTo>
                    <a:cubicBezTo>
                      <a:pt x="0" y="114"/>
                      <a:pt x="131" y="143"/>
                      <a:pt x="297" y="143"/>
                    </a:cubicBezTo>
                    <a:cubicBezTo>
                      <a:pt x="462" y="143"/>
                      <a:pt x="599" y="114"/>
                      <a:pt x="599" y="69"/>
                    </a:cubicBezTo>
                    <a:cubicBezTo>
                      <a:pt x="599" y="29"/>
                      <a:pt x="462" y="0"/>
                      <a:pt x="297" y="0"/>
                    </a:cubicBezTo>
                    <a:lnTo>
                      <a:pt x="297" y="10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34" name="Freeform 359"/>
              <p:cNvSpPr>
                <a:spLocks noChangeArrowheads="1"/>
              </p:cNvSpPr>
              <p:nvPr/>
            </p:nvSpPr>
            <p:spPr bwMode="auto">
              <a:xfrm>
                <a:off x="11837194" y="8882276"/>
                <a:ext cx="253393" cy="45018"/>
              </a:xfrm>
              <a:custGeom>
                <a:avLst/>
                <a:gdLst>
                  <a:gd name="T0" fmla="*/ 200 w 400"/>
                  <a:gd name="T1" fmla="*/ 0 h 75"/>
                  <a:gd name="T2" fmla="*/ 200 w 400"/>
                  <a:gd name="T3" fmla="*/ 0 h 75"/>
                  <a:gd name="T4" fmla="*/ 0 w 400"/>
                  <a:gd name="T5" fmla="*/ 34 h 75"/>
                  <a:gd name="T6" fmla="*/ 200 w 400"/>
                  <a:gd name="T7" fmla="*/ 74 h 75"/>
                  <a:gd name="T8" fmla="*/ 399 w 400"/>
                  <a:gd name="T9" fmla="*/ 34 h 75"/>
                  <a:gd name="T10" fmla="*/ 200 w 400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0" h="75">
                    <a:moveTo>
                      <a:pt x="200" y="0"/>
                    </a:moveTo>
                    <a:lnTo>
                      <a:pt x="200" y="0"/>
                    </a:lnTo>
                    <a:cubicBezTo>
                      <a:pt x="91" y="0"/>
                      <a:pt x="0" y="17"/>
                      <a:pt x="0" y="34"/>
                    </a:cubicBezTo>
                    <a:cubicBezTo>
                      <a:pt x="0" y="57"/>
                      <a:pt x="91" y="74"/>
                      <a:pt x="200" y="74"/>
                    </a:cubicBezTo>
                    <a:cubicBezTo>
                      <a:pt x="308" y="74"/>
                      <a:pt x="399" y="57"/>
                      <a:pt x="399" y="34"/>
                    </a:cubicBezTo>
                    <a:cubicBezTo>
                      <a:pt x="399" y="17"/>
                      <a:pt x="308" y="0"/>
                      <a:pt x="20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1159151" y="6541192"/>
              <a:ext cx="380090" cy="618994"/>
              <a:chOff x="11241419" y="7484529"/>
              <a:chExt cx="342441" cy="557681"/>
            </a:xfrm>
          </p:grpSpPr>
          <p:sp>
            <p:nvSpPr>
              <p:cNvPr id="135" name="Freeform 360"/>
              <p:cNvSpPr>
                <a:spLocks noChangeArrowheads="1"/>
              </p:cNvSpPr>
              <p:nvPr/>
            </p:nvSpPr>
            <p:spPr bwMode="auto">
              <a:xfrm>
                <a:off x="11330200" y="7552972"/>
                <a:ext cx="172489" cy="197723"/>
              </a:xfrm>
              <a:custGeom>
                <a:avLst/>
                <a:gdLst>
                  <a:gd name="T0" fmla="*/ 0 w 304"/>
                  <a:gd name="T1" fmla="*/ 349 h 350"/>
                  <a:gd name="T2" fmla="*/ 0 w 304"/>
                  <a:gd name="T3" fmla="*/ 349 h 350"/>
                  <a:gd name="T4" fmla="*/ 303 w 304"/>
                  <a:gd name="T5" fmla="*/ 349 h 350"/>
                  <a:gd name="T6" fmla="*/ 205 w 304"/>
                  <a:gd name="T7" fmla="*/ 160 h 350"/>
                  <a:gd name="T8" fmla="*/ 240 w 304"/>
                  <a:gd name="T9" fmla="*/ 91 h 350"/>
                  <a:gd name="T10" fmla="*/ 148 w 304"/>
                  <a:gd name="T11" fmla="*/ 0 h 350"/>
                  <a:gd name="T12" fmla="*/ 63 w 304"/>
                  <a:gd name="T13" fmla="*/ 91 h 350"/>
                  <a:gd name="T14" fmla="*/ 97 w 304"/>
                  <a:gd name="T15" fmla="*/ 154 h 350"/>
                  <a:gd name="T16" fmla="*/ 0 w 304"/>
                  <a:gd name="T17" fmla="*/ 349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4" h="350">
                    <a:moveTo>
                      <a:pt x="0" y="349"/>
                    </a:moveTo>
                    <a:lnTo>
                      <a:pt x="0" y="349"/>
                    </a:lnTo>
                    <a:cubicBezTo>
                      <a:pt x="303" y="349"/>
                      <a:pt x="303" y="349"/>
                      <a:pt x="303" y="349"/>
                    </a:cubicBezTo>
                    <a:cubicBezTo>
                      <a:pt x="303" y="280"/>
                      <a:pt x="263" y="189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3" y="0"/>
                      <a:pt x="63" y="40"/>
                      <a:pt x="63" y="91"/>
                    </a:cubicBezTo>
                    <a:cubicBezTo>
                      <a:pt x="63" y="120"/>
                      <a:pt x="74" y="143"/>
                      <a:pt x="97" y="154"/>
                    </a:cubicBezTo>
                    <a:cubicBezTo>
                      <a:pt x="40" y="189"/>
                      <a:pt x="0" y="280"/>
                      <a:pt x="0" y="349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36" name="Freeform 361"/>
              <p:cNvSpPr>
                <a:spLocks noChangeArrowheads="1"/>
              </p:cNvSpPr>
              <p:nvPr/>
            </p:nvSpPr>
            <p:spPr bwMode="auto">
              <a:xfrm>
                <a:off x="11330200" y="7552972"/>
                <a:ext cx="172489" cy="197723"/>
              </a:xfrm>
              <a:custGeom>
                <a:avLst/>
                <a:gdLst>
                  <a:gd name="T0" fmla="*/ 0 w 304"/>
                  <a:gd name="T1" fmla="*/ 349 h 350"/>
                  <a:gd name="T2" fmla="*/ 0 w 304"/>
                  <a:gd name="T3" fmla="*/ 349 h 350"/>
                  <a:gd name="T4" fmla="*/ 303 w 304"/>
                  <a:gd name="T5" fmla="*/ 349 h 350"/>
                  <a:gd name="T6" fmla="*/ 205 w 304"/>
                  <a:gd name="T7" fmla="*/ 160 h 350"/>
                  <a:gd name="T8" fmla="*/ 240 w 304"/>
                  <a:gd name="T9" fmla="*/ 91 h 350"/>
                  <a:gd name="T10" fmla="*/ 148 w 304"/>
                  <a:gd name="T11" fmla="*/ 0 h 350"/>
                  <a:gd name="T12" fmla="*/ 63 w 304"/>
                  <a:gd name="T13" fmla="*/ 91 h 350"/>
                  <a:gd name="T14" fmla="*/ 97 w 304"/>
                  <a:gd name="T15" fmla="*/ 154 h 350"/>
                  <a:gd name="T16" fmla="*/ 0 w 304"/>
                  <a:gd name="T17" fmla="*/ 349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4" h="350">
                    <a:moveTo>
                      <a:pt x="0" y="349"/>
                    </a:moveTo>
                    <a:lnTo>
                      <a:pt x="0" y="349"/>
                    </a:lnTo>
                    <a:cubicBezTo>
                      <a:pt x="303" y="349"/>
                      <a:pt x="303" y="349"/>
                      <a:pt x="303" y="349"/>
                    </a:cubicBezTo>
                    <a:cubicBezTo>
                      <a:pt x="303" y="280"/>
                      <a:pt x="263" y="189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3" y="0"/>
                      <a:pt x="63" y="40"/>
                      <a:pt x="63" y="91"/>
                    </a:cubicBezTo>
                    <a:cubicBezTo>
                      <a:pt x="63" y="120"/>
                      <a:pt x="74" y="143"/>
                      <a:pt x="97" y="154"/>
                    </a:cubicBezTo>
                    <a:cubicBezTo>
                      <a:pt x="40" y="189"/>
                      <a:pt x="0" y="280"/>
                      <a:pt x="0" y="349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37" name="Freeform 362"/>
              <p:cNvSpPr>
                <a:spLocks noChangeArrowheads="1"/>
              </p:cNvSpPr>
              <p:nvPr/>
            </p:nvSpPr>
            <p:spPr bwMode="auto">
              <a:xfrm>
                <a:off x="11254102" y="7484529"/>
                <a:ext cx="317075" cy="451214"/>
              </a:xfrm>
              <a:custGeom>
                <a:avLst/>
                <a:gdLst>
                  <a:gd name="T0" fmla="*/ 503 w 556"/>
                  <a:gd name="T1" fmla="*/ 440 h 788"/>
                  <a:gd name="T2" fmla="*/ 503 w 556"/>
                  <a:gd name="T3" fmla="*/ 440 h 788"/>
                  <a:gd name="T4" fmla="*/ 520 w 556"/>
                  <a:gd name="T5" fmla="*/ 411 h 788"/>
                  <a:gd name="T6" fmla="*/ 555 w 556"/>
                  <a:gd name="T7" fmla="*/ 274 h 788"/>
                  <a:gd name="T8" fmla="*/ 280 w 556"/>
                  <a:gd name="T9" fmla="*/ 0 h 788"/>
                  <a:gd name="T10" fmla="*/ 0 w 556"/>
                  <a:gd name="T11" fmla="*/ 274 h 788"/>
                  <a:gd name="T12" fmla="*/ 35 w 556"/>
                  <a:gd name="T13" fmla="*/ 411 h 788"/>
                  <a:gd name="T14" fmla="*/ 52 w 556"/>
                  <a:gd name="T15" fmla="*/ 440 h 788"/>
                  <a:gd name="T16" fmla="*/ 280 w 556"/>
                  <a:gd name="T17" fmla="*/ 787 h 788"/>
                  <a:gd name="T18" fmla="*/ 503 w 556"/>
                  <a:gd name="T19" fmla="*/ 440 h 788"/>
                  <a:gd name="T20" fmla="*/ 412 w 556"/>
                  <a:gd name="T21" fmla="*/ 411 h 788"/>
                  <a:gd name="T22" fmla="*/ 412 w 556"/>
                  <a:gd name="T23" fmla="*/ 411 h 788"/>
                  <a:gd name="T24" fmla="*/ 412 w 556"/>
                  <a:gd name="T25" fmla="*/ 143 h 788"/>
                  <a:gd name="T26" fmla="*/ 143 w 556"/>
                  <a:gd name="T27" fmla="*/ 143 h 788"/>
                  <a:gd name="T28" fmla="*/ 143 w 556"/>
                  <a:gd name="T29" fmla="*/ 411 h 788"/>
                  <a:gd name="T30" fmla="*/ 412 w 556"/>
                  <a:gd name="T31" fmla="*/ 411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6" h="788">
                    <a:moveTo>
                      <a:pt x="503" y="440"/>
                    </a:moveTo>
                    <a:lnTo>
                      <a:pt x="503" y="440"/>
                    </a:lnTo>
                    <a:cubicBezTo>
                      <a:pt x="509" y="429"/>
                      <a:pt x="515" y="417"/>
                      <a:pt x="520" y="411"/>
                    </a:cubicBezTo>
                    <a:cubicBezTo>
                      <a:pt x="543" y="371"/>
                      <a:pt x="555" y="326"/>
                      <a:pt x="555" y="274"/>
                    </a:cubicBezTo>
                    <a:cubicBezTo>
                      <a:pt x="555" y="126"/>
                      <a:pt x="429" y="0"/>
                      <a:pt x="280" y="0"/>
                    </a:cubicBezTo>
                    <a:cubicBezTo>
                      <a:pt x="126" y="0"/>
                      <a:pt x="0" y="126"/>
                      <a:pt x="0" y="274"/>
                    </a:cubicBezTo>
                    <a:cubicBezTo>
                      <a:pt x="0" y="326"/>
                      <a:pt x="12" y="371"/>
                      <a:pt x="35" y="411"/>
                    </a:cubicBezTo>
                    <a:cubicBezTo>
                      <a:pt x="40" y="417"/>
                      <a:pt x="46" y="429"/>
                      <a:pt x="52" y="440"/>
                    </a:cubicBezTo>
                    <a:cubicBezTo>
                      <a:pt x="280" y="787"/>
                      <a:pt x="280" y="787"/>
                      <a:pt x="280" y="787"/>
                    </a:cubicBezTo>
                    <a:lnTo>
                      <a:pt x="503" y="440"/>
                    </a:lnTo>
                    <a:close/>
                    <a:moveTo>
                      <a:pt x="412" y="411"/>
                    </a:moveTo>
                    <a:lnTo>
                      <a:pt x="412" y="411"/>
                    </a:lnTo>
                    <a:cubicBezTo>
                      <a:pt x="486" y="337"/>
                      <a:pt x="486" y="217"/>
                      <a:pt x="412" y="143"/>
                    </a:cubicBezTo>
                    <a:cubicBezTo>
                      <a:pt x="337" y="69"/>
                      <a:pt x="218" y="69"/>
                      <a:pt x="143" y="143"/>
                    </a:cubicBezTo>
                    <a:cubicBezTo>
                      <a:pt x="69" y="217"/>
                      <a:pt x="69" y="337"/>
                      <a:pt x="143" y="411"/>
                    </a:cubicBezTo>
                    <a:cubicBezTo>
                      <a:pt x="218" y="486"/>
                      <a:pt x="337" y="486"/>
                      <a:pt x="412" y="4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38" name="Freeform 363"/>
              <p:cNvSpPr>
                <a:spLocks noChangeArrowheads="1"/>
              </p:cNvSpPr>
              <p:nvPr/>
            </p:nvSpPr>
            <p:spPr bwMode="auto">
              <a:xfrm>
                <a:off x="11241419" y="7961093"/>
                <a:ext cx="342441" cy="81117"/>
              </a:xfrm>
              <a:custGeom>
                <a:avLst/>
                <a:gdLst>
                  <a:gd name="T0" fmla="*/ 297 w 601"/>
                  <a:gd name="T1" fmla="*/ 109 h 144"/>
                  <a:gd name="T2" fmla="*/ 297 w 601"/>
                  <a:gd name="T3" fmla="*/ 109 h 144"/>
                  <a:gd name="T4" fmla="*/ 97 w 601"/>
                  <a:gd name="T5" fmla="*/ 69 h 144"/>
                  <a:gd name="T6" fmla="*/ 297 w 601"/>
                  <a:gd name="T7" fmla="*/ 35 h 144"/>
                  <a:gd name="T8" fmla="*/ 497 w 601"/>
                  <a:gd name="T9" fmla="*/ 69 h 144"/>
                  <a:gd name="T10" fmla="*/ 297 w 601"/>
                  <a:gd name="T11" fmla="*/ 109 h 144"/>
                  <a:gd name="T12" fmla="*/ 297 w 601"/>
                  <a:gd name="T13" fmla="*/ 0 h 144"/>
                  <a:gd name="T14" fmla="*/ 297 w 601"/>
                  <a:gd name="T15" fmla="*/ 0 h 144"/>
                  <a:gd name="T16" fmla="*/ 0 w 601"/>
                  <a:gd name="T17" fmla="*/ 69 h 144"/>
                  <a:gd name="T18" fmla="*/ 297 w 601"/>
                  <a:gd name="T19" fmla="*/ 143 h 144"/>
                  <a:gd name="T20" fmla="*/ 600 w 601"/>
                  <a:gd name="T21" fmla="*/ 69 h 144"/>
                  <a:gd name="T22" fmla="*/ 297 w 601"/>
                  <a:gd name="T23" fmla="*/ 0 h 144"/>
                  <a:gd name="T24" fmla="*/ 297 w 601"/>
                  <a:gd name="T25" fmla="*/ 10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1" h="144">
                    <a:moveTo>
                      <a:pt x="297" y="109"/>
                    </a:moveTo>
                    <a:lnTo>
                      <a:pt x="297" y="109"/>
                    </a:lnTo>
                    <a:cubicBezTo>
                      <a:pt x="188" y="109"/>
                      <a:pt x="97" y="92"/>
                      <a:pt x="97" y="69"/>
                    </a:cubicBezTo>
                    <a:cubicBezTo>
                      <a:pt x="97" y="52"/>
                      <a:pt x="188" y="35"/>
                      <a:pt x="297" y="35"/>
                    </a:cubicBezTo>
                    <a:cubicBezTo>
                      <a:pt x="405" y="35"/>
                      <a:pt x="497" y="52"/>
                      <a:pt x="497" y="69"/>
                    </a:cubicBezTo>
                    <a:cubicBezTo>
                      <a:pt x="497" y="92"/>
                      <a:pt x="405" y="109"/>
                      <a:pt x="297" y="109"/>
                    </a:cubicBezTo>
                    <a:lnTo>
                      <a:pt x="297" y="0"/>
                    </a:lnTo>
                    <a:lnTo>
                      <a:pt x="297" y="0"/>
                    </a:lnTo>
                    <a:cubicBezTo>
                      <a:pt x="131" y="0"/>
                      <a:pt x="0" y="29"/>
                      <a:pt x="0" y="69"/>
                    </a:cubicBezTo>
                    <a:cubicBezTo>
                      <a:pt x="0" y="115"/>
                      <a:pt x="131" y="143"/>
                      <a:pt x="297" y="143"/>
                    </a:cubicBezTo>
                    <a:cubicBezTo>
                      <a:pt x="462" y="143"/>
                      <a:pt x="600" y="115"/>
                      <a:pt x="600" y="69"/>
                    </a:cubicBezTo>
                    <a:cubicBezTo>
                      <a:pt x="600" y="29"/>
                      <a:pt x="462" y="0"/>
                      <a:pt x="297" y="0"/>
                    </a:cubicBezTo>
                    <a:lnTo>
                      <a:pt x="297" y="10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39" name="Freeform 364"/>
              <p:cNvSpPr>
                <a:spLocks noChangeArrowheads="1"/>
              </p:cNvSpPr>
              <p:nvPr/>
            </p:nvSpPr>
            <p:spPr bwMode="auto">
              <a:xfrm>
                <a:off x="11297224" y="7981372"/>
                <a:ext cx="228294" cy="40559"/>
              </a:xfrm>
              <a:custGeom>
                <a:avLst/>
                <a:gdLst>
                  <a:gd name="T0" fmla="*/ 200 w 401"/>
                  <a:gd name="T1" fmla="*/ 0 h 75"/>
                  <a:gd name="T2" fmla="*/ 200 w 401"/>
                  <a:gd name="T3" fmla="*/ 0 h 75"/>
                  <a:gd name="T4" fmla="*/ 0 w 401"/>
                  <a:gd name="T5" fmla="*/ 34 h 75"/>
                  <a:gd name="T6" fmla="*/ 200 w 401"/>
                  <a:gd name="T7" fmla="*/ 74 h 75"/>
                  <a:gd name="T8" fmla="*/ 400 w 401"/>
                  <a:gd name="T9" fmla="*/ 34 h 75"/>
                  <a:gd name="T10" fmla="*/ 200 w 401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75">
                    <a:moveTo>
                      <a:pt x="200" y="0"/>
                    </a:moveTo>
                    <a:lnTo>
                      <a:pt x="200" y="0"/>
                    </a:lnTo>
                    <a:cubicBezTo>
                      <a:pt x="91" y="0"/>
                      <a:pt x="0" y="17"/>
                      <a:pt x="0" y="34"/>
                    </a:cubicBezTo>
                    <a:cubicBezTo>
                      <a:pt x="0" y="57"/>
                      <a:pt x="91" y="74"/>
                      <a:pt x="200" y="74"/>
                    </a:cubicBezTo>
                    <a:cubicBezTo>
                      <a:pt x="308" y="74"/>
                      <a:pt x="400" y="57"/>
                      <a:pt x="400" y="34"/>
                    </a:cubicBezTo>
                    <a:cubicBezTo>
                      <a:pt x="400" y="17"/>
                      <a:pt x="308" y="0"/>
                      <a:pt x="20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1443515" y="7359952"/>
              <a:ext cx="380090" cy="618992"/>
              <a:chOff x="11488075" y="7433270"/>
              <a:chExt cx="380090" cy="618992"/>
            </a:xfrm>
          </p:grpSpPr>
          <p:sp>
            <p:nvSpPr>
              <p:cNvPr id="140" name="Freeform 365"/>
              <p:cNvSpPr>
                <a:spLocks noChangeArrowheads="1"/>
              </p:cNvSpPr>
              <p:nvPr/>
            </p:nvSpPr>
            <p:spPr bwMode="auto">
              <a:xfrm>
                <a:off x="11586617" y="7506423"/>
                <a:ext cx="191453" cy="219461"/>
              </a:xfrm>
              <a:custGeom>
                <a:avLst/>
                <a:gdLst>
                  <a:gd name="T0" fmla="*/ 0 w 303"/>
                  <a:gd name="T1" fmla="*/ 348 h 349"/>
                  <a:gd name="T2" fmla="*/ 0 w 303"/>
                  <a:gd name="T3" fmla="*/ 348 h 349"/>
                  <a:gd name="T4" fmla="*/ 302 w 303"/>
                  <a:gd name="T5" fmla="*/ 348 h 349"/>
                  <a:gd name="T6" fmla="*/ 205 w 303"/>
                  <a:gd name="T7" fmla="*/ 160 h 349"/>
                  <a:gd name="T8" fmla="*/ 245 w 303"/>
                  <a:gd name="T9" fmla="*/ 91 h 349"/>
                  <a:gd name="T10" fmla="*/ 154 w 303"/>
                  <a:gd name="T11" fmla="*/ 0 h 349"/>
                  <a:gd name="T12" fmla="*/ 62 w 303"/>
                  <a:gd name="T13" fmla="*/ 91 h 349"/>
                  <a:gd name="T14" fmla="*/ 97 w 303"/>
                  <a:gd name="T15" fmla="*/ 160 h 349"/>
                  <a:gd name="T16" fmla="*/ 0 w 303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2" y="348"/>
                      <a:pt x="302" y="348"/>
                      <a:pt x="302" y="348"/>
                    </a:cubicBezTo>
                    <a:cubicBezTo>
                      <a:pt x="302" y="285"/>
                      <a:pt x="262" y="188"/>
                      <a:pt x="205" y="160"/>
                    </a:cubicBezTo>
                    <a:cubicBezTo>
                      <a:pt x="228" y="143"/>
                      <a:pt x="245" y="120"/>
                      <a:pt x="245" y="91"/>
                    </a:cubicBezTo>
                    <a:cubicBezTo>
                      <a:pt x="245" y="40"/>
                      <a:pt x="205" y="0"/>
                      <a:pt x="154" y="0"/>
                    </a:cubicBezTo>
                    <a:cubicBezTo>
                      <a:pt x="102" y="0"/>
                      <a:pt x="62" y="45"/>
                      <a:pt x="62" y="91"/>
                    </a:cubicBezTo>
                    <a:cubicBezTo>
                      <a:pt x="62" y="120"/>
                      <a:pt x="79" y="143"/>
                      <a:pt x="97" y="160"/>
                    </a:cubicBezTo>
                    <a:cubicBezTo>
                      <a:pt x="45" y="188"/>
                      <a:pt x="0" y="285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41" name="Freeform 366"/>
              <p:cNvSpPr>
                <a:spLocks noChangeArrowheads="1"/>
              </p:cNvSpPr>
              <p:nvPr/>
            </p:nvSpPr>
            <p:spPr bwMode="auto">
              <a:xfrm>
                <a:off x="11586617" y="7506423"/>
                <a:ext cx="191453" cy="219461"/>
              </a:xfrm>
              <a:custGeom>
                <a:avLst/>
                <a:gdLst>
                  <a:gd name="T0" fmla="*/ 0 w 303"/>
                  <a:gd name="T1" fmla="*/ 348 h 349"/>
                  <a:gd name="T2" fmla="*/ 0 w 303"/>
                  <a:gd name="T3" fmla="*/ 348 h 349"/>
                  <a:gd name="T4" fmla="*/ 302 w 303"/>
                  <a:gd name="T5" fmla="*/ 348 h 349"/>
                  <a:gd name="T6" fmla="*/ 205 w 303"/>
                  <a:gd name="T7" fmla="*/ 160 h 349"/>
                  <a:gd name="T8" fmla="*/ 245 w 303"/>
                  <a:gd name="T9" fmla="*/ 91 h 349"/>
                  <a:gd name="T10" fmla="*/ 154 w 303"/>
                  <a:gd name="T11" fmla="*/ 0 h 349"/>
                  <a:gd name="T12" fmla="*/ 62 w 303"/>
                  <a:gd name="T13" fmla="*/ 91 h 349"/>
                  <a:gd name="T14" fmla="*/ 97 w 303"/>
                  <a:gd name="T15" fmla="*/ 160 h 349"/>
                  <a:gd name="T16" fmla="*/ 0 w 303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2" y="348"/>
                      <a:pt x="302" y="348"/>
                      <a:pt x="302" y="348"/>
                    </a:cubicBezTo>
                    <a:cubicBezTo>
                      <a:pt x="302" y="285"/>
                      <a:pt x="262" y="188"/>
                      <a:pt x="205" y="160"/>
                    </a:cubicBezTo>
                    <a:cubicBezTo>
                      <a:pt x="228" y="143"/>
                      <a:pt x="245" y="120"/>
                      <a:pt x="245" y="91"/>
                    </a:cubicBezTo>
                    <a:cubicBezTo>
                      <a:pt x="245" y="40"/>
                      <a:pt x="205" y="0"/>
                      <a:pt x="154" y="0"/>
                    </a:cubicBezTo>
                    <a:cubicBezTo>
                      <a:pt x="102" y="0"/>
                      <a:pt x="62" y="45"/>
                      <a:pt x="62" y="91"/>
                    </a:cubicBezTo>
                    <a:cubicBezTo>
                      <a:pt x="62" y="120"/>
                      <a:pt x="79" y="143"/>
                      <a:pt x="97" y="160"/>
                    </a:cubicBezTo>
                    <a:cubicBezTo>
                      <a:pt x="45" y="188"/>
                      <a:pt x="0" y="285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42" name="Freeform 367"/>
              <p:cNvSpPr>
                <a:spLocks noChangeArrowheads="1"/>
              </p:cNvSpPr>
              <p:nvPr/>
            </p:nvSpPr>
            <p:spPr bwMode="auto">
              <a:xfrm>
                <a:off x="11504967" y="7433270"/>
                <a:ext cx="346304" cy="500821"/>
              </a:xfrm>
              <a:custGeom>
                <a:avLst/>
                <a:gdLst>
                  <a:gd name="T0" fmla="*/ 497 w 549"/>
                  <a:gd name="T1" fmla="*/ 435 h 790"/>
                  <a:gd name="T2" fmla="*/ 497 w 549"/>
                  <a:gd name="T3" fmla="*/ 435 h 790"/>
                  <a:gd name="T4" fmla="*/ 514 w 549"/>
                  <a:gd name="T5" fmla="*/ 406 h 790"/>
                  <a:gd name="T6" fmla="*/ 548 w 549"/>
                  <a:gd name="T7" fmla="*/ 275 h 790"/>
                  <a:gd name="T8" fmla="*/ 274 w 549"/>
                  <a:gd name="T9" fmla="*/ 0 h 790"/>
                  <a:gd name="T10" fmla="*/ 0 w 549"/>
                  <a:gd name="T11" fmla="*/ 275 h 790"/>
                  <a:gd name="T12" fmla="*/ 34 w 549"/>
                  <a:gd name="T13" fmla="*/ 406 h 790"/>
                  <a:gd name="T14" fmla="*/ 51 w 549"/>
                  <a:gd name="T15" fmla="*/ 435 h 790"/>
                  <a:gd name="T16" fmla="*/ 274 w 549"/>
                  <a:gd name="T17" fmla="*/ 789 h 790"/>
                  <a:gd name="T18" fmla="*/ 497 w 549"/>
                  <a:gd name="T19" fmla="*/ 435 h 790"/>
                  <a:gd name="T20" fmla="*/ 411 w 549"/>
                  <a:gd name="T21" fmla="*/ 412 h 790"/>
                  <a:gd name="T22" fmla="*/ 411 w 549"/>
                  <a:gd name="T23" fmla="*/ 412 h 790"/>
                  <a:gd name="T24" fmla="*/ 411 w 549"/>
                  <a:gd name="T25" fmla="*/ 137 h 790"/>
                  <a:gd name="T26" fmla="*/ 137 w 549"/>
                  <a:gd name="T27" fmla="*/ 137 h 790"/>
                  <a:gd name="T28" fmla="*/ 137 w 549"/>
                  <a:gd name="T29" fmla="*/ 412 h 790"/>
                  <a:gd name="T30" fmla="*/ 411 w 549"/>
                  <a:gd name="T31" fmla="*/ 412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9" h="790">
                    <a:moveTo>
                      <a:pt x="497" y="435"/>
                    </a:moveTo>
                    <a:lnTo>
                      <a:pt x="497" y="435"/>
                    </a:lnTo>
                    <a:cubicBezTo>
                      <a:pt x="502" y="423"/>
                      <a:pt x="508" y="418"/>
                      <a:pt x="514" y="406"/>
                    </a:cubicBezTo>
                    <a:cubicBezTo>
                      <a:pt x="537" y="366"/>
                      <a:pt x="548" y="320"/>
                      <a:pt x="548" y="275"/>
                    </a:cubicBezTo>
                    <a:cubicBezTo>
                      <a:pt x="548" y="120"/>
                      <a:pt x="428" y="0"/>
                      <a:pt x="274" y="0"/>
                    </a:cubicBezTo>
                    <a:cubicBezTo>
                      <a:pt x="120" y="0"/>
                      <a:pt x="0" y="120"/>
                      <a:pt x="0" y="275"/>
                    </a:cubicBezTo>
                    <a:cubicBezTo>
                      <a:pt x="0" y="320"/>
                      <a:pt x="11" y="366"/>
                      <a:pt x="34" y="406"/>
                    </a:cubicBezTo>
                    <a:cubicBezTo>
                      <a:pt x="40" y="418"/>
                      <a:pt x="45" y="423"/>
                      <a:pt x="51" y="435"/>
                    </a:cubicBezTo>
                    <a:cubicBezTo>
                      <a:pt x="274" y="789"/>
                      <a:pt x="274" y="789"/>
                      <a:pt x="274" y="789"/>
                    </a:cubicBezTo>
                    <a:lnTo>
                      <a:pt x="497" y="435"/>
                    </a:lnTo>
                    <a:close/>
                    <a:moveTo>
                      <a:pt x="411" y="412"/>
                    </a:moveTo>
                    <a:lnTo>
                      <a:pt x="411" y="412"/>
                    </a:lnTo>
                    <a:cubicBezTo>
                      <a:pt x="485" y="337"/>
                      <a:pt x="485" y="212"/>
                      <a:pt x="411" y="137"/>
                    </a:cubicBezTo>
                    <a:cubicBezTo>
                      <a:pt x="337" y="63"/>
                      <a:pt x="211" y="63"/>
                      <a:pt x="137" y="137"/>
                    </a:cubicBezTo>
                    <a:cubicBezTo>
                      <a:pt x="63" y="212"/>
                      <a:pt x="63" y="337"/>
                      <a:pt x="137" y="412"/>
                    </a:cubicBezTo>
                    <a:cubicBezTo>
                      <a:pt x="211" y="486"/>
                      <a:pt x="337" y="486"/>
                      <a:pt x="411" y="4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43" name="Freeform 368"/>
              <p:cNvSpPr>
                <a:spLocks noChangeArrowheads="1"/>
              </p:cNvSpPr>
              <p:nvPr/>
            </p:nvSpPr>
            <p:spPr bwMode="auto">
              <a:xfrm>
                <a:off x="11488075" y="7959413"/>
                <a:ext cx="380090" cy="92849"/>
              </a:xfrm>
              <a:custGeom>
                <a:avLst/>
                <a:gdLst>
                  <a:gd name="T0" fmla="*/ 303 w 601"/>
                  <a:gd name="T1" fmla="*/ 109 h 150"/>
                  <a:gd name="T2" fmla="*/ 303 w 601"/>
                  <a:gd name="T3" fmla="*/ 109 h 150"/>
                  <a:gd name="T4" fmla="*/ 103 w 601"/>
                  <a:gd name="T5" fmla="*/ 74 h 150"/>
                  <a:gd name="T6" fmla="*/ 303 w 601"/>
                  <a:gd name="T7" fmla="*/ 40 h 150"/>
                  <a:gd name="T8" fmla="*/ 503 w 601"/>
                  <a:gd name="T9" fmla="*/ 74 h 150"/>
                  <a:gd name="T10" fmla="*/ 303 w 601"/>
                  <a:gd name="T11" fmla="*/ 109 h 150"/>
                  <a:gd name="T12" fmla="*/ 303 w 601"/>
                  <a:gd name="T13" fmla="*/ 0 h 150"/>
                  <a:gd name="T14" fmla="*/ 303 w 601"/>
                  <a:gd name="T15" fmla="*/ 0 h 150"/>
                  <a:gd name="T16" fmla="*/ 0 w 601"/>
                  <a:gd name="T17" fmla="*/ 74 h 150"/>
                  <a:gd name="T18" fmla="*/ 303 w 601"/>
                  <a:gd name="T19" fmla="*/ 149 h 150"/>
                  <a:gd name="T20" fmla="*/ 600 w 601"/>
                  <a:gd name="T21" fmla="*/ 74 h 150"/>
                  <a:gd name="T22" fmla="*/ 303 w 601"/>
                  <a:gd name="T23" fmla="*/ 0 h 150"/>
                  <a:gd name="T24" fmla="*/ 303 w 601"/>
                  <a:gd name="T25" fmla="*/ 109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1" h="150">
                    <a:moveTo>
                      <a:pt x="303" y="109"/>
                    </a:moveTo>
                    <a:lnTo>
                      <a:pt x="303" y="109"/>
                    </a:lnTo>
                    <a:cubicBezTo>
                      <a:pt x="189" y="109"/>
                      <a:pt x="103" y="91"/>
                      <a:pt x="103" y="74"/>
                    </a:cubicBezTo>
                    <a:cubicBezTo>
                      <a:pt x="103" y="52"/>
                      <a:pt x="189" y="40"/>
                      <a:pt x="303" y="40"/>
                    </a:cubicBezTo>
                    <a:cubicBezTo>
                      <a:pt x="412" y="40"/>
                      <a:pt x="503" y="52"/>
                      <a:pt x="503" y="74"/>
                    </a:cubicBezTo>
                    <a:cubicBezTo>
                      <a:pt x="503" y="91"/>
                      <a:pt x="412" y="109"/>
                      <a:pt x="303" y="109"/>
                    </a:cubicBezTo>
                    <a:lnTo>
                      <a:pt x="303" y="0"/>
                    </a:lnTo>
                    <a:lnTo>
                      <a:pt x="303" y="0"/>
                    </a:lnTo>
                    <a:cubicBezTo>
                      <a:pt x="137" y="0"/>
                      <a:pt x="0" y="34"/>
                      <a:pt x="0" y="74"/>
                    </a:cubicBezTo>
                    <a:cubicBezTo>
                      <a:pt x="0" y="114"/>
                      <a:pt x="137" y="149"/>
                      <a:pt x="303" y="149"/>
                    </a:cubicBezTo>
                    <a:cubicBezTo>
                      <a:pt x="469" y="149"/>
                      <a:pt x="600" y="114"/>
                      <a:pt x="600" y="74"/>
                    </a:cubicBezTo>
                    <a:cubicBezTo>
                      <a:pt x="600" y="34"/>
                      <a:pt x="469" y="0"/>
                      <a:pt x="303" y="0"/>
                    </a:cubicBezTo>
                    <a:lnTo>
                      <a:pt x="303" y="10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144" name="Freeform 369"/>
              <p:cNvSpPr>
                <a:spLocks noChangeArrowheads="1"/>
              </p:cNvSpPr>
              <p:nvPr/>
            </p:nvSpPr>
            <p:spPr bwMode="auto">
              <a:xfrm>
                <a:off x="11552830" y="7984736"/>
                <a:ext cx="253393" cy="42204"/>
              </a:xfrm>
              <a:custGeom>
                <a:avLst/>
                <a:gdLst>
                  <a:gd name="T0" fmla="*/ 200 w 401"/>
                  <a:gd name="T1" fmla="*/ 0 h 70"/>
                  <a:gd name="T2" fmla="*/ 200 w 401"/>
                  <a:gd name="T3" fmla="*/ 0 h 70"/>
                  <a:gd name="T4" fmla="*/ 0 w 401"/>
                  <a:gd name="T5" fmla="*/ 34 h 70"/>
                  <a:gd name="T6" fmla="*/ 200 w 401"/>
                  <a:gd name="T7" fmla="*/ 69 h 70"/>
                  <a:gd name="T8" fmla="*/ 400 w 401"/>
                  <a:gd name="T9" fmla="*/ 34 h 70"/>
                  <a:gd name="T10" fmla="*/ 200 w 401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70">
                    <a:moveTo>
                      <a:pt x="200" y="0"/>
                    </a:moveTo>
                    <a:lnTo>
                      <a:pt x="200" y="0"/>
                    </a:lnTo>
                    <a:cubicBezTo>
                      <a:pt x="86" y="0"/>
                      <a:pt x="0" y="12"/>
                      <a:pt x="0" y="34"/>
                    </a:cubicBezTo>
                    <a:cubicBezTo>
                      <a:pt x="0" y="51"/>
                      <a:pt x="86" y="69"/>
                      <a:pt x="200" y="69"/>
                    </a:cubicBezTo>
                    <a:cubicBezTo>
                      <a:pt x="309" y="69"/>
                      <a:pt x="400" y="51"/>
                      <a:pt x="400" y="34"/>
                    </a:cubicBezTo>
                    <a:cubicBezTo>
                      <a:pt x="400" y="12"/>
                      <a:pt x="309" y="0"/>
                      <a:pt x="20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sp>
          <p:nvSpPr>
            <p:cNvPr id="161" name="TextBox 160"/>
            <p:cNvSpPr txBox="1"/>
            <p:nvPr/>
          </p:nvSpPr>
          <p:spPr>
            <a:xfrm>
              <a:off x="6311746" y="8183766"/>
              <a:ext cx="1189995" cy="677072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pPr algn="r"/>
              <a:r>
                <a:rPr lang="zh-CN" altLang="en-US" sz="3200" b="1" dirty="0">
                  <a:latin typeface="+mn-ea"/>
                </a:rPr>
                <a:t>宣传</a:t>
              </a:r>
              <a:endParaRPr lang="id-ID" sz="3200" b="1" dirty="0">
                <a:latin typeface="+mn-ea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7422990" y="5373890"/>
              <a:ext cx="1189995" cy="677072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pPr algn="r"/>
              <a:r>
                <a:rPr lang="zh-CN" altLang="en-US" sz="3200" b="1" dirty="0">
                  <a:latin typeface="+mn-ea"/>
                </a:rPr>
                <a:t>奖品</a:t>
              </a:r>
              <a:endParaRPr lang="id-ID" sz="3200" b="1" dirty="0">
                <a:latin typeface="+mn-ea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11289421" y="3499044"/>
              <a:ext cx="2010732" cy="677072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pPr algn="ctr"/>
              <a:r>
                <a:rPr lang="zh-CN" altLang="en-US" sz="3200" b="1" dirty="0">
                  <a:latin typeface="+mn-ea"/>
                </a:rPr>
                <a:t>提供折扣</a:t>
              </a:r>
              <a:endParaRPr lang="id-ID" sz="3200" b="1" dirty="0">
                <a:latin typeface="+mn-ea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15745907" y="5524679"/>
              <a:ext cx="1189995" cy="677072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zh-CN" altLang="en-US" sz="3200" b="1" dirty="0">
                  <a:latin typeface="+mn-ea"/>
                </a:rPr>
                <a:t>奖金</a:t>
              </a:r>
              <a:endParaRPr lang="id-ID" sz="3200" b="1" dirty="0">
                <a:latin typeface="+mn-ea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6910929" y="8265337"/>
              <a:ext cx="2010732" cy="677072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zh-CN" altLang="en-US" sz="3200" b="1" dirty="0">
                  <a:latin typeface="+mn-ea"/>
                </a:rPr>
                <a:t>娱乐项目</a:t>
              </a:r>
              <a:endParaRPr lang="id-ID" sz="3200" b="1" dirty="0">
                <a:latin typeface="+mn-ea"/>
              </a:endParaRPr>
            </a:p>
          </p:txBody>
        </p:sp>
        <p:grpSp>
          <p:nvGrpSpPr>
            <p:cNvPr id="177" name="Group 176"/>
            <p:cNvGrpSpPr/>
            <p:nvPr/>
          </p:nvGrpSpPr>
          <p:grpSpPr>
            <a:xfrm>
              <a:off x="7481406" y="8439003"/>
              <a:ext cx="304072" cy="303870"/>
              <a:chOff x="8571240" y="5550087"/>
              <a:chExt cx="304072" cy="303870"/>
            </a:xfrm>
          </p:grpSpPr>
          <p:sp>
            <p:nvSpPr>
              <p:cNvPr id="178" name="Freeform 324"/>
              <p:cNvSpPr>
                <a:spLocks noChangeArrowheads="1"/>
              </p:cNvSpPr>
              <p:nvPr/>
            </p:nvSpPr>
            <p:spPr bwMode="auto">
              <a:xfrm>
                <a:off x="8571240" y="5550087"/>
                <a:ext cx="304072" cy="303870"/>
              </a:xfrm>
              <a:custGeom>
                <a:avLst/>
                <a:gdLst>
                  <a:gd name="T0" fmla="*/ 480 w 481"/>
                  <a:gd name="T1" fmla="*/ 240 h 481"/>
                  <a:gd name="T2" fmla="*/ 480 w 481"/>
                  <a:gd name="T3" fmla="*/ 240 h 481"/>
                  <a:gd name="T4" fmla="*/ 240 w 481"/>
                  <a:gd name="T5" fmla="*/ 0 h 481"/>
                  <a:gd name="T6" fmla="*/ 0 w 481"/>
                  <a:gd name="T7" fmla="*/ 240 h 481"/>
                  <a:gd name="T8" fmla="*/ 240 w 481"/>
                  <a:gd name="T9" fmla="*/ 480 h 481"/>
                  <a:gd name="T10" fmla="*/ 480 w 481"/>
                  <a:gd name="T11" fmla="*/ 24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1" h="481">
                    <a:moveTo>
                      <a:pt x="480" y="240"/>
                    </a:moveTo>
                    <a:lnTo>
                      <a:pt x="480" y="240"/>
                    </a:lnTo>
                    <a:cubicBezTo>
                      <a:pt x="480" y="109"/>
                      <a:pt x="371" y="0"/>
                      <a:pt x="240" y="0"/>
                    </a:cubicBezTo>
                    <a:cubicBezTo>
                      <a:pt x="103" y="0"/>
                      <a:pt x="0" y="109"/>
                      <a:pt x="0" y="240"/>
                    </a:cubicBezTo>
                    <a:cubicBezTo>
                      <a:pt x="0" y="372"/>
                      <a:pt x="103" y="480"/>
                      <a:pt x="240" y="480"/>
                    </a:cubicBezTo>
                    <a:cubicBezTo>
                      <a:pt x="371" y="480"/>
                      <a:pt x="480" y="372"/>
                      <a:pt x="480" y="24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grpSp>
            <p:nvGrpSpPr>
              <p:cNvPr id="179" name="Group 178"/>
              <p:cNvGrpSpPr/>
              <p:nvPr/>
            </p:nvGrpSpPr>
            <p:grpSpPr>
              <a:xfrm>
                <a:off x="8633181" y="5620427"/>
                <a:ext cx="183006" cy="180070"/>
                <a:chOff x="8633181" y="5620427"/>
                <a:chExt cx="183006" cy="180070"/>
              </a:xfrm>
              <a:solidFill>
                <a:schemeClr val="bg1"/>
              </a:solidFill>
            </p:grpSpPr>
            <p:sp>
              <p:nvSpPr>
                <p:cNvPr id="180" name="Freeform 325"/>
                <p:cNvSpPr>
                  <a:spLocks noChangeArrowheads="1"/>
                </p:cNvSpPr>
                <p:nvPr/>
              </p:nvSpPr>
              <p:spPr bwMode="auto">
                <a:xfrm>
                  <a:off x="8717645" y="5620427"/>
                  <a:ext cx="16893" cy="180070"/>
                </a:xfrm>
                <a:custGeom>
                  <a:avLst/>
                  <a:gdLst>
                    <a:gd name="T0" fmla="*/ 28 w 29"/>
                    <a:gd name="T1" fmla="*/ 285 h 286"/>
                    <a:gd name="T2" fmla="*/ 0 w 29"/>
                    <a:gd name="T3" fmla="*/ 285 h 286"/>
                    <a:gd name="T4" fmla="*/ 0 w 29"/>
                    <a:gd name="T5" fmla="*/ 0 h 286"/>
                    <a:gd name="T6" fmla="*/ 28 w 29"/>
                    <a:gd name="T7" fmla="*/ 0 h 286"/>
                    <a:gd name="T8" fmla="*/ 28 w 29"/>
                    <a:gd name="T9" fmla="*/ 285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86">
                      <a:moveTo>
                        <a:pt x="28" y="285"/>
                      </a:moveTo>
                      <a:lnTo>
                        <a:pt x="0" y="285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285"/>
                      </a:ln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+mn-ea"/>
                  </a:endParaRPr>
                </a:p>
              </p:txBody>
            </p:sp>
            <p:sp>
              <p:nvSpPr>
                <p:cNvPr id="181" name="Freeform 326"/>
                <p:cNvSpPr>
                  <a:spLocks noChangeArrowheads="1"/>
                </p:cNvSpPr>
                <p:nvPr/>
              </p:nvSpPr>
              <p:spPr bwMode="auto">
                <a:xfrm>
                  <a:off x="8633181" y="5699209"/>
                  <a:ext cx="183006" cy="19695"/>
                </a:xfrm>
                <a:custGeom>
                  <a:avLst/>
                  <a:gdLst>
                    <a:gd name="T0" fmla="*/ 0 w 293"/>
                    <a:gd name="T1" fmla="*/ 35 h 36"/>
                    <a:gd name="T2" fmla="*/ 0 w 293"/>
                    <a:gd name="T3" fmla="*/ 0 h 36"/>
                    <a:gd name="T4" fmla="*/ 292 w 293"/>
                    <a:gd name="T5" fmla="*/ 0 h 36"/>
                    <a:gd name="T6" fmla="*/ 292 w 293"/>
                    <a:gd name="T7" fmla="*/ 35 h 36"/>
                    <a:gd name="T8" fmla="*/ 0 w 293"/>
                    <a:gd name="T9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6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292" y="0"/>
                      </a:lnTo>
                      <a:lnTo>
                        <a:pt x="292" y="35"/>
                      </a:lnTo>
                      <a:lnTo>
                        <a:pt x="0" y="35"/>
                      </a:ln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+mn-ea"/>
                  </a:endParaRPr>
                </a:p>
              </p:txBody>
            </p:sp>
          </p:grpSp>
        </p:grpSp>
        <p:grpSp>
          <p:nvGrpSpPr>
            <p:cNvPr id="187" name="Group 186"/>
            <p:cNvGrpSpPr/>
            <p:nvPr/>
          </p:nvGrpSpPr>
          <p:grpSpPr>
            <a:xfrm>
              <a:off x="12073849" y="3150614"/>
              <a:ext cx="304072" cy="303870"/>
              <a:chOff x="8571240" y="5550087"/>
              <a:chExt cx="304072" cy="303870"/>
            </a:xfrm>
          </p:grpSpPr>
          <p:sp>
            <p:nvSpPr>
              <p:cNvPr id="188" name="Freeform 324"/>
              <p:cNvSpPr>
                <a:spLocks noChangeArrowheads="1"/>
              </p:cNvSpPr>
              <p:nvPr/>
            </p:nvSpPr>
            <p:spPr bwMode="auto">
              <a:xfrm>
                <a:off x="8571240" y="5550087"/>
                <a:ext cx="304072" cy="303870"/>
              </a:xfrm>
              <a:custGeom>
                <a:avLst/>
                <a:gdLst>
                  <a:gd name="T0" fmla="*/ 480 w 481"/>
                  <a:gd name="T1" fmla="*/ 240 h 481"/>
                  <a:gd name="T2" fmla="*/ 480 w 481"/>
                  <a:gd name="T3" fmla="*/ 240 h 481"/>
                  <a:gd name="T4" fmla="*/ 240 w 481"/>
                  <a:gd name="T5" fmla="*/ 0 h 481"/>
                  <a:gd name="T6" fmla="*/ 0 w 481"/>
                  <a:gd name="T7" fmla="*/ 240 h 481"/>
                  <a:gd name="T8" fmla="*/ 240 w 481"/>
                  <a:gd name="T9" fmla="*/ 480 h 481"/>
                  <a:gd name="T10" fmla="*/ 480 w 481"/>
                  <a:gd name="T11" fmla="*/ 24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1" h="481">
                    <a:moveTo>
                      <a:pt x="480" y="240"/>
                    </a:moveTo>
                    <a:lnTo>
                      <a:pt x="480" y="240"/>
                    </a:lnTo>
                    <a:cubicBezTo>
                      <a:pt x="480" y="109"/>
                      <a:pt x="371" y="0"/>
                      <a:pt x="240" y="0"/>
                    </a:cubicBezTo>
                    <a:cubicBezTo>
                      <a:pt x="103" y="0"/>
                      <a:pt x="0" y="109"/>
                      <a:pt x="0" y="240"/>
                    </a:cubicBezTo>
                    <a:cubicBezTo>
                      <a:pt x="0" y="372"/>
                      <a:pt x="103" y="480"/>
                      <a:pt x="240" y="480"/>
                    </a:cubicBezTo>
                    <a:cubicBezTo>
                      <a:pt x="371" y="480"/>
                      <a:pt x="480" y="372"/>
                      <a:pt x="480" y="24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grpSp>
            <p:nvGrpSpPr>
              <p:cNvPr id="189" name="Group 188"/>
              <p:cNvGrpSpPr/>
              <p:nvPr/>
            </p:nvGrpSpPr>
            <p:grpSpPr>
              <a:xfrm>
                <a:off x="8633181" y="5620427"/>
                <a:ext cx="183006" cy="180070"/>
                <a:chOff x="8633181" y="5620427"/>
                <a:chExt cx="183006" cy="180070"/>
              </a:xfrm>
              <a:solidFill>
                <a:schemeClr val="bg1"/>
              </a:solidFill>
            </p:grpSpPr>
            <p:sp>
              <p:nvSpPr>
                <p:cNvPr id="190" name="Freeform 325"/>
                <p:cNvSpPr>
                  <a:spLocks noChangeArrowheads="1"/>
                </p:cNvSpPr>
                <p:nvPr/>
              </p:nvSpPr>
              <p:spPr bwMode="auto">
                <a:xfrm>
                  <a:off x="8717645" y="5620427"/>
                  <a:ext cx="16893" cy="180070"/>
                </a:xfrm>
                <a:custGeom>
                  <a:avLst/>
                  <a:gdLst>
                    <a:gd name="T0" fmla="*/ 28 w 29"/>
                    <a:gd name="T1" fmla="*/ 285 h 286"/>
                    <a:gd name="T2" fmla="*/ 0 w 29"/>
                    <a:gd name="T3" fmla="*/ 285 h 286"/>
                    <a:gd name="T4" fmla="*/ 0 w 29"/>
                    <a:gd name="T5" fmla="*/ 0 h 286"/>
                    <a:gd name="T6" fmla="*/ 28 w 29"/>
                    <a:gd name="T7" fmla="*/ 0 h 286"/>
                    <a:gd name="T8" fmla="*/ 28 w 29"/>
                    <a:gd name="T9" fmla="*/ 285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86">
                      <a:moveTo>
                        <a:pt x="28" y="285"/>
                      </a:moveTo>
                      <a:lnTo>
                        <a:pt x="0" y="285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285"/>
                      </a:ln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+mn-ea"/>
                  </a:endParaRPr>
                </a:p>
              </p:txBody>
            </p:sp>
            <p:sp>
              <p:nvSpPr>
                <p:cNvPr id="191" name="Freeform 326"/>
                <p:cNvSpPr>
                  <a:spLocks noChangeArrowheads="1"/>
                </p:cNvSpPr>
                <p:nvPr/>
              </p:nvSpPr>
              <p:spPr bwMode="auto">
                <a:xfrm>
                  <a:off x="8633181" y="5699209"/>
                  <a:ext cx="183006" cy="19695"/>
                </a:xfrm>
                <a:custGeom>
                  <a:avLst/>
                  <a:gdLst>
                    <a:gd name="T0" fmla="*/ 0 w 293"/>
                    <a:gd name="T1" fmla="*/ 35 h 36"/>
                    <a:gd name="T2" fmla="*/ 0 w 293"/>
                    <a:gd name="T3" fmla="*/ 0 h 36"/>
                    <a:gd name="T4" fmla="*/ 292 w 293"/>
                    <a:gd name="T5" fmla="*/ 0 h 36"/>
                    <a:gd name="T6" fmla="*/ 292 w 293"/>
                    <a:gd name="T7" fmla="*/ 35 h 36"/>
                    <a:gd name="T8" fmla="*/ 0 w 293"/>
                    <a:gd name="T9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6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292" y="0"/>
                      </a:lnTo>
                      <a:lnTo>
                        <a:pt x="292" y="35"/>
                      </a:lnTo>
                      <a:lnTo>
                        <a:pt x="0" y="35"/>
                      </a:ln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+mn-ea"/>
                  </a:endParaRPr>
                </a:p>
              </p:txBody>
            </p:sp>
          </p:grpSp>
        </p:grpSp>
        <p:grpSp>
          <p:nvGrpSpPr>
            <p:cNvPr id="197" name="Group 196"/>
            <p:cNvGrpSpPr/>
            <p:nvPr/>
          </p:nvGrpSpPr>
          <p:grpSpPr>
            <a:xfrm>
              <a:off x="15522166" y="5745494"/>
              <a:ext cx="304072" cy="303870"/>
              <a:chOff x="8571240" y="5550087"/>
              <a:chExt cx="304072" cy="303870"/>
            </a:xfrm>
          </p:grpSpPr>
          <p:sp>
            <p:nvSpPr>
              <p:cNvPr id="198" name="Freeform 324"/>
              <p:cNvSpPr>
                <a:spLocks noChangeArrowheads="1"/>
              </p:cNvSpPr>
              <p:nvPr/>
            </p:nvSpPr>
            <p:spPr bwMode="auto">
              <a:xfrm>
                <a:off x="8571240" y="5550087"/>
                <a:ext cx="304072" cy="303870"/>
              </a:xfrm>
              <a:custGeom>
                <a:avLst/>
                <a:gdLst>
                  <a:gd name="T0" fmla="*/ 480 w 481"/>
                  <a:gd name="T1" fmla="*/ 240 h 481"/>
                  <a:gd name="T2" fmla="*/ 480 w 481"/>
                  <a:gd name="T3" fmla="*/ 240 h 481"/>
                  <a:gd name="T4" fmla="*/ 240 w 481"/>
                  <a:gd name="T5" fmla="*/ 0 h 481"/>
                  <a:gd name="T6" fmla="*/ 0 w 481"/>
                  <a:gd name="T7" fmla="*/ 240 h 481"/>
                  <a:gd name="T8" fmla="*/ 240 w 481"/>
                  <a:gd name="T9" fmla="*/ 480 h 481"/>
                  <a:gd name="T10" fmla="*/ 480 w 481"/>
                  <a:gd name="T11" fmla="*/ 24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1" h="481">
                    <a:moveTo>
                      <a:pt x="480" y="240"/>
                    </a:moveTo>
                    <a:lnTo>
                      <a:pt x="480" y="240"/>
                    </a:lnTo>
                    <a:cubicBezTo>
                      <a:pt x="480" y="109"/>
                      <a:pt x="371" y="0"/>
                      <a:pt x="240" y="0"/>
                    </a:cubicBezTo>
                    <a:cubicBezTo>
                      <a:pt x="103" y="0"/>
                      <a:pt x="0" y="109"/>
                      <a:pt x="0" y="240"/>
                    </a:cubicBezTo>
                    <a:cubicBezTo>
                      <a:pt x="0" y="372"/>
                      <a:pt x="103" y="480"/>
                      <a:pt x="240" y="480"/>
                    </a:cubicBezTo>
                    <a:cubicBezTo>
                      <a:pt x="371" y="480"/>
                      <a:pt x="480" y="372"/>
                      <a:pt x="480" y="24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grpSp>
            <p:nvGrpSpPr>
              <p:cNvPr id="199" name="Group 198"/>
              <p:cNvGrpSpPr/>
              <p:nvPr/>
            </p:nvGrpSpPr>
            <p:grpSpPr>
              <a:xfrm>
                <a:off x="8633181" y="5620427"/>
                <a:ext cx="183006" cy="180070"/>
                <a:chOff x="8633181" y="5620427"/>
                <a:chExt cx="183006" cy="180070"/>
              </a:xfrm>
              <a:solidFill>
                <a:schemeClr val="bg1"/>
              </a:solidFill>
            </p:grpSpPr>
            <p:sp>
              <p:nvSpPr>
                <p:cNvPr id="200" name="Freeform 325"/>
                <p:cNvSpPr>
                  <a:spLocks noChangeArrowheads="1"/>
                </p:cNvSpPr>
                <p:nvPr/>
              </p:nvSpPr>
              <p:spPr bwMode="auto">
                <a:xfrm>
                  <a:off x="8717645" y="5620427"/>
                  <a:ext cx="16893" cy="180070"/>
                </a:xfrm>
                <a:custGeom>
                  <a:avLst/>
                  <a:gdLst>
                    <a:gd name="T0" fmla="*/ 28 w 29"/>
                    <a:gd name="T1" fmla="*/ 285 h 286"/>
                    <a:gd name="T2" fmla="*/ 0 w 29"/>
                    <a:gd name="T3" fmla="*/ 285 h 286"/>
                    <a:gd name="T4" fmla="*/ 0 w 29"/>
                    <a:gd name="T5" fmla="*/ 0 h 286"/>
                    <a:gd name="T6" fmla="*/ 28 w 29"/>
                    <a:gd name="T7" fmla="*/ 0 h 286"/>
                    <a:gd name="T8" fmla="*/ 28 w 29"/>
                    <a:gd name="T9" fmla="*/ 285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86">
                      <a:moveTo>
                        <a:pt x="28" y="285"/>
                      </a:moveTo>
                      <a:lnTo>
                        <a:pt x="0" y="285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285"/>
                      </a:ln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+mn-ea"/>
                  </a:endParaRPr>
                </a:p>
              </p:txBody>
            </p:sp>
            <p:sp>
              <p:nvSpPr>
                <p:cNvPr id="201" name="Freeform 326"/>
                <p:cNvSpPr>
                  <a:spLocks noChangeArrowheads="1"/>
                </p:cNvSpPr>
                <p:nvPr/>
              </p:nvSpPr>
              <p:spPr bwMode="auto">
                <a:xfrm>
                  <a:off x="8633181" y="5699209"/>
                  <a:ext cx="183006" cy="19695"/>
                </a:xfrm>
                <a:custGeom>
                  <a:avLst/>
                  <a:gdLst>
                    <a:gd name="T0" fmla="*/ 0 w 293"/>
                    <a:gd name="T1" fmla="*/ 35 h 36"/>
                    <a:gd name="T2" fmla="*/ 0 w 293"/>
                    <a:gd name="T3" fmla="*/ 0 h 36"/>
                    <a:gd name="T4" fmla="*/ 292 w 293"/>
                    <a:gd name="T5" fmla="*/ 0 h 36"/>
                    <a:gd name="T6" fmla="*/ 292 w 293"/>
                    <a:gd name="T7" fmla="*/ 35 h 36"/>
                    <a:gd name="T8" fmla="*/ 0 w 293"/>
                    <a:gd name="T9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6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292" y="0"/>
                      </a:lnTo>
                      <a:lnTo>
                        <a:pt x="292" y="35"/>
                      </a:lnTo>
                      <a:lnTo>
                        <a:pt x="0" y="35"/>
                      </a:ln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+mn-ea"/>
                  </a:endParaRPr>
                </a:p>
              </p:txBody>
            </p:sp>
          </p:grpSp>
        </p:grpSp>
        <p:grpSp>
          <p:nvGrpSpPr>
            <p:cNvPr id="207" name="Group 206"/>
            <p:cNvGrpSpPr/>
            <p:nvPr/>
          </p:nvGrpSpPr>
          <p:grpSpPr>
            <a:xfrm>
              <a:off x="16695977" y="8464783"/>
              <a:ext cx="304072" cy="303870"/>
              <a:chOff x="8571240" y="5550087"/>
              <a:chExt cx="304072" cy="303870"/>
            </a:xfrm>
          </p:grpSpPr>
          <p:sp>
            <p:nvSpPr>
              <p:cNvPr id="208" name="Freeform 324"/>
              <p:cNvSpPr>
                <a:spLocks noChangeArrowheads="1"/>
              </p:cNvSpPr>
              <p:nvPr/>
            </p:nvSpPr>
            <p:spPr bwMode="auto">
              <a:xfrm>
                <a:off x="8571240" y="5550087"/>
                <a:ext cx="304072" cy="303870"/>
              </a:xfrm>
              <a:custGeom>
                <a:avLst/>
                <a:gdLst>
                  <a:gd name="T0" fmla="*/ 480 w 481"/>
                  <a:gd name="T1" fmla="*/ 240 h 481"/>
                  <a:gd name="T2" fmla="*/ 480 w 481"/>
                  <a:gd name="T3" fmla="*/ 240 h 481"/>
                  <a:gd name="T4" fmla="*/ 240 w 481"/>
                  <a:gd name="T5" fmla="*/ 0 h 481"/>
                  <a:gd name="T6" fmla="*/ 0 w 481"/>
                  <a:gd name="T7" fmla="*/ 240 h 481"/>
                  <a:gd name="T8" fmla="*/ 240 w 481"/>
                  <a:gd name="T9" fmla="*/ 480 h 481"/>
                  <a:gd name="T10" fmla="*/ 480 w 481"/>
                  <a:gd name="T11" fmla="*/ 24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1" h="481">
                    <a:moveTo>
                      <a:pt x="480" y="240"/>
                    </a:moveTo>
                    <a:lnTo>
                      <a:pt x="480" y="240"/>
                    </a:lnTo>
                    <a:cubicBezTo>
                      <a:pt x="480" y="109"/>
                      <a:pt x="371" y="0"/>
                      <a:pt x="240" y="0"/>
                    </a:cubicBezTo>
                    <a:cubicBezTo>
                      <a:pt x="103" y="0"/>
                      <a:pt x="0" y="109"/>
                      <a:pt x="0" y="240"/>
                    </a:cubicBezTo>
                    <a:cubicBezTo>
                      <a:pt x="0" y="372"/>
                      <a:pt x="103" y="480"/>
                      <a:pt x="240" y="480"/>
                    </a:cubicBezTo>
                    <a:cubicBezTo>
                      <a:pt x="371" y="480"/>
                      <a:pt x="480" y="372"/>
                      <a:pt x="480" y="24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grpSp>
            <p:nvGrpSpPr>
              <p:cNvPr id="209" name="Group 208"/>
              <p:cNvGrpSpPr/>
              <p:nvPr/>
            </p:nvGrpSpPr>
            <p:grpSpPr>
              <a:xfrm>
                <a:off x="8633181" y="5620427"/>
                <a:ext cx="183006" cy="180070"/>
                <a:chOff x="8633181" y="5620427"/>
                <a:chExt cx="183006" cy="180070"/>
              </a:xfrm>
              <a:solidFill>
                <a:schemeClr val="bg1"/>
              </a:solidFill>
            </p:grpSpPr>
            <p:sp>
              <p:nvSpPr>
                <p:cNvPr id="210" name="Freeform 325"/>
                <p:cNvSpPr>
                  <a:spLocks noChangeArrowheads="1"/>
                </p:cNvSpPr>
                <p:nvPr/>
              </p:nvSpPr>
              <p:spPr bwMode="auto">
                <a:xfrm>
                  <a:off x="8717645" y="5620427"/>
                  <a:ext cx="16893" cy="180070"/>
                </a:xfrm>
                <a:custGeom>
                  <a:avLst/>
                  <a:gdLst>
                    <a:gd name="T0" fmla="*/ 28 w 29"/>
                    <a:gd name="T1" fmla="*/ 285 h 286"/>
                    <a:gd name="T2" fmla="*/ 0 w 29"/>
                    <a:gd name="T3" fmla="*/ 285 h 286"/>
                    <a:gd name="T4" fmla="*/ 0 w 29"/>
                    <a:gd name="T5" fmla="*/ 0 h 286"/>
                    <a:gd name="T6" fmla="*/ 28 w 29"/>
                    <a:gd name="T7" fmla="*/ 0 h 286"/>
                    <a:gd name="T8" fmla="*/ 28 w 29"/>
                    <a:gd name="T9" fmla="*/ 285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86">
                      <a:moveTo>
                        <a:pt x="28" y="285"/>
                      </a:moveTo>
                      <a:lnTo>
                        <a:pt x="0" y="285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285"/>
                      </a:ln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+mn-ea"/>
                  </a:endParaRPr>
                </a:p>
              </p:txBody>
            </p:sp>
            <p:sp>
              <p:nvSpPr>
                <p:cNvPr id="211" name="Freeform 326"/>
                <p:cNvSpPr>
                  <a:spLocks noChangeArrowheads="1"/>
                </p:cNvSpPr>
                <p:nvPr/>
              </p:nvSpPr>
              <p:spPr bwMode="auto">
                <a:xfrm>
                  <a:off x="8633181" y="5699209"/>
                  <a:ext cx="183006" cy="19695"/>
                </a:xfrm>
                <a:custGeom>
                  <a:avLst/>
                  <a:gdLst>
                    <a:gd name="T0" fmla="*/ 0 w 293"/>
                    <a:gd name="T1" fmla="*/ 35 h 36"/>
                    <a:gd name="T2" fmla="*/ 0 w 293"/>
                    <a:gd name="T3" fmla="*/ 0 h 36"/>
                    <a:gd name="T4" fmla="*/ 292 w 293"/>
                    <a:gd name="T5" fmla="*/ 0 h 36"/>
                    <a:gd name="T6" fmla="*/ 292 w 293"/>
                    <a:gd name="T7" fmla="*/ 35 h 36"/>
                    <a:gd name="T8" fmla="*/ 0 w 293"/>
                    <a:gd name="T9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36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292" y="0"/>
                      </a:lnTo>
                      <a:lnTo>
                        <a:pt x="292" y="35"/>
                      </a:lnTo>
                      <a:lnTo>
                        <a:pt x="0" y="35"/>
                      </a:ln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+mn-ea"/>
                  </a:endParaRPr>
                </a:p>
              </p:txBody>
            </p:sp>
          </p:grpSp>
        </p:grpSp>
        <p:sp>
          <p:nvSpPr>
            <p:cNvPr id="212" name="Freeform 3"/>
            <p:cNvSpPr>
              <a:spLocks noChangeArrowheads="1"/>
            </p:cNvSpPr>
            <p:nvPr/>
          </p:nvSpPr>
          <p:spPr bwMode="auto">
            <a:xfrm>
              <a:off x="9344184" y="5843706"/>
              <a:ext cx="596027" cy="479986"/>
            </a:xfrm>
            <a:custGeom>
              <a:avLst/>
              <a:gdLst>
                <a:gd name="T0" fmla="*/ 487 w 497"/>
                <a:gd name="T1" fmla="*/ 71 h 400"/>
                <a:gd name="T2" fmla="*/ 487 w 497"/>
                <a:gd name="T3" fmla="*/ 71 h 400"/>
                <a:gd name="T4" fmla="*/ 372 w 497"/>
                <a:gd name="T5" fmla="*/ 0 h 400"/>
                <a:gd name="T6" fmla="*/ 354 w 497"/>
                <a:gd name="T7" fmla="*/ 0 h 400"/>
                <a:gd name="T8" fmla="*/ 248 w 497"/>
                <a:gd name="T9" fmla="*/ 71 h 400"/>
                <a:gd name="T10" fmla="*/ 142 w 497"/>
                <a:gd name="T11" fmla="*/ 0 h 400"/>
                <a:gd name="T12" fmla="*/ 123 w 497"/>
                <a:gd name="T13" fmla="*/ 0 h 400"/>
                <a:gd name="T14" fmla="*/ 8 w 497"/>
                <a:gd name="T15" fmla="*/ 71 h 400"/>
                <a:gd name="T16" fmla="*/ 0 w 497"/>
                <a:gd name="T17" fmla="*/ 89 h 400"/>
                <a:gd name="T18" fmla="*/ 0 w 497"/>
                <a:gd name="T19" fmla="*/ 382 h 400"/>
                <a:gd name="T20" fmla="*/ 8 w 497"/>
                <a:gd name="T21" fmla="*/ 390 h 400"/>
                <a:gd name="T22" fmla="*/ 26 w 497"/>
                <a:gd name="T23" fmla="*/ 390 h 400"/>
                <a:gd name="T24" fmla="*/ 132 w 497"/>
                <a:gd name="T25" fmla="*/ 328 h 400"/>
                <a:gd name="T26" fmla="*/ 239 w 497"/>
                <a:gd name="T27" fmla="*/ 390 h 400"/>
                <a:gd name="T28" fmla="*/ 257 w 497"/>
                <a:gd name="T29" fmla="*/ 390 h 400"/>
                <a:gd name="T30" fmla="*/ 363 w 497"/>
                <a:gd name="T31" fmla="*/ 328 h 400"/>
                <a:gd name="T32" fmla="*/ 470 w 497"/>
                <a:gd name="T33" fmla="*/ 390 h 400"/>
                <a:gd name="T34" fmla="*/ 478 w 497"/>
                <a:gd name="T35" fmla="*/ 399 h 400"/>
                <a:gd name="T36" fmla="*/ 487 w 497"/>
                <a:gd name="T37" fmla="*/ 390 h 400"/>
                <a:gd name="T38" fmla="*/ 496 w 497"/>
                <a:gd name="T39" fmla="*/ 382 h 400"/>
                <a:gd name="T40" fmla="*/ 496 w 497"/>
                <a:gd name="T41" fmla="*/ 89 h 400"/>
                <a:gd name="T42" fmla="*/ 487 w 497"/>
                <a:gd name="T43" fmla="*/ 71 h 400"/>
                <a:gd name="T44" fmla="*/ 115 w 497"/>
                <a:gd name="T45" fmla="*/ 293 h 400"/>
                <a:gd name="T46" fmla="*/ 115 w 497"/>
                <a:gd name="T47" fmla="*/ 293 h 400"/>
                <a:gd name="T48" fmla="*/ 35 w 497"/>
                <a:gd name="T49" fmla="*/ 346 h 400"/>
                <a:gd name="T50" fmla="*/ 35 w 497"/>
                <a:gd name="T51" fmla="*/ 98 h 400"/>
                <a:gd name="T52" fmla="*/ 115 w 497"/>
                <a:gd name="T53" fmla="*/ 44 h 400"/>
                <a:gd name="T54" fmla="*/ 115 w 497"/>
                <a:gd name="T55" fmla="*/ 293 h 400"/>
                <a:gd name="T56" fmla="*/ 230 w 497"/>
                <a:gd name="T57" fmla="*/ 346 h 400"/>
                <a:gd name="T58" fmla="*/ 230 w 497"/>
                <a:gd name="T59" fmla="*/ 346 h 400"/>
                <a:gd name="T60" fmla="*/ 150 w 497"/>
                <a:gd name="T61" fmla="*/ 293 h 400"/>
                <a:gd name="T62" fmla="*/ 150 w 497"/>
                <a:gd name="T63" fmla="*/ 44 h 400"/>
                <a:gd name="T64" fmla="*/ 230 w 497"/>
                <a:gd name="T65" fmla="*/ 98 h 400"/>
                <a:gd name="T66" fmla="*/ 230 w 497"/>
                <a:gd name="T67" fmla="*/ 346 h 400"/>
                <a:gd name="T68" fmla="*/ 345 w 497"/>
                <a:gd name="T69" fmla="*/ 293 h 400"/>
                <a:gd name="T70" fmla="*/ 345 w 497"/>
                <a:gd name="T71" fmla="*/ 293 h 400"/>
                <a:gd name="T72" fmla="*/ 266 w 497"/>
                <a:gd name="T73" fmla="*/ 346 h 400"/>
                <a:gd name="T74" fmla="*/ 266 w 497"/>
                <a:gd name="T75" fmla="*/ 98 h 400"/>
                <a:gd name="T76" fmla="*/ 345 w 497"/>
                <a:gd name="T77" fmla="*/ 44 h 400"/>
                <a:gd name="T78" fmla="*/ 345 w 497"/>
                <a:gd name="T79" fmla="*/ 293 h 400"/>
                <a:gd name="T80" fmla="*/ 461 w 497"/>
                <a:gd name="T81" fmla="*/ 346 h 400"/>
                <a:gd name="T82" fmla="*/ 461 w 497"/>
                <a:gd name="T83" fmla="*/ 346 h 400"/>
                <a:gd name="T84" fmla="*/ 380 w 497"/>
                <a:gd name="T85" fmla="*/ 293 h 400"/>
                <a:gd name="T86" fmla="*/ 380 w 497"/>
                <a:gd name="T87" fmla="*/ 44 h 400"/>
                <a:gd name="T88" fmla="*/ 461 w 497"/>
                <a:gd name="T89" fmla="*/ 98 h 400"/>
                <a:gd name="T90" fmla="*/ 461 w 497"/>
                <a:gd name="T91" fmla="*/ 346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97" h="400">
                  <a:moveTo>
                    <a:pt x="487" y="71"/>
                  </a:moveTo>
                  <a:lnTo>
                    <a:pt x="487" y="71"/>
                  </a:lnTo>
                  <a:cubicBezTo>
                    <a:pt x="372" y="0"/>
                    <a:pt x="372" y="0"/>
                    <a:pt x="372" y="0"/>
                  </a:cubicBezTo>
                  <a:cubicBezTo>
                    <a:pt x="363" y="0"/>
                    <a:pt x="363" y="0"/>
                    <a:pt x="354" y="0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32" y="0"/>
                    <a:pt x="132" y="0"/>
                    <a:pt x="123" y="0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0" y="80"/>
                    <a:pt x="0" y="80"/>
                    <a:pt x="0" y="89"/>
                  </a:cubicBezTo>
                  <a:cubicBezTo>
                    <a:pt x="0" y="382"/>
                    <a:pt x="0" y="382"/>
                    <a:pt x="0" y="382"/>
                  </a:cubicBezTo>
                  <a:cubicBezTo>
                    <a:pt x="0" y="382"/>
                    <a:pt x="0" y="390"/>
                    <a:pt x="8" y="390"/>
                  </a:cubicBezTo>
                  <a:cubicBezTo>
                    <a:pt x="8" y="399"/>
                    <a:pt x="17" y="399"/>
                    <a:pt x="26" y="390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239" y="390"/>
                    <a:pt x="239" y="390"/>
                    <a:pt x="239" y="390"/>
                  </a:cubicBezTo>
                  <a:cubicBezTo>
                    <a:pt x="248" y="399"/>
                    <a:pt x="248" y="399"/>
                    <a:pt x="257" y="390"/>
                  </a:cubicBezTo>
                  <a:cubicBezTo>
                    <a:pt x="363" y="328"/>
                    <a:pt x="363" y="328"/>
                    <a:pt x="363" y="328"/>
                  </a:cubicBezTo>
                  <a:cubicBezTo>
                    <a:pt x="470" y="390"/>
                    <a:pt x="470" y="390"/>
                    <a:pt x="470" y="390"/>
                  </a:cubicBezTo>
                  <a:cubicBezTo>
                    <a:pt x="470" y="399"/>
                    <a:pt x="478" y="399"/>
                    <a:pt x="478" y="399"/>
                  </a:cubicBezTo>
                  <a:cubicBezTo>
                    <a:pt x="478" y="399"/>
                    <a:pt x="487" y="399"/>
                    <a:pt x="487" y="390"/>
                  </a:cubicBezTo>
                  <a:cubicBezTo>
                    <a:pt x="496" y="390"/>
                    <a:pt x="496" y="382"/>
                    <a:pt x="496" y="382"/>
                  </a:cubicBezTo>
                  <a:cubicBezTo>
                    <a:pt x="496" y="89"/>
                    <a:pt x="496" y="89"/>
                    <a:pt x="496" y="89"/>
                  </a:cubicBezTo>
                  <a:cubicBezTo>
                    <a:pt x="496" y="80"/>
                    <a:pt x="496" y="80"/>
                    <a:pt x="487" y="71"/>
                  </a:cubicBezTo>
                  <a:close/>
                  <a:moveTo>
                    <a:pt x="115" y="293"/>
                  </a:moveTo>
                  <a:lnTo>
                    <a:pt x="115" y="293"/>
                  </a:lnTo>
                  <a:cubicBezTo>
                    <a:pt x="35" y="346"/>
                    <a:pt x="35" y="346"/>
                    <a:pt x="35" y="346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115" y="44"/>
                    <a:pt x="115" y="44"/>
                    <a:pt x="115" y="44"/>
                  </a:cubicBezTo>
                  <a:lnTo>
                    <a:pt x="115" y="293"/>
                  </a:lnTo>
                  <a:close/>
                  <a:moveTo>
                    <a:pt x="230" y="346"/>
                  </a:moveTo>
                  <a:lnTo>
                    <a:pt x="230" y="346"/>
                  </a:lnTo>
                  <a:cubicBezTo>
                    <a:pt x="150" y="293"/>
                    <a:pt x="150" y="293"/>
                    <a:pt x="150" y="293"/>
                  </a:cubicBezTo>
                  <a:cubicBezTo>
                    <a:pt x="150" y="44"/>
                    <a:pt x="150" y="44"/>
                    <a:pt x="150" y="44"/>
                  </a:cubicBezTo>
                  <a:cubicBezTo>
                    <a:pt x="230" y="98"/>
                    <a:pt x="230" y="98"/>
                    <a:pt x="230" y="98"/>
                  </a:cubicBezTo>
                  <a:lnTo>
                    <a:pt x="230" y="346"/>
                  </a:lnTo>
                  <a:close/>
                  <a:moveTo>
                    <a:pt x="345" y="293"/>
                  </a:moveTo>
                  <a:lnTo>
                    <a:pt x="345" y="293"/>
                  </a:lnTo>
                  <a:cubicBezTo>
                    <a:pt x="266" y="346"/>
                    <a:pt x="266" y="346"/>
                    <a:pt x="266" y="346"/>
                  </a:cubicBezTo>
                  <a:cubicBezTo>
                    <a:pt x="266" y="98"/>
                    <a:pt x="266" y="98"/>
                    <a:pt x="266" y="98"/>
                  </a:cubicBezTo>
                  <a:cubicBezTo>
                    <a:pt x="345" y="44"/>
                    <a:pt x="345" y="44"/>
                    <a:pt x="345" y="44"/>
                  </a:cubicBezTo>
                  <a:lnTo>
                    <a:pt x="345" y="293"/>
                  </a:lnTo>
                  <a:close/>
                  <a:moveTo>
                    <a:pt x="461" y="346"/>
                  </a:moveTo>
                  <a:lnTo>
                    <a:pt x="461" y="346"/>
                  </a:lnTo>
                  <a:cubicBezTo>
                    <a:pt x="380" y="293"/>
                    <a:pt x="380" y="293"/>
                    <a:pt x="380" y="293"/>
                  </a:cubicBezTo>
                  <a:cubicBezTo>
                    <a:pt x="380" y="44"/>
                    <a:pt x="380" y="44"/>
                    <a:pt x="380" y="44"/>
                  </a:cubicBezTo>
                  <a:cubicBezTo>
                    <a:pt x="461" y="98"/>
                    <a:pt x="461" y="98"/>
                    <a:pt x="461" y="98"/>
                  </a:cubicBezTo>
                  <a:lnTo>
                    <a:pt x="461" y="3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grpSp>
          <p:nvGrpSpPr>
            <p:cNvPr id="213" name="Group 212"/>
            <p:cNvGrpSpPr/>
            <p:nvPr/>
          </p:nvGrpSpPr>
          <p:grpSpPr>
            <a:xfrm>
              <a:off x="11148786" y="8382376"/>
              <a:ext cx="380090" cy="616179"/>
              <a:chOff x="12082140" y="7044992"/>
              <a:chExt cx="380090" cy="616179"/>
            </a:xfrm>
          </p:grpSpPr>
          <p:sp>
            <p:nvSpPr>
              <p:cNvPr id="214" name="Freeform 340"/>
              <p:cNvSpPr>
                <a:spLocks noChangeArrowheads="1"/>
              </p:cNvSpPr>
              <p:nvPr/>
            </p:nvSpPr>
            <p:spPr bwMode="auto">
              <a:xfrm>
                <a:off x="12180682" y="7120959"/>
                <a:ext cx="191453" cy="216647"/>
              </a:xfrm>
              <a:custGeom>
                <a:avLst/>
                <a:gdLst>
                  <a:gd name="T0" fmla="*/ 0 w 303"/>
                  <a:gd name="T1" fmla="*/ 343 h 344"/>
                  <a:gd name="T2" fmla="*/ 0 w 303"/>
                  <a:gd name="T3" fmla="*/ 343 h 344"/>
                  <a:gd name="T4" fmla="*/ 302 w 303"/>
                  <a:gd name="T5" fmla="*/ 343 h 344"/>
                  <a:gd name="T6" fmla="*/ 204 w 303"/>
                  <a:gd name="T7" fmla="*/ 154 h 344"/>
                  <a:gd name="T8" fmla="*/ 239 w 303"/>
                  <a:gd name="T9" fmla="*/ 86 h 344"/>
                  <a:gd name="T10" fmla="*/ 154 w 303"/>
                  <a:gd name="T11" fmla="*/ 0 h 344"/>
                  <a:gd name="T12" fmla="*/ 62 w 303"/>
                  <a:gd name="T13" fmla="*/ 92 h 344"/>
                  <a:gd name="T14" fmla="*/ 97 w 303"/>
                  <a:gd name="T15" fmla="*/ 154 h 344"/>
                  <a:gd name="T16" fmla="*/ 0 w 303"/>
                  <a:gd name="T17" fmla="*/ 34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4">
                    <a:moveTo>
                      <a:pt x="0" y="343"/>
                    </a:moveTo>
                    <a:lnTo>
                      <a:pt x="0" y="343"/>
                    </a:lnTo>
                    <a:cubicBezTo>
                      <a:pt x="302" y="343"/>
                      <a:pt x="302" y="343"/>
                      <a:pt x="302" y="343"/>
                    </a:cubicBezTo>
                    <a:cubicBezTo>
                      <a:pt x="302" y="280"/>
                      <a:pt x="261" y="189"/>
                      <a:pt x="204" y="154"/>
                    </a:cubicBezTo>
                    <a:cubicBezTo>
                      <a:pt x="227" y="137"/>
                      <a:pt x="239" y="114"/>
                      <a:pt x="239" y="86"/>
                    </a:cubicBezTo>
                    <a:cubicBezTo>
                      <a:pt x="239" y="40"/>
                      <a:pt x="199" y="0"/>
                      <a:pt x="154" y="0"/>
                    </a:cubicBezTo>
                    <a:cubicBezTo>
                      <a:pt x="103" y="0"/>
                      <a:pt x="62" y="40"/>
                      <a:pt x="62" y="92"/>
                    </a:cubicBezTo>
                    <a:cubicBezTo>
                      <a:pt x="62" y="120"/>
                      <a:pt x="74" y="137"/>
                      <a:pt x="97" y="154"/>
                    </a:cubicBezTo>
                    <a:cubicBezTo>
                      <a:pt x="40" y="183"/>
                      <a:pt x="0" y="280"/>
                      <a:pt x="0" y="34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15" name="Freeform 341"/>
              <p:cNvSpPr>
                <a:spLocks noChangeArrowheads="1"/>
              </p:cNvSpPr>
              <p:nvPr/>
            </p:nvSpPr>
            <p:spPr bwMode="auto">
              <a:xfrm>
                <a:off x="12180682" y="7120959"/>
                <a:ext cx="191453" cy="216647"/>
              </a:xfrm>
              <a:custGeom>
                <a:avLst/>
                <a:gdLst>
                  <a:gd name="T0" fmla="*/ 0 w 303"/>
                  <a:gd name="T1" fmla="*/ 343 h 344"/>
                  <a:gd name="T2" fmla="*/ 0 w 303"/>
                  <a:gd name="T3" fmla="*/ 343 h 344"/>
                  <a:gd name="T4" fmla="*/ 302 w 303"/>
                  <a:gd name="T5" fmla="*/ 343 h 344"/>
                  <a:gd name="T6" fmla="*/ 204 w 303"/>
                  <a:gd name="T7" fmla="*/ 154 h 344"/>
                  <a:gd name="T8" fmla="*/ 239 w 303"/>
                  <a:gd name="T9" fmla="*/ 86 h 344"/>
                  <a:gd name="T10" fmla="*/ 154 w 303"/>
                  <a:gd name="T11" fmla="*/ 0 h 344"/>
                  <a:gd name="T12" fmla="*/ 62 w 303"/>
                  <a:gd name="T13" fmla="*/ 92 h 344"/>
                  <a:gd name="T14" fmla="*/ 97 w 303"/>
                  <a:gd name="T15" fmla="*/ 154 h 344"/>
                  <a:gd name="T16" fmla="*/ 0 w 303"/>
                  <a:gd name="T17" fmla="*/ 34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4">
                    <a:moveTo>
                      <a:pt x="0" y="343"/>
                    </a:moveTo>
                    <a:lnTo>
                      <a:pt x="0" y="343"/>
                    </a:lnTo>
                    <a:cubicBezTo>
                      <a:pt x="302" y="343"/>
                      <a:pt x="302" y="343"/>
                      <a:pt x="302" y="343"/>
                    </a:cubicBezTo>
                    <a:cubicBezTo>
                      <a:pt x="302" y="280"/>
                      <a:pt x="261" y="189"/>
                      <a:pt x="204" y="154"/>
                    </a:cubicBezTo>
                    <a:cubicBezTo>
                      <a:pt x="227" y="137"/>
                      <a:pt x="239" y="114"/>
                      <a:pt x="239" y="86"/>
                    </a:cubicBezTo>
                    <a:cubicBezTo>
                      <a:pt x="239" y="40"/>
                      <a:pt x="199" y="0"/>
                      <a:pt x="154" y="0"/>
                    </a:cubicBezTo>
                    <a:cubicBezTo>
                      <a:pt x="103" y="0"/>
                      <a:pt x="62" y="40"/>
                      <a:pt x="62" y="92"/>
                    </a:cubicBezTo>
                    <a:cubicBezTo>
                      <a:pt x="62" y="120"/>
                      <a:pt x="74" y="137"/>
                      <a:pt x="97" y="154"/>
                    </a:cubicBezTo>
                    <a:cubicBezTo>
                      <a:pt x="40" y="183"/>
                      <a:pt x="0" y="280"/>
                      <a:pt x="0" y="34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16" name="Freeform 342"/>
              <p:cNvSpPr>
                <a:spLocks noChangeArrowheads="1"/>
              </p:cNvSpPr>
              <p:nvPr/>
            </p:nvSpPr>
            <p:spPr bwMode="auto">
              <a:xfrm>
                <a:off x="12096218" y="7044992"/>
                <a:ext cx="351935" cy="500821"/>
              </a:xfrm>
              <a:custGeom>
                <a:avLst/>
                <a:gdLst>
                  <a:gd name="T0" fmla="*/ 502 w 554"/>
                  <a:gd name="T1" fmla="*/ 433 h 789"/>
                  <a:gd name="T2" fmla="*/ 502 w 554"/>
                  <a:gd name="T3" fmla="*/ 433 h 789"/>
                  <a:gd name="T4" fmla="*/ 519 w 554"/>
                  <a:gd name="T5" fmla="*/ 411 h 789"/>
                  <a:gd name="T6" fmla="*/ 553 w 554"/>
                  <a:gd name="T7" fmla="*/ 273 h 789"/>
                  <a:gd name="T8" fmla="*/ 280 w 554"/>
                  <a:gd name="T9" fmla="*/ 0 h 789"/>
                  <a:gd name="T10" fmla="*/ 0 w 554"/>
                  <a:gd name="T11" fmla="*/ 273 h 789"/>
                  <a:gd name="T12" fmla="*/ 35 w 554"/>
                  <a:gd name="T13" fmla="*/ 411 h 789"/>
                  <a:gd name="T14" fmla="*/ 52 w 554"/>
                  <a:gd name="T15" fmla="*/ 433 h 789"/>
                  <a:gd name="T16" fmla="*/ 280 w 554"/>
                  <a:gd name="T17" fmla="*/ 788 h 789"/>
                  <a:gd name="T18" fmla="*/ 502 w 554"/>
                  <a:gd name="T19" fmla="*/ 433 h 789"/>
                  <a:gd name="T20" fmla="*/ 411 w 554"/>
                  <a:gd name="T21" fmla="*/ 411 h 789"/>
                  <a:gd name="T22" fmla="*/ 411 w 554"/>
                  <a:gd name="T23" fmla="*/ 411 h 789"/>
                  <a:gd name="T24" fmla="*/ 411 w 554"/>
                  <a:gd name="T25" fmla="*/ 142 h 789"/>
                  <a:gd name="T26" fmla="*/ 143 w 554"/>
                  <a:gd name="T27" fmla="*/ 142 h 789"/>
                  <a:gd name="T28" fmla="*/ 143 w 554"/>
                  <a:gd name="T29" fmla="*/ 411 h 789"/>
                  <a:gd name="T30" fmla="*/ 411 w 554"/>
                  <a:gd name="T31" fmla="*/ 411 h 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4" h="789">
                    <a:moveTo>
                      <a:pt x="502" y="433"/>
                    </a:moveTo>
                    <a:lnTo>
                      <a:pt x="502" y="433"/>
                    </a:lnTo>
                    <a:cubicBezTo>
                      <a:pt x="508" y="428"/>
                      <a:pt x="513" y="416"/>
                      <a:pt x="519" y="411"/>
                    </a:cubicBezTo>
                    <a:cubicBezTo>
                      <a:pt x="542" y="371"/>
                      <a:pt x="553" y="325"/>
                      <a:pt x="553" y="273"/>
                    </a:cubicBezTo>
                    <a:cubicBezTo>
                      <a:pt x="553" y="125"/>
                      <a:pt x="428" y="0"/>
                      <a:pt x="280" y="0"/>
                    </a:cubicBezTo>
                    <a:cubicBezTo>
                      <a:pt x="126" y="0"/>
                      <a:pt x="0" y="125"/>
                      <a:pt x="0" y="273"/>
                    </a:cubicBezTo>
                    <a:cubicBezTo>
                      <a:pt x="0" y="325"/>
                      <a:pt x="12" y="371"/>
                      <a:pt x="35" y="411"/>
                    </a:cubicBezTo>
                    <a:cubicBezTo>
                      <a:pt x="40" y="416"/>
                      <a:pt x="46" y="428"/>
                      <a:pt x="52" y="433"/>
                    </a:cubicBezTo>
                    <a:cubicBezTo>
                      <a:pt x="280" y="788"/>
                      <a:pt x="280" y="788"/>
                      <a:pt x="280" y="788"/>
                    </a:cubicBezTo>
                    <a:lnTo>
                      <a:pt x="502" y="433"/>
                    </a:lnTo>
                    <a:close/>
                    <a:moveTo>
                      <a:pt x="411" y="411"/>
                    </a:moveTo>
                    <a:lnTo>
                      <a:pt x="411" y="411"/>
                    </a:lnTo>
                    <a:cubicBezTo>
                      <a:pt x="491" y="336"/>
                      <a:pt x="491" y="216"/>
                      <a:pt x="411" y="142"/>
                    </a:cubicBezTo>
                    <a:cubicBezTo>
                      <a:pt x="336" y="62"/>
                      <a:pt x="217" y="62"/>
                      <a:pt x="143" y="142"/>
                    </a:cubicBezTo>
                    <a:cubicBezTo>
                      <a:pt x="69" y="216"/>
                      <a:pt x="69" y="336"/>
                      <a:pt x="143" y="411"/>
                    </a:cubicBezTo>
                    <a:cubicBezTo>
                      <a:pt x="217" y="485"/>
                      <a:pt x="336" y="485"/>
                      <a:pt x="411" y="4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17" name="Freeform 343"/>
              <p:cNvSpPr>
                <a:spLocks noChangeArrowheads="1"/>
              </p:cNvSpPr>
              <p:nvPr/>
            </p:nvSpPr>
            <p:spPr bwMode="auto">
              <a:xfrm>
                <a:off x="12082140" y="7568322"/>
                <a:ext cx="380090" cy="92849"/>
              </a:xfrm>
              <a:custGeom>
                <a:avLst/>
                <a:gdLst>
                  <a:gd name="T0" fmla="*/ 298 w 600"/>
                  <a:gd name="T1" fmla="*/ 108 h 149"/>
                  <a:gd name="T2" fmla="*/ 298 w 600"/>
                  <a:gd name="T3" fmla="*/ 108 h 149"/>
                  <a:gd name="T4" fmla="*/ 98 w 600"/>
                  <a:gd name="T5" fmla="*/ 74 h 149"/>
                  <a:gd name="T6" fmla="*/ 298 w 600"/>
                  <a:gd name="T7" fmla="*/ 40 h 149"/>
                  <a:gd name="T8" fmla="*/ 496 w 600"/>
                  <a:gd name="T9" fmla="*/ 74 h 149"/>
                  <a:gd name="T10" fmla="*/ 298 w 600"/>
                  <a:gd name="T11" fmla="*/ 108 h 149"/>
                  <a:gd name="T12" fmla="*/ 298 w 600"/>
                  <a:gd name="T13" fmla="*/ 0 h 149"/>
                  <a:gd name="T14" fmla="*/ 298 w 600"/>
                  <a:gd name="T15" fmla="*/ 0 h 149"/>
                  <a:gd name="T16" fmla="*/ 0 w 600"/>
                  <a:gd name="T17" fmla="*/ 74 h 149"/>
                  <a:gd name="T18" fmla="*/ 298 w 600"/>
                  <a:gd name="T19" fmla="*/ 148 h 149"/>
                  <a:gd name="T20" fmla="*/ 599 w 600"/>
                  <a:gd name="T21" fmla="*/ 74 h 149"/>
                  <a:gd name="T22" fmla="*/ 298 w 600"/>
                  <a:gd name="T23" fmla="*/ 0 h 149"/>
                  <a:gd name="T24" fmla="*/ 298 w 600"/>
                  <a:gd name="T25" fmla="*/ 108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0" h="149">
                    <a:moveTo>
                      <a:pt x="298" y="108"/>
                    </a:moveTo>
                    <a:lnTo>
                      <a:pt x="298" y="108"/>
                    </a:lnTo>
                    <a:cubicBezTo>
                      <a:pt x="189" y="108"/>
                      <a:pt x="98" y="97"/>
                      <a:pt x="98" y="74"/>
                    </a:cubicBezTo>
                    <a:cubicBezTo>
                      <a:pt x="98" y="57"/>
                      <a:pt x="189" y="40"/>
                      <a:pt x="298" y="40"/>
                    </a:cubicBezTo>
                    <a:cubicBezTo>
                      <a:pt x="411" y="40"/>
                      <a:pt x="496" y="57"/>
                      <a:pt x="496" y="74"/>
                    </a:cubicBezTo>
                    <a:cubicBezTo>
                      <a:pt x="496" y="97"/>
                      <a:pt x="411" y="108"/>
                      <a:pt x="298" y="108"/>
                    </a:cubicBezTo>
                    <a:lnTo>
                      <a:pt x="298" y="0"/>
                    </a:lnTo>
                    <a:lnTo>
                      <a:pt x="298" y="0"/>
                    </a:lnTo>
                    <a:cubicBezTo>
                      <a:pt x="132" y="0"/>
                      <a:pt x="0" y="34"/>
                      <a:pt x="0" y="74"/>
                    </a:cubicBezTo>
                    <a:cubicBezTo>
                      <a:pt x="0" y="114"/>
                      <a:pt x="132" y="148"/>
                      <a:pt x="298" y="148"/>
                    </a:cubicBezTo>
                    <a:cubicBezTo>
                      <a:pt x="462" y="148"/>
                      <a:pt x="599" y="114"/>
                      <a:pt x="599" y="74"/>
                    </a:cubicBezTo>
                    <a:cubicBezTo>
                      <a:pt x="599" y="34"/>
                      <a:pt x="462" y="0"/>
                      <a:pt x="298" y="0"/>
                    </a:cubicBezTo>
                    <a:lnTo>
                      <a:pt x="298" y="108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18" name="Freeform 344"/>
              <p:cNvSpPr>
                <a:spLocks noChangeArrowheads="1"/>
              </p:cNvSpPr>
              <p:nvPr/>
            </p:nvSpPr>
            <p:spPr bwMode="auto">
              <a:xfrm>
                <a:off x="12144081" y="7593645"/>
                <a:ext cx="250577" cy="42204"/>
              </a:xfrm>
              <a:custGeom>
                <a:avLst/>
                <a:gdLst>
                  <a:gd name="T0" fmla="*/ 200 w 399"/>
                  <a:gd name="T1" fmla="*/ 0 h 69"/>
                  <a:gd name="T2" fmla="*/ 200 w 399"/>
                  <a:gd name="T3" fmla="*/ 0 h 69"/>
                  <a:gd name="T4" fmla="*/ 0 w 399"/>
                  <a:gd name="T5" fmla="*/ 34 h 69"/>
                  <a:gd name="T6" fmla="*/ 200 w 399"/>
                  <a:gd name="T7" fmla="*/ 68 h 69"/>
                  <a:gd name="T8" fmla="*/ 398 w 399"/>
                  <a:gd name="T9" fmla="*/ 34 h 69"/>
                  <a:gd name="T10" fmla="*/ 200 w 399"/>
                  <a:gd name="T1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9" h="69">
                    <a:moveTo>
                      <a:pt x="200" y="0"/>
                    </a:moveTo>
                    <a:lnTo>
                      <a:pt x="200" y="0"/>
                    </a:lnTo>
                    <a:cubicBezTo>
                      <a:pt x="91" y="0"/>
                      <a:pt x="0" y="17"/>
                      <a:pt x="0" y="34"/>
                    </a:cubicBezTo>
                    <a:cubicBezTo>
                      <a:pt x="0" y="57"/>
                      <a:pt x="91" y="68"/>
                      <a:pt x="200" y="68"/>
                    </a:cubicBezTo>
                    <a:cubicBezTo>
                      <a:pt x="313" y="68"/>
                      <a:pt x="398" y="57"/>
                      <a:pt x="398" y="34"/>
                    </a:cubicBezTo>
                    <a:cubicBezTo>
                      <a:pt x="398" y="17"/>
                      <a:pt x="313" y="0"/>
                      <a:pt x="20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19" name="Group 218"/>
            <p:cNvGrpSpPr/>
            <p:nvPr/>
          </p:nvGrpSpPr>
          <p:grpSpPr>
            <a:xfrm>
              <a:off x="12257528" y="7875698"/>
              <a:ext cx="380090" cy="618994"/>
              <a:chOff x="12876105" y="7022482"/>
              <a:chExt cx="380090" cy="618994"/>
            </a:xfrm>
          </p:grpSpPr>
          <p:sp>
            <p:nvSpPr>
              <p:cNvPr id="220" name="Freeform 345"/>
              <p:cNvSpPr>
                <a:spLocks noChangeArrowheads="1"/>
              </p:cNvSpPr>
              <p:nvPr/>
            </p:nvSpPr>
            <p:spPr bwMode="auto">
              <a:xfrm>
                <a:off x="12977462" y="7098450"/>
                <a:ext cx="191453" cy="219461"/>
              </a:xfrm>
              <a:custGeom>
                <a:avLst/>
                <a:gdLst>
                  <a:gd name="T0" fmla="*/ 0 w 304"/>
                  <a:gd name="T1" fmla="*/ 348 h 349"/>
                  <a:gd name="T2" fmla="*/ 0 w 304"/>
                  <a:gd name="T3" fmla="*/ 348 h 349"/>
                  <a:gd name="T4" fmla="*/ 303 w 304"/>
                  <a:gd name="T5" fmla="*/ 348 h 349"/>
                  <a:gd name="T6" fmla="*/ 205 w 304"/>
                  <a:gd name="T7" fmla="*/ 160 h 349"/>
                  <a:gd name="T8" fmla="*/ 240 w 304"/>
                  <a:gd name="T9" fmla="*/ 91 h 349"/>
                  <a:gd name="T10" fmla="*/ 148 w 304"/>
                  <a:gd name="T11" fmla="*/ 0 h 349"/>
                  <a:gd name="T12" fmla="*/ 57 w 304"/>
                  <a:gd name="T13" fmla="*/ 91 h 349"/>
                  <a:gd name="T14" fmla="*/ 97 w 304"/>
                  <a:gd name="T15" fmla="*/ 160 h 349"/>
                  <a:gd name="T16" fmla="*/ 0 w 304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4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3" y="348"/>
                      <a:pt x="303" y="348"/>
                      <a:pt x="303" y="348"/>
                    </a:cubicBezTo>
                    <a:cubicBezTo>
                      <a:pt x="303" y="280"/>
                      <a:pt x="263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3" y="0"/>
                      <a:pt x="57" y="40"/>
                      <a:pt x="57" y="91"/>
                    </a:cubicBezTo>
                    <a:cubicBezTo>
                      <a:pt x="57" y="120"/>
                      <a:pt x="74" y="143"/>
                      <a:pt x="97" y="160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21" name="Freeform 346"/>
              <p:cNvSpPr>
                <a:spLocks noChangeArrowheads="1"/>
              </p:cNvSpPr>
              <p:nvPr/>
            </p:nvSpPr>
            <p:spPr bwMode="auto">
              <a:xfrm>
                <a:off x="12977462" y="7098450"/>
                <a:ext cx="191453" cy="219461"/>
              </a:xfrm>
              <a:custGeom>
                <a:avLst/>
                <a:gdLst>
                  <a:gd name="T0" fmla="*/ 0 w 304"/>
                  <a:gd name="T1" fmla="*/ 348 h 349"/>
                  <a:gd name="T2" fmla="*/ 0 w 304"/>
                  <a:gd name="T3" fmla="*/ 348 h 349"/>
                  <a:gd name="T4" fmla="*/ 303 w 304"/>
                  <a:gd name="T5" fmla="*/ 348 h 349"/>
                  <a:gd name="T6" fmla="*/ 205 w 304"/>
                  <a:gd name="T7" fmla="*/ 160 h 349"/>
                  <a:gd name="T8" fmla="*/ 240 w 304"/>
                  <a:gd name="T9" fmla="*/ 91 h 349"/>
                  <a:gd name="T10" fmla="*/ 148 w 304"/>
                  <a:gd name="T11" fmla="*/ 0 h 349"/>
                  <a:gd name="T12" fmla="*/ 57 w 304"/>
                  <a:gd name="T13" fmla="*/ 91 h 349"/>
                  <a:gd name="T14" fmla="*/ 97 w 304"/>
                  <a:gd name="T15" fmla="*/ 160 h 349"/>
                  <a:gd name="T16" fmla="*/ 0 w 304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4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3" y="348"/>
                      <a:pt x="303" y="348"/>
                      <a:pt x="303" y="348"/>
                    </a:cubicBezTo>
                    <a:cubicBezTo>
                      <a:pt x="303" y="280"/>
                      <a:pt x="263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3" y="0"/>
                      <a:pt x="57" y="40"/>
                      <a:pt x="57" y="91"/>
                    </a:cubicBezTo>
                    <a:cubicBezTo>
                      <a:pt x="57" y="120"/>
                      <a:pt x="74" y="143"/>
                      <a:pt x="97" y="160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22" name="Freeform 347"/>
              <p:cNvSpPr>
                <a:spLocks noChangeArrowheads="1"/>
              </p:cNvSpPr>
              <p:nvPr/>
            </p:nvSpPr>
            <p:spPr bwMode="auto">
              <a:xfrm>
                <a:off x="12892997" y="7022482"/>
                <a:ext cx="351935" cy="503635"/>
              </a:xfrm>
              <a:custGeom>
                <a:avLst/>
                <a:gdLst>
                  <a:gd name="T0" fmla="*/ 497 w 556"/>
                  <a:gd name="T1" fmla="*/ 439 h 794"/>
                  <a:gd name="T2" fmla="*/ 497 w 556"/>
                  <a:gd name="T3" fmla="*/ 439 h 794"/>
                  <a:gd name="T4" fmla="*/ 520 w 556"/>
                  <a:gd name="T5" fmla="*/ 410 h 794"/>
                  <a:gd name="T6" fmla="*/ 555 w 556"/>
                  <a:gd name="T7" fmla="*/ 279 h 794"/>
                  <a:gd name="T8" fmla="*/ 275 w 556"/>
                  <a:gd name="T9" fmla="*/ 0 h 794"/>
                  <a:gd name="T10" fmla="*/ 0 w 556"/>
                  <a:gd name="T11" fmla="*/ 279 h 794"/>
                  <a:gd name="T12" fmla="*/ 35 w 556"/>
                  <a:gd name="T13" fmla="*/ 410 h 794"/>
                  <a:gd name="T14" fmla="*/ 52 w 556"/>
                  <a:gd name="T15" fmla="*/ 439 h 794"/>
                  <a:gd name="T16" fmla="*/ 275 w 556"/>
                  <a:gd name="T17" fmla="*/ 793 h 794"/>
                  <a:gd name="T18" fmla="*/ 497 w 556"/>
                  <a:gd name="T19" fmla="*/ 439 h 794"/>
                  <a:gd name="T20" fmla="*/ 412 w 556"/>
                  <a:gd name="T21" fmla="*/ 410 h 794"/>
                  <a:gd name="T22" fmla="*/ 412 w 556"/>
                  <a:gd name="T23" fmla="*/ 410 h 794"/>
                  <a:gd name="T24" fmla="*/ 412 w 556"/>
                  <a:gd name="T25" fmla="*/ 142 h 794"/>
                  <a:gd name="T26" fmla="*/ 143 w 556"/>
                  <a:gd name="T27" fmla="*/ 142 h 794"/>
                  <a:gd name="T28" fmla="*/ 143 w 556"/>
                  <a:gd name="T29" fmla="*/ 410 h 794"/>
                  <a:gd name="T30" fmla="*/ 412 w 556"/>
                  <a:gd name="T31" fmla="*/ 41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6" h="794">
                    <a:moveTo>
                      <a:pt x="497" y="439"/>
                    </a:moveTo>
                    <a:lnTo>
                      <a:pt x="497" y="439"/>
                    </a:lnTo>
                    <a:cubicBezTo>
                      <a:pt x="509" y="427"/>
                      <a:pt x="515" y="422"/>
                      <a:pt x="520" y="410"/>
                    </a:cubicBezTo>
                    <a:cubicBezTo>
                      <a:pt x="537" y="370"/>
                      <a:pt x="555" y="324"/>
                      <a:pt x="555" y="279"/>
                    </a:cubicBezTo>
                    <a:cubicBezTo>
                      <a:pt x="555" y="125"/>
                      <a:pt x="429" y="0"/>
                      <a:pt x="275" y="0"/>
                    </a:cubicBezTo>
                    <a:cubicBezTo>
                      <a:pt x="126" y="0"/>
                      <a:pt x="0" y="125"/>
                      <a:pt x="0" y="279"/>
                    </a:cubicBezTo>
                    <a:cubicBezTo>
                      <a:pt x="0" y="324"/>
                      <a:pt x="12" y="370"/>
                      <a:pt x="35" y="410"/>
                    </a:cubicBezTo>
                    <a:cubicBezTo>
                      <a:pt x="40" y="422"/>
                      <a:pt x="46" y="427"/>
                      <a:pt x="52" y="439"/>
                    </a:cubicBezTo>
                    <a:cubicBezTo>
                      <a:pt x="275" y="793"/>
                      <a:pt x="275" y="793"/>
                      <a:pt x="275" y="793"/>
                    </a:cubicBezTo>
                    <a:lnTo>
                      <a:pt x="497" y="439"/>
                    </a:lnTo>
                    <a:close/>
                    <a:moveTo>
                      <a:pt x="412" y="410"/>
                    </a:moveTo>
                    <a:lnTo>
                      <a:pt x="412" y="410"/>
                    </a:lnTo>
                    <a:cubicBezTo>
                      <a:pt x="486" y="336"/>
                      <a:pt x="486" y="216"/>
                      <a:pt x="412" y="142"/>
                    </a:cubicBezTo>
                    <a:cubicBezTo>
                      <a:pt x="337" y="68"/>
                      <a:pt x="218" y="68"/>
                      <a:pt x="143" y="142"/>
                    </a:cubicBezTo>
                    <a:cubicBezTo>
                      <a:pt x="69" y="216"/>
                      <a:pt x="69" y="336"/>
                      <a:pt x="143" y="410"/>
                    </a:cubicBezTo>
                    <a:cubicBezTo>
                      <a:pt x="218" y="484"/>
                      <a:pt x="337" y="484"/>
                      <a:pt x="412" y="4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23" name="Freeform 348"/>
              <p:cNvSpPr>
                <a:spLocks noChangeArrowheads="1"/>
              </p:cNvSpPr>
              <p:nvPr/>
            </p:nvSpPr>
            <p:spPr bwMode="auto">
              <a:xfrm>
                <a:off x="12876105" y="7551441"/>
                <a:ext cx="380090" cy="90035"/>
              </a:xfrm>
              <a:custGeom>
                <a:avLst/>
                <a:gdLst>
                  <a:gd name="T0" fmla="*/ 303 w 601"/>
                  <a:gd name="T1" fmla="*/ 109 h 144"/>
                  <a:gd name="T2" fmla="*/ 303 w 601"/>
                  <a:gd name="T3" fmla="*/ 109 h 144"/>
                  <a:gd name="T4" fmla="*/ 103 w 601"/>
                  <a:gd name="T5" fmla="*/ 75 h 144"/>
                  <a:gd name="T6" fmla="*/ 303 w 601"/>
                  <a:gd name="T7" fmla="*/ 35 h 144"/>
                  <a:gd name="T8" fmla="*/ 503 w 601"/>
                  <a:gd name="T9" fmla="*/ 75 h 144"/>
                  <a:gd name="T10" fmla="*/ 303 w 601"/>
                  <a:gd name="T11" fmla="*/ 109 h 144"/>
                  <a:gd name="T12" fmla="*/ 303 w 601"/>
                  <a:gd name="T13" fmla="*/ 0 h 144"/>
                  <a:gd name="T14" fmla="*/ 303 w 601"/>
                  <a:gd name="T15" fmla="*/ 0 h 144"/>
                  <a:gd name="T16" fmla="*/ 0 w 601"/>
                  <a:gd name="T17" fmla="*/ 75 h 144"/>
                  <a:gd name="T18" fmla="*/ 303 w 601"/>
                  <a:gd name="T19" fmla="*/ 143 h 144"/>
                  <a:gd name="T20" fmla="*/ 600 w 601"/>
                  <a:gd name="T21" fmla="*/ 75 h 144"/>
                  <a:gd name="T22" fmla="*/ 303 w 601"/>
                  <a:gd name="T23" fmla="*/ 0 h 144"/>
                  <a:gd name="T24" fmla="*/ 303 w 601"/>
                  <a:gd name="T25" fmla="*/ 10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1" h="144">
                    <a:moveTo>
                      <a:pt x="303" y="109"/>
                    </a:moveTo>
                    <a:lnTo>
                      <a:pt x="303" y="109"/>
                    </a:lnTo>
                    <a:cubicBezTo>
                      <a:pt x="194" y="109"/>
                      <a:pt x="103" y="92"/>
                      <a:pt x="103" y="75"/>
                    </a:cubicBezTo>
                    <a:cubicBezTo>
                      <a:pt x="103" y="52"/>
                      <a:pt x="194" y="35"/>
                      <a:pt x="303" y="35"/>
                    </a:cubicBezTo>
                    <a:cubicBezTo>
                      <a:pt x="411" y="35"/>
                      <a:pt x="503" y="52"/>
                      <a:pt x="503" y="75"/>
                    </a:cubicBezTo>
                    <a:cubicBezTo>
                      <a:pt x="503" y="92"/>
                      <a:pt x="411" y="109"/>
                      <a:pt x="303" y="109"/>
                    </a:cubicBezTo>
                    <a:lnTo>
                      <a:pt x="303" y="0"/>
                    </a:lnTo>
                    <a:lnTo>
                      <a:pt x="303" y="0"/>
                    </a:lnTo>
                    <a:cubicBezTo>
                      <a:pt x="137" y="0"/>
                      <a:pt x="0" y="35"/>
                      <a:pt x="0" y="75"/>
                    </a:cubicBezTo>
                    <a:cubicBezTo>
                      <a:pt x="0" y="114"/>
                      <a:pt x="137" y="143"/>
                      <a:pt x="303" y="143"/>
                    </a:cubicBezTo>
                    <a:cubicBezTo>
                      <a:pt x="468" y="143"/>
                      <a:pt x="600" y="114"/>
                      <a:pt x="600" y="75"/>
                    </a:cubicBezTo>
                    <a:cubicBezTo>
                      <a:pt x="600" y="35"/>
                      <a:pt x="468" y="0"/>
                      <a:pt x="303" y="0"/>
                    </a:cubicBezTo>
                    <a:lnTo>
                      <a:pt x="303" y="10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24" name="Freeform 349"/>
              <p:cNvSpPr>
                <a:spLocks noChangeArrowheads="1"/>
              </p:cNvSpPr>
              <p:nvPr/>
            </p:nvSpPr>
            <p:spPr bwMode="auto">
              <a:xfrm>
                <a:off x="12940861" y="7573949"/>
                <a:ext cx="253393" cy="45018"/>
              </a:xfrm>
              <a:custGeom>
                <a:avLst/>
                <a:gdLst>
                  <a:gd name="T0" fmla="*/ 200 w 401"/>
                  <a:gd name="T1" fmla="*/ 0 h 75"/>
                  <a:gd name="T2" fmla="*/ 200 w 401"/>
                  <a:gd name="T3" fmla="*/ 0 h 75"/>
                  <a:gd name="T4" fmla="*/ 0 w 401"/>
                  <a:gd name="T5" fmla="*/ 40 h 75"/>
                  <a:gd name="T6" fmla="*/ 200 w 401"/>
                  <a:gd name="T7" fmla="*/ 74 h 75"/>
                  <a:gd name="T8" fmla="*/ 400 w 401"/>
                  <a:gd name="T9" fmla="*/ 40 h 75"/>
                  <a:gd name="T10" fmla="*/ 200 w 401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75">
                    <a:moveTo>
                      <a:pt x="200" y="0"/>
                    </a:moveTo>
                    <a:lnTo>
                      <a:pt x="200" y="0"/>
                    </a:lnTo>
                    <a:cubicBezTo>
                      <a:pt x="91" y="0"/>
                      <a:pt x="0" y="17"/>
                      <a:pt x="0" y="40"/>
                    </a:cubicBezTo>
                    <a:cubicBezTo>
                      <a:pt x="0" y="57"/>
                      <a:pt x="91" y="74"/>
                      <a:pt x="200" y="74"/>
                    </a:cubicBezTo>
                    <a:cubicBezTo>
                      <a:pt x="308" y="74"/>
                      <a:pt x="400" y="57"/>
                      <a:pt x="400" y="40"/>
                    </a:cubicBezTo>
                    <a:cubicBezTo>
                      <a:pt x="400" y="17"/>
                      <a:pt x="308" y="0"/>
                      <a:pt x="20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>
              <a:off x="13522263" y="8283043"/>
              <a:ext cx="380090" cy="618994"/>
              <a:chOff x="12816980" y="7759647"/>
              <a:chExt cx="380090" cy="618994"/>
            </a:xfrm>
          </p:grpSpPr>
          <p:sp>
            <p:nvSpPr>
              <p:cNvPr id="226" name="Freeform 350"/>
              <p:cNvSpPr>
                <a:spLocks noChangeArrowheads="1"/>
              </p:cNvSpPr>
              <p:nvPr/>
            </p:nvSpPr>
            <p:spPr bwMode="auto">
              <a:xfrm>
                <a:off x="12915521" y="7835615"/>
                <a:ext cx="191453" cy="219461"/>
              </a:xfrm>
              <a:custGeom>
                <a:avLst/>
                <a:gdLst>
                  <a:gd name="T0" fmla="*/ 0 w 303"/>
                  <a:gd name="T1" fmla="*/ 348 h 349"/>
                  <a:gd name="T2" fmla="*/ 0 w 303"/>
                  <a:gd name="T3" fmla="*/ 348 h 349"/>
                  <a:gd name="T4" fmla="*/ 302 w 303"/>
                  <a:gd name="T5" fmla="*/ 348 h 349"/>
                  <a:gd name="T6" fmla="*/ 205 w 303"/>
                  <a:gd name="T7" fmla="*/ 160 h 349"/>
                  <a:gd name="T8" fmla="*/ 240 w 303"/>
                  <a:gd name="T9" fmla="*/ 91 h 349"/>
                  <a:gd name="T10" fmla="*/ 148 w 303"/>
                  <a:gd name="T11" fmla="*/ 0 h 349"/>
                  <a:gd name="T12" fmla="*/ 63 w 303"/>
                  <a:gd name="T13" fmla="*/ 91 h 349"/>
                  <a:gd name="T14" fmla="*/ 97 w 303"/>
                  <a:gd name="T15" fmla="*/ 154 h 349"/>
                  <a:gd name="T16" fmla="*/ 0 w 303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2" y="348"/>
                      <a:pt x="302" y="348"/>
                      <a:pt x="302" y="348"/>
                    </a:cubicBezTo>
                    <a:cubicBezTo>
                      <a:pt x="302" y="280"/>
                      <a:pt x="262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2" y="0"/>
                      <a:pt x="63" y="40"/>
                      <a:pt x="63" y="91"/>
                    </a:cubicBezTo>
                    <a:cubicBezTo>
                      <a:pt x="63" y="120"/>
                      <a:pt x="74" y="143"/>
                      <a:pt x="97" y="154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27" name="Freeform 351"/>
              <p:cNvSpPr>
                <a:spLocks noChangeArrowheads="1"/>
              </p:cNvSpPr>
              <p:nvPr/>
            </p:nvSpPr>
            <p:spPr bwMode="auto">
              <a:xfrm>
                <a:off x="12915521" y="7835615"/>
                <a:ext cx="191453" cy="219461"/>
              </a:xfrm>
              <a:custGeom>
                <a:avLst/>
                <a:gdLst>
                  <a:gd name="T0" fmla="*/ 0 w 303"/>
                  <a:gd name="T1" fmla="*/ 348 h 349"/>
                  <a:gd name="T2" fmla="*/ 0 w 303"/>
                  <a:gd name="T3" fmla="*/ 348 h 349"/>
                  <a:gd name="T4" fmla="*/ 302 w 303"/>
                  <a:gd name="T5" fmla="*/ 348 h 349"/>
                  <a:gd name="T6" fmla="*/ 205 w 303"/>
                  <a:gd name="T7" fmla="*/ 160 h 349"/>
                  <a:gd name="T8" fmla="*/ 240 w 303"/>
                  <a:gd name="T9" fmla="*/ 91 h 349"/>
                  <a:gd name="T10" fmla="*/ 148 w 303"/>
                  <a:gd name="T11" fmla="*/ 0 h 349"/>
                  <a:gd name="T12" fmla="*/ 63 w 303"/>
                  <a:gd name="T13" fmla="*/ 91 h 349"/>
                  <a:gd name="T14" fmla="*/ 97 w 303"/>
                  <a:gd name="T15" fmla="*/ 154 h 349"/>
                  <a:gd name="T16" fmla="*/ 0 w 303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2" y="348"/>
                      <a:pt x="302" y="348"/>
                      <a:pt x="302" y="348"/>
                    </a:cubicBezTo>
                    <a:cubicBezTo>
                      <a:pt x="302" y="280"/>
                      <a:pt x="262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2" y="0"/>
                      <a:pt x="63" y="40"/>
                      <a:pt x="63" y="91"/>
                    </a:cubicBezTo>
                    <a:cubicBezTo>
                      <a:pt x="63" y="120"/>
                      <a:pt x="74" y="143"/>
                      <a:pt x="97" y="154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28" name="Freeform 352"/>
              <p:cNvSpPr>
                <a:spLocks noChangeArrowheads="1"/>
              </p:cNvSpPr>
              <p:nvPr/>
            </p:nvSpPr>
            <p:spPr bwMode="auto">
              <a:xfrm>
                <a:off x="12831057" y="7759647"/>
                <a:ext cx="351935" cy="500821"/>
              </a:xfrm>
              <a:custGeom>
                <a:avLst/>
                <a:gdLst>
                  <a:gd name="T0" fmla="*/ 503 w 555"/>
                  <a:gd name="T1" fmla="*/ 440 h 789"/>
                  <a:gd name="T2" fmla="*/ 503 w 555"/>
                  <a:gd name="T3" fmla="*/ 440 h 789"/>
                  <a:gd name="T4" fmla="*/ 520 w 555"/>
                  <a:gd name="T5" fmla="*/ 411 h 789"/>
                  <a:gd name="T6" fmla="*/ 554 w 555"/>
                  <a:gd name="T7" fmla="*/ 274 h 789"/>
                  <a:gd name="T8" fmla="*/ 280 w 555"/>
                  <a:gd name="T9" fmla="*/ 0 h 789"/>
                  <a:gd name="T10" fmla="*/ 0 w 555"/>
                  <a:gd name="T11" fmla="*/ 274 h 789"/>
                  <a:gd name="T12" fmla="*/ 34 w 555"/>
                  <a:gd name="T13" fmla="*/ 411 h 789"/>
                  <a:gd name="T14" fmla="*/ 52 w 555"/>
                  <a:gd name="T15" fmla="*/ 440 h 789"/>
                  <a:gd name="T16" fmla="*/ 280 w 555"/>
                  <a:gd name="T17" fmla="*/ 788 h 789"/>
                  <a:gd name="T18" fmla="*/ 503 w 555"/>
                  <a:gd name="T19" fmla="*/ 440 h 789"/>
                  <a:gd name="T20" fmla="*/ 412 w 555"/>
                  <a:gd name="T21" fmla="*/ 411 h 789"/>
                  <a:gd name="T22" fmla="*/ 412 w 555"/>
                  <a:gd name="T23" fmla="*/ 411 h 789"/>
                  <a:gd name="T24" fmla="*/ 412 w 555"/>
                  <a:gd name="T25" fmla="*/ 143 h 789"/>
                  <a:gd name="T26" fmla="*/ 143 w 555"/>
                  <a:gd name="T27" fmla="*/ 143 h 789"/>
                  <a:gd name="T28" fmla="*/ 143 w 555"/>
                  <a:gd name="T29" fmla="*/ 411 h 789"/>
                  <a:gd name="T30" fmla="*/ 412 w 555"/>
                  <a:gd name="T31" fmla="*/ 411 h 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5" h="789">
                    <a:moveTo>
                      <a:pt x="503" y="440"/>
                    </a:moveTo>
                    <a:lnTo>
                      <a:pt x="503" y="440"/>
                    </a:lnTo>
                    <a:cubicBezTo>
                      <a:pt x="509" y="428"/>
                      <a:pt x="515" y="417"/>
                      <a:pt x="520" y="411"/>
                    </a:cubicBezTo>
                    <a:cubicBezTo>
                      <a:pt x="543" y="371"/>
                      <a:pt x="554" y="326"/>
                      <a:pt x="554" y="274"/>
                    </a:cubicBezTo>
                    <a:cubicBezTo>
                      <a:pt x="554" y="126"/>
                      <a:pt x="429" y="0"/>
                      <a:pt x="280" y="0"/>
                    </a:cubicBezTo>
                    <a:cubicBezTo>
                      <a:pt x="126" y="0"/>
                      <a:pt x="0" y="126"/>
                      <a:pt x="0" y="274"/>
                    </a:cubicBezTo>
                    <a:cubicBezTo>
                      <a:pt x="0" y="326"/>
                      <a:pt x="12" y="371"/>
                      <a:pt x="34" y="411"/>
                    </a:cubicBezTo>
                    <a:cubicBezTo>
                      <a:pt x="40" y="417"/>
                      <a:pt x="46" y="428"/>
                      <a:pt x="52" y="440"/>
                    </a:cubicBezTo>
                    <a:cubicBezTo>
                      <a:pt x="280" y="788"/>
                      <a:pt x="280" y="788"/>
                      <a:pt x="280" y="788"/>
                    </a:cubicBezTo>
                    <a:lnTo>
                      <a:pt x="503" y="440"/>
                    </a:lnTo>
                    <a:close/>
                    <a:moveTo>
                      <a:pt x="412" y="411"/>
                    </a:moveTo>
                    <a:lnTo>
                      <a:pt x="412" y="411"/>
                    </a:lnTo>
                    <a:cubicBezTo>
                      <a:pt x="486" y="337"/>
                      <a:pt x="486" y="217"/>
                      <a:pt x="412" y="143"/>
                    </a:cubicBezTo>
                    <a:cubicBezTo>
                      <a:pt x="337" y="69"/>
                      <a:pt x="217" y="69"/>
                      <a:pt x="143" y="143"/>
                    </a:cubicBezTo>
                    <a:cubicBezTo>
                      <a:pt x="69" y="217"/>
                      <a:pt x="69" y="337"/>
                      <a:pt x="143" y="411"/>
                    </a:cubicBezTo>
                    <a:cubicBezTo>
                      <a:pt x="217" y="486"/>
                      <a:pt x="337" y="486"/>
                      <a:pt x="412" y="4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29" name="Freeform 353"/>
              <p:cNvSpPr>
                <a:spLocks noChangeArrowheads="1"/>
              </p:cNvSpPr>
              <p:nvPr/>
            </p:nvSpPr>
            <p:spPr bwMode="auto">
              <a:xfrm>
                <a:off x="12816980" y="8288606"/>
                <a:ext cx="380090" cy="90035"/>
              </a:xfrm>
              <a:custGeom>
                <a:avLst/>
                <a:gdLst>
                  <a:gd name="T0" fmla="*/ 297 w 601"/>
                  <a:gd name="T1" fmla="*/ 109 h 144"/>
                  <a:gd name="T2" fmla="*/ 297 w 601"/>
                  <a:gd name="T3" fmla="*/ 109 h 144"/>
                  <a:gd name="T4" fmla="*/ 97 w 601"/>
                  <a:gd name="T5" fmla="*/ 69 h 144"/>
                  <a:gd name="T6" fmla="*/ 297 w 601"/>
                  <a:gd name="T7" fmla="*/ 34 h 144"/>
                  <a:gd name="T8" fmla="*/ 497 w 601"/>
                  <a:gd name="T9" fmla="*/ 69 h 144"/>
                  <a:gd name="T10" fmla="*/ 297 w 601"/>
                  <a:gd name="T11" fmla="*/ 109 h 144"/>
                  <a:gd name="T12" fmla="*/ 297 w 601"/>
                  <a:gd name="T13" fmla="*/ 0 h 144"/>
                  <a:gd name="T14" fmla="*/ 297 w 601"/>
                  <a:gd name="T15" fmla="*/ 0 h 144"/>
                  <a:gd name="T16" fmla="*/ 0 w 601"/>
                  <a:gd name="T17" fmla="*/ 69 h 144"/>
                  <a:gd name="T18" fmla="*/ 297 w 601"/>
                  <a:gd name="T19" fmla="*/ 143 h 144"/>
                  <a:gd name="T20" fmla="*/ 600 w 601"/>
                  <a:gd name="T21" fmla="*/ 69 h 144"/>
                  <a:gd name="T22" fmla="*/ 297 w 601"/>
                  <a:gd name="T23" fmla="*/ 0 h 144"/>
                  <a:gd name="T24" fmla="*/ 297 w 601"/>
                  <a:gd name="T25" fmla="*/ 10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1" h="144">
                    <a:moveTo>
                      <a:pt x="297" y="109"/>
                    </a:moveTo>
                    <a:lnTo>
                      <a:pt x="297" y="109"/>
                    </a:lnTo>
                    <a:cubicBezTo>
                      <a:pt x="189" y="109"/>
                      <a:pt x="97" y="92"/>
                      <a:pt x="97" y="69"/>
                    </a:cubicBezTo>
                    <a:cubicBezTo>
                      <a:pt x="97" y="52"/>
                      <a:pt x="189" y="34"/>
                      <a:pt x="297" y="34"/>
                    </a:cubicBezTo>
                    <a:cubicBezTo>
                      <a:pt x="406" y="34"/>
                      <a:pt x="497" y="52"/>
                      <a:pt x="497" y="69"/>
                    </a:cubicBezTo>
                    <a:cubicBezTo>
                      <a:pt x="497" y="92"/>
                      <a:pt x="406" y="109"/>
                      <a:pt x="297" y="109"/>
                    </a:cubicBezTo>
                    <a:lnTo>
                      <a:pt x="297" y="0"/>
                    </a:lnTo>
                    <a:lnTo>
                      <a:pt x="297" y="0"/>
                    </a:lnTo>
                    <a:cubicBezTo>
                      <a:pt x="132" y="0"/>
                      <a:pt x="0" y="29"/>
                      <a:pt x="0" y="69"/>
                    </a:cubicBezTo>
                    <a:cubicBezTo>
                      <a:pt x="0" y="115"/>
                      <a:pt x="132" y="143"/>
                      <a:pt x="297" y="143"/>
                    </a:cubicBezTo>
                    <a:cubicBezTo>
                      <a:pt x="463" y="143"/>
                      <a:pt x="600" y="115"/>
                      <a:pt x="600" y="69"/>
                    </a:cubicBezTo>
                    <a:cubicBezTo>
                      <a:pt x="600" y="29"/>
                      <a:pt x="463" y="0"/>
                      <a:pt x="297" y="0"/>
                    </a:cubicBezTo>
                    <a:lnTo>
                      <a:pt x="297" y="10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30" name="Freeform 354"/>
              <p:cNvSpPr>
                <a:spLocks noChangeArrowheads="1"/>
              </p:cNvSpPr>
              <p:nvPr/>
            </p:nvSpPr>
            <p:spPr bwMode="auto">
              <a:xfrm>
                <a:off x="12878920" y="8308300"/>
                <a:ext cx="253393" cy="45018"/>
              </a:xfrm>
              <a:custGeom>
                <a:avLst/>
                <a:gdLst>
                  <a:gd name="T0" fmla="*/ 200 w 401"/>
                  <a:gd name="T1" fmla="*/ 0 h 76"/>
                  <a:gd name="T2" fmla="*/ 200 w 401"/>
                  <a:gd name="T3" fmla="*/ 0 h 76"/>
                  <a:gd name="T4" fmla="*/ 0 w 401"/>
                  <a:gd name="T5" fmla="*/ 35 h 76"/>
                  <a:gd name="T6" fmla="*/ 200 w 401"/>
                  <a:gd name="T7" fmla="*/ 75 h 76"/>
                  <a:gd name="T8" fmla="*/ 400 w 401"/>
                  <a:gd name="T9" fmla="*/ 35 h 76"/>
                  <a:gd name="T10" fmla="*/ 200 w 401"/>
                  <a:gd name="T1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76">
                    <a:moveTo>
                      <a:pt x="200" y="0"/>
                    </a:moveTo>
                    <a:lnTo>
                      <a:pt x="200" y="0"/>
                    </a:lnTo>
                    <a:cubicBezTo>
                      <a:pt x="92" y="0"/>
                      <a:pt x="0" y="18"/>
                      <a:pt x="0" y="35"/>
                    </a:cubicBezTo>
                    <a:cubicBezTo>
                      <a:pt x="0" y="58"/>
                      <a:pt x="92" y="75"/>
                      <a:pt x="200" y="75"/>
                    </a:cubicBezTo>
                    <a:cubicBezTo>
                      <a:pt x="309" y="75"/>
                      <a:pt x="400" y="58"/>
                      <a:pt x="400" y="35"/>
                    </a:cubicBezTo>
                    <a:cubicBezTo>
                      <a:pt x="400" y="18"/>
                      <a:pt x="309" y="0"/>
                      <a:pt x="20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31" name="Group 230"/>
            <p:cNvGrpSpPr/>
            <p:nvPr/>
          </p:nvGrpSpPr>
          <p:grpSpPr>
            <a:xfrm>
              <a:off x="12530289" y="6282342"/>
              <a:ext cx="380090" cy="618992"/>
              <a:chOff x="11775254" y="8330810"/>
              <a:chExt cx="380090" cy="618992"/>
            </a:xfrm>
          </p:grpSpPr>
          <p:sp>
            <p:nvSpPr>
              <p:cNvPr id="232" name="Freeform 355"/>
              <p:cNvSpPr>
                <a:spLocks noChangeArrowheads="1"/>
              </p:cNvSpPr>
              <p:nvPr/>
            </p:nvSpPr>
            <p:spPr bwMode="auto">
              <a:xfrm>
                <a:off x="11873795" y="8406777"/>
                <a:ext cx="191453" cy="219461"/>
              </a:xfrm>
              <a:custGeom>
                <a:avLst/>
                <a:gdLst>
                  <a:gd name="T0" fmla="*/ 0 w 303"/>
                  <a:gd name="T1" fmla="*/ 348 h 349"/>
                  <a:gd name="T2" fmla="*/ 0 w 303"/>
                  <a:gd name="T3" fmla="*/ 348 h 349"/>
                  <a:gd name="T4" fmla="*/ 302 w 303"/>
                  <a:gd name="T5" fmla="*/ 348 h 349"/>
                  <a:gd name="T6" fmla="*/ 205 w 303"/>
                  <a:gd name="T7" fmla="*/ 160 h 349"/>
                  <a:gd name="T8" fmla="*/ 240 w 303"/>
                  <a:gd name="T9" fmla="*/ 91 h 349"/>
                  <a:gd name="T10" fmla="*/ 148 w 303"/>
                  <a:gd name="T11" fmla="*/ 0 h 349"/>
                  <a:gd name="T12" fmla="*/ 63 w 303"/>
                  <a:gd name="T13" fmla="*/ 91 h 349"/>
                  <a:gd name="T14" fmla="*/ 97 w 303"/>
                  <a:gd name="T15" fmla="*/ 154 h 349"/>
                  <a:gd name="T16" fmla="*/ 0 w 303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2" y="348"/>
                      <a:pt x="302" y="348"/>
                      <a:pt x="302" y="348"/>
                    </a:cubicBezTo>
                    <a:cubicBezTo>
                      <a:pt x="302" y="280"/>
                      <a:pt x="263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3" y="0"/>
                      <a:pt x="63" y="40"/>
                      <a:pt x="63" y="91"/>
                    </a:cubicBezTo>
                    <a:cubicBezTo>
                      <a:pt x="63" y="120"/>
                      <a:pt x="74" y="143"/>
                      <a:pt x="97" y="154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33" name="Freeform 356"/>
              <p:cNvSpPr>
                <a:spLocks noChangeArrowheads="1"/>
              </p:cNvSpPr>
              <p:nvPr/>
            </p:nvSpPr>
            <p:spPr bwMode="auto">
              <a:xfrm>
                <a:off x="11873795" y="8406777"/>
                <a:ext cx="191453" cy="219461"/>
              </a:xfrm>
              <a:custGeom>
                <a:avLst/>
                <a:gdLst>
                  <a:gd name="T0" fmla="*/ 0 w 303"/>
                  <a:gd name="T1" fmla="*/ 348 h 349"/>
                  <a:gd name="T2" fmla="*/ 0 w 303"/>
                  <a:gd name="T3" fmla="*/ 348 h 349"/>
                  <a:gd name="T4" fmla="*/ 302 w 303"/>
                  <a:gd name="T5" fmla="*/ 348 h 349"/>
                  <a:gd name="T6" fmla="*/ 205 w 303"/>
                  <a:gd name="T7" fmla="*/ 160 h 349"/>
                  <a:gd name="T8" fmla="*/ 240 w 303"/>
                  <a:gd name="T9" fmla="*/ 91 h 349"/>
                  <a:gd name="T10" fmla="*/ 148 w 303"/>
                  <a:gd name="T11" fmla="*/ 0 h 349"/>
                  <a:gd name="T12" fmla="*/ 63 w 303"/>
                  <a:gd name="T13" fmla="*/ 91 h 349"/>
                  <a:gd name="T14" fmla="*/ 97 w 303"/>
                  <a:gd name="T15" fmla="*/ 154 h 349"/>
                  <a:gd name="T16" fmla="*/ 0 w 303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2" y="348"/>
                      <a:pt x="302" y="348"/>
                      <a:pt x="302" y="348"/>
                    </a:cubicBezTo>
                    <a:cubicBezTo>
                      <a:pt x="302" y="280"/>
                      <a:pt x="263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3" y="0"/>
                      <a:pt x="63" y="40"/>
                      <a:pt x="63" y="91"/>
                    </a:cubicBezTo>
                    <a:cubicBezTo>
                      <a:pt x="63" y="120"/>
                      <a:pt x="74" y="143"/>
                      <a:pt x="97" y="154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34" name="Freeform 357"/>
              <p:cNvSpPr>
                <a:spLocks noChangeArrowheads="1"/>
              </p:cNvSpPr>
              <p:nvPr/>
            </p:nvSpPr>
            <p:spPr bwMode="auto">
              <a:xfrm>
                <a:off x="11789331" y="8330810"/>
                <a:ext cx="351935" cy="500821"/>
              </a:xfrm>
              <a:custGeom>
                <a:avLst/>
                <a:gdLst>
                  <a:gd name="T0" fmla="*/ 503 w 556"/>
                  <a:gd name="T1" fmla="*/ 440 h 789"/>
                  <a:gd name="T2" fmla="*/ 503 w 556"/>
                  <a:gd name="T3" fmla="*/ 440 h 789"/>
                  <a:gd name="T4" fmla="*/ 520 w 556"/>
                  <a:gd name="T5" fmla="*/ 411 h 789"/>
                  <a:gd name="T6" fmla="*/ 555 w 556"/>
                  <a:gd name="T7" fmla="*/ 274 h 789"/>
                  <a:gd name="T8" fmla="*/ 280 w 556"/>
                  <a:gd name="T9" fmla="*/ 0 h 789"/>
                  <a:gd name="T10" fmla="*/ 0 w 556"/>
                  <a:gd name="T11" fmla="*/ 274 h 789"/>
                  <a:gd name="T12" fmla="*/ 35 w 556"/>
                  <a:gd name="T13" fmla="*/ 411 h 789"/>
                  <a:gd name="T14" fmla="*/ 52 w 556"/>
                  <a:gd name="T15" fmla="*/ 440 h 789"/>
                  <a:gd name="T16" fmla="*/ 280 w 556"/>
                  <a:gd name="T17" fmla="*/ 788 h 789"/>
                  <a:gd name="T18" fmla="*/ 503 w 556"/>
                  <a:gd name="T19" fmla="*/ 440 h 789"/>
                  <a:gd name="T20" fmla="*/ 412 w 556"/>
                  <a:gd name="T21" fmla="*/ 411 h 789"/>
                  <a:gd name="T22" fmla="*/ 412 w 556"/>
                  <a:gd name="T23" fmla="*/ 411 h 789"/>
                  <a:gd name="T24" fmla="*/ 412 w 556"/>
                  <a:gd name="T25" fmla="*/ 143 h 789"/>
                  <a:gd name="T26" fmla="*/ 143 w 556"/>
                  <a:gd name="T27" fmla="*/ 143 h 789"/>
                  <a:gd name="T28" fmla="*/ 143 w 556"/>
                  <a:gd name="T29" fmla="*/ 411 h 789"/>
                  <a:gd name="T30" fmla="*/ 412 w 556"/>
                  <a:gd name="T31" fmla="*/ 411 h 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6" h="789">
                    <a:moveTo>
                      <a:pt x="503" y="440"/>
                    </a:moveTo>
                    <a:lnTo>
                      <a:pt x="503" y="440"/>
                    </a:lnTo>
                    <a:cubicBezTo>
                      <a:pt x="509" y="428"/>
                      <a:pt x="515" y="417"/>
                      <a:pt x="520" y="411"/>
                    </a:cubicBezTo>
                    <a:cubicBezTo>
                      <a:pt x="543" y="371"/>
                      <a:pt x="555" y="325"/>
                      <a:pt x="555" y="274"/>
                    </a:cubicBezTo>
                    <a:cubicBezTo>
                      <a:pt x="555" y="125"/>
                      <a:pt x="429" y="0"/>
                      <a:pt x="280" y="0"/>
                    </a:cubicBezTo>
                    <a:cubicBezTo>
                      <a:pt x="126" y="0"/>
                      <a:pt x="0" y="125"/>
                      <a:pt x="0" y="274"/>
                    </a:cubicBezTo>
                    <a:cubicBezTo>
                      <a:pt x="0" y="325"/>
                      <a:pt x="12" y="371"/>
                      <a:pt x="35" y="411"/>
                    </a:cubicBezTo>
                    <a:cubicBezTo>
                      <a:pt x="40" y="417"/>
                      <a:pt x="46" y="428"/>
                      <a:pt x="52" y="440"/>
                    </a:cubicBezTo>
                    <a:cubicBezTo>
                      <a:pt x="280" y="788"/>
                      <a:pt x="280" y="788"/>
                      <a:pt x="280" y="788"/>
                    </a:cubicBezTo>
                    <a:lnTo>
                      <a:pt x="503" y="440"/>
                    </a:lnTo>
                    <a:close/>
                    <a:moveTo>
                      <a:pt x="412" y="411"/>
                    </a:moveTo>
                    <a:lnTo>
                      <a:pt x="412" y="411"/>
                    </a:lnTo>
                    <a:cubicBezTo>
                      <a:pt x="486" y="337"/>
                      <a:pt x="486" y="217"/>
                      <a:pt x="412" y="143"/>
                    </a:cubicBezTo>
                    <a:cubicBezTo>
                      <a:pt x="337" y="68"/>
                      <a:pt x="217" y="68"/>
                      <a:pt x="143" y="143"/>
                    </a:cubicBezTo>
                    <a:cubicBezTo>
                      <a:pt x="69" y="217"/>
                      <a:pt x="69" y="337"/>
                      <a:pt x="143" y="411"/>
                    </a:cubicBezTo>
                    <a:cubicBezTo>
                      <a:pt x="217" y="485"/>
                      <a:pt x="337" y="485"/>
                      <a:pt x="412" y="4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35" name="Freeform 358"/>
              <p:cNvSpPr>
                <a:spLocks noChangeArrowheads="1"/>
              </p:cNvSpPr>
              <p:nvPr/>
            </p:nvSpPr>
            <p:spPr bwMode="auto">
              <a:xfrm>
                <a:off x="11775254" y="8859767"/>
                <a:ext cx="380090" cy="90035"/>
              </a:xfrm>
              <a:custGeom>
                <a:avLst/>
                <a:gdLst>
                  <a:gd name="T0" fmla="*/ 297 w 600"/>
                  <a:gd name="T1" fmla="*/ 109 h 144"/>
                  <a:gd name="T2" fmla="*/ 297 w 600"/>
                  <a:gd name="T3" fmla="*/ 109 h 144"/>
                  <a:gd name="T4" fmla="*/ 97 w 600"/>
                  <a:gd name="T5" fmla="*/ 69 h 144"/>
                  <a:gd name="T6" fmla="*/ 297 w 600"/>
                  <a:gd name="T7" fmla="*/ 35 h 144"/>
                  <a:gd name="T8" fmla="*/ 496 w 600"/>
                  <a:gd name="T9" fmla="*/ 69 h 144"/>
                  <a:gd name="T10" fmla="*/ 297 w 600"/>
                  <a:gd name="T11" fmla="*/ 109 h 144"/>
                  <a:gd name="T12" fmla="*/ 297 w 600"/>
                  <a:gd name="T13" fmla="*/ 0 h 144"/>
                  <a:gd name="T14" fmla="*/ 297 w 600"/>
                  <a:gd name="T15" fmla="*/ 0 h 144"/>
                  <a:gd name="T16" fmla="*/ 0 w 600"/>
                  <a:gd name="T17" fmla="*/ 69 h 144"/>
                  <a:gd name="T18" fmla="*/ 297 w 600"/>
                  <a:gd name="T19" fmla="*/ 143 h 144"/>
                  <a:gd name="T20" fmla="*/ 599 w 600"/>
                  <a:gd name="T21" fmla="*/ 69 h 144"/>
                  <a:gd name="T22" fmla="*/ 297 w 600"/>
                  <a:gd name="T23" fmla="*/ 0 h 144"/>
                  <a:gd name="T24" fmla="*/ 297 w 600"/>
                  <a:gd name="T25" fmla="*/ 10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0" h="144">
                    <a:moveTo>
                      <a:pt x="297" y="109"/>
                    </a:moveTo>
                    <a:lnTo>
                      <a:pt x="297" y="109"/>
                    </a:lnTo>
                    <a:cubicBezTo>
                      <a:pt x="188" y="109"/>
                      <a:pt x="97" y="92"/>
                      <a:pt x="97" y="69"/>
                    </a:cubicBezTo>
                    <a:cubicBezTo>
                      <a:pt x="97" y="52"/>
                      <a:pt x="188" y="35"/>
                      <a:pt x="297" y="35"/>
                    </a:cubicBezTo>
                    <a:cubicBezTo>
                      <a:pt x="405" y="35"/>
                      <a:pt x="496" y="52"/>
                      <a:pt x="496" y="69"/>
                    </a:cubicBezTo>
                    <a:cubicBezTo>
                      <a:pt x="496" y="92"/>
                      <a:pt x="405" y="109"/>
                      <a:pt x="297" y="109"/>
                    </a:cubicBezTo>
                    <a:lnTo>
                      <a:pt x="297" y="0"/>
                    </a:lnTo>
                    <a:lnTo>
                      <a:pt x="297" y="0"/>
                    </a:lnTo>
                    <a:cubicBezTo>
                      <a:pt x="131" y="0"/>
                      <a:pt x="0" y="29"/>
                      <a:pt x="0" y="69"/>
                    </a:cubicBezTo>
                    <a:cubicBezTo>
                      <a:pt x="0" y="114"/>
                      <a:pt x="131" y="143"/>
                      <a:pt x="297" y="143"/>
                    </a:cubicBezTo>
                    <a:cubicBezTo>
                      <a:pt x="462" y="143"/>
                      <a:pt x="599" y="114"/>
                      <a:pt x="599" y="69"/>
                    </a:cubicBezTo>
                    <a:cubicBezTo>
                      <a:pt x="599" y="29"/>
                      <a:pt x="462" y="0"/>
                      <a:pt x="297" y="0"/>
                    </a:cubicBezTo>
                    <a:lnTo>
                      <a:pt x="297" y="10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36" name="Freeform 359"/>
              <p:cNvSpPr>
                <a:spLocks noChangeArrowheads="1"/>
              </p:cNvSpPr>
              <p:nvPr/>
            </p:nvSpPr>
            <p:spPr bwMode="auto">
              <a:xfrm>
                <a:off x="11837194" y="8882276"/>
                <a:ext cx="253393" cy="45018"/>
              </a:xfrm>
              <a:custGeom>
                <a:avLst/>
                <a:gdLst>
                  <a:gd name="T0" fmla="*/ 200 w 400"/>
                  <a:gd name="T1" fmla="*/ 0 h 75"/>
                  <a:gd name="T2" fmla="*/ 200 w 400"/>
                  <a:gd name="T3" fmla="*/ 0 h 75"/>
                  <a:gd name="T4" fmla="*/ 0 w 400"/>
                  <a:gd name="T5" fmla="*/ 34 h 75"/>
                  <a:gd name="T6" fmla="*/ 200 w 400"/>
                  <a:gd name="T7" fmla="*/ 74 h 75"/>
                  <a:gd name="T8" fmla="*/ 399 w 400"/>
                  <a:gd name="T9" fmla="*/ 34 h 75"/>
                  <a:gd name="T10" fmla="*/ 200 w 400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0" h="75">
                    <a:moveTo>
                      <a:pt x="200" y="0"/>
                    </a:moveTo>
                    <a:lnTo>
                      <a:pt x="200" y="0"/>
                    </a:lnTo>
                    <a:cubicBezTo>
                      <a:pt x="91" y="0"/>
                      <a:pt x="0" y="17"/>
                      <a:pt x="0" y="34"/>
                    </a:cubicBezTo>
                    <a:cubicBezTo>
                      <a:pt x="0" y="57"/>
                      <a:pt x="91" y="74"/>
                      <a:pt x="200" y="74"/>
                    </a:cubicBezTo>
                    <a:cubicBezTo>
                      <a:pt x="308" y="74"/>
                      <a:pt x="399" y="57"/>
                      <a:pt x="399" y="34"/>
                    </a:cubicBezTo>
                    <a:cubicBezTo>
                      <a:pt x="399" y="17"/>
                      <a:pt x="308" y="0"/>
                      <a:pt x="20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37" name="Group 236"/>
            <p:cNvGrpSpPr/>
            <p:nvPr/>
          </p:nvGrpSpPr>
          <p:grpSpPr>
            <a:xfrm>
              <a:off x="10690374" y="7321180"/>
              <a:ext cx="380090" cy="618994"/>
              <a:chOff x="11241419" y="7484529"/>
              <a:chExt cx="342441" cy="557681"/>
            </a:xfrm>
          </p:grpSpPr>
          <p:sp>
            <p:nvSpPr>
              <p:cNvPr id="238" name="Freeform 360"/>
              <p:cNvSpPr>
                <a:spLocks noChangeArrowheads="1"/>
              </p:cNvSpPr>
              <p:nvPr/>
            </p:nvSpPr>
            <p:spPr bwMode="auto">
              <a:xfrm>
                <a:off x="11330200" y="7552972"/>
                <a:ext cx="172489" cy="197723"/>
              </a:xfrm>
              <a:custGeom>
                <a:avLst/>
                <a:gdLst>
                  <a:gd name="T0" fmla="*/ 0 w 304"/>
                  <a:gd name="T1" fmla="*/ 349 h 350"/>
                  <a:gd name="T2" fmla="*/ 0 w 304"/>
                  <a:gd name="T3" fmla="*/ 349 h 350"/>
                  <a:gd name="T4" fmla="*/ 303 w 304"/>
                  <a:gd name="T5" fmla="*/ 349 h 350"/>
                  <a:gd name="T6" fmla="*/ 205 w 304"/>
                  <a:gd name="T7" fmla="*/ 160 h 350"/>
                  <a:gd name="T8" fmla="*/ 240 w 304"/>
                  <a:gd name="T9" fmla="*/ 91 h 350"/>
                  <a:gd name="T10" fmla="*/ 148 w 304"/>
                  <a:gd name="T11" fmla="*/ 0 h 350"/>
                  <a:gd name="T12" fmla="*/ 63 w 304"/>
                  <a:gd name="T13" fmla="*/ 91 h 350"/>
                  <a:gd name="T14" fmla="*/ 97 w 304"/>
                  <a:gd name="T15" fmla="*/ 154 h 350"/>
                  <a:gd name="T16" fmla="*/ 0 w 304"/>
                  <a:gd name="T17" fmla="*/ 349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4" h="350">
                    <a:moveTo>
                      <a:pt x="0" y="349"/>
                    </a:moveTo>
                    <a:lnTo>
                      <a:pt x="0" y="349"/>
                    </a:lnTo>
                    <a:cubicBezTo>
                      <a:pt x="303" y="349"/>
                      <a:pt x="303" y="349"/>
                      <a:pt x="303" y="349"/>
                    </a:cubicBezTo>
                    <a:cubicBezTo>
                      <a:pt x="303" y="280"/>
                      <a:pt x="263" y="189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3" y="0"/>
                      <a:pt x="63" y="40"/>
                      <a:pt x="63" y="91"/>
                    </a:cubicBezTo>
                    <a:cubicBezTo>
                      <a:pt x="63" y="120"/>
                      <a:pt x="74" y="143"/>
                      <a:pt x="97" y="154"/>
                    </a:cubicBezTo>
                    <a:cubicBezTo>
                      <a:pt x="40" y="189"/>
                      <a:pt x="0" y="280"/>
                      <a:pt x="0" y="349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39" name="Freeform 361"/>
              <p:cNvSpPr>
                <a:spLocks noChangeArrowheads="1"/>
              </p:cNvSpPr>
              <p:nvPr/>
            </p:nvSpPr>
            <p:spPr bwMode="auto">
              <a:xfrm>
                <a:off x="11330200" y="7552972"/>
                <a:ext cx="172489" cy="197723"/>
              </a:xfrm>
              <a:custGeom>
                <a:avLst/>
                <a:gdLst>
                  <a:gd name="T0" fmla="*/ 0 w 304"/>
                  <a:gd name="T1" fmla="*/ 349 h 350"/>
                  <a:gd name="T2" fmla="*/ 0 w 304"/>
                  <a:gd name="T3" fmla="*/ 349 h 350"/>
                  <a:gd name="T4" fmla="*/ 303 w 304"/>
                  <a:gd name="T5" fmla="*/ 349 h 350"/>
                  <a:gd name="T6" fmla="*/ 205 w 304"/>
                  <a:gd name="T7" fmla="*/ 160 h 350"/>
                  <a:gd name="T8" fmla="*/ 240 w 304"/>
                  <a:gd name="T9" fmla="*/ 91 h 350"/>
                  <a:gd name="T10" fmla="*/ 148 w 304"/>
                  <a:gd name="T11" fmla="*/ 0 h 350"/>
                  <a:gd name="T12" fmla="*/ 63 w 304"/>
                  <a:gd name="T13" fmla="*/ 91 h 350"/>
                  <a:gd name="T14" fmla="*/ 97 w 304"/>
                  <a:gd name="T15" fmla="*/ 154 h 350"/>
                  <a:gd name="T16" fmla="*/ 0 w 304"/>
                  <a:gd name="T17" fmla="*/ 349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4" h="350">
                    <a:moveTo>
                      <a:pt x="0" y="349"/>
                    </a:moveTo>
                    <a:lnTo>
                      <a:pt x="0" y="349"/>
                    </a:lnTo>
                    <a:cubicBezTo>
                      <a:pt x="303" y="349"/>
                      <a:pt x="303" y="349"/>
                      <a:pt x="303" y="349"/>
                    </a:cubicBezTo>
                    <a:cubicBezTo>
                      <a:pt x="303" y="280"/>
                      <a:pt x="263" y="189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3" y="0"/>
                      <a:pt x="63" y="40"/>
                      <a:pt x="63" y="91"/>
                    </a:cubicBezTo>
                    <a:cubicBezTo>
                      <a:pt x="63" y="120"/>
                      <a:pt x="74" y="143"/>
                      <a:pt x="97" y="154"/>
                    </a:cubicBezTo>
                    <a:cubicBezTo>
                      <a:pt x="40" y="189"/>
                      <a:pt x="0" y="280"/>
                      <a:pt x="0" y="349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40" name="Freeform 362"/>
              <p:cNvSpPr>
                <a:spLocks noChangeArrowheads="1"/>
              </p:cNvSpPr>
              <p:nvPr/>
            </p:nvSpPr>
            <p:spPr bwMode="auto">
              <a:xfrm>
                <a:off x="11254102" y="7484529"/>
                <a:ext cx="317075" cy="451214"/>
              </a:xfrm>
              <a:custGeom>
                <a:avLst/>
                <a:gdLst>
                  <a:gd name="T0" fmla="*/ 503 w 556"/>
                  <a:gd name="T1" fmla="*/ 440 h 788"/>
                  <a:gd name="T2" fmla="*/ 503 w 556"/>
                  <a:gd name="T3" fmla="*/ 440 h 788"/>
                  <a:gd name="T4" fmla="*/ 520 w 556"/>
                  <a:gd name="T5" fmla="*/ 411 h 788"/>
                  <a:gd name="T6" fmla="*/ 555 w 556"/>
                  <a:gd name="T7" fmla="*/ 274 h 788"/>
                  <a:gd name="T8" fmla="*/ 280 w 556"/>
                  <a:gd name="T9" fmla="*/ 0 h 788"/>
                  <a:gd name="T10" fmla="*/ 0 w 556"/>
                  <a:gd name="T11" fmla="*/ 274 h 788"/>
                  <a:gd name="T12" fmla="*/ 35 w 556"/>
                  <a:gd name="T13" fmla="*/ 411 h 788"/>
                  <a:gd name="T14" fmla="*/ 52 w 556"/>
                  <a:gd name="T15" fmla="*/ 440 h 788"/>
                  <a:gd name="T16" fmla="*/ 280 w 556"/>
                  <a:gd name="T17" fmla="*/ 787 h 788"/>
                  <a:gd name="T18" fmla="*/ 503 w 556"/>
                  <a:gd name="T19" fmla="*/ 440 h 788"/>
                  <a:gd name="T20" fmla="*/ 412 w 556"/>
                  <a:gd name="T21" fmla="*/ 411 h 788"/>
                  <a:gd name="T22" fmla="*/ 412 w 556"/>
                  <a:gd name="T23" fmla="*/ 411 h 788"/>
                  <a:gd name="T24" fmla="*/ 412 w 556"/>
                  <a:gd name="T25" fmla="*/ 143 h 788"/>
                  <a:gd name="T26" fmla="*/ 143 w 556"/>
                  <a:gd name="T27" fmla="*/ 143 h 788"/>
                  <a:gd name="T28" fmla="*/ 143 w 556"/>
                  <a:gd name="T29" fmla="*/ 411 h 788"/>
                  <a:gd name="T30" fmla="*/ 412 w 556"/>
                  <a:gd name="T31" fmla="*/ 411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6" h="788">
                    <a:moveTo>
                      <a:pt x="503" y="440"/>
                    </a:moveTo>
                    <a:lnTo>
                      <a:pt x="503" y="440"/>
                    </a:lnTo>
                    <a:cubicBezTo>
                      <a:pt x="509" y="429"/>
                      <a:pt x="515" y="417"/>
                      <a:pt x="520" y="411"/>
                    </a:cubicBezTo>
                    <a:cubicBezTo>
                      <a:pt x="543" y="371"/>
                      <a:pt x="555" y="326"/>
                      <a:pt x="555" y="274"/>
                    </a:cubicBezTo>
                    <a:cubicBezTo>
                      <a:pt x="555" y="126"/>
                      <a:pt x="429" y="0"/>
                      <a:pt x="280" y="0"/>
                    </a:cubicBezTo>
                    <a:cubicBezTo>
                      <a:pt x="126" y="0"/>
                      <a:pt x="0" y="126"/>
                      <a:pt x="0" y="274"/>
                    </a:cubicBezTo>
                    <a:cubicBezTo>
                      <a:pt x="0" y="326"/>
                      <a:pt x="12" y="371"/>
                      <a:pt x="35" y="411"/>
                    </a:cubicBezTo>
                    <a:cubicBezTo>
                      <a:pt x="40" y="417"/>
                      <a:pt x="46" y="429"/>
                      <a:pt x="52" y="440"/>
                    </a:cubicBezTo>
                    <a:cubicBezTo>
                      <a:pt x="280" y="787"/>
                      <a:pt x="280" y="787"/>
                      <a:pt x="280" y="787"/>
                    </a:cubicBezTo>
                    <a:lnTo>
                      <a:pt x="503" y="440"/>
                    </a:lnTo>
                    <a:close/>
                    <a:moveTo>
                      <a:pt x="412" y="411"/>
                    </a:moveTo>
                    <a:lnTo>
                      <a:pt x="412" y="411"/>
                    </a:lnTo>
                    <a:cubicBezTo>
                      <a:pt x="486" y="337"/>
                      <a:pt x="486" y="217"/>
                      <a:pt x="412" y="143"/>
                    </a:cubicBezTo>
                    <a:cubicBezTo>
                      <a:pt x="337" y="69"/>
                      <a:pt x="218" y="69"/>
                      <a:pt x="143" y="143"/>
                    </a:cubicBezTo>
                    <a:cubicBezTo>
                      <a:pt x="69" y="217"/>
                      <a:pt x="69" y="337"/>
                      <a:pt x="143" y="411"/>
                    </a:cubicBezTo>
                    <a:cubicBezTo>
                      <a:pt x="218" y="486"/>
                      <a:pt x="337" y="486"/>
                      <a:pt x="412" y="4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41" name="Freeform 363"/>
              <p:cNvSpPr>
                <a:spLocks noChangeArrowheads="1"/>
              </p:cNvSpPr>
              <p:nvPr/>
            </p:nvSpPr>
            <p:spPr bwMode="auto">
              <a:xfrm>
                <a:off x="11241419" y="7961093"/>
                <a:ext cx="342441" cy="81117"/>
              </a:xfrm>
              <a:custGeom>
                <a:avLst/>
                <a:gdLst>
                  <a:gd name="T0" fmla="*/ 297 w 601"/>
                  <a:gd name="T1" fmla="*/ 109 h 144"/>
                  <a:gd name="T2" fmla="*/ 297 w 601"/>
                  <a:gd name="T3" fmla="*/ 109 h 144"/>
                  <a:gd name="T4" fmla="*/ 97 w 601"/>
                  <a:gd name="T5" fmla="*/ 69 h 144"/>
                  <a:gd name="T6" fmla="*/ 297 w 601"/>
                  <a:gd name="T7" fmla="*/ 35 h 144"/>
                  <a:gd name="T8" fmla="*/ 497 w 601"/>
                  <a:gd name="T9" fmla="*/ 69 h 144"/>
                  <a:gd name="T10" fmla="*/ 297 w 601"/>
                  <a:gd name="T11" fmla="*/ 109 h 144"/>
                  <a:gd name="T12" fmla="*/ 297 w 601"/>
                  <a:gd name="T13" fmla="*/ 0 h 144"/>
                  <a:gd name="T14" fmla="*/ 297 w 601"/>
                  <a:gd name="T15" fmla="*/ 0 h 144"/>
                  <a:gd name="T16" fmla="*/ 0 w 601"/>
                  <a:gd name="T17" fmla="*/ 69 h 144"/>
                  <a:gd name="T18" fmla="*/ 297 w 601"/>
                  <a:gd name="T19" fmla="*/ 143 h 144"/>
                  <a:gd name="T20" fmla="*/ 600 w 601"/>
                  <a:gd name="T21" fmla="*/ 69 h 144"/>
                  <a:gd name="T22" fmla="*/ 297 w 601"/>
                  <a:gd name="T23" fmla="*/ 0 h 144"/>
                  <a:gd name="T24" fmla="*/ 297 w 601"/>
                  <a:gd name="T25" fmla="*/ 10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1" h="144">
                    <a:moveTo>
                      <a:pt x="297" y="109"/>
                    </a:moveTo>
                    <a:lnTo>
                      <a:pt x="297" y="109"/>
                    </a:lnTo>
                    <a:cubicBezTo>
                      <a:pt x="188" y="109"/>
                      <a:pt x="97" y="92"/>
                      <a:pt x="97" y="69"/>
                    </a:cubicBezTo>
                    <a:cubicBezTo>
                      <a:pt x="97" y="52"/>
                      <a:pt x="188" y="35"/>
                      <a:pt x="297" y="35"/>
                    </a:cubicBezTo>
                    <a:cubicBezTo>
                      <a:pt x="405" y="35"/>
                      <a:pt x="497" y="52"/>
                      <a:pt x="497" y="69"/>
                    </a:cubicBezTo>
                    <a:cubicBezTo>
                      <a:pt x="497" y="92"/>
                      <a:pt x="405" y="109"/>
                      <a:pt x="297" y="109"/>
                    </a:cubicBezTo>
                    <a:lnTo>
                      <a:pt x="297" y="0"/>
                    </a:lnTo>
                    <a:lnTo>
                      <a:pt x="297" y="0"/>
                    </a:lnTo>
                    <a:cubicBezTo>
                      <a:pt x="131" y="0"/>
                      <a:pt x="0" y="29"/>
                      <a:pt x="0" y="69"/>
                    </a:cubicBezTo>
                    <a:cubicBezTo>
                      <a:pt x="0" y="115"/>
                      <a:pt x="131" y="143"/>
                      <a:pt x="297" y="143"/>
                    </a:cubicBezTo>
                    <a:cubicBezTo>
                      <a:pt x="462" y="143"/>
                      <a:pt x="600" y="115"/>
                      <a:pt x="600" y="69"/>
                    </a:cubicBezTo>
                    <a:cubicBezTo>
                      <a:pt x="600" y="29"/>
                      <a:pt x="462" y="0"/>
                      <a:pt x="297" y="0"/>
                    </a:cubicBezTo>
                    <a:lnTo>
                      <a:pt x="297" y="10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42" name="Freeform 364"/>
              <p:cNvSpPr>
                <a:spLocks noChangeArrowheads="1"/>
              </p:cNvSpPr>
              <p:nvPr/>
            </p:nvSpPr>
            <p:spPr bwMode="auto">
              <a:xfrm>
                <a:off x="11297224" y="7981372"/>
                <a:ext cx="228294" cy="40559"/>
              </a:xfrm>
              <a:custGeom>
                <a:avLst/>
                <a:gdLst>
                  <a:gd name="T0" fmla="*/ 200 w 401"/>
                  <a:gd name="T1" fmla="*/ 0 h 75"/>
                  <a:gd name="T2" fmla="*/ 200 w 401"/>
                  <a:gd name="T3" fmla="*/ 0 h 75"/>
                  <a:gd name="T4" fmla="*/ 0 w 401"/>
                  <a:gd name="T5" fmla="*/ 34 h 75"/>
                  <a:gd name="T6" fmla="*/ 200 w 401"/>
                  <a:gd name="T7" fmla="*/ 74 h 75"/>
                  <a:gd name="T8" fmla="*/ 400 w 401"/>
                  <a:gd name="T9" fmla="*/ 34 h 75"/>
                  <a:gd name="T10" fmla="*/ 200 w 401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75">
                    <a:moveTo>
                      <a:pt x="200" y="0"/>
                    </a:moveTo>
                    <a:lnTo>
                      <a:pt x="200" y="0"/>
                    </a:lnTo>
                    <a:cubicBezTo>
                      <a:pt x="91" y="0"/>
                      <a:pt x="0" y="17"/>
                      <a:pt x="0" y="34"/>
                    </a:cubicBezTo>
                    <a:cubicBezTo>
                      <a:pt x="0" y="57"/>
                      <a:pt x="91" y="74"/>
                      <a:pt x="200" y="74"/>
                    </a:cubicBezTo>
                    <a:cubicBezTo>
                      <a:pt x="308" y="74"/>
                      <a:pt x="400" y="57"/>
                      <a:pt x="400" y="34"/>
                    </a:cubicBezTo>
                    <a:cubicBezTo>
                      <a:pt x="400" y="17"/>
                      <a:pt x="308" y="0"/>
                      <a:pt x="20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43" name="Group 242"/>
            <p:cNvGrpSpPr/>
            <p:nvPr/>
          </p:nvGrpSpPr>
          <p:grpSpPr>
            <a:xfrm>
              <a:off x="11758737" y="6307664"/>
              <a:ext cx="380090" cy="618992"/>
              <a:chOff x="11488075" y="7433270"/>
              <a:chExt cx="380090" cy="618992"/>
            </a:xfrm>
          </p:grpSpPr>
          <p:sp>
            <p:nvSpPr>
              <p:cNvPr id="244" name="Freeform 365"/>
              <p:cNvSpPr>
                <a:spLocks noChangeArrowheads="1"/>
              </p:cNvSpPr>
              <p:nvPr/>
            </p:nvSpPr>
            <p:spPr bwMode="auto">
              <a:xfrm>
                <a:off x="11586617" y="7506423"/>
                <a:ext cx="191453" cy="219461"/>
              </a:xfrm>
              <a:custGeom>
                <a:avLst/>
                <a:gdLst>
                  <a:gd name="T0" fmla="*/ 0 w 303"/>
                  <a:gd name="T1" fmla="*/ 348 h 349"/>
                  <a:gd name="T2" fmla="*/ 0 w 303"/>
                  <a:gd name="T3" fmla="*/ 348 h 349"/>
                  <a:gd name="T4" fmla="*/ 302 w 303"/>
                  <a:gd name="T5" fmla="*/ 348 h 349"/>
                  <a:gd name="T6" fmla="*/ 205 w 303"/>
                  <a:gd name="T7" fmla="*/ 160 h 349"/>
                  <a:gd name="T8" fmla="*/ 245 w 303"/>
                  <a:gd name="T9" fmla="*/ 91 h 349"/>
                  <a:gd name="T10" fmla="*/ 154 w 303"/>
                  <a:gd name="T11" fmla="*/ 0 h 349"/>
                  <a:gd name="T12" fmla="*/ 62 w 303"/>
                  <a:gd name="T13" fmla="*/ 91 h 349"/>
                  <a:gd name="T14" fmla="*/ 97 w 303"/>
                  <a:gd name="T15" fmla="*/ 160 h 349"/>
                  <a:gd name="T16" fmla="*/ 0 w 303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2" y="348"/>
                      <a:pt x="302" y="348"/>
                      <a:pt x="302" y="348"/>
                    </a:cubicBezTo>
                    <a:cubicBezTo>
                      <a:pt x="302" y="285"/>
                      <a:pt x="262" y="188"/>
                      <a:pt x="205" y="160"/>
                    </a:cubicBezTo>
                    <a:cubicBezTo>
                      <a:pt x="228" y="143"/>
                      <a:pt x="245" y="120"/>
                      <a:pt x="245" y="91"/>
                    </a:cubicBezTo>
                    <a:cubicBezTo>
                      <a:pt x="245" y="40"/>
                      <a:pt x="205" y="0"/>
                      <a:pt x="154" y="0"/>
                    </a:cubicBezTo>
                    <a:cubicBezTo>
                      <a:pt x="102" y="0"/>
                      <a:pt x="62" y="45"/>
                      <a:pt x="62" y="91"/>
                    </a:cubicBezTo>
                    <a:cubicBezTo>
                      <a:pt x="62" y="120"/>
                      <a:pt x="79" y="143"/>
                      <a:pt x="97" y="160"/>
                    </a:cubicBezTo>
                    <a:cubicBezTo>
                      <a:pt x="45" y="188"/>
                      <a:pt x="0" y="285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45" name="Freeform 366"/>
              <p:cNvSpPr>
                <a:spLocks noChangeArrowheads="1"/>
              </p:cNvSpPr>
              <p:nvPr/>
            </p:nvSpPr>
            <p:spPr bwMode="auto">
              <a:xfrm>
                <a:off x="11586617" y="7506423"/>
                <a:ext cx="191453" cy="219461"/>
              </a:xfrm>
              <a:custGeom>
                <a:avLst/>
                <a:gdLst>
                  <a:gd name="T0" fmla="*/ 0 w 303"/>
                  <a:gd name="T1" fmla="*/ 348 h 349"/>
                  <a:gd name="T2" fmla="*/ 0 w 303"/>
                  <a:gd name="T3" fmla="*/ 348 h 349"/>
                  <a:gd name="T4" fmla="*/ 302 w 303"/>
                  <a:gd name="T5" fmla="*/ 348 h 349"/>
                  <a:gd name="T6" fmla="*/ 205 w 303"/>
                  <a:gd name="T7" fmla="*/ 160 h 349"/>
                  <a:gd name="T8" fmla="*/ 245 w 303"/>
                  <a:gd name="T9" fmla="*/ 91 h 349"/>
                  <a:gd name="T10" fmla="*/ 154 w 303"/>
                  <a:gd name="T11" fmla="*/ 0 h 349"/>
                  <a:gd name="T12" fmla="*/ 62 w 303"/>
                  <a:gd name="T13" fmla="*/ 91 h 349"/>
                  <a:gd name="T14" fmla="*/ 97 w 303"/>
                  <a:gd name="T15" fmla="*/ 160 h 349"/>
                  <a:gd name="T16" fmla="*/ 0 w 303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2" y="348"/>
                      <a:pt x="302" y="348"/>
                      <a:pt x="302" y="348"/>
                    </a:cubicBezTo>
                    <a:cubicBezTo>
                      <a:pt x="302" y="285"/>
                      <a:pt x="262" y="188"/>
                      <a:pt x="205" y="160"/>
                    </a:cubicBezTo>
                    <a:cubicBezTo>
                      <a:pt x="228" y="143"/>
                      <a:pt x="245" y="120"/>
                      <a:pt x="245" y="91"/>
                    </a:cubicBezTo>
                    <a:cubicBezTo>
                      <a:pt x="245" y="40"/>
                      <a:pt x="205" y="0"/>
                      <a:pt x="154" y="0"/>
                    </a:cubicBezTo>
                    <a:cubicBezTo>
                      <a:pt x="102" y="0"/>
                      <a:pt x="62" y="45"/>
                      <a:pt x="62" y="91"/>
                    </a:cubicBezTo>
                    <a:cubicBezTo>
                      <a:pt x="62" y="120"/>
                      <a:pt x="79" y="143"/>
                      <a:pt x="97" y="160"/>
                    </a:cubicBezTo>
                    <a:cubicBezTo>
                      <a:pt x="45" y="188"/>
                      <a:pt x="0" y="285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46" name="Freeform 367"/>
              <p:cNvSpPr>
                <a:spLocks noChangeArrowheads="1"/>
              </p:cNvSpPr>
              <p:nvPr/>
            </p:nvSpPr>
            <p:spPr bwMode="auto">
              <a:xfrm>
                <a:off x="11504967" y="7433270"/>
                <a:ext cx="346304" cy="500821"/>
              </a:xfrm>
              <a:custGeom>
                <a:avLst/>
                <a:gdLst>
                  <a:gd name="T0" fmla="*/ 497 w 549"/>
                  <a:gd name="T1" fmla="*/ 435 h 790"/>
                  <a:gd name="T2" fmla="*/ 497 w 549"/>
                  <a:gd name="T3" fmla="*/ 435 h 790"/>
                  <a:gd name="T4" fmla="*/ 514 w 549"/>
                  <a:gd name="T5" fmla="*/ 406 h 790"/>
                  <a:gd name="T6" fmla="*/ 548 w 549"/>
                  <a:gd name="T7" fmla="*/ 275 h 790"/>
                  <a:gd name="T8" fmla="*/ 274 w 549"/>
                  <a:gd name="T9" fmla="*/ 0 h 790"/>
                  <a:gd name="T10" fmla="*/ 0 w 549"/>
                  <a:gd name="T11" fmla="*/ 275 h 790"/>
                  <a:gd name="T12" fmla="*/ 34 w 549"/>
                  <a:gd name="T13" fmla="*/ 406 h 790"/>
                  <a:gd name="T14" fmla="*/ 51 w 549"/>
                  <a:gd name="T15" fmla="*/ 435 h 790"/>
                  <a:gd name="T16" fmla="*/ 274 w 549"/>
                  <a:gd name="T17" fmla="*/ 789 h 790"/>
                  <a:gd name="T18" fmla="*/ 497 w 549"/>
                  <a:gd name="T19" fmla="*/ 435 h 790"/>
                  <a:gd name="T20" fmla="*/ 411 w 549"/>
                  <a:gd name="T21" fmla="*/ 412 h 790"/>
                  <a:gd name="T22" fmla="*/ 411 w 549"/>
                  <a:gd name="T23" fmla="*/ 412 h 790"/>
                  <a:gd name="T24" fmla="*/ 411 w 549"/>
                  <a:gd name="T25" fmla="*/ 137 h 790"/>
                  <a:gd name="T26" fmla="*/ 137 w 549"/>
                  <a:gd name="T27" fmla="*/ 137 h 790"/>
                  <a:gd name="T28" fmla="*/ 137 w 549"/>
                  <a:gd name="T29" fmla="*/ 412 h 790"/>
                  <a:gd name="T30" fmla="*/ 411 w 549"/>
                  <a:gd name="T31" fmla="*/ 412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9" h="790">
                    <a:moveTo>
                      <a:pt x="497" y="435"/>
                    </a:moveTo>
                    <a:lnTo>
                      <a:pt x="497" y="435"/>
                    </a:lnTo>
                    <a:cubicBezTo>
                      <a:pt x="502" y="423"/>
                      <a:pt x="508" y="418"/>
                      <a:pt x="514" y="406"/>
                    </a:cubicBezTo>
                    <a:cubicBezTo>
                      <a:pt x="537" y="366"/>
                      <a:pt x="548" y="320"/>
                      <a:pt x="548" y="275"/>
                    </a:cubicBezTo>
                    <a:cubicBezTo>
                      <a:pt x="548" y="120"/>
                      <a:pt x="428" y="0"/>
                      <a:pt x="274" y="0"/>
                    </a:cubicBezTo>
                    <a:cubicBezTo>
                      <a:pt x="120" y="0"/>
                      <a:pt x="0" y="120"/>
                      <a:pt x="0" y="275"/>
                    </a:cubicBezTo>
                    <a:cubicBezTo>
                      <a:pt x="0" y="320"/>
                      <a:pt x="11" y="366"/>
                      <a:pt x="34" y="406"/>
                    </a:cubicBezTo>
                    <a:cubicBezTo>
                      <a:pt x="40" y="418"/>
                      <a:pt x="45" y="423"/>
                      <a:pt x="51" y="435"/>
                    </a:cubicBezTo>
                    <a:cubicBezTo>
                      <a:pt x="274" y="789"/>
                      <a:pt x="274" y="789"/>
                      <a:pt x="274" y="789"/>
                    </a:cubicBezTo>
                    <a:lnTo>
                      <a:pt x="497" y="435"/>
                    </a:lnTo>
                    <a:close/>
                    <a:moveTo>
                      <a:pt x="411" y="412"/>
                    </a:moveTo>
                    <a:lnTo>
                      <a:pt x="411" y="412"/>
                    </a:lnTo>
                    <a:cubicBezTo>
                      <a:pt x="485" y="337"/>
                      <a:pt x="485" y="212"/>
                      <a:pt x="411" y="137"/>
                    </a:cubicBezTo>
                    <a:cubicBezTo>
                      <a:pt x="337" y="63"/>
                      <a:pt x="211" y="63"/>
                      <a:pt x="137" y="137"/>
                    </a:cubicBezTo>
                    <a:cubicBezTo>
                      <a:pt x="63" y="212"/>
                      <a:pt x="63" y="337"/>
                      <a:pt x="137" y="412"/>
                    </a:cubicBezTo>
                    <a:cubicBezTo>
                      <a:pt x="211" y="486"/>
                      <a:pt x="337" y="486"/>
                      <a:pt x="411" y="4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47" name="Freeform 368"/>
              <p:cNvSpPr>
                <a:spLocks noChangeArrowheads="1"/>
              </p:cNvSpPr>
              <p:nvPr/>
            </p:nvSpPr>
            <p:spPr bwMode="auto">
              <a:xfrm>
                <a:off x="11488075" y="7959413"/>
                <a:ext cx="380090" cy="92849"/>
              </a:xfrm>
              <a:custGeom>
                <a:avLst/>
                <a:gdLst>
                  <a:gd name="T0" fmla="*/ 303 w 601"/>
                  <a:gd name="T1" fmla="*/ 109 h 150"/>
                  <a:gd name="T2" fmla="*/ 303 w 601"/>
                  <a:gd name="T3" fmla="*/ 109 h 150"/>
                  <a:gd name="T4" fmla="*/ 103 w 601"/>
                  <a:gd name="T5" fmla="*/ 74 h 150"/>
                  <a:gd name="T6" fmla="*/ 303 w 601"/>
                  <a:gd name="T7" fmla="*/ 40 h 150"/>
                  <a:gd name="T8" fmla="*/ 503 w 601"/>
                  <a:gd name="T9" fmla="*/ 74 h 150"/>
                  <a:gd name="T10" fmla="*/ 303 w 601"/>
                  <a:gd name="T11" fmla="*/ 109 h 150"/>
                  <a:gd name="T12" fmla="*/ 303 w 601"/>
                  <a:gd name="T13" fmla="*/ 0 h 150"/>
                  <a:gd name="T14" fmla="*/ 303 w 601"/>
                  <a:gd name="T15" fmla="*/ 0 h 150"/>
                  <a:gd name="T16" fmla="*/ 0 w 601"/>
                  <a:gd name="T17" fmla="*/ 74 h 150"/>
                  <a:gd name="T18" fmla="*/ 303 w 601"/>
                  <a:gd name="T19" fmla="*/ 149 h 150"/>
                  <a:gd name="T20" fmla="*/ 600 w 601"/>
                  <a:gd name="T21" fmla="*/ 74 h 150"/>
                  <a:gd name="T22" fmla="*/ 303 w 601"/>
                  <a:gd name="T23" fmla="*/ 0 h 150"/>
                  <a:gd name="T24" fmla="*/ 303 w 601"/>
                  <a:gd name="T25" fmla="*/ 109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1" h="150">
                    <a:moveTo>
                      <a:pt x="303" y="109"/>
                    </a:moveTo>
                    <a:lnTo>
                      <a:pt x="303" y="109"/>
                    </a:lnTo>
                    <a:cubicBezTo>
                      <a:pt x="189" y="109"/>
                      <a:pt x="103" y="91"/>
                      <a:pt x="103" y="74"/>
                    </a:cubicBezTo>
                    <a:cubicBezTo>
                      <a:pt x="103" y="52"/>
                      <a:pt x="189" y="40"/>
                      <a:pt x="303" y="40"/>
                    </a:cubicBezTo>
                    <a:cubicBezTo>
                      <a:pt x="412" y="40"/>
                      <a:pt x="503" y="52"/>
                      <a:pt x="503" y="74"/>
                    </a:cubicBezTo>
                    <a:cubicBezTo>
                      <a:pt x="503" y="91"/>
                      <a:pt x="412" y="109"/>
                      <a:pt x="303" y="109"/>
                    </a:cubicBezTo>
                    <a:lnTo>
                      <a:pt x="303" y="0"/>
                    </a:lnTo>
                    <a:lnTo>
                      <a:pt x="303" y="0"/>
                    </a:lnTo>
                    <a:cubicBezTo>
                      <a:pt x="137" y="0"/>
                      <a:pt x="0" y="34"/>
                      <a:pt x="0" y="74"/>
                    </a:cubicBezTo>
                    <a:cubicBezTo>
                      <a:pt x="0" y="114"/>
                      <a:pt x="137" y="149"/>
                      <a:pt x="303" y="149"/>
                    </a:cubicBezTo>
                    <a:cubicBezTo>
                      <a:pt x="469" y="149"/>
                      <a:pt x="600" y="114"/>
                      <a:pt x="600" y="74"/>
                    </a:cubicBezTo>
                    <a:cubicBezTo>
                      <a:pt x="600" y="34"/>
                      <a:pt x="469" y="0"/>
                      <a:pt x="303" y="0"/>
                    </a:cubicBezTo>
                    <a:lnTo>
                      <a:pt x="303" y="10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48" name="Freeform 369"/>
              <p:cNvSpPr>
                <a:spLocks noChangeArrowheads="1"/>
              </p:cNvSpPr>
              <p:nvPr/>
            </p:nvSpPr>
            <p:spPr bwMode="auto">
              <a:xfrm>
                <a:off x="11552830" y="7984736"/>
                <a:ext cx="253393" cy="42204"/>
              </a:xfrm>
              <a:custGeom>
                <a:avLst/>
                <a:gdLst>
                  <a:gd name="T0" fmla="*/ 200 w 401"/>
                  <a:gd name="T1" fmla="*/ 0 h 70"/>
                  <a:gd name="T2" fmla="*/ 200 w 401"/>
                  <a:gd name="T3" fmla="*/ 0 h 70"/>
                  <a:gd name="T4" fmla="*/ 0 w 401"/>
                  <a:gd name="T5" fmla="*/ 34 h 70"/>
                  <a:gd name="T6" fmla="*/ 200 w 401"/>
                  <a:gd name="T7" fmla="*/ 69 h 70"/>
                  <a:gd name="T8" fmla="*/ 400 w 401"/>
                  <a:gd name="T9" fmla="*/ 34 h 70"/>
                  <a:gd name="T10" fmla="*/ 200 w 401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70">
                    <a:moveTo>
                      <a:pt x="200" y="0"/>
                    </a:moveTo>
                    <a:lnTo>
                      <a:pt x="200" y="0"/>
                    </a:lnTo>
                    <a:cubicBezTo>
                      <a:pt x="86" y="0"/>
                      <a:pt x="0" y="12"/>
                      <a:pt x="0" y="34"/>
                    </a:cubicBezTo>
                    <a:cubicBezTo>
                      <a:pt x="0" y="51"/>
                      <a:pt x="86" y="69"/>
                      <a:pt x="200" y="69"/>
                    </a:cubicBezTo>
                    <a:cubicBezTo>
                      <a:pt x="309" y="69"/>
                      <a:pt x="400" y="51"/>
                      <a:pt x="400" y="34"/>
                    </a:cubicBezTo>
                    <a:cubicBezTo>
                      <a:pt x="400" y="12"/>
                      <a:pt x="309" y="0"/>
                      <a:pt x="20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49" name="Group 248"/>
            <p:cNvGrpSpPr/>
            <p:nvPr/>
          </p:nvGrpSpPr>
          <p:grpSpPr>
            <a:xfrm>
              <a:off x="12835662" y="6994536"/>
              <a:ext cx="380090" cy="618994"/>
              <a:chOff x="12876105" y="7022482"/>
              <a:chExt cx="380090" cy="618994"/>
            </a:xfrm>
          </p:grpSpPr>
          <p:sp>
            <p:nvSpPr>
              <p:cNvPr id="250" name="Freeform 345"/>
              <p:cNvSpPr>
                <a:spLocks noChangeArrowheads="1"/>
              </p:cNvSpPr>
              <p:nvPr/>
            </p:nvSpPr>
            <p:spPr bwMode="auto">
              <a:xfrm>
                <a:off x="12977462" y="7098450"/>
                <a:ext cx="191453" cy="219461"/>
              </a:xfrm>
              <a:custGeom>
                <a:avLst/>
                <a:gdLst>
                  <a:gd name="T0" fmla="*/ 0 w 304"/>
                  <a:gd name="T1" fmla="*/ 348 h 349"/>
                  <a:gd name="T2" fmla="*/ 0 w 304"/>
                  <a:gd name="T3" fmla="*/ 348 h 349"/>
                  <a:gd name="T4" fmla="*/ 303 w 304"/>
                  <a:gd name="T5" fmla="*/ 348 h 349"/>
                  <a:gd name="T6" fmla="*/ 205 w 304"/>
                  <a:gd name="T7" fmla="*/ 160 h 349"/>
                  <a:gd name="T8" fmla="*/ 240 w 304"/>
                  <a:gd name="T9" fmla="*/ 91 h 349"/>
                  <a:gd name="T10" fmla="*/ 148 w 304"/>
                  <a:gd name="T11" fmla="*/ 0 h 349"/>
                  <a:gd name="T12" fmla="*/ 57 w 304"/>
                  <a:gd name="T13" fmla="*/ 91 h 349"/>
                  <a:gd name="T14" fmla="*/ 97 w 304"/>
                  <a:gd name="T15" fmla="*/ 160 h 349"/>
                  <a:gd name="T16" fmla="*/ 0 w 304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4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3" y="348"/>
                      <a:pt x="303" y="348"/>
                      <a:pt x="303" y="348"/>
                    </a:cubicBezTo>
                    <a:cubicBezTo>
                      <a:pt x="303" y="280"/>
                      <a:pt x="263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3" y="0"/>
                      <a:pt x="57" y="40"/>
                      <a:pt x="57" y="91"/>
                    </a:cubicBezTo>
                    <a:cubicBezTo>
                      <a:pt x="57" y="120"/>
                      <a:pt x="74" y="143"/>
                      <a:pt x="97" y="160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51" name="Freeform 346"/>
              <p:cNvSpPr>
                <a:spLocks noChangeArrowheads="1"/>
              </p:cNvSpPr>
              <p:nvPr/>
            </p:nvSpPr>
            <p:spPr bwMode="auto">
              <a:xfrm>
                <a:off x="12977462" y="7098450"/>
                <a:ext cx="191453" cy="219461"/>
              </a:xfrm>
              <a:custGeom>
                <a:avLst/>
                <a:gdLst>
                  <a:gd name="T0" fmla="*/ 0 w 304"/>
                  <a:gd name="T1" fmla="*/ 348 h 349"/>
                  <a:gd name="T2" fmla="*/ 0 w 304"/>
                  <a:gd name="T3" fmla="*/ 348 h 349"/>
                  <a:gd name="T4" fmla="*/ 303 w 304"/>
                  <a:gd name="T5" fmla="*/ 348 h 349"/>
                  <a:gd name="T6" fmla="*/ 205 w 304"/>
                  <a:gd name="T7" fmla="*/ 160 h 349"/>
                  <a:gd name="T8" fmla="*/ 240 w 304"/>
                  <a:gd name="T9" fmla="*/ 91 h 349"/>
                  <a:gd name="T10" fmla="*/ 148 w 304"/>
                  <a:gd name="T11" fmla="*/ 0 h 349"/>
                  <a:gd name="T12" fmla="*/ 57 w 304"/>
                  <a:gd name="T13" fmla="*/ 91 h 349"/>
                  <a:gd name="T14" fmla="*/ 97 w 304"/>
                  <a:gd name="T15" fmla="*/ 160 h 349"/>
                  <a:gd name="T16" fmla="*/ 0 w 304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4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3" y="348"/>
                      <a:pt x="303" y="348"/>
                      <a:pt x="303" y="348"/>
                    </a:cubicBezTo>
                    <a:cubicBezTo>
                      <a:pt x="303" y="280"/>
                      <a:pt x="263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3" y="0"/>
                      <a:pt x="57" y="40"/>
                      <a:pt x="57" y="91"/>
                    </a:cubicBezTo>
                    <a:cubicBezTo>
                      <a:pt x="57" y="120"/>
                      <a:pt x="74" y="143"/>
                      <a:pt x="97" y="160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52" name="Freeform 347"/>
              <p:cNvSpPr>
                <a:spLocks noChangeArrowheads="1"/>
              </p:cNvSpPr>
              <p:nvPr/>
            </p:nvSpPr>
            <p:spPr bwMode="auto">
              <a:xfrm>
                <a:off x="12892997" y="7022482"/>
                <a:ext cx="351935" cy="503635"/>
              </a:xfrm>
              <a:custGeom>
                <a:avLst/>
                <a:gdLst>
                  <a:gd name="T0" fmla="*/ 497 w 556"/>
                  <a:gd name="T1" fmla="*/ 439 h 794"/>
                  <a:gd name="T2" fmla="*/ 497 w 556"/>
                  <a:gd name="T3" fmla="*/ 439 h 794"/>
                  <a:gd name="T4" fmla="*/ 520 w 556"/>
                  <a:gd name="T5" fmla="*/ 410 h 794"/>
                  <a:gd name="T6" fmla="*/ 555 w 556"/>
                  <a:gd name="T7" fmla="*/ 279 h 794"/>
                  <a:gd name="T8" fmla="*/ 275 w 556"/>
                  <a:gd name="T9" fmla="*/ 0 h 794"/>
                  <a:gd name="T10" fmla="*/ 0 w 556"/>
                  <a:gd name="T11" fmla="*/ 279 h 794"/>
                  <a:gd name="T12" fmla="*/ 35 w 556"/>
                  <a:gd name="T13" fmla="*/ 410 h 794"/>
                  <a:gd name="T14" fmla="*/ 52 w 556"/>
                  <a:gd name="T15" fmla="*/ 439 h 794"/>
                  <a:gd name="T16" fmla="*/ 275 w 556"/>
                  <a:gd name="T17" fmla="*/ 793 h 794"/>
                  <a:gd name="T18" fmla="*/ 497 w 556"/>
                  <a:gd name="T19" fmla="*/ 439 h 794"/>
                  <a:gd name="T20" fmla="*/ 412 w 556"/>
                  <a:gd name="T21" fmla="*/ 410 h 794"/>
                  <a:gd name="T22" fmla="*/ 412 w 556"/>
                  <a:gd name="T23" fmla="*/ 410 h 794"/>
                  <a:gd name="T24" fmla="*/ 412 w 556"/>
                  <a:gd name="T25" fmla="*/ 142 h 794"/>
                  <a:gd name="T26" fmla="*/ 143 w 556"/>
                  <a:gd name="T27" fmla="*/ 142 h 794"/>
                  <a:gd name="T28" fmla="*/ 143 w 556"/>
                  <a:gd name="T29" fmla="*/ 410 h 794"/>
                  <a:gd name="T30" fmla="*/ 412 w 556"/>
                  <a:gd name="T31" fmla="*/ 41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6" h="794">
                    <a:moveTo>
                      <a:pt x="497" y="439"/>
                    </a:moveTo>
                    <a:lnTo>
                      <a:pt x="497" y="439"/>
                    </a:lnTo>
                    <a:cubicBezTo>
                      <a:pt x="509" y="427"/>
                      <a:pt x="515" y="422"/>
                      <a:pt x="520" y="410"/>
                    </a:cubicBezTo>
                    <a:cubicBezTo>
                      <a:pt x="537" y="370"/>
                      <a:pt x="555" y="324"/>
                      <a:pt x="555" y="279"/>
                    </a:cubicBezTo>
                    <a:cubicBezTo>
                      <a:pt x="555" y="125"/>
                      <a:pt x="429" y="0"/>
                      <a:pt x="275" y="0"/>
                    </a:cubicBezTo>
                    <a:cubicBezTo>
                      <a:pt x="126" y="0"/>
                      <a:pt x="0" y="125"/>
                      <a:pt x="0" y="279"/>
                    </a:cubicBezTo>
                    <a:cubicBezTo>
                      <a:pt x="0" y="324"/>
                      <a:pt x="12" y="370"/>
                      <a:pt x="35" y="410"/>
                    </a:cubicBezTo>
                    <a:cubicBezTo>
                      <a:pt x="40" y="422"/>
                      <a:pt x="46" y="427"/>
                      <a:pt x="52" y="439"/>
                    </a:cubicBezTo>
                    <a:cubicBezTo>
                      <a:pt x="275" y="793"/>
                      <a:pt x="275" y="793"/>
                      <a:pt x="275" y="793"/>
                    </a:cubicBezTo>
                    <a:lnTo>
                      <a:pt x="497" y="439"/>
                    </a:lnTo>
                    <a:close/>
                    <a:moveTo>
                      <a:pt x="412" y="410"/>
                    </a:moveTo>
                    <a:lnTo>
                      <a:pt x="412" y="410"/>
                    </a:lnTo>
                    <a:cubicBezTo>
                      <a:pt x="486" y="336"/>
                      <a:pt x="486" y="216"/>
                      <a:pt x="412" y="142"/>
                    </a:cubicBezTo>
                    <a:cubicBezTo>
                      <a:pt x="337" y="68"/>
                      <a:pt x="218" y="68"/>
                      <a:pt x="143" y="142"/>
                    </a:cubicBezTo>
                    <a:cubicBezTo>
                      <a:pt x="69" y="216"/>
                      <a:pt x="69" y="336"/>
                      <a:pt x="143" y="410"/>
                    </a:cubicBezTo>
                    <a:cubicBezTo>
                      <a:pt x="218" y="484"/>
                      <a:pt x="337" y="484"/>
                      <a:pt x="412" y="4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53" name="Freeform 348"/>
              <p:cNvSpPr>
                <a:spLocks noChangeArrowheads="1"/>
              </p:cNvSpPr>
              <p:nvPr/>
            </p:nvSpPr>
            <p:spPr bwMode="auto">
              <a:xfrm>
                <a:off x="12876105" y="7551441"/>
                <a:ext cx="380090" cy="90035"/>
              </a:xfrm>
              <a:custGeom>
                <a:avLst/>
                <a:gdLst>
                  <a:gd name="T0" fmla="*/ 303 w 601"/>
                  <a:gd name="T1" fmla="*/ 109 h 144"/>
                  <a:gd name="T2" fmla="*/ 303 w 601"/>
                  <a:gd name="T3" fmla="*/ 109 h 144"/>
                  <a:gd name="T4" fmla="*/ 103 w 601"/>
                  <a:gd name="T5" fmla="*/ 75 h 144"/>
                  <a:gd name="T6" fmla="*/ 303 w 601"/>
                  <a:gd name="T7" fmla="*/ 35 h 144"/>
                  <a:gd name="T8" fmla="*/ 503 w 601"/>
                  <a:gd name="T9" fmla="*/ 75 h 144"/>
                  <a:gd name="T10" fmla="*/ 303 w 601"/>
                  <a:gd name="T11" fmla="*/ 109 h 144"/>
                  <a:gd name="T12" fmla="*/ 303 w 601"/>
                  <a:gd name="T13" fmla="*/ 0 h 144"/>
                  <a:gd name="T14" fmla="*/ 303 w 601"/>
                  <a:gd name="T15" fmla="*/ 0 h 144"/>
                  <a:gd name="T16" fmla="*/ 0 w 601"/>
                  <a:gd name="T17" fmla="*/ 75 h 144"/>
                  <a:gd name="T18" fmla="*/ 303 w 601"/>
                  <a:gd name="T19" fmla="*/ 143 h 144"/>
                  <a:gd name="T20" fmla="*/ 600 w 601"/>
                  <a:gd name="T21" fmla="*/ 75 h 144"/>
                  <a:gd name="T22" fmla="*/ 303 w 601"/>
                  <a:gd name="T23" fmla="*/ 0 h 144"/>
                  <a:gd name="T24" fmla="*/ 303 w 601"/>
                  <a:gd name="T25" fmla="*/ 10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1" h="144">
                    <a:moveTo>
                      <a:pt x="303" y="109"/>
                    </a:moveTo>
                    <a:lnTo>
                      <a:pt x="303" y="109"/>
                    </a:lnTo>
                    <a:cubicBezTo>
                      <a:pt x="194" y="109"/>
                      <a:pt x="103" y="92"/>
                      <a:pt x="103" y="75"/>
                    </a:cubicBezTo>
                    <a:cubicBezTo>
                      <a:pt x="103" y="52"/>
                      <a:pt x="194" y="35"/>
                      <a:pt x="303" y="35"/>
                    </a:cubicBezTo>
                    <a:cubicBezTo>
                      <a:pt x="411" y="35"/>
                      <a:pt x="503" y="52"/>
                      <a:pt x="503" y="75"/>
                    </a:cubicBezTo>
                    <a:cubicBezTo>
                      <a:pt x="503" y="92"/>
                      <a:pt x="411" y="109"/>
                      <a:pt x="303" y="109"/>
                    </a:cubicBezTo>
                    <a:lnTo>
                      <a:pt x="303" y="0"/>
                    </a:lnTo>
                    <a:lnTo>
                      <a:pt x="303" y="0"/>
                    </a:lnTo>
                    <a:cubicBezTo>
                      <a:pt x="137" y="0"/>
                      <a:pt x="0" y="35"/>
                      <a:pt x="0" y="75"/>
                    </a:cubicBezTo>
                    <a:cubicBezTo>
                      <a:pt x="0" y="114"/>
                      <a:pt x="137" y="143"/>
                      <a:pt x="303" y="143"/>
                    </a:cubicBezTo>
                    <a:cubicBezTo>
                      <a:pt x="468" y="143"/>
                      <a:pt x="600" y="114"/>
                      <a:pt x="600" y="75"/>
                    </a:cubicBezTo>
                    <a:cubicBezTo>
                      <a:pt x="600" y="35"/>
                      <a:pt x="468" y="0"/>
                      <a:pt x="303" y="0"/>
                    </a:cubicBezTo>
                    <a:lnTo>
                      <a:pt x="303" y="10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54" name="Freeform 349"/>
              <p:cNvSpPr>
                <a:spLocks noChangeArrowheads="1"/>
              </p:cNvSpPr>
              <p:nvPr/>
            </p:nvSpPr>
            <p:spPr bwMode="auto">
              <a:xfrm>
                <a:off x="12940861" y="7573949"/>
                <a:ext cx="253393" cy="45018"/>
              </a:xfrm>
              <a:custGeom>
                <a:avLst/>
                <a:gdLst>
                  <a:gd name="T0" fmla="*/ 200 w 401"/>
                  <a:gd name="T1" fmla="*/ 0 h 75"/>
                  <a:gd name="T2" fmla="*/ 200 w 401"/>
                  <a:gd name="T3" fmla="*/ 0 h 75"/>
                  <a:gd name="T4" fmla="*/ 0 w 401"/>
                  <a:gd name="T5" fmla="*/ 40 h 75"/>
                  <a:gd name="T6" fmla="*/ 200 w 401"/>
                  <a:gd name="T7" fmla="*/ 74 h 75"/>
                  <a:gd name="T8" fmla="*/ 400 w 401"/>
                  <a:gd name="T9" fmla="*/ 40 h 75"/>
                  <a:gd name="T10" fmla="*/ 200 w 401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75">
                    <a:moveTo>
                      <a:pt x="200" y="0"/>
                    </a:moveTo>
                    <a:lnTo>
                      <a:pt x="200" y="0"/>
                    </a:lnTo>
                    <a:cubicBezTo>
                      <a:pt x="91" y="0"/>
                      <a:pt x="0" y="17"/>
                      <a:pt x="0" y="40"/>
                    </a:cubicBezTo>
                    <a:cubicBezTo>
                      <a:pt x="0" y="57"/>
                      <a:pt x="91" y="74"/>
                      <a:pt x="200" y="74"/>
                    </a:cubicBezTo>
                    <a:cubicBezTo>
                      <a:pt x="308" y="74"/>
                      <a:pt x="400" y="57"/>
                      <a:pt x="400" y="40"/>
                    </a:cubicBezTo>
                    <a:cubicBezTo>
                      <a:pt x="400" y="17"/>
                      <a:pt x="308" y="0"/>
                      <a:pt x="20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55" name="Group 254"/>
            <p:cNvGrpSpPr/>
            <p:nvPr/>
          </p:nvGrpSpPr>
          <p:grpSpPr>
            <a:xfrm>
              <a:off x="12772420" y="8555911"/>
              <a:ext cx="380090" cy="618994"/>
              <a:chOff x="12816980" y="7759647"/>
              <a:chExt cx="380090" cy="618994"/>
            </a:xfrm>
          </p:grpSpPr>
          <p:sp>
            <p:nvSpPr>
              <p:cNvPr id="256" name="Freeform 350"/>
              <p:cNvSpPr>
                <a:spLocks noChangeArrowheads="1"/>
              </p:cNvSpPr>
              <p:nvPr/>
            </p:nvSpPr>
            <p:spPr bwMode="auto">
              <a:xfrm>
                <a:off x="12915521" y="7835615"/>
                <a:ext cx="191453" cy="219461"/>
              </a:xfrm>
              <a:custGeom>
                <a:avLst/>
                <a:gdLst>
                  <a:gd name="T0" fmla="*/ 0 w 303"/>
                  <a:gd name="T1" fmla="*/ 348 h 349"/>
                  <a:gd name="T2" fmla="*/ 0 w 303"/>
                  <a:gd name="T3" fmla="*/ 348 h 349"/>
                  <a:gd name="T4" fmla="*/ 302 w 303"/>
                  <a:gd name="T5" fmla="*/ 348 h 349"/>
                  <a:gd name="T6" fmla="*/ 205 w 303"/>
                  <a:gd name="T7" fmla="*/ 160 h 349"/>
                  <a:gd name="T8" fmla="*/ 240 w 303"/>
                  <a:gd name="T9" fmla="*/ 91 h 349"/>
                  <a:gd name="T10" fmla="*/ 148 w 303"/>
                  <a:gd name="T11" fmla="*/ 0 h 349"/>
                  <a:gd name="T12" fmla="*/ 63 w 303"/>
                  <a:gd name="T13" fmla="*/ 91 h 349"/>
                  <a:gd name="T14" fmla="*/ 97 w 303"/>
                  <a:gd name="T15" fmla="*/ 154 h 349"/>
                  <a:gd name="T16" fmla="*/ 0 w 303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2" y="348"/>
                      <a:pt x="302" y="348"/>
                      <a:pt x="302" y="348"/>
                    </a:cubicBezTo>
                    <a:cubicBezTo>
                      <a:pt x="302" y="280"/>
                      <a:pt x="262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2" y="0"/>
                      <a:pt x="63" y="40"/>
                      <a:pt x="63" y="91"/>
                    </a:cubicBezTo>
                    <a:cubicBezTo>
                      <a:pt x="63" y="120"/>
                      <a:pt x="74" y="143"/>
                      <a:pt x="97" y="154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57" name="Freeform 351"/>
              <p:cNvSpPr>
                <a:spLocks noChangeArrowheads="1"/>
              </p:cNvSpPr>
              <p:nvPr/>
            </p:nvSpPr>
            <p:spPr bwMode="auto">
              <a:xfrm>
                <a:off x="12915521" y="7835615"/>
                <a:ext cx="191453" cy="219461"/>
              </a:xfrm>
              <a:custGeom>
                <a:avLst/>
                <a:gdLst>
                  <a:gd name="T0" fmla="*/ 0 w 303"/>
                  <a:gd name="T1" fmla="*/ 348 h 349"/>
                  <a:gd name="T2" fmla="*/ 0 w 303"/>
                  <a:gd name="T3" fmla="*/ 348 h 349"/>
                  <a:gd name="T4" fmla="*/ 302 w 303"/>
                  <a:gd name="T5" fmla="*/ 348 h 349"/>
                  <a:gd name="T6" fmla="*/ 205 w 303"/>
                  <a:gd name="T7" fmla="*/ 160 h 349"/>
                  <a:gd name="T8" fmla="*/ 240 w 303"/>
                  <a:gd name="T9" fmla="*/ 91 h 349"/>
                  <a:gd name="T10" fmla="*/ 148 w 303"/>
                  <a:gd name="T11" fmla="*/ 0 h 349"/>
                  <a:gd name="T12" fmla="*/ 63 w 303"/>
                  <a:gd name="T13" fmla="*/ 91 h 349"/>
                  <a:gd name="T14" fmla="*/ 97 w 303"/>
                  <a:gd name="T15" fmla="*/ 154 h 349"/>
                  <a:gd name="T16" fmla="*/ 0 w 303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2" y="348"/>
                      <a:pt x="302" y="348"/>
                      <a:pt x="302" y="348"/>
                    </a:cubicBezTo>
                    <a:cubicBezTo>
                      <a:pt x="302" y="280"/>
                      <a:pt x="262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2" y="0"/>
                      <a:pt x="63" y="40"/>
                      <a:pt x="63" y="91"/>
                    </a:cubicBezTo>
                    <a:cubicBezTo>
                      <a:pt x="63" y="120"/>
                      <a:pt x="74" y="143"/>
                      <a:pt x="97" y="154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58" name="Freeform 352"/>
              <p:cNvSpPr>
                <a:spLocks noChangeArrowheads="1"/>
              </p:cNvSpPr>
              <p:nvPr/>
            </p:nvSpPr>
            <p:spPr bwMode="auto">
              <a:xfrm>
                <a:off x="12831057" y="7759647"/>
                <a:ext cx="351935" cy="500821"/>
              </a:xfrm>
              <a:custGeom>
                <a:avLst/>
                <a:gdLst>
                  <a:gd name="T0" fmla="*/ 503 w 555"/>
                  <a:gd name="T1" fmla="*/ 440 h 789"/>
                  <a:gd name="T2" fmla="*/ 503 w 555"/>
                  <a:gd name="T3" fmla="*/ 440 h 789"/>
                  <a:gd name="T4" fmla="*/ 520 w 555"/>
                  <a:gd name="T5" fmla="*/ 411 h 789"/>
                  <a:gd name="T6" fmla="*/ 554 w 555"/>
                  <a:gd name="T7" fmla="*/ 274 h 789"/>
                  <a:gd name="T8" fmla="*/ 280 w 555"/>
                  <a:gd name="T9" fmla="*/ 0 h 789"/>
                  <a:gd name="T10" fmla="*/ 0 w 555"/>
                  <a:gd name="T11" fmla="*/ 274 h 789"/>
                  <a:gd name="T12" fmla="*/ 34 w 555"/>
                  <a:gd name="T13" fmla="*/ 411 h 789"/>
                  <a:gd name="T14" fmla="*/ 52 w 555"/>
                  <a:gd name="T15" fmla="*/ 440 h 789"/>
                  <a:gd name="T16" fmla="*/ 280 w 555"/>
                  <a:gd name="T17" fmla="*/ 788 h 789"/>
                  <a:gd name="T18" fmla="*/ 503 w 555"/>
                  <a:gd name="T19" fmla="*/ 440 h 789"/>
                  <a:gd name="T20" fmla="*/ 412 w 555"/>
                  <a:gd name="T21" fmla="*/ 411 h 789"/>
                  <a:gd name="T22" fmla="*/ 412 w 555"/>
                  <a:gd name="T23" fmla="*/ 411 h 789"/>
                  <a:gd name="T24" fmla="*/ 412 w 555"/>
                  <a:gd name="T25" fmla="*/ 143 h 789"/>
                  <a:gd name="T26" fmla="*/ 143 w 555"/>
                  <a:gd name="T27" fmla="*/ 143 h 789"/>
                  <a:gd name="T28" fmla="*/ 143 w 555"/>
                  <a:gd name="T29" fmla="*/ 411 h 789"/>
                  <a:gd name="T30" fmla="*/ 412 w 555"/>
                  <a:gd name="T31" fmla="*/ 411 h 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5" h="789">
                    <a:moveTo>
                      <a:pt x="503" y="440"/>
                    </a:moveTo>
                    <a:lnTo>
                      <a:pt x="503" y="440"/>
                    </a:lnTo>
                    <a:cubicBezTo>
                      <a:pt x="509" y="428"/>
                      <a:pt x="515" y="417"/>
                      <a:pt x="520" y="411"/>
                    </a:cubicBezTo>
                    <a:cubicBezTo>
                      <a:pt x="543" y="371"/>
                      <a:pt x="554" y="326"/>
                      <a:pt x="554" y="274"/>
                    </a:cubicBezTo>
                    <a:cubicBezTo>
                      <a:pt x="554" y="126"/>
                      <a:pt x="429" y="0"/>
                      <a:pt x="280" y="0"/>
                    </a:cubicBezTo>
                    <a:cubicBezTo>
                      <a:pt x="126" y="0"/>
                      <a:pt x="0" y="126"/>
                      <a:pt x="0" y="274"/>
                    </a:cubicBezTo>
                    <a:cubicBezTo>
                      <a:pt x="0" y="326"/>
                      <a:pt x="12" y="371"/>
                      <a:pt x="34" y="411"/>
                    </a:cubicBezTo>
                    <a:cubicBezTo>
                      <a:pt x="40" y="417"/>
                      <a:pt x="46" y="428"/>
                      <a:pt x="52" y="440"/>
                    </a:cubicBezTo>
                    <a:cubicBezTo>
                      <a:pt x="280" y="788"/>
                      <a:pt x="280" y="788"/>
                      <a:pt x="280" y="788"/>
                    </a:cubicBezTo>
                    <a:lnTo>
                      <a:pt x="503" y="440"/>
                    </a:lnTo>
                    <a:close/>
                    <a:moveTo>
                      <a:pt x="412" y="411"/>
                    </a:moveTo>
                    <a:lnTo>
                      <a:pt x="412" y="411"/>
                    </a:lnTo>
                    <a:cubicBezTo>
                      <a:pt x="486" y="337"/>
                      <a:pt x="486" y="217"/>
                      <a:pt x="412" y="143"/>
                    </a:cubicBezTo>
                    <a:cubicBezTo>
                      <a:pt x="337" y="69"/>
                      <a:pt x="217" y="69"/>
                      <a:pt x="143" y="143"/>
                    </a:cubicBezTo>
                    <a:cubicBezTo>
                      <a:pt x="69" y="217"/>
                      <a:pt x="69" y="337"/>
                      <a:pt x="143" y="411"/>
                    </a:cubicBezTo>
                    <a:cubicBezTo>
                      <a:pt x="217" y="486"/>
                      <a:pt x="337" y="486"/>
                      <a:pt x="412" y="4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59" name="Freeform 353"/>
              <p:cNvSpPr>
                <a:spLocks noChangeArrowheads="1"/>
              </p:cNvSpPr>
              <p:nvPr/>
            </p:nvSpPr>
            <p:spPr bwMode="auto">
              <a:xfrm>
                <a:off x="12816980" y="8288606"/>
                <a:ext cx="380090" cy="90035"/>
              </a:xfrm>
              <a:custGeom>
                <a:avLst/>
                <a:gdLst>
                  <a:gd name="T0" fmla="*/ 297 w 601"/>
                  <a:gd name="T1" fmla="*/ 109 h 144"/>
                  <a:gd name="T2" fmla="*/ 297 w 601"/>
                  <a:gd name="T3" fmla="*/ 109 h 144"/>
                  <a:gd name="T4" fmla="*/ 97 w 601"/>
                  <a:gd name="T5" fmla="*/ 69 h 144"/>
                  <a:gd name="T6" fmla="*/ 297 w 601"/>
                  <a:gd name="T7" fmla="*/ 34 h 144"/>
                  <a:gd name="T8" fmla="*/ 497 w 601"/>
                  <a:gd name="T9" fmla="*/ 69 h 144"/>
                  <a:gd name="T10" fmla="*/ 297 w 601"/>
                  <a:gd name="T11" fmla="*/ 109 h 144"/>
                  <a:gd name="T12" fmla="*/ 297 w 601"/>
                  <a:gd name="T13" fmla="*/ 0 h 144"/>
                  <a:gd name="T14" fmla="*/ 297 w 601"/>
                  <a:gd name="T15" fmla="*/ 0 h 144"/>
                  <a:gd name="T16" fmla="*/ 0 w 601"/>
                  <a:gd name="T17" fmla="*/ 69 h 144"/>
                  <a:gd name="T18" fmla="*/ 297 w 601"/>
                  <a:gd name="T19" fmla="*/ 143 h 144"/>
                  <a:gd name="T20" fmla="*/ 600 w 601"/>
                  <a:gd name="T21" fmla="*/ 69 h 144"/>
                  <a:gd name="T22" fmla="*/ 297 w 601"/>
                  <a:gd name="T23" fmla="*/ 0 h 144"/>
                  <a:gd name="T24" fmla="*/ 297 w 601"/>
                  <a:gd name="T25" fmla="*/ 10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1" h="144">
                    <a:moveTo>
                      <a:pt x="297" y="109"/>
                    </a:moveTo>
                    <a:lnTo>
                      <a:pt x="297" y="109"/>
                    </a:lnTo>
                    <a:cubicBezTo>
                      <a:pt x="189" y="109"/>
                      <a:pt x="97" y="92"/>
                      <a:pt x="97" y="69"/>
                    </a:cubicBezTo>
                    <a:cubicBezTo>
                      <a:pt x="97" y="52"/>
                      <a:pt x="189" y="34"/>
                      <a:pt x="297" y="34"/>
                    </a:cubicBezTo>
                    <a:cubicBezTo>
                      <a:pt x="406" y="34"/>
                      <a:pt x="497" y="52"/>
                      <a:pt x="497" y="69"/>
                    </a:cubicBezTo>
                    <a:cubicBezTo>
                      <a:pt x="497" y="92"/>
                      <a:pt x="406" y="109"/>
                      <a:pt x="297" y="109"/>
                    </a:cubicBezTo>
                    <a:lnTo>
                      <a:pt x="297" y="0"/>
                    </a:lnTo>
                    <a:lnTo>
                      <a:pt x="297" y="0"/>
                    </a:lnTo>
                    <a:cubicBezTo>
                      <a:pt x="132" y="0"/>
                      <a:pt x="0" y="29"/>
                      <a:pt x="0" y="69"/>
                    </a:cubicBezTo>
                    <a:cubicBezTo>
                      <a:pt x="0" y="115"/>
                      <a:pt x="132" y="143"/>
                      <a:pt x="297" y="143"/>
                    </a:cubicBezTo>
                    <a:cubicBezTo>
                      <a:pt x="463" y="143"/>
                      <a:pt x="600" y="115"/>
                      <a:pt x="600" y="69"/>
                    </a:cubicBezTo>
                    <a:cubicBezTo>
                      <a:pt x="600" y="29"/>
                      <a:pt x="463" y="0"/>
                      <a:pt x="297" y="0"/>
                    </a:cubicBezTo>
                    <a:lnTo>
                      <a:pt x="297" y="10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60" name="Freeform 354"/>
              <p:cNvSpPr>
                <a:spLocks noChangeArrowheads="1"/>
              </p:cNvSpPr>
              <p:nvPr/>
            </p:nvSpPr>
            <p:spPr bwMode="auto">
              <a:xfrm>
                <a:off x="12878920" y="8308300"/>
                <a:ext cx="253393" cy="45018"/>
              </a:xfrm>
              <a:custGeom>
                <a:avLst/>
                <a:gdLst>
                  <a:gd name="T0" fmla="*/ 200 w 401"/>
                  <a:gd name="T1" fmla="*/ 0 h 76"/>
                  <a:gd name="T2" fmla="*/ 200 w 401"/>
                  <a:gd name="T3" fmla="*/ 0 h 76"/>
                  <a:gd name="T4" fmla="*/ 0 w 401"/>
                  <a:gd name="T5" fmla="*/ 35 h 76"/>
                  <a:gd name="T6" fmla="*/ 200 w 401"/>
                  <a:gd name="T7" fmla="*/ 75 h 76"/>
                  <a:gd name="T8" fmla="*/ 400 w 401"/>
                  <a:gd name="T9" fmla="*/ 35 h 76"/>
                  <a:gd name="T10" fmla="*/ 200 w 401"/>
                  <a:gd name="T1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76">
                    <a:moveTo>
                      <a:pt x="200" y="0"/>
                    </a:moveTo>
                    <a:lnTo>
                      <a:pt x="200" y="0"/>
                    </a:lnTo>
                    <a:cubicBezTo>
                      <a:pt x="92" y="0"/>
                      <a:pt x="0" y="18"/>
                      <a:pt x="0" y="35"/>
                    </a:cubicBezTo>
                    <a:cubicBezTo>
                      <a:pt x="0" y="58"/>
                      <a:pt x="92" y="75"/>
                      <a:pt x="200" y="75"/>
                    </a:cubicBezTo>
                    <a:cubicBezTo>
                      <a:pt x="309" y="75"/>
                      <a:pt x="400" y="58"/>
                      <a:pt x="400" y="35"/>
                    </a:cubicBezTo>
                    <a:cubicBezTo>
                      <a:pt x="400" y="18"/>
                      <a:pt x="309" y="0"/>
                      <a:pt x="20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61" name="Group 260"/>
            <p:cNvGrpSpPr/>
            <p:nvPr/>
          </p:nvGrpSpPr>
          <p:grpSpPr>
            <a:xfrm>
              <a:off x="10703913" y="8154414"/>
              <a:ext cx="380090" cy="618994"/>
              <a:chOff x="12816980" y="7759647"/>
              <a:chExt cx="380090" cy="618994"/>
            </a:xfrm>
          </p:grpSpPr>
          <p:sp>
            <p:nvSpPr>
              <p:cNvPr id="262" name="Freeform 350"/>
              <p:cNvSpPr>
                <a:spLocks noChangeArrowheads="1"/>
              </p:cNvSpPr>
              <p:nvPr/>
            </p:nvSpPr>
            <p:spPr bwMode="auto">
              <a:xfrm>
                <a:off x="12915521" y="7835615"/>
                <a:ext cx="191453" cy="219461"/>
              </a:xfrm>
              <a:custGeom>
                <a:avLst/>
                <a:gdLst>
                  <a:gd name="T0" fmla="*/ 0 w 303"/>
                  <a:gd name="T1" fmla="*/ 348 h 349"/>
                  <a:gd name="T2" fmla="*/ 0 w 303"/>
                  <a:gd name="T3" fmla="*/ 348 h 349"/>
                  <a:gd name="T4" fmla="*/ 302 w 303"/>
                  <a:gd name="T5" fmla="*/ 348 h 349"/>
                  <a:gd name="T6" fmla="*/ 205 w 303"/>
                  <a:gd name="T7" fmla="*/ 160 h 349"/>
                  <a:gd name="T8" fmla="*/ 240 w 303"/>
                  <a:gd name="T9" fmla="*/ 91 h 349"/>
                  <a:gd name="T10" fmla="*/ 148 w 303"/>
                  <a:gd name="T11" fmla="*/ 0 h 349"/>
                  <a:gd name="T12" fmla="*/ 63 w 303"/>
                  <a:gd name="T13" fmla="*/ 91 h 349"/>
                  <a:gd name="T14" fmla="*/ 97 w 303"/>
                  <a:gd name="T15" fmla="*/ 154 h 349"/>
                  <a:gd name="T16" fmla="*/ 0 w 303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2" y="348"/>
                      <a:pt x="302" y="348"/>
                      <a:pt x="302" y="348"/>
                    </a:cubicBezTo>
                    <a:cubicBezTo>
                      <a:pt x="302" y="280"/>
                      <a:pt x="262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2" y="0"/>
                      <a:pt x="63" y="40"/>
                      <a:pt x="63" y="91"/>
                    </a:cubicBezTo>
                    <a:cubicBezTo>
                      <a:pt x="63" y="120"/>
                      <a:pt x="74" y="143"/>
                      <a:pt x="97" y="154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63" name="Freeform 351"/>
              <p:cNvSpPr>
                <a:spLocks noChangeArrowheads="1"/>
              </p:cNvSpPr>
              <p:nvPr/>
            </p:nvSpPr>
            <p:spPr bwMode="auto">
              <a:xfrm>
                <a:off x="12915521" y="7835615"/>
                <a:ext cx="191453" cy="219461"/>
              </a:xfrm>
              <a:custGeom>
                <a:avLst/>
                <a:gdLst>
                  <a:gd name="T0" fmla="*/ 0 w 303"/>
                  <a:gd name="T1" fmla="*/ 348 h 349"/>
                  <a:gd name="T2" fmla="*/ 0 w 303"/>
                  <a:gd name="T3" fmla="*/ 348 h 349"/>
                  <a:gd name="T4" fmla="*/ 302 w 303"/>
                  <a:gd name="T5" fmla="*/ 348 h 349"/>
                  <a:gd name="T6" fmla="*/ 205 w 303"/>
                  <a:gd name="T7" fmla="*/ 160 h 349"/>
                  <a:gd name="T8" fmla="*/ 240 w 303"/>
                  <a:gd name="T9" fmla="*/ 91 h 349"/>
                  <a:gd name="T10" fmla="*/ 148 w 303"/>
                  <a:gd name="T11" fmla="*/ 0 h 349"/>
                  <a:gd name="T12" fmla="*/ 63 w 303"/>
                  <a:gd name="T13" fmla="*/ 91 h 349"/>
                  <a:gd name="T14" fmla="*/ 97 w 303"/>
                  <a:gd name="T15" fmla="*/ 154 h 349"/>
                  <a:gd name="T16" fmla="*/ 0 w 303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2" y="348"/>
                      <a:pt x="302" y="348"/>
                      <a:pt x="302" y="348"/>
                    </a:cubicBezTo>
                    <a:cubicBezTo>
                      <a:pt x="302" y="280"/>
                      <a:pt x="262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2" y="0"/>
                      <a:pt x="63" y="40"/>
                      <a:pt x="63" y="91"/>
                    </a:cubicBezTo>
                    <a:cubicBezTo>
                      <a:pt x="63" y="120"/>
                      <a:pt x="74" y="143"/>
                      <a:pt x="97" y="154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64" name="Freeform 352"/>
              <p:cNvSpPr>
                <a:spLocks noChangeArrowheads="1"/>
              </p:cNvSpPr>
              <p:nvPr/>
            </p:nvSpPr>
            <p:spPr bwMode="auto">
              <a:xfrm>
                <a:off x="12831057" y="7759647"/>
                <a:ext cx="351935" cy="500821"/>
              </a:xfrm>
              <a:custGeom>
                <a:avLst/>
                <a:gdLst>
                  <a:gd name="T0" fmla="*/ 503 w 555"/>
                  <a:gd name="T1" fmla="*/ 440 h 789"/>
                  <a:gd name="T2" fmla="*/ 503 w 555"/>
                  <a:gd name="T3" fmla="*/ 440 h 789"/>
                  <a:gd name="T4" fmla="*/ 520 w 555"/>
                  <a:gd name="T5" fmla="*/ 411 h 789"/>
                  <a:gd name="T6" fmla="*/ 554 w 555"/>
                  <a:gd name="T7" fmla="*/ 274 h 789"/>
                  <a:gd name="T8" fmla="*/ 280 w 555"/>
                  <a:gd name="T9" fmla="*/ 0 h 789"/>
                  <a:gd name="T10" fmla="*/ 0 w 555"/>
                  <a:gd name="T11" fmla="*/ 274 h 789"/>
                  <a:gd name="T12" fmla="*/ 34 w 555"/>
                  <a:gd name="T13" fmla="*/ 411 h 789"/>
                  <a:gd name="T14" fmla="*/ 52 w 555"/>
                  <a:gd name="T15" fmla="*/ 440 h 789"/>
                  <a:gd name="T16" fmla="*/ 280 w 555"/>
                  <a:gd name="T17" fmla="*/ 788 h 789"/>
                  <a:gd name="T18" fmla="*/ 503 w 555"/>
                  <a:gd name="T19" fmla="*/ 440 h 789"/>
                  <a:gd name="T20" fmla="*/ 412 w 555"/>
                  <a:gd name="T21" fmla="*/ 411 h 789"/>
                  <a:gd name="T22" fmla="*/ 412 w 555"/>
                  <a:gd name="T23" fmla="*/ 411 h 789"/>
                  <a:gd name="T24" fmla="*/ 412 w 555"/>
                  <a:gd name="T25" fmla="*/ 143 h 789"/>
                  <a:gd name="T26" fmla="*/ 143 w 555"/>
                  <a:gd name="T27" fmla="*/ 143 h 789"/>
                  <a:gd name="T28" fmla="*/ 143 w 555"/>
                  <a:gd name="T29" fmla="*/ 411 h 789"/>
                  <a:gd name="T30" fmla="*/ 412 w 555"/>
                  <a:gd name="T31" fmla="*/ 411 h 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5" h="789">
                    <a:moveTo>
                      <a:pt x="503" y="440"/>
                    </a:moveTo>
                    <a:lnTo>
                      <a:pt x="503" y="440"/>
                    </a:lnTo>
                    <a:cubicBezTo>
                      <a:pt x="509" y="428"/>
                      <a:pt x="515" y="417"/>
                      <a:pt x="520" y="411"/>
                    </a:cubicBezTo>
                    <a:cubicBezTo>
                      <a:pt x="543" y="371"/>
                      <a:pt x="554" y="326"/>
                      <a:pt x="554" y="274"/>
                    </a:cubicBezTo>
                    <a:cubicBezTo>
                      <a:pt x="554" y="126"/>
                      <a:pt x="429" y="0"/>
                      <a:pt x="280" y="0"/>
                    </a:cubicBezTo>
                    <a:cubicBezTo>
                      <a:pt x="126" y="0"/>
                      <a:pt x="0" y="126"/>
                      <a:pt x="0" y="274"/>
                    </a:cubicBezTo>
                    <a:cubicBezTo>
                      <a:pt x="0" y="326"/>
                      <a:pt x="12" y="371"/>
                      <a:pt x="34" y="411"/>
                    </a:cubicBezTo>
                    <a:cubicBezTo>
                      <a:pt x="40" y="417"/>
                      <a:pt x="46" y="428"/>
                      <a:pt x="52" y="440"/>
                    </a:cubicBezTo>
                    <a:cubicBezTo>
                      <a:pt x="280" y="788"/>
                      <a:pt x="280" y="788"/>
                      <a:pt x="280" y="788"/>
                    </a:cubicBezTo>
                    <a:lnTo>
                      <a:pt x="503" y="440"/>
                    </a:lnTo>
                    <a:close/>
                    <a:moveTo>
                      <a:pt x="412" y="411"/>
                    </a:moveTo>
                    <a:lnTo>
                      <a:pt x="412" y="411"/>
                    </a:lnTo>
                    <a:cubicBezTo>
                      <a:pt x="486" y="337"/>
                      <a:pt x="486" y="217"/>
                      <a:pt x="412" y="143"/>
                    </a:cubicBezTo>
                    <a:cubicBezTo>
                      <a:pt x="337" y="69"/>
                      <a:pt x="217" y="69"/>
                      <a:pt x="143" y="143"/>
                    </a:cubicBezTo>
                    <a:cubicBezTo>
                      <a:pt x="69" y="217"/>
                      <a:pt x="69" y="337"/>
                      <a:pt x="143" y="411"/>
                    </a:cubicBezTo>
                    <a:cubicBezTo>
                      <a:pt x="217" y="486"/>
                      <a:pt x="337" y="486"/>
                      <a:pt x="412" y="4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65" name="Freeform 353"/>
              <p:cNvSpPr>
                <a:spLocks noChangeArrowheads="1"/>
              </p:cNvSpPr>
              <p:nvPr/>
            </p:nvSpPr>
            <p:spPr bwMode="auto">
              <a:xfrm>
                <a:off x="12816980" y="8288606"/>
                <a:ext cx="380090" cy="90035"/>
              </a:xfrm>
              <a:custGeom>
                <a:avLst/>
                <a:gdLst>
                  <a:gd name="T0" fmla="*/ 297 w 601"/>
                  <a:gd name="T1" fmla="*/ 109 h 144"/>
                  <a:gd name="T2" fmla="*/ 297 w 601"/>
                  <a:gd name="T3" fmla="*/ 109 h 144"/>
                  <a:gd name="T4" fmla="*/ 97 w 601"/>
                  <a:gd name="T5" fmla="*/ 69 h 144"/>
                  <a:gd name="T6" fmla="*/ 297 w 601"/>
                  <a:gd name="T7" fmla="*/ 34 h 144"/>
                  <a:gd name="T8" fmla="*/ 497 w 601"/>
                  <a:gd name="T9" fmla="*/ 69 h 144"/>
                  <a:gd name="T10" fmla="*/ 297 w 601"/>
                  <a:gd name="T11" fmla="*/ 109 h 144"/>
                  <a:gd name="T12" fmla="*/ 297 w 601"/>
                  <a:gd name="T13" fmla="*/ 0 h 144"/>
                  <a:gd name="T14" fmla="*/ 297 w 601"/>
                  <a:gd name="T15" fmla="*/ 0 h 144"/>
                  <a:gd name="T16" fmla="*/ 0 w 601"/>
                  <a:gd name="T17" fmla="*/ 69 h 144"/>
                  <a:gd name="T18" fmla="*/ 297 w 601"/>
                  <a:gd name="T19" fmla="*/ 143 h 144"/>
                  <a:gd name="T20" fmla="*/ 600 w 601"/>
                  <a:gd name="T21" fmla="*/ 69 h 144"/>
                  <a:gd name="T22" fmla="*/ 297 w 601"/>
                  <a:gd name="T23" fmla="*/ 0 h 144"/>
                  <a:gd name="T24" fmla="*/ 297 w 601"/>
                  <a:gd name="T25" fmla="*/ 10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1" h="144">
                    <a:moveTo>
                      <a:pt x="297" y="109"/>
                    </a:moveTo>
                    <a:lnTo>
                      <a:pt x="297" y="109"/>
                    </a:lnTo>
                    <a:cubicBezTo>
                      <a:pt x="189" y="109"/>
                      <a:pt x="97" y="92"/>
                      <a:pt x="97" y="69"/>
                    </a:cubicBezTo>
                    <a:cubicBezTo>
                      <a:pt x="97" y="52"/>
                      <a:pt x="189" y="34"/>
                      <a:pt x="297" y="34"/>
                    </a:cubicBezTo>
                    <a:cubicBezTo>
                      <a:pt x="406" y="34"/>
                      <a:pt x="497" y="52"/>
                      <a:pt x="497" y="69"/>
                    </a:cubicBezTo>
                    <a:cubicBezTo>
                      <a:pt x="497" y="92"/>
                      <a:pt x="406" y="109"/>
                      <a:pt x="297" y="109"/>
                    </a:cubicBezTo>
                    <a:lnTo>
                      <a:pt x="297" y="0"/>
                    </a:lnTo>
                    <a:lnTo>
                      <a:pt x="297" y="0"/>
                    </a:lnTo>
                    <a:cubicBezTo>
                      <a:pt x="132" y="0"/>
                      <a:pt x="0" y="29"/>
                      <a:pt x="0" y="69"/>
                    </a:cubicBezTo>
                    <a:cubicBezTo>
                      <a:pt x="0" y="115"/>
                      <a:pt x="132" y="143"/>
                      <a:pt x="297" y="143"/>
                    </a:cubicBezTo>
                    <a:cubicBezTo>
                      <a:pt x="463" y="143"/>
                      <a:pt x="600" y="115"/>
                      <a:pt x="600" y="69"/>
                    </a:cubicBezTo>
                    <a:cubicBezTo>
                      <a:pt x="600" y="29"/>
                      <a:pt x="463" y="0"/>
                      <a:pt x="297" y="0"/>
                    </a:cubicBezTo>
                    <a:lnTo>
                      <a:pt x="297" y="10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66" name="Freeform 354"/>
              <p:cNvSpPr>
                <a:spLocks noChangeArrowheads="1"/>
              </p:cNvSpPr>
              <p:nvPr/>
            </p:nvSpPr>
            <p:spPr bwMode="auto">
              <a:xfrm>
                <a:off x="12878920" y="8308300"/>
                <a:ext cx="253393" cy="45018"/>
              </a:xfrm>
              <a:custGeom>
                <a:avLst/>
                <a:gdLst>
                  <a:gd name="T0" fmla="*/ 200 w 401"/>
                  <a:gd name="T1" fmla="*/ 0 h 76"/>
                  <a:gd name="T2" fmla="*/ 200 w 401"/>
                  <a:gd name="T3" fmla="*/ 0 h 76"/>
                  <a:gd name="T4" fmla="*/ 0 w 401"/>
                  <a:gd name="T5" fmla="*/ 35 h 76"/>
                  <a:gd name="T6" fmla="*/ 200 w 401"/>
                  <a:gd name="T7" fmla="*/ 75 h 76"/>
                  <a:gd name="T8" fmla="*/ 400 w 401"/>
                  <a:gd name="T9" fmla="*/ 35 h 76"/>
                  <a:gd name="T10" fmla="*/ 200 w 401"/>
                  <a:gd name="T1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76">
                    <a:moveTo>
                      <a:pt x="200" y="0"/>
                    </a:moveTo>
                    <a:lnTo>
                      <a:pt x="200" y="0"/>
                    </a:lnTo>
                    <a:cubicBezTo>
                      <a:pt x="92" y="0"/>
                      <a:pt x="0" y="18"/>
                      <a:pt x="0" y="35"/>
                    </a:cubicBezTo>
                    <a:cubicBezTo>
                      <a:pt x="0" y="58"/>
                      <a:pt x="92" y="75"/>
                      <a:pt x="200" y="75"/>
                    </a:cubicBezTo>
                    <a:cubicBezTo>
                      <a:pt x="309" y="75"/>
                      <a:pt x="400" y="58"/>
                      <a:pt x="400" y="35"/>
                    </a:cubicBezTo>
                    <a:cubicBezTo>
                      <a:pt x="400" y="18"/>
                      <a:pt x="309" y="0"/>
                      <a:pt x="20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67" name="Group 266"/>
            <p:cNvGrpSpPr/>
            <p:nvPr/>
          </p:nvGrpSpPr>
          <p:grpSpPr>
            <a:xfrm>
              <a:off x="12237400" y="8756812"/>
              <a:ext cx="380090" cy="618994"/>
              <a:chOff x="12816980" y="7759647"/>
              <a:chExt cx="380090" cy="618994"/>
            </a:xfrm>
          </p:grpSpPr>
          <p:sp>
            <p:nvSpPr>
              <p:cNvPr id="268" name="Freeform 350"/>
              <p:cNvSpPr>
                <a:spLocks noChangeArrowheads="1"/>
              </p:cNvSpPr>
              <p:nvPr/>
            </p:nvSpPr>
            <p:spPr bwMode="auto">
              <a:xfrm>
                <a:off x="12915521" y="7835615"/>
                <a:ext cx="191453" cy="219461"/>
              </a:xfrm>
              <a:custGeom>
                <a:avLst/>
                <a:gdLst>
                  <a:gd name="T0" fmla="*/ 0 w 303"/>
                  <a:gd name="T1" fmla="*/ 348 h 349"/>
                  <a:gd name="T2" fmla="*/ 0 w 303"/>
                  <a:gd name="T3" fmla="*/ 348 h 349"/>
                  <a:gd name="T4" fmla="*/ 302 w 303"/>
                  <a:gd name="T5" fmla="*/ 348 h 349"/>
                  <a:gd name="T6" fmla="*/ 205 w 303"/>
                  <a:gd name="T7" fmla="*/ 160 h 349"/>
                  <a:gd name="T8" fmla="*/ 240 w 303"/>
                  <a:gd name="T9" fmla="*/ 91 h 349"/>
                  <a:gd name="T10" fmla="*/ 148 w 303"/>
                  <a:gd name="T11" fmla="*/ 0 h 349"/>
                  <a:gd name="T12" fmla="*/ 63 w 303"/>
                  <a:gd name="T13" fmla="*/ 91 h 349"/>
                  <a:gd name="T14" fmla="*/ 97 w 303"/>
                  <a:gd name="T15" fmla="*/ 154 h 349"/>
                  <a:gd name="T16" fmla="*/ 0 w 303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2" y="348"/>
                      <a:pt x="302" y="348"/>
                      <a:pt x="302" y="348"/>
                    </a:cubicBezTo>
                    <a:cubicBezTo>
                      <a:pt x="302" y="280"/>
                      <a:pt x="262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2" y="0"/>
                      <a:pt x="63" y="40"/>
                      <a:pt x="63" y="91"/>
                    </a:cubicBezTo>
                    <a:cubicBezTo>
                      <a:pt x="63" y="120"/>
                      <a:pt x="74" y="143"/>
                      <a:pt x="97" y="154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69" name="Freeform 351"/>
              <p:cNvSpPr>
                <a:spLocks noChangeArrowheads="1"/>
              </p:cNvSpPr>
              <p:nvPr/>
            </p:nvSpPr>
            <p:spPr bwMode="auto">
              <a:xfrm>
                <a:off x="12915521" y="7835615"/>
                <a:ext cx="191453" cy="219461"/>
              </a:xfrm>
              <a:custGeom>
                <a:avLst/>
                <a:gdLst>
                  <a:gd name="T0" fmla="*/ 0 w 303"/>
                  <a:gd name="T1" fmla="*/ 348 h 349"/>
                  <a:gd name="T2" fmla="*/ 0 w 303"/>
                  <a:gd name="T3" fmla="*/ 348 h 349"/>
                  <a:gd name="T4" fmla="*/ 302 w 303"/>
                  <a:gd name="T5" fmla="*/ 348 h 349"/>
                  <a:gd name="T6" fmla="*/ 205 w 303"/>
                  <a:gd name="T7" fmla="*/ 160 h 349"/>
                  <a:gd name="T8" fmla="*/ 240 w 303"/>
                  <a:gd name="T9" fmla="*/ 91 h 349"/>
                  <a:gd name="T10" fmla="*/ 148 w 303"/>
                  <a:gd name="T11" fmla="*/ 0 h 349"/>
                  <a:gd name="T12" fmla="*/ 63 w 303"/>
                  <a:gd name="T13" fmla="*/ 91 h 349"/>
                  <a:gd name="T14" fmla="*/ 97 w 303"/>
                  <a:gd name="T15" fmla="*/ 154 h 349"/>
                  <a:gd name="T16" fmla="*/ 0 w 303"/>
                  <a:gd name="T17" fmla="*/ 34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349">
                    <a:moveTo>
                      <a:pt x="0" y="348"/>
                    </a:moveTo>
                    <a:lnTo>
                      <a:pt x="0" y="348"/>
                    </a:lnTo>
                    <a:cubicBezTo>
                      <a:pt x="302" y="348"/>
                      <a:pt x="302" y="348"/>
                      <a:pt x="302" y="348"/>
                    </a:cubicBezTo>
                    <a:cubicBezTo>
                      <a:pt x="302" y="280"/>
                      <a:pt x="262" y="188"/>
                      <a:pt x="205" y="160"/>
                    </a:cubicBezTo>
                    <a:cubicBezTo>
                      <a:pt x="228" y="143"/>
                      <a:pt x="240" y="120"/>
                      <a:pt x="240" y="91"/>
                    </a:cubicBezTo>
                    <a:cubicBezTo>
                      <a:pt x="240" y="40"/>
                      <a:pt x="200" y="0"/>
                      <a:pt x="148" y="0"/>
                    </a:cubicBezTo>
                    <a:cubicBezTo>
                      <a:pt x="102" y="0"/>
                      <a:pt x="63" y="40"/>
                      <a:pt x="63" y="91"/>
                    </a:cubicBezTo>
                    <a:cubicBezTo>
                      <a:pt x="63" y="120"/>
                      <a:pt x="74" y="143"/>
                      <a:pt x="97" y="154"/>
                    </a:cubicBezTo>
                    <a:cubicBezTo>
                      <a:pt x="40" y="188"/>
                      <a:pt x="0" y="280"/>
                      <a:pt x="0" y="348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70" name="Freeform 352"/>
              <p:cNvSpPr>
                <a:spLocks noChangeArrowheads="1"/>
              </p:cNvSpPr>
              <p:nvPr/>
            </p:nvSpPr>
            <p:spPr bwMode="auto">
              <a:xfrm>
                <a:off x="12831057" y="7759647"/>
                <a:ext cx="351935" cy="500821"/>
              </a:xfrm>
              <a:custGeom>
                <a:avLst/>
                <a:gdLst>
                  <a:gd name="T0" fmla="*/ 503 w 555"/>
                  <a:gd name="T1" fmla="*/ 440 h 789"/>
                  <a:gd name="T2" fmla="*/ 503 w 555"/>
                  <a:gd name="T3" fmla="*/ 440 h 789"/>
                  <a:gd name="T4" fmla="*/ 520 w 555"/>
                  <a:gd name="T5" fmla="*/ 411 h 789"/>
                  <a:gd name="T6" fmla="*/ 554 w 555"/>
                  <a:gd name="T7" fmla="*/ 274 h 789"/>
                  <a:gd name="T8" fmla="*/ 280 w 555"/>
                  <a:gd name="T9" fmla="*/ 0 h 789"/>
                  <a:gd name="T10" fmla="*/ 0 w 555"/>
                  <a:gd name="T11" fmla="*/ 274 h 789"/>
                  <a:gd name="T12" fmla="*/ 34 w 555"/>
                  <a:gd name="T13" fmla="*/ 411 h 789"/>
                  <a:gd name="T14" fmla="*/ 52 w 555"/>
                  <a:gd name="T15" fmla="*/ 440 h 789"/>
                  <a:gd name="T16" fmla="*/ 280 w 555"/>
                  <a:gd name="T17" fmla="*/ 788 h 789"/>
                  <a:gd name="T18" fmla="*/ 503 w 555"/>
                  <a:gd name="T19" fmla="*/ 440 h 789"/>
                  <a:gd name="T20" fmla="*/ 412 w 555"/>
                  <a:gd name="T21" fmla="*/ 411 h 789"/>
                  <a:gd name="T22" fmla="*/ 412 w 555"/>
                  <a:gd name="T23" fmla="*/ 411 h 789"/>
                  <a:gd name="T24" fmla="*/ 412 w 555"/>
                  <a:gd name="T25" fmla="*/ 143 h 789"/>
                  <a:gd name="T26" fmla="*/ 143 w 555"/>
                  <a:gd name="T27" fmla="*/ 143 h 789"/>
                  <a:gd name="T28" fmla="*/ 143 w 555"/>
                  <a:gd name="T29" fmla="*/ 411 h 789"/>
                  <a:gd name="T30" fmla="*/ 412 w 555"/>
                  <a:gd name="T31" fmla="*/ 411 h 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5" h="789">
                    <a:moveTo>
                      <a:pt x="503" y="440"/>
                    </a:moveTo>
                    <a:lnTo>
                      <a:pt x="503" y="440"/>
                    </a:lnTo>
                    <a:cubicBezTo>
                      <a:pt x="509" y="428"/>
                      <a:pt x="515" y="417"/>
                      <a:pt x="520" y="411"/>
                    </a:cubicBezTo>
                    <a:cubicBezTo>
                      <a:pt x="543" y="371"/>
                      <a:pt x="554" y="326"/>
                      <a:pt x="554" y="274"/>
                    </a:cubicBezTo>
                    <a:cubicBezTo>
                      <a:pt x="554" y="126"/>
                      <a:pt x="429" y="0"/>
                      <a:pt x="280" y="0"/>
                    </a:cubicBezTo>
                    <a:cubicBezTo>
                      <a:pt x="126" y="0"/>
                      <a:pt x="0" y="126"/>
                      <a:pt x="0" y="274"/>
                    </a:cubicBezTo>
                    <a:cubicBezTo>
                      <a:pt x="0" y="326"/>
                      <a:pt x="12" y="371"/>
                      <a:pt x="34" y="411"/>
                    </a:cubicBezTo>
                    <a:cubicBezTo>
                      <a:pt x="40" y="417"/>
                      <a:pt x="46" y="428"/>
                      <a:pt x="52" y="440"/>
                    </a:cubicBezTo>
                    <a:cubicBezTo>
                      <a:pt x="280" y="788"/>
                      <a:pt x="280" y="788"/>
                      <a:pt x="280" y="788"/>
                    </a:cubicBezTo>
                    <a:lnTo>
                      <a:pt x="503" y="440"/>
                    </a:lnTo>
                    <a:close/>
                    <a:moveTo>
                      <a:pt x="412" y="411"/>
                    </a:moveTo>
                    <a:lnTo>
                      <a:pt x="412" y="411"/>
                    </a:lnTo>
                    <a:cubicBezTo>
                      <a:pt x="486" y="337"/>
                      <a:pt x="486" y="217"/>
                      <a:pt x="412" y="143"/>
                    </a:cubicBezTo>
                    <a:cubicBezTo>
                      <a:pt x="337" y="69"/>
                      <a:pt x="217" y="69"/>
                      <a:pt x="143" y="143"/>
                    </a:cubicBezTo>
                    <a:cubicBezTo>
                      <a:pt x="69" y="217"/>
                      <a:pt x="69" y="337"/>
                      <a:pt x="143" y="411"/>
                    </a:cubicBezTo>
                    <a:cubicBezTo>
                      <a:pt x="217" y="486"/>
                      <a:pt x="337" y="486"/>
                      <a:pt x="412" y="4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71" name="Freeform 353"/>
              <p:cNvSpPr>
                <a:spLocks noChangeArrowheads="1"/>
              </p:cNvSpPr>
              <p:nvPr/>
            </p:nvSpPr>
            <p:spPr bwMode="auto">
              <a:xfrm>
                <a:off x="12816980" y="8288606"/>
                <a:ext cx="380090" cy="90035"/>
              </a:xfrm>
              <a:custGeom>
                <a:avLst/>
                <a:gdLst>
                  <a:gd name="T0" fmla="*/ 297 w 601"/>
                  <a:gd name="T1" fmla="*/ 109 h 144"/>
                  <a:gd name="T2" fmla="*/ 297 w 601"/>
                  <a:gd name="T3" fmla="*/ 109 h 144"/>
                  <a:gd name="T4" fmla="*/ 97 w 601"/>
                  <a:gd name="T5" fmla="*/ 69 h 144"/>
                  <a:gd name="T6" fmla="*/ 297 w 601"/>
                  <a:gd name="T7" fmla="*/ 34 h 144"/>
                  <a:gd name="T8" fmla="*/ 497 w 601"/>
                  <a:gd name="T9" fmla="*/ 69 h 144"/>
                  <a:gd name="T10" fmla="*/ 297 w 601"/>
                  <a:gd name="T11" fmla="*/ 109 h 144"/>
                  <a:gd name="T12" fmla="*/ 297 w 601"/>
                  <a:gd name="T13" fmla="*/ 0 h 144"/>
                  <a:gd name="T14" fmla="*/ 297 w 601"/>
                  <a:gd name="T15" fmla="*/ 0 h 144"/>
                  <a:gd name="T16" fmla="*/ 0 w 601"/>
                  <a:gd name="T17" fmla="*/ 69 h 144"/>
                  <a:gd name="T18" fmla="*/ 297 w 601"/>
                  <a:gd name="T19" fmla="*/ 143 h 144"/>
                  <a:gd name="T20" fmla="*/ 600 w 601"/>
                  <a:gd name="T21" fmla="*/ 69 h 144"/>
                  <a:gd name="T22" fmla="*/ 297 w 601"/>
                  <a:gd name="T23" fmla="*/ 0 h 144"/>
                  <a:gd name="T24" fmla="*/ 297 w 601"/>
                  <a:gd name="T25" fmla="*/ 10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1" h="144">
                    <a:moveTo>
                      <a:pt x="297" y="109"/>
                    </a:moveTo>
                    <a:lnTo>
                      <a:pt x="297" y="109"/>
                    </a:lnTo>
                    <a:cubicBezTo>
                      <a:pt x="189" y="109"/>
                      <a:pt x="97" y="92"/>
                      <a:pt x="97" y="69"/>
                    </a:cubicBezTo>
                    <a:cubicBezTo>
                      <a:pt x="97" y="52"/>
                      <a:pt x="189" y="34"/>
                      <a:pt x="297" y="34"/>
                    </a:cubicBezTo>
                    <a:cubicBezTo>
                      <a:pt x="406" y="34"/>
                      <a:pt x="497" y="52"/>
                      <a:pt x="497" y="69"/>
                    </a:cubicBezTo>
                    <a:cubicBezTo>
                      <a:pt x="497" y="92"/>
                      <a:pt x="406" y="109"/>
                      <a:pt x="297" y="109"/>
                    </a:cubicBezTo>
                    <a:lnTo>
                      <a:pt x="297" y="0"/>
                    </a:lnTo>
                    <a:lnTo>
                      <a:pt x="297" y="0"/>
                    </a:lnTo>
                    <a:cubicBezTo>
                      <a:pt x="132" y="0"/>
                      <a:pt x="0" y="29"/>
                      <a:pt x="0" y="69"/>
                    </a:cubicBezTo>
                    <a:cubicBezTo>
                      <a:pt x="0" y="115"/>
                      <a:pt x="132" y="143"/>
                      <a:pt x="297" y="143"/>
                    </a:cubicBezTo>
                    <a:cubicBezTo>
                      <a:pt x="463" y="143"/>
                      <a:pt x="600" y="115"/>
                      <a:pt x="600" y="69"/>
                    </a:cubicBezTo>
                    <a:cubicBezTo>
                      <a:pt x="600" y="29"/>
                      <a:pt x="463" y="0"/>
                      <a:pt x="297" y="0"/>
                    </a:cubicBezTo>
                    <a:lnTo>
                      <a:pt x="297" y="10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72" name="Freeform 354"/>
              <p:cNvSpPr>
                <a:spLocks noChangeArrowheads="1"/>
              </p:cNvSpPr>
              <p:nvPr/>
            </p:nvSpPr>
            <p:spPr bwMode="auto">
              <a:xfrm>
                <a:off x="12878920" y="8308300"/>
                <a:ext cx="253393" cy="45018"/>
              </a:xfrm>
              <a:custGeom>
                <a:avLst/>
                <a:gdLst>
                  <a:gd name="T0" fmla="*/ 200 w 401"/>
                  <a:gd name="T1" fmla="*/ 0 h 76"/>
                  <a:gd name="T2" fmla="*/ 200 w 401"/>
                  <a:gd name="T3" fmla="*/ 0 h 76"/>
                  <a:gd name="T4" fmla="*/ 0 w 401"/>
                  <a:gd name="T5" fmla="*/ 35 h 76"/>
                  <a:gd name="T6" fmla="*/ 200 w 401"/>
                  <a:gd name="T7" fmla="*/ 75 h 76"/>
                  <a:gd name="T8" fmla="*/ 400 w 401"/>
                  <a:gd name="T9" fmla="*/ 35 h 76"/>
                  <a:gd name="T10" fmla="*/ 200 w 401"/>
                  <a:gd name="T1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76">
                    <a:moveTo>
                      <a:pt x="200" y="0"/>
                    </a:moveTo>
                    <a:lnTo>
                      <a:pt x="200" y="0"/>
                    </a:lnTo>
                    <a:cubicBezTo>
                      <a:pt x="92" y="0"/>
                      <a:pt x="0" y="18"/>
                      <a:pt x="0" y="35"/>
                    </a:cubicBezTo>
                    <a:cubicBezTo>
                      <a:pt x="0" y="58"/>
                      <a:pt x="92" y="75"/>
                      <a:pt x="200" y="75"/>
                    </a:cubicBezTo>
                    <a:cubicBezTo>
                      <a:pt x="309" y="75"/>
                      <a:pt x="400" y="58"/>
                      <a:pt x="400" y="35"/>
                    </a:cubicBezTo>
                    <a:cubicBezTo>
                      <a:pt x="400" y="18"/>
                      <a:pt x="309" y="0"/>
                      <a:pt x="20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</p:grpSp>
      <p:sp>
        <p:nvSpPr>
          <p:cNvPr id="274" name="TextBox 273"/>
          <p:cNvSpPr txBox="1"/>
          <p:nvPr/>
        </p:nvSpPr>
        <p:spPr>
          <a:xfrm>
            <a:off x="10503786" y="10016877"/>
            <a:ext cx="3447024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4000" b="1" dirty="0">
                <a:latin typeface="+mn-ea"/>
              </a:rPr>
              <a:t>商务流程管理</a:t>
            </a:r>
            <a:endParaRPr lang="id-ID" sz="4000" b="1" dirty="0">
              <a:latin typeface="+mn-ea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1529809" y="10756809"/>
            <a:ext cx="21321436" cy="186509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8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800" dirty="0">
                <a:latin typeface="+mn-ea"/>
                <a:cs typeface="Calibri Light" panose="020F0302020204030204"/>
              </a:rPr>
              <a:t>200</a:t>
            </a:r>
            <a:r>
              <a:rPr lang="zh-CN" altLang="en-US" sz="2800" dirty="0"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800" dirty="0">
                <a:latin typeface="+mn-ea"/>
                <a:cs typeface="Calibri Light" panose="020F0302020204030204"/>
              </a:rPr>
              <a:t>5</a:t>
            </a:r>
            <a:r>
              <a:rPr lang="zh-CN" altLang="en-US" sz="2800" dirty="0">
                <a:latin typeface="+mn-ea"/>
                <a:cs typeface="Calibri Light" panose="020F0302020204030204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2800" dirty="0">
                <a:latin typeface="+mn-ea"/>
                <a:cs typeface="Calibri Light" panose="020F0302020204030204"/>
              </a:rPr>
              <a:t>200</a:t>
            </a:r>
            <a:r>
              <a:rPr lang="zh-CN" altLang="en-US" sz="2800" dirty="0"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800" dirty="0">
                <a:latin typeface="+mn-ea"/>
                <a:cs typeface="Calibri Light" panose="020F0302020204030204"/>
              </a:rPr>
              <a:t>5</a:t>
            </a:r>
            <a:r>
              <a:rPr lang="zh-CN" altLang="en-US" sz="2800" dirty="0">
                <a:latin typeface="+mn-ea"/>
                <a:cs typeface="Calibri Light" panose="020F0302020204030204"/>
              </a:rPr>
              <a:t>分钟之内。</a:t>
            </a:r>
            <a:endParaRPr lang="zh-CN" altLang="en-US" sz="2800" dirty="0">
              <a:latin typeface="+mn-ea"/>
              <a:cs typeface="Calibri Light" panose="020F03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/>
      <p:bldP spid="27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55646" y="4275236"/>
            <a:ext cx="20086560" cy="6690686"/>
            <a:chOff x="2155646" y="4275236"/>
            <a:chExt cx="20086560" cy="6690686"/>
          </a:xfrm>
        </p:grpSpPr>
        <p:sp>
          <p:nvSpPr>
            <p:cNvPr id="95" name="Rectangle 94"/>
            <p:cNvSpPr/>
            <p:nvPr/>
          </p:nvSpPr>
          <p:spPr>
            <a:xfrm>
              <a:off x="8853182" y="4275236"/>
              <a:ext cx="3348368" cy="33492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2195865" y="4275236"/>
              <a:ext cx="3348368" cy="33492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504814" y="4275236"/>
              <a:ext cx="3348368" cy="33492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155646" y="4275236"/>
              <a:ext cx="3348368" cy="33492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8893838" y="4275236"/>
              <a:ext cx="3348368" cy="33492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5544671" y="4275236"/>
              <a:ext cx="3348368" cy="33492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853182" y="7616682"/>
              <a:ext cx="3348368" cy="33492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2195865" y="7616682"/>
              <a:ext cx="3348368" cy="33492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504814" y="7616682"/>
              <a:ext cx="3348368" cy="33492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2155646" y="7616682"/>
              <a:ext cx="3348368" cy="33492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8893838" y="7608880"/>
              <a:ext cx="3348368" cy="33492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5544671" y="7608880"/>
              <a:ext cx="3348368" cy="33492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6173634" y="6443410"/>
            <a:ext cx="2010732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沟通交流</a:t>
            </a:r>
            <a:endParaRPr lang="id-ID" sz="32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824467" y="9888754"/>
            <a:ext cx="2010732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市场策略</a:t>
            </a:r>
            <a:endParaRPr lang="id-ID" sz="32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9522003" y="6413874"/>
            <a:ext cx="2010732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社交媒体</a:t>
            </a:r>
            <a:endParaRPr lang="id-ID" sz="32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2864685" y="6423834"/>
            <a:ext cx="2010732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企业推广</a:t>
            </a:r>
            <a:endParaRPr lang="id-ID" sz="32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16418675" y="6462260"/>
            <a:ext cx="1600364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云服务</a:t>
            </a:r>
            <a:endParaRPr lang="id-ID" sz="32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9974628" y="6426714"/>
            <a:ext cx="1186790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id-ID" sz="32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SEO</a:t>
            </a:r>
            <a:endParaRPr lang="id-ID" sz="32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824467" y="6461054"/>
            <a:ext cx="2010732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市场管理</a:t>
            </a:r>
            <a:endParaRPr lang="id-ID" sz="32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6378821" y="9901006"/>
            <a:ext cx="1600363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多媒体</a:t>
            </a:r>
            <a:endParaRPr lang="id-ID" sz="32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9522006" y="9880870"/>
            <a:ext cx="2010732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电子商务</a:t>
            </a:r>
            <a:endParaRPr lang="id-ID" sz="32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12864683" y="9885828"/>
            <a:ext cx="2010732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商务交流</a:t>
            </a:r>
            <a:endParaRPr lang="id-ID" sz="32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6213492" y="9866648"/>
            <a:ext cx="2010732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人力资源</a:t>
            </a:r>
            <a:endParaRPr lang="id-ID" sz="32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19562660" y="9876114"/>
            <a:ext cx="2010732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财务管理</a:t>
            </a:r>
            <a:endParaRPr lang="id-ID" sz="32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868083" y="8458808"/>
            <a:ext cx="1198657" cy="1174838"/>
            <a:chOff x="14825658" y="2487824"/>
            <a:chExt cx="695728" cy="681903"/>
          </a:xfrm>
        </p:grpSpPr>
        <p:sp>
          <p:nvSpPr>
            <p:cNvPr id="37" name="Freeform 305"/>
            <p:cNvSpPr>
              <a:spLocks noChangeArrowheads="1"/>
            </p:cNvSpPr>
            <p:nvPr/>
          </p:nvSpPr>
          <p:spPr bwMode="auto">
            <a:xfrm>
              <a:off x="14825658" y="2487824"/>
              <a:ext cx="695728" cy="560465"/>
            </a:xfrm>
            <a:custGeom>
              <a:avLst/>
              <a:gdLst>
                <a:gd name="T0" fmla="*/ 640 w 655"/>
                <a:gd name="T1" fmla="*/ 122 h 531"/>
                <a:gd name="T2" fmla="*/ 640 w 655"/>
                <a:gd name="T3" fmla="*/ 122 h 531"/>
                <a:gd name="T4" fmla="*/ 151 w 655"/>
                <a:gd name="T5" fmla="*/ 122 h 531"/>
                <a:gd name="T6" fmla="*/ 123 w 655"/>
                <a:gd name="T7" fmla="*/ 26 h 531"/>
                <a:gd name="T8" fmla="*/ 109 w 655"/>
                <a:gd name="T9" fmla="*/ 14 h 531"/>
                <a:gd name="T10" fmla="*/ 28 w 655"/>
                <a:gd name="T11" fmla="*/ 0 h 531"/>
                <a:gd name="T12" fmla="*/ 0 w 655"/>
                <a:gd name="T13" fmla="*/ 14 h 531"/>
                <a:gd name="T14" fmla="*/ 14 w 655"/>
                <a:gd name="T15" fmla="*/ 40 h 531"/>
                <a:gd name="T16" fmla="*/ 82 w 655"/>
                <a:gd name="T17" fmla="*/ 54 h 531"/>
                <a:gd name="T18" fmla="*/ 191 w 655"/>
                <a:gd name="T19" fmla="*/ 436 h 531"/>
                <a:gd name="T20" fmla="*/ 205 w 655"/>
                <a:gd name="T21" fmla="*/ 448 h 531"/>
                <a:gd name="T22" fmla="*/ 505 w 655"/>
                <a:gd name="T23" fmla="*/ 448 h 531"/>
                <a:gd name="T24" fmla="*/ 490 w 655"/>
                <a:gd name="T25" fmla="*/ 490 h 531"/>
                <a:gd name="T26" fmla="*/ 205 w 655"/>
                <a:gd name="T27" fmla="*/ 490 h 531"/>
                <a:gd name="T28" fmla="*/ 191 w 655"/>
                <a:gd name="T29" fmla="*/ 517 h 531"/>
                <a:gd name="T30" fmla="*/ 205 w 655"/>
                <a:gd name="T31" fmla="*/ 530 h 531"/>
                <a:gd name="T32" fmla="*/ 505 w 655"/>
                <a:gd name="T33" fmla="*/ 530 h 531"/>
                <a:gd name="T34" fmla="*/ 517 w 655"/>
                <a:gd name="T35" fmla="*/ 517 h 531"/>
                <a:gd name="T36" fmla="*/ 545 w 655"/>
                <a:gd name="T37" fmla="*/ 436 h 531"/>
                <a:gd name="T38" fmla="*/ 545 w 655"/>
                <a:gd name="T39" fmla="*/ 422 h 531"/>
                <a:gd name="T40" fmla="*/ 531 w 655"/>
                <a:gd name="T41" fmla="*/ 408 h 531"/>
                <a:gd name="T42" fmla="*/ 218 w 655"/>
                <a:gd name="T43" fmla="*/ 408 h 531"/>
                <a:gd name="T44" fmla="*/ 205 w 655"/>
                <a:gd name="T45" fmla="*/ 353 h 531"/>
                <a:gd name="T46" fmla="*/ 559 w 655"/>
                <a:gd name="T47" fmla="*/ 353 h 531"/>
                <a:gd name="T48" fmla="*/ 585 w 655"/>
                <a:gd name="T49" fmla="*/ 340 h 531"/>
                <a:gd name="T50" fmla="*/ 559 w 655"/>
                <a:gd name="T51" fmla="*/ 313 h 531"/>
                <a:gd name="T52" fmla="*/ 191 w 655"/>
                <a:gd name="T53" fmla="*/ 313 h 531"/>
                <a:gd name="T54" fmla="*/ 177 w 655"/>
                <a:gd name="T55" fmla="*/ 257 h 531"/>
                <a:gd name="T56" fmla="*/ 599 w 655"/>
                <a:gd name="T57" fmla="*/ 257 h 531"/>
                <a:gd name="T58" fmla="*/ 613 w 655"/>
                <a:gd name="T59" fmla="*/ 245 h 531"/>
                <a:gd name="T60" fmla="*/ 599 w 655"/>
                <a:gd name="T61" fmla="*/ 217 h 531"/>
                <a:gd name="T62" fmla="*/ 163 w 655"/>
                <a:gd name="T63" fmla="*/ 217 h 531"/>
                <a:gd name="T64" fmla="*/ 151 w 655"/>
                <a:gd name="T65" fmla="*/ 163 h 531"/>
                <a:gd name="T66" fmla="*/ 640 w 655"/>
                <a:gd name="T67" fmla="*/ 163 h 531"/>
                <a:gd name="T68" fmla="*/ 654 w 655"/>
                <a:gd name="T69" fmla="*/ 149 h 531"/>
                <a:gd name="T70" fmla="*/ 640 w 655"/>
                <a:gd name="T71" fmla="*/ 122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5" h="531">
                  <a:moveTo>
                    <a:pt x="640" y="122"/>
                  </a:moveTo>
                  <a:lnTo>
                    <a:pt x="640" y="122"/>
                  </a:lnTo>
                  <a:cubicBezTo>
                    <a:pt x="151" y="122"/>
                    <a:pt x="151" y="122"/>
                    <a:pt x="151" y="122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3" y="26"/>
                    <a:pt x="109" y="26"/>
                    <a:pt x="109" y="1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4" y="0"/>
                    <a:pt x="0" y="0"/>
                    <a:pt x="0" y="14"/>
                  </a:cubicBezTo>
                  <a:cubicBezTo>
                    <a:pt x="0" y="26"/>
                    <a:pt x="0" y="40"/>
                    <a:pt x="14" y="40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191" y="436"/>
                    <a:pt x="191" y="436"/>
                    <a:pt x="191" y="436"/>
                  </a:cubicBezTo>
                  <a:cubicBezTo>
                    <a:pt x="191" y="448"/>
                    <a:pt x="191" y="448"/>
                    <a:pt x="205" y="44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490" y="490"/>
                    <a:pt x="490" y="490"/>
                    <a:pt x="490" y="490"/>
                  </a:cubicBezTo>
                  <a:cubicBezTo>
                    <a:pt x="205" y="490"/>
                    <a:pt x="205" y="490"/>
                    <a:pt x="205" y="490"/>
                  </a:cubicBezTo>
                  <a:cubicBezTo>
                    <a:pt x="191" y="490"/>
                    <a:pt x="191" y="504"/>
                    <a:pt x="191" y="517"/>
                  </a:cubicBezTo>
                  <a:cubicBezTo>
                    <a:pt x="191" y="517"/>
                    <a:pt x="191" y="530"/>
                    <a:pt x="205" y="530"/>
                  </a:cubicBezTo>
                  <a:cubicBezTo>
                    <a:pt x="505" y="530"/>
                    <a:pt x="505" y="530"/>
                    <a:pt x="505" y="530"/>
                  </a:cubicBezTo>
                  <a:cubicBezTo>
                    <a:pt x="505" y="530"/>
                    <a:pt x="517" y="530"/>
                    <a:pt x="517" y="517"/>
                  </a:cubicBezTo>
                  <a:cubicBezTo>
                    <a:pt x="545" y="436"/>
                    <a:pt x="545" y="436"/>
                    <a:pt x="545" y="436"/>
                  </a:cubicBezTo>
                  <a:cubicBezTo>
                    <a:pt x="559" y="436"/>
                    <a:pt x="559" y="422"/>
                    <a:pt x="545" y="422"/>
                  </a:cubicBezTo>
                  <a:cubicBezTo>
                    <a:pt x="545" y="408"/>
                    <a:pt x="545" y="408"/>
                    <a:pt x="531" y="408"/>
                  </a:cubicBezTo>
                  <a:cubicBezTo>
                    <a:pt x="218" y="408"/>
                    <a:pt x="218" y="408"/>
                    <a:pt x="218" y="408"/>
                  </a:cubicBezTo>
                  <a:cubicBezTo>
                    <a:pt x="205" y="353"/>
                    <a:pt x="205" y="353"/>
                    <a:pt x="205" y="353"/>
                  </a:cubicBezTo>
                  <a:cubicBezTo>
                    <a:pt x="559" y="353"/>
                    <a:pt x="559" y="353"/>
                    <a:pt x="559" y="353"/>
                  </a:cubicBezTo>
                  <a:cubicBezTo>
                    <a:pt x="573" y="353"/>
                    <a:pt x="585" y="353"/>
                    <a:pt x="585" y="340"/>
                  </a:cubicBezTo>
                  <a:cubicBezTo>
                    <a:pt x="585" y="326"/>
                    <a:pt x="573" y="313"/>
                    <a:pt x="559" y="313"/>
                  </a:cubicBezTo>
                  <a:cubicBezTo>
                    <a:pt x="191" y="313"/>
                    <a:pt x="191" y="313"/>
                    <a:pt x="191" y="313"/>
                  </a:cubicBezTo>
                  <a:cubicBezTo>
                    <a:pt x="177" y="257"/>
                    <a:pt x="177" y="257"/>
                    <a:pt x="177" y="257"/>
                  </a:cubicBezTo>
                  <a:cubicBezTo>
                    <a:pt x="599" y="257"/>
                    <a:pt x="599" y="257"/>
                    <a:pt x="599" y="257"/>
                  </a:cubicBezTo>
                  <a:cubicBezTo>
                    <a:pt x="599" y="257"/>
                    <a:pt x="613" y="257"/>
                    <a:pt x="613" y="245"/>
                  </a:cubicBezTo>
                  <a:cubicBezTo>
                    <a:pt x="613" y="231"/>
                    <a:pt x="599" y="217"/>
                    <a:pt x="599" y="217"/>
                  </a:cubicBezTo>
                  <a:cubicBezTo>
                    <a:pt x="163" y="217"/>
                    <a:pt x="163" y="217"/>
                    <a:pt x="163" y="217"/>
                  </a:cubicBezTo>
                  <a:cubicBezTo>
                    <a:pt x="151" y="163"/>
                    <a:pt x="151" y="163"/>
                    <a:pt x="151" y="163"/>
                  </a:cubicBezTo>
                  <a:cubicBezTo>
                    <a:pt x="640" y="163"/>
                    <a:pt x="640" y="163"/>
                    <a:pt x="640" y="163"/>
                  </a:cubicBezTo>
                  <a:cubicBezTo>
                    <a:pt x="640" y="163"/>
                    <a:pt x="654" y="163"/>
                    <a:pt x="654" y="149"/>
                  </a:cubicBezTo>
                  <a:cubicBezTo>
                    <a:pt x="654" y="136"/>
                    <a:pt x="640" y="122"/>
                    <a:pt x="64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8" name="Freeform 306"/>
            <p:cNvSpPr>
              <a:spLocks noChangeArrowheads="1"/>
            </p:cNvSpPr>
            <p:nvPr/>
          </p:nvSpPr>
          <p:spPr bwMode="auto">
            <a:xfrm>
              <a:off x="15059124" y="3080984"/>
              <a:ext cx="74709" cy="88743"/>
            </a:xfrm>
            <a:custGeom>
              <a:avLst/>
              <a:gdLst>
                <a:gd name="T0" fmla="*/ 28 w 69"/>
                <a:gd name="T1" fmla="*/ 0 h 82"/>
                <a:gd name="T2" fmla="*/ 28 w 69"/>
                <a:gd name="T3" fmla="*/ 0 h 82"/>
                <a:gd name="T4" fmla="*/ 0 w 69"/>
                <a:gd name="T5" fmla="*/ 41 h 82"/>
                <a:gd name="T6" fmla="*/ 28 w 69"/>
                <a:gd name="T7" fmla="*/ 81 h 82"/>
                <a:gd name="T8" fmla="*/ 68 w 69"/>
                <a:gd name="T9" fmla="*/ 41 h 82"/>
                <a:gd name="T10" fmla="*/ 28 w 69"/>
                <a:gd name="T1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82">
                  <a:moveTo>
                    <a:pt x="28" y="0"/>
                  </a:moveTo>
                  <a:lnTo>
                    <a:pt x="28" y="0"/>
                  </a:lnTo>
                  <a:cubicBezTo>
                    <a:pt x="14" y="0"/>
                    <a:pt x="0" y="13"/>
                    <a:pt x="0" y="41"/>
                  </a:cubicBezTo>
                  <a:cubicBezTo>
                    <a:pt x="0" y="55"/>
                    <a:pt x="14" y="81"/>
                    <a:pt x="28" y="81"/>
                  </a:cubicBezTo>
                  <a:cubicBezTo>
                    <a:pt x="54" y="81"/>
                    <a:pt x="68" y="55"/>
                    <a:pt x="68" y="41"/>
                  </a:cubicBezTo>
                  <a:cubicBezTo>
                    <a:pt x="68" y="13"/>
                    <a:pt x="54" y="0"/>
                    <a:pt x="2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9" name="Freeform 307"/>
            <p:cNvSpPr>
              <a:spLocks noChangeArrowheads="1"/>
            </p:cNvSpPr>
            <p:nvPr/>
          </p:nvSpPr>
          <p:spPr bwMode="auto">
            <a:xfrm>
              <a:off x="15287919" y="3080984"/>
              <a:ext cx="74709" cy="88743"/>
            </a:xfrm>
            <a:custGeom>
              <a:avLst/>
              <a:gdLst>
                <a:gd name="T0" fmla="*/ 27 w 70"/>
                <a:gd name="T1" fmla="*/ 0 h 82"/>
                <a:gd name="T2" fmla="*/ 27 w 70"/>
                <a:gd name="T3" fmla="*/ 0 h 82"/>
                <a:gd name="T4" fmla="*/ 0 w 70"/>
                <a:gd name="T5" fmla="*/ 41 h 82"/>
                <a:gd name="T6" fmla="*/ 27 w 70"/>
                <a:gd name="T7" fmla="*/ 81 h 82"/>
                <a:gd name="T8" fmla="*/ 69 w 70"/>
                <a:gd name="T9" fmla="*/ 41 h 82"/>
                <a:gd name="T10" fmla="*/ 27 w 70"/>
                <a:gd name="T1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82">
                  <a:moveTo>
                    <a:pt x="27" y="0"/>
                  </a:moveTo>
                  <a:lnTo>
                    <a:pt x="27" y="0"/>
                  </a:lnTo>
                  <a:cubicBezTo>
                    <a:pt x="13" y="0"/>
                    <a:pt x="0" y="13"/>
                    <a:pt x="0" y="41"/>
                  </a:cubicBezTo>
                  <a:cubicBezTo>
                    <a:pt x="0" y="55"/>
                    <a:pt x="13" y="81"/>
                    <a:pt x="27" y="81"/>
                  </a:cubicBezTo>
                  <a:cubicBezTo>
                    <a:pt x="54" y="81"/>
                    <a:pt x="69" y="55"/>
                    <a:pt x="69" y="41"/>
                  </a:cubicBezTo>
                  <a:cubicBezTo>
                    <a:pt x="69" y="13"/>
                    <a:pt x="54" y="0"/>
                    <a:pt x="2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83628" y="5143760"/>
            <a:ext cx="1390112" cy="1238393"/>
            <a:chOff x="2361120" y="9610894"/>
            <a:chExt cx="559844" cy="498742"/>
          </a:xfrm>
        </p:grpSpPr>
        <p:sp>
          <p:nvSpPr>
            <p:cNvPr id="41" name="Freeform 697"/>
            <p:cNvSpPr>
              <a:spLocks noChangeArrowheads="1"/>
            </p:cNvSpPr>
            <p:nvPr/>
          </p:nvSpPr>
          <p:spPr bwMode="auto">
            <a:xfrm>
              <a:off x="2505456" y="9698394"/>
              <a:ext cx="415508" cy="411242"/>
            </a:xfrm>
            <a:custGeom>
              <a:avLst/>
              <a:gdLst>
                <a:gd name="T0" fmla="*/ 420 w 421"/>
                <a:gd name="T1" fmla="*/ 245 h 415"/>
                <a:gd name="T2" fmla="*/ 420 w 421"/>
                <a:gd name="T3" fmla="*/ 245 h 415"/>
                <a:gd name="T4" fmla="*/ 420 w 421"/>
                <a:gd name="T5" fmla="*/ 82 h 415"/>
                <a:gd name="T6" fmla="*/ 344 w 421"/>
                <a:gd name="T7" fmla="*/ 0 h 415"/>
                <a:gd name="T8" fmla="*/ 344 w 421"/>
                <a:gd name="T9" fmla="*/ 158 h 415"/>
                <a:gd name="T10" fmla="*/ 222 w 421"/>
                <a:gd name="T11" fmla="*/ 280 h 415"/>
                <a:gd name="T12" fmla="*/ 35 w 421"/>
                <a:gd name="T13" fmla="*/ 280 h 415"/>
                <a:gd name="T14" fmla="*/ 0 w 421"/>
                <a:gd name="T15" fmla="*/ 309 h 415"/>
                <a:gd name="T16" fmla="*/ 53 w 421"/>
                <a:gd name="T17" fmla="*/ 327 h 415"/>
                <a:gd name="T18" fmla="*/ 256 w 421"/>
                <a:gd name="T19" fmla="*/ 327 h 415"/>
                <a:gd name="T20" fmla="*/ 402 w 421"/>
                <a:gd name="T21" fmla="*/ 385 h 415"/>
                <a:gd name="T22" fmla="*/ 361 w 421"/>
                <a:gd name="T23" fmla="*/ 327 h 415"/>
                <a:gd name="T24" fmla="*/ 420 w 421"/>
                <a:gd name="T25" fmla="*/ 24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1" h="415">
                  <a:moveTo>
                    <a:pt x="420" y="245"/>
                  </a:moveTo>
                  <a:lnTo>
                    <a:pt x="420" y="245"/>
                  </a:lnTo>
                  <a:cubicBezTo>
                    <a:pt x="420" y="82"/>
                    <a:pt x="420" y="82"/>
                    <a:pt x="420" y="82"/>
                  </a:cubicBezTo>
                  <a:cubicBezTo>
                    <a:pt x="420" y="41"/>
                    <a:pt x="391" y="6"/>
                    <a:pt x="344" y="0"/>
                  </a:cubicBezTo>
                  <a:cubicBezTo>
                    <a:pt x="344" y="158"/>
                    <a:pt x="344" y="158"/>
                    <a:pt x="344" y="158"/>
                  </a:cubicBezTo>
                  <a:cubicBezTo>
                    <a:pt x="344" y="228"/>
                    <a:pt x="291" y="280"/>
                    <a:pt x="222" y="280"/>
                  </a:cubicBezTo>
                  <a:cubicBezTo>
                    <a:pt x="35" y="280"/>
                    <a:pt x="35" y="280"/>
                    <a:pt x="35" y="280"/>
                  </a:cubicBezTo>
                  <a:cubicBezTo>
                    <a:pt x="23" y="292"/>
                    <a:pt x="12" y="303"/>
                    <a:pt x="0" y="309"/>
                  </a:cubicBezTo>
                  <a:cubicBezTo>
                    <a:pt x="12" y="321"/>
                    <a:pt x="29" y="327"/>
                    <a:pt x="53" y="327"/>
                  </a:cubicBezTo>
                  <a:cubicBezTo>
                    <a:pt x="256" y="327"/>
                    <a:pt x="256" y="327"/>
                    <a:pt x="256" y="327"/>
                  </a:cubicBezTo>
                  <a:cubicBezTo>
                    <a:pt x="332" y="414"/>
                    <a:pt x="420" y="397"/>
                    <a:pt x="402" y="385"/>
                  </a:cubicBezTo>
                  <a:cubicBezTo>
                    <a:pt x="379" y="362"/>
                    <a:pt x="367" y="344"/>
                    <a:pt x="361" y="327"/>
                  </a:cubicBezTo>
                  <a:cubicBezTo>
                    <a:pt x="396" y="315"/>
                    <a:pt x="420" y="286"/>
                    <a:pt x="420" y="24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42" name="Freeform 698"/>
            <p:cNvSpPr>
              <a:spLocks noChangeArrowheads="1"/>
            </p:cNvSpPr>
            <p:nvPr/>
          </p:nvSpPr>
          <p:spPr bwMode="auto">
            <a:xfrm>
              <a:off x="2361120" y="9610894"/>
              <a:ext cx="450501" cy="393743"/>
            </a:xfrm>
            <a:custGeom>
              <a:avLst/>
              <a:gdLst>
                <a:gd name="T0" fmla="*/ 455 w 456"/>
                <a:gd name="T1" fmla="*/ 245 h 397"/>
                <a:gd name="T2" fmla="*/ 455 w 456"/>
                <a:gd name="T3" fmla="*/ 245 h 397"/>
                <a:gd name="T4" fmla="*/ 455 w 456"/>
                <a:gd name="T5" fmla="*/ 87 h 397"/>
                <a:gd name="T6" fmla="*/ 368 w 456"/>
                <a:gd name="T7" fmla="*/ 0 h 397"/>
                <a:gd name="T8" fmla="*/ 82 w 456"/>
                <a:gd name="T9" fmla="*/ 0 h 397"/>
                <a:gd name="T10" fmla="*/ 0 w 456"/>
                <a:gd name="T11" fmla="*/ 87 h 397"/>
                <a:gd name="T12" fmla="*/ 0 w 456"/>
                <a:gd name="T13" fmla="*/ 245 h 397"/>
                <a:gd name="T14" fmla="*/ 64 w 456"/>
                <a:gd name="T15" fmla="*/ 326 h 397"/>
                <a:gd name="T16" fmla="*/ 18 w 456"/>
                <a:gd name="T17" fmla="*/ 385 h 397"/>
                <a:gd name="T18" fmla="*/ 41 w 456"/>
                <a:gd name="T19" fmla="*/ 396 h 397"/>
                <a:gd name="T20" fmla="*/ 169 w 456"/>
                <a:gd name="T21" fmla="*/ 332 h 397"/>
                <a:gd name="T22" fmla="*/ 368 w 456"/>
                <a:gd name="T23" fmla="*/ 332 h 397"/>
                <a:gd name="T24" fmla="*/ 455 w 456"/>
                <a:gd name="T25" fmla="*/ 245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6" h="397">
                  <a:moveTo>
                    <a:pt x="455" y="245"/>
                  </a:moveTo>
                  <a:lnTo>
                    <a:pt x="455" y="245"/>
                  </a:lnTo>
                  <a:cubicBezTo>
                    <a:pt x="455" y="87"/>
                    <a:pt x="455" y="87"/>
                    <a:pt x="455" y="87"/>
                  </a:cubicBezTo>
                  <a:cubicBezTo>
                    <a:pt x="455" y="41"/>
                    <a:pt x="414" y="0"/>
                    <a:pt x="368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35" y="0"/>
                    <a:pt x="0" y="41"/>
                    <a:pt x="0" y="87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5"/>
                    <a:pt x="29" y="320"/>
                    <a:pt x="64" y="326"/>
                  </a:cubicBezTo>
                  <a:cubicBezTo>
                    <a:pt x="59" y="344"/>
                    <a:pt x="41" y="367"/>
                    <a:pt x="18" y="385"/>
                  </a:cubicBezTo>
                  <a:cubicBezTo>
                    <a:pt x="12" y="390"/>
                    <a:pt x="18" y="396"/>
                    <a:pt x="41" y="396"/>
                  </a:cubicBezTo>
                  <a:cubicBezTo>
                    <a:pt x="70" y="396"/>
                    <a:pt x="117" y="379"/>
                    <a:pt x="169" y="332"/>
                  </a:cubicBezTo>
                  <a:cubicBezTo>
                    <a:pt x="368" y="332"/>
                    <a:pt x="368" y="332"/>
                    <a:pt x="368" y="332"/>
                  </a:cubicBezTo>
                  <a:cubicBezTo>
                    <a:pt x="414" y="332"/>
                    <a:pt x="455" y="291"/>
                    <a:pt x="455" y="24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</p:grpSp>
      <p:sp>
        <p:nvSpPr>
          <p:cNvPr id="43" name="AutoShape 19"/>
          <p:cNvSpPr/>
          <p:nvPr/>
        </p:nvSpPr>
        <p:spPr bwMode="auto">
          <a:xfrm>
            <a:off x="3208394" y="5018741"/>
            <a:ext cx="1273960" cy="1274291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376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46" name="Freeform 188"/>
          <p:cNvSpPr>
            <a:spLocks noChangeArrowheads="1"/>
          </p:cNvSpPr>
          <p:nvPr/>
        </p:nvSpPr>
        <p:spPr bwMode="auto">
          <a:xfrm>
            <a:off x="16577598" y="5252496"/>
            <a:ext cx="1300632" cy="911712"/>
          </a:xfrm>
          <a:custGeom>
            <a:avLst/>
            <a:gdLst>
              <a:gd name="T0" fmla="*/ 495 w 560"/>
              <a:gd name="T1" fmla="*/ 181 h 392"/>
              <a:gd name="T2" fmla="*/ 495 w 560"/>
              <a:gd name="T3" fmla="*/ 181 h 392"/>
              <a:gd name="T4" fmla="*/ 495 w 560"/>
              <a:gd name="T5" fmla="*/ 169 h 392"/>
              <a:gd name="T6" fmla="*/ 326 w 560"/>
              <a:gd name="T7" fmla="*/ 0 h 392"/>
              <a:gd name="T8" fmla="*/ 175 w 560"/>
              <a:gd name="T9" fmla="*/ 99 h 392"/>
              <a:gd name="T10" fmla="*/ 128 w 560"/>
              <a:gd name="T11" fmla="*/ 82 h 392"/>
              <a:gd name="T12" fmla="*/ 52 w 560"/>
              <a:gd name="T13" fmla="*/ 158 h 392"/>
              <a:gd name="T14" fmla="*/ 58 w 560"/>
              <a:gd name="T15" fmla="*/ 181 h 392"/>
              <a:gd name="T16" fmla="*/ 0 w 560"/>
              <a:gd name="T17" fmla="*/ 280 h 392"/>
              <a:gd name="T18" fmla="*/ 111 w 560"/>
              <a:gd name="T19" fmla="*/ 391 h 392"/>
              <a:gd name="T20" fmla="*/ 111 w 560"/>
              <a:gd name="T21" fmla="*/ 391 h 392"/>
              <a:gd name="T22" fmla="*/ 111 w 560"/>
              <a:gd name="T23" fmla="*/ 391 h 392"/>
              <a:gd name="T24" fmla="*/ 116 w 560"/>
              <a:gd name="T25" fmla="*/ 391 h 392"/>
              <a:gd name="T26" fmla="*/ 116 w 560"/>
              <a:gd name="T27" fmla="*/ 391 h 392"/>
              <a:gd name="T28" fmla="*/ 245 w 560"/>
              <a:gd name="T29" fmla="*/ 391 h 392"/>
              <a:gd name="T30" fmla="*/ 245 w 560"/>
              <a:gd name="T31" fmla="*/ 280 h 392"/>
              <a:gd name="T32" fmla="*/ 227 w 560"/>
              <a:gd name="T33" fmla="*/ 280 h 392"/>
              <a:gd name="T34" fmla="*/ 175 w 560"/>
              <a:gd name="T35" fmla="*/ 280 h 392"/>
              <a:gd name="T36" fmla="*/ 169 w 560"/>
              <a:gd name="T37" fmla="*/ 268 h 392"/>
              <a:gd name="T38" fmla="*/ 268 w 560"/>
              <a:gd name="T39" fmla="*/ 152 h 392"/>
              <a:gd name="T40" fmla="*/ 291 w 560"/>
              <a:gd name="T41" fmla="*/ 152 h 392"/>
              <a:gd name="T42" fmla="*/ 390 w 560"/>
              <a:gd name="T43" fmla="*/ 268 h 392"/>
              <a:gd name="T44" fmla="*/ 385 w 560"/>
              <a:gd name="T45" fmla="*/ 280 h 392"/>
              <a:gd name="T46" fmla="*/ 332 w 560"/>
              <a:gd name="T47" fmla="*/ 280 h 392"/>
              <a:gd name="T48" fmla="*/ 309 w 560"/>
              <a:gd name="T49" fmla="*/ 280 h 392"/>
              <a:gd name="T50" fmla="*/ 309 w 560"/>
              <a:gd name="T51" fmla="*/ 391 h 392"/>
              <a:gd name="T52" fmla="*/ 443 w 560"/>
              <a:gd name="T53" fmla="*/ 391 h 392"/>
              <a:gd name="T54" fmla="*/ 449 w 560"/>
              <a:gd name="T55" fmla="*/ 391 h 392"/>
              <a:gd name="T56" fmla="*/ 559 w 560"/>
              <a:gd name="T57" fmla="*/ 280 h 392"/>
              <a:gd name="T58" fmla="*/ 495 w 560"/>
              <a:gd name="T59" fmla="*/ 181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60" h="392">
                <a:moveTo>
                  <a:pt x="495" y="181"/>
                </a:moveTo>
                <a:lnTo>
                  <a:pt x="495" y="181"/>
                </a:lnTo>
                <a:cubicBezTo>
                  <a:pt x="495" y="175"/>
                  <a:pt x="495" y="175"/>
                  <a:pt x="495" y="169"/>
                </a:cubicBezTo>
                <a:cubicBezTo>
                  <a:pt x="495" y="76"/>
                  <a:pt x="419" y="0"/>
                  <a:pt x="326" y="0"/>
                </a:cubicBezTo>
                <a:cubicBezTo>
                  <a:pt x="262" y="0"/>
                  <a:pt x="204" y="41"/>
                  <a:pt x="175" y="99"/>
                </a:cubicBezTo>
                <a:cubicBezTo>
                  <a:pt x="163" y="88"/>
                  <a:pt x="146" y="82"/>
                  <a:pt x="128" y="82"/>
                </a:cubicBezTo>
                <a:cubicBezTo>
                  <a:pt x="87" y="82"/>
                  <a:pt x="52" y="117"/>
                  <a:pt x="52" y="158"/>
                </a:cubicBezTo>
                <a:cubicBezTo>
                  <a:pt x="52" y="164"/>
                  <a:pt x="52" y="175"/>
                  <a:pt x="58" y="181"/>
                </a:cubicBezTo>
                <a:cubicBezTo>
                  <a:pt x="23" y="198"/>
                  <a:pt x="0" y="239"/>
                  <a:pt x="0" y="280"/>
                </a:cubicBezTo>
                <a:cubicBezTo>
                  <a:pt x="0" y="338"/>
                  <a:pt x="52" y="391"/>
                  <a:pt x="111" y="391"/>
                </a:cubicBezTo>
                <a:lnTo>
                  <a:pt x="111" y="391"/>
                </a:lnTo>
                <a:lnTo>
                  <a:pt x="111" y="391"/>
                </a:lnTo>
                <a:lnTo>
                  <a:pt x="116" y="391"/>
                </a:lnTo>
                <a:lnTo>
                  <a:pt x="116" y="391"/>
                </a:lnTo>
                <a:cubicBezTo>
                  <a:pt x="245" y="391"/>
                  <a:pt x="245" y="391"/>
                  <a:pt x="245" y="391"/>
                </a:cubicBezTo>
                <a:cubicBezTo>
                  <a:pt x="245" y="280"/>
                  <a:pt x="245" y="280"/>
                  <a:pt x="245" y="280"/>
                </a:cubicBezTo>
                <a:cubicBezTo>
                  <a:pt x="239" y="280"/>
                  <a:pt x="233" y="280"/>
                  <a:pt x="227" y="280"/>
                </a:cubicBezTo>
                <a:cubicBezTo>
                  <a:pt x="175" y="280"/>
                  <a:pt x="175" y="280"/>
                  <a:pt x="175" y="280"/>
                </a:cubicBezTo>
                <a:cubicBezTo>
                  <a:pt x="163" y="280"/>
                  <a:pt x="163" y="274"/>
                  <a:pt x="169" y="268"/>
                </a:cubicBezTo>
                <a:cubicBezTo>
                  <a:pt x="268" y="152"/>
                  <a:pt x="268" y="152"/>
                  <a:pt x="268" y="152"/>
                </a:cubicBezTo>
                <a:cubicBezTo>
                  <a:pt x="274" y="140"/>
                  <a:pt x="286" y="140"/>
                  <a:pt x="291" y="152"/>
                </a:cubicBezTo>
                <a:cubicBezTo>
                  <a:pt x="390" y="268"/>
                  <a:pt x="390" y="268"/>
                  <a:pt x="390" y="268"/>
                </a:cubicBezTo>
                <a:cubicBezTo>
                  <a:pt x="396" y="274"/>
                  <a:pt x="396" y="280"/>
                  <a:pt x="385" y="280"/>
                </a:cubicBezTo>
                <a:cubicBezTo>
                  <a:pt x="332" y="280"/>
                  <a:pt x="332" y="280"/>
                  <a:pt x="332" y="280"/>
                </a:cubicBezTo>
                <a:cubicBezTo>
                  <a:pt x="326" y="280"/>
                  <a:pt x="320" y="280"/>
                  <a:pt x="309" y="280"/>
                </a:cubicBezTo>
                <a:cubicBezTo>
                  <a:pt x="309" y="391"/>
                  <a:pt x="309" y="391"/>
                  <a:pt x="309" y="391"/>
                </a:cubicBezTo>
                <a:cubicBezTo>
                  <a:pt x="443" y="391"/>
                  <a:pt x="443" y="391"/>
                  <a:pt x="443" y="391"/>
                </a:cubicBezTo>
                <a:cubicBezTo>
                  <a:pt x="449" y="391"/>
                  <a:pt x="449" y="391"/>
                  <a:pt x="449" y="391"/>
                </a:cubicBezTo>
                <a:cubicBezTo>
                  <a:pt x="513" y="391"/>
                  <a:pt x="559" y="344"/>
                  <a:pt x="559" y="280"/>
                </a:cubicBezTo>
                <a:cubicBezTo>
                  <a:pt x="559" y="234"/>
                  <a:pt x="530" y="193"/>
                  <a:pt x="495" y="18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52366" tIns="76183" rIns="152366" bIns="76183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47" name="Freeform 299"/>
          <p:cNvSpPr>
            <a:spLocks noChangeArrowheads="1"/>
          </p:cNvSpPr>
          <p:nvPr/>
        </p:nvSpPr>
        <p:spPr bwMode="auto">
          <a:xfrm>
            <a:off x="6634762" y="8528057"/>
            <a:ext cx="1105298" cy="1105589"/>
          </a:xfrm>
          <a:custGeom>
            <a:avLst/>
            <a:gdLst>
              <a:gd name="T0" fmla="*/ 460 w 560"/>
              <a:gd name="T1" fmla="*/ 0 h 560"/>
              <a:gd name="T2" fmla="*/ 460 w 560"/>
              <a:gd name="T3" fmla="*/ 0 h 560"/>
              <a:gd name="T4" fmla="*/ 105 w 560"/>
              <a:gd name="T5" fmla="*/ 0 h 560"/>
              <a:gd name="T6" fmla="*/ 0 w 560"/>
              <a:gd name="T7" fmla="*/ 99 h 560"/>
              <a:gd name="T8" fmla="*/ 0 w 560"/>
              <a:gd name="T9" fmla="*/ 460 h 560"/>
              <a:gd name="T10" fmla="*/ 105 w 560"/>
              <a:gd name="T11" fmla="*/ 559 h 560"/>
              <a:gd name="T12" fmla="*/ 460 w 560"/>
              <a:gd name="T13" fmla="*/ 559 h 560"/>
              <a:gd name="T14" fmla="*/ 559 w 560"/>
              <a:gd name="T15" fmla="*/ 460 h 560"/>
              <a:gd name="T16" fmla="*/ 559 w 560"/>
              <a:gd name="T17" fmla="*/ 99 h 560"/>
              <a:gd name="T18" fmla="*/ 460 w 560"/>
              <a:gd name="T19" fmla="*/ 0 h 560"/>
              <a:gd name="T20" fmla="*/ 455 w 560"/>
              <a:gd name="T21" fmla="*/ 373 h 560"/>
              <a:gd name="T22" fmla="*/ 455 w 560"/>
              <a:gd name="T23" fmla="*/ 373 h 560"/>
              <a:gd name="T24" fmla="*/ 361 w 560"/>
              <a:gd name="T25" fmla="*/ 326 h 560"/>
              <a:gd name="T26" fmla="*/ 361 w 560"/>
              <a:gd name="T27" fmla="*/ 326 h 560"/>
              <a:gd name="T28" fmla="*/ 361 w 560"/>
              <a:gd name="T29" fmla="*/ 367 h 560"/>
              <a:gd name="T30" fmla="*/ 338 w 560"/>
              <a:gd name="T31" fmla="*/ 390 h 560"/>
              <a:gd name="T32" fmla="*/ 128 w 560"/>
              <a:gd name="T33" fmla="*/ 390 h 560"/>
              <a:gd name="T34" fmla="*/ 111 w 560"/>
              <a:gd name="T35" fmla="*/ 367 h 560"/>
              <a:gd name="T36" fmla="*/ 111 w 560"/>
              <a:gd name="T37" fmla="*/ 186 h 560"/>
              <a:gd name="T38" fmla="*/ 128 w 560"/>
              <a:gd name="T39" fmla="*/ 169 h 560"/>
              <a:gd name="T40" fmla="*/ 338 w 560"/>
              <a:gd name="T41" fmla="*/ 169 h 560"/>
              <a:gd name="T42" fmla="*/ 361 w 560"/>
              <a:gd name="T43" fmla="*/ 186 h 560"/>
              <a:gd name="T44" fmla="*/ 361 w 560"/>
              <a:gd name="T45" fmla="*/ 233 h 560"/>
              <a:gd name="T46" fmla="*/ 455 w 560"/>
              <a:gd name="T47" fmla="*/ 186 h 560"/>
              <a:gd name="T48" fmla="*/ 455 w 560"/>
              <a:gd name="T49" fmla="*/ 373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60" h="560">
                <a:moveTo>
                  <a:pt x="460" y="0"/>
                </a:moveTo>
                <a:lnTo>
                  <a:pt x="460" y="0"/>
                </a:lnTo>
                <a:cubicBezTo>
                  <a:pt x="105" y="0"/>
                  <a:pt x="105" y="0"/>
                  <a:pt x="105" y="0"/>
                </a:cubicBezTo>
                <a:cubicBezTo>
                  <a:pt x="46" y="0"/>
                  <a:pt x="0" y="46"/>
                  <a:pt x="0" y="99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513"/>
                  <a:pt x="46" y="559"/>
                  <a:pt x="105" y="559"/>
                </a:cubicBezTo>
                <a:cubicBezTo>
                  <a:pt x="460" y="559"/>
                  <a:pt x="460" y="559"/>
                  <a:pt x="460" y="559"/>
                </a:cubicBezTo>
                <a:cubicBezTo>
                  <a:pt x="519" y="559"/>
                  <a:pt x="559" y="513"/>
                  <a:pt x="559" y="460"/>
                </a:cubicBezTo>
                <a:cubicBezTo>
                  <a:pt x="559" y="99"/>
                  <a:pt x="559" y="99"/>
                  <a:pt x="559" y="99"/>
                </a:cubicBezTo>
                <a:cubicBezTo>
                  <a:pt x="559" y="46"/>
                  <a:pt x="519" y="0"/>
                  <a:pt x="460" y="0"/>
                </a:cubicBezTo>
                <a:close/>
                <a:moveTo>
                  <a:pt x="455" y="373"/>
                </a:moveTo>
                <a:lnTo>
                  <a:pt x="455" y="373"/>
                </a:lnTo>
                <a:cubicBezTo>
                  <a:pt x="361" y="326"/>
                  <a:pt x="361" y="326"/>
                  <a:pt x="361" y="326"/>
                </a:cubicBezTo>
                <a:lnTo>
                  <a:pt x="361" y="326"/>
                </a:lnTo>
                <a:cubicBezTo>
                  <a:pt x="361" y="367"/>
                  <a:pt x="361" y="367"/>
                  <a:pt x="361" y="367"/>
                </a:cubicBezTo>
                <a:cubicBezTo>
                  <a:pt x="361" y="379"/>
                  <a:pt x="350" y="390"/>
                  <a:pt x="338" y="390"/>
                </a:cubicBezTo>
                <a:cubicBezTo>
                  <a:pt x="128" y="390"/>
                  <a:pt x="128" y="390"/>
                  <a:pt x="128" y="390"/>
                </a:cubicBezTo>
                <a:cubicBezTo>
                  <a:pt x="116" y="390"/>
                  <a:pt x="111" y="379"/>
                  <a:pt x="111" y="367"/>
                </a:cubicBezTo>
                <a:cubicBezTo>
                  <a:pt x="111" y="186"/>
                  <a:pt x="111" y="186"/>
                  <a:pt x="111" y="186"/>
                </a:cubicBezTo>
                <a:cubicBezTo>
                  <a:pt x="111" y="181"/>
                  <a:pt x="116" y="169"/>
                  <a:pt x="128" y="169"/>
                </a:cubicBezTo>
                <a:cubicBezTo>
                  <a:pt x="338" y="169"/>
                  <a:pt x="338" y="169"/>
                  <a:pt x="338" y="169"/>
                </a:cubicBezTo>
                <a:cubicBezTo>
                  <a:pt x="350" y="169"/>
                  <a:pt x="361" y="181"/>
                  <a:pt x="361" y="186"/>
                </a:cubicBezTo>
                <a:cubicBezTo>
                  <a:pt x="361" y="233"/>
                  <a:pt x="361" y="233"/>
                  <a:pt x="361" y="233"/>
                </a:cubicBezTo>
                <a:cubicBezTo>
                  <a:pt x="455" y="186"/>
                  <a:pt x="455" y="186"/>
                  <a:pt x="455" y="186"/>
                </a:cubicBezTo>
                <a:lnTo>
                  <a:pt x="455" y="3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52366" tIns="76183" rIns="152366" bIns="76183" anchor="ctr"/>
          <a:lstStyle/>
          <a:p>
            <a:endParaRPr lang="en-US" dirty="0">
              <a:latin typeface="+mn-ea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3321658" y="8545914"/>
            <a:ext cx="1049286" cy="1101309"/>
            <a:chOff x="6550342" y="10834538"/>
            <a:chExt cx="593638" cy="623070"/>
          </a:xfrm>
        </p:grpSpPr>
        <p:sp>
          <p:nvSpPr>
            <p:cNvPr id="49" name="Freeform 220"/>
            <p:cNvSpPr>
              <a:spLocks noChangeArrowheads="1"/>
            </p:cNvSpPr>
            <p:nvPr/>
          </p:nvSpPr>
          <p:spPr bwMode="auto">
            <a:xfrm>
              <a:off x="6550342" y="10834540"/>
              <a:ext cx="209028" cy="401438"/>
            </a:xfrm>
            <a:custGeom>
              <a:avLst/>
              <a:gdLst>
                <a:gd name="T0" fmla="*/ 218 w 219"/>
                <a:gd name="T1" fmla="*/ 136 h 423"/>
                <a:gd name="T2" fmla="*/ 218 w 219"/>
                <a:gd name="T3" fmla="*/ 136 h 423"/>
                <a:gd name="T4" fmla="*/ 54 w 219"/>
                <a:gd name="T5" fmla="*/ 0 h 423"/>
                <a:gd name="T6" fmla="*/ 0 w 219"/>
                <a:gd name="T7" fmla="*/ 0 h 423"/>
                <a:gd name="T8" fmla="*/ 0 w 219"/>
                <a:gd name="T9" fmla="*/ 422 h 423"/>
                <a:gd name="T10" fmla="*/ 41 w 219"/>
                <a:gd name="T11" fmla="*/ 381 h 423"/>
                <a:gd name="T12" fmla="*/ 54 w 219"/>
                <a:gd name="T13" fmla="*/ 381 h 423"/>
                <a:gd name="T14" fmla="*/ 218 w 219"/>
                <a:gd name="T15" fmla="*/ 163 h 423"/>
                <a:gd name="T16" fmla="*/ 218 w 219"/>
                <a:gd name="T17" fmla="*/ 136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" h="423">
                  <a:moveTo>
                    <a:pt x="218" y="136"/>
                  </a:moveTo>
                  <a:lnTo>
                    <a:pt x="218" y="136"/>
                  </a:lnTo>
                  <a:cubicBezTo>
                    <a:pt x="54" y="0"/>
                    <a:pt x="54" y="0"/>
                    <a:pt x="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22"/>
                    <a:pt x="0" y="422"/>
                    <a:pt x="0" y="422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41" y="381"/>
                    <a:pt x="41" y="381"/>
                    <a:pt x="54" y="381"/>
                  </a:cubicBezTo>
                  <a:cubicBezTo>
                    <a:pt x="218" y="163"/>
                    <a:pt x="218" y="163"/>
                    <a:pt x="218" y="163"/>
                  </a:cubicBezTo>
                  <a:lnTo>
                    <a:pt x="218" y="1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0" name="Freeform 221"/>
            <p:cNvSpPr>
              <a:spLocks noChangeArrowheads="1"/>
            </p:cNvSpPr>
            <p:nvPr/>
          </p:nvSpPr>
          <p:spPr bwMode="auto">
            <a:xfrm>
              <a:off x="6654855" y="11311249"/>
              <a:ext cx="50167" cy="37636"/>
            </a:xfrm>
            <a:custGeom>
              <a:avLst/>
              <a:gdLst>
                <a:gd name="T0" fmla="*/ 26 w 55"/>
                <a:gd name="T1" fmla="*/ 0 h 41"/>
                <a:gd name="T2" fmla="*/ 26 w 55"/>
                <a:gd name="T3" fmla="*/ 0 h 41"/>
                <a:gd name="T4" fmla="*/ 12 w 55"/>
                <a:gd name="T5" fmla="*/ 0 h 41"/>
                <a:gd name="T6" fmla="*/ 12 w 55"/>
                <a:gd name="T7" fmla="*/ 27 h 41"/>
                <a:gd name="T8" fmla="*/ 40 w 55"/>
                <a:gd name="T9" fmla="*/ 27 h 41"/>
                <a:gd name="T10" fmla="*/ 40 w 55"/>
                <a:gd name="T11" fmla="*/ 0 h 41"/>
                <a:gd name="T12" fmla="*/ 26 w 55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41">
                  <a:moveTo>
                    <a:pt x="26" y="0"/>
                  </a:moveTo>
                  <a:lnTo>
                    <a:pt x="26" y="0"/>
                  </a:lnTo>
                  <a:lnTo>
                    <a:pt x="12" y="0"/>
                  </a:lnTo>
                  <a:cubicBezTo>
                    <a:pt x="0" y="12"/>
                    <a:pt x="12" y="27"/>
                    <a:pt x="12" y="27"/>
                  </a:cubicBezTo>
                  <a:cubicBezTo>
                    <a:pt x="26" y="40"/>
                    <a:pt x="40" y="40"/>
                    <a:pt x="40" y="27"/>
                  </a:cubicBezTo>
                  <a:cubicBezTo>
                    <a:pt x="54" y="12"/>
                    <a:pt x="54" y="0"/>
                    <a:pt x="40" y="0"/>
                  </a:cubicBezTo>
                  <a:cubicBezTo>
                    <a:pt x="40" y="0"/>
                    <a:pt x="40" y="0"/>
                    <a:pt x="2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1" name="Freeform 222"/>
            <p:cNvSpPr>
              <a:spLocks noChangeArrowheads="1"/>
            </p:cNvSpPr>
            <p:nvPr/>
          </p:nvSpPr>
          <p:spPr bwMode="auto">
            <a:xfrm>
              <a:off x="6604690" y="11261068"/>
              <a:ext cx="54346" cy="54363"/>
            </a:xfrm>
            <a:custGeom>
              <a:avLst/>
              <a:gdLst>
                <a:gd name="T0" fmla="*/ 28 w 57"/>
                <a:gd name="T1" fmla="*/ 0 h 56"/>
                <a:gd name="T2" fmla="*/ 28 w 57"/>
                <a:gd name="T3" fmla="*/ 0 h 56"/>
                <a:gd name="T4" fmla="*/ 14 w 57"/>
                <a:gd name="T5" fmla="*/ 13 h 56"/>
                <a:gd name="T6" fmla="*/ 14 w 57"/>
                <a:gd name="T7" fmla="*/ 41 h 56"/>
                <a:gd name="T8" fmla="*/ 42 w 57"/>
                <a:gd name="T9" fmla="*/ 41 h 56"/>
                <a:gd name="T10" fmla="*/ 42 w 57"/>
                <a:gd name="T11" fmla="*/ 13 h 56"/>
                <a:gd name="T12" fmla="*/ 28 w 57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56">
                  <a:moveTo>
                    <a:pt x="28" y="0"/>
                  </a:moveTo>
                  <a:lnTo>
                    <a:pt x="28" y="0"/>
                  </a:lnTo>
                  <a:lnTo>
                    <a:pt x="14" y="13"/>
                  </a:lnTo>
                  <a:cubicBezTo>
                    <a:pt x="0" y="27"/>
                    <a:pt x="14" y="41"/>
                    <a:pt x="14" y="41"/>
                  </a:cubicBezTo>
                  <a:cubicBezTo>
                    <a:pt x="28" y="55"/>
                    <a:pt x="42" y="55"/>
                    <a:pt x="42" y="41"/>
                  </a:cubicBezTo>
                  <a:cubicBezTo>
                    <a:pt x="56" y="27"/>
                    <a:pt x="56" y="13"/>
                    <a:pt x="42" y="13"/>
                  </a:cubicBezTo>
                  <a:cubicBezTo>
                    <a:pt x="42" y="0"/>
                    <a:pt x="42" y="0"/>
                    <a:pt x="2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2" name="Freeform 223"/>
            <p:cNvSpPr>
              <a:spLocks noChangeArrowheads="1"/>
            </p:cNvSpPr>
            <p:nvPr/>
          </p:nvSpPr>
          <p:spPr bwMode="auto">
            <a:xfrm>
              <a:off x="6964218" y="10834538"/>
              <a:ext cx="179762" cy="334532"/>
            </a:xfrm>
            <a:custGeom>
              <a:avLst/>
              <a:gdLst>
                <a:gd name="T0" fmla="*/ 108 w 191"/>
                <a:gd name="T1" fmla="*/ 0 h 354"/>
                <a:gd name="T2" fmla="*/ 0 w 191"/>
                <a:gd name="T3" fmla="*/ 122 h 354"/>
                <a:gd name="T4" fmla="*/ 190 w 191"/>
                <a:gd name="T5" fmla="*/ 353 h 354"/>
                <a:gd name="T6" fmla="*/ 190 w 191"/>
                <a:gd name="T7" fmla="*/ 0 h 354"/>
                <a:gd name="T8" fmla="*/ 108 w 191"/>
                <a:gd name="T9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354">
                  <a:moveTo>
                    <a:pt x="108" y="0"/>
                  </a:moveTo>
                  <a:lnTo>
                    <a:pt x="0" y="122"/>
                  </a:lnTo>
                  <a:lnTo>
                    <a:pt x="190" y="353"/>
                  </a:lnTo>
                  <a:lnTo>
                    <a:pt x="190" y="0"/>
                  </a:lnTo>
                  <a:lnTo>
                    <a:pt x="10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3" name="Freeform 224"/>
            <p:cNvSpPr>
              <a:spLocks noChangeArrowheads="1"/>
            </p:cNvSpPr>
            <p:nvPr/>
          </p:nvSpPr>
          <p:spPr bwMode="auto">
            <a:xfrm>
              <a:off x="6705022" y="11348885"/>
              <a:ext cx="50167" cy="41816"/>
            </a:xfrm>
            <a:custGeom>
              <a:avLst/>
              <a:gdLst>
                <a:gd name="T0" fmla="*/ 26 w 55"/>
                <a:gd name="T1" fmla="*/ 0 h 42"/>
                <a:gd name="T2" fmla="*/ 26 w 55"/>
                <a:gd name="T3" fmla="*/ 0 h 42"/>
                <a:gd name="T4" fmla="*/ 14 w 55"/>
                <a:gd name="T5" fmla="*/ 0 h 42"/>
                <a:gd name="T6" fmla="*/ 14 w 55"/>
                <a:gd name="T7" fmla="*/ 41 h 42"/>
                <a:gd name="T8" fmla="*/ 40 w 55"/>
                <a:gd name="T9" fmla="*/ 28 h 42"/>
                <a:gd name="T10" fmla="*/ 40 w 55"/>
                <a:gd name="T11" fmla="*/ 0 h 42"/>
                <a:gd name="T12" fmla="*/ 26 w 55"/>
                <a:gd name="T1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42">
                  <a:moveTo>
                    <a:pt x="26" y="0"/>
                  </a:moveTo>
                  <a:lnTo>
                    <a:pt x="26" y="0"/>
                  </a:lnTo>
                  <a:lnTo>
                    <a:pt x="14" y="0"/>
                  </a:lnTo>
                  <a:cubicBezTo>
                    <a:pt x="0" y="14"/>
                    <a:pt x="14" y="28"/>
                    <a:pt x="14" y="41"/>
                  </a:cubicBezTo>
                  <a:cubicBezTo>
                    <a:pt x="26" y="41"/>
                    <a:pt x="40" y="41"/>
                    <a:pt x="40" y="28"/>
                  </a:cubicBezTo>
                  <a:cubicBezTo>
                    <a:pt x="54" y="28"/>
                    <a:pt x="54" y="14"/>
                    <a:pt x="40" y="0"/>
                  </a:cubicBezTo>
                  <a:cubicBezTo>
                    <a:pt x="40" y="0"/>
                    <a:pt x="40" y="0"/>
                    <a:pt x="2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4" name="Freeform 225"/>
            <p:cNvSpPr>
              <a:spLocks noChangeArrowheads="1"/>
            </p:cNvSpPr>
            <p:nvPr/>
          </p:nvSpPr>
          <p:spPr bwMode="auto">
            <a:xfrm>
              <a:off x="6759368" y="10976718"/>
              <a:ext cx="351166" cy="246719"/>
            </a:xfrm>
            <a:custGeom>
              <a:avLst/>
              <a:gdLst>
                <a:gd name="T0" fmla="*/ 14 w 369"/>
                <a:gd name="T1" fmla="*/ 135 h 259"/>
                <a:gd name="T2" fmla="*/ 14 w 369"/>
                <a:gd name="T3" fmla="*/ 135 h 259"/>
                <a:gd name="T4" fmla="*/ 0 w 369"/>
                <a:gd name="T5" fmla="*/ 177 h 259"/>
                <a:gd name="T6" fmla="*/ 41 w 369"/>
                <a:gd name="T7" fmla="*/ 177 h 259"/>
                <a:gd name="T8" fmla="*/ 123 w 369"/>
                <a:gd name="T9" fmla="*/ 109 h 259"/>
                <a:gd name="T10" fmla="*/ 123 w 369"/>
                <a:gd name="T11" fmla="*/ 109 h 259"/>
                <a:gd name="T12" fmla="*/ 135 w 369"/>
                <a:gd name="T13" fmla="*/ 109 h 259"/>
                <a:gd name="T14" fmla="*/ 135 w 369"/>
                <a:gd name="T15" fmla="*/ 109 h 259"/>
                <a:gd name="T16" fmla="*/ 135 w 369"/>
                <a:gd name="T17" fmla="*/ 109 h 259"/>
                <a:gd name="T18" fmla="*/ 135 w 369"/>
                <a:gd name="T19" fmla="*/ 109 h 259"/>
                <a:gd name="T20" fmla="*/ 135 w 369"/>
                <a:gd name="T21" fmla="*/ 109 h 259"/>
                <a:gd name="T22" fmla="*/ 231 w 369"/>
                <a:gd name="T23" fmla="*/ 191 h 259"/>
                <a:gd name="T24" fmla="*/ 231 w 369"/>
                <a:gd name="T25" fmla="*/ 191 h 259"/>
                <a:gd name="T26" fmla="*/ 300 w 369"/>
                <a:gd name="T27" fmla="*/ 258 h 259"/>
                <a:gd name="T28" fmla="*/ 368 w 369"/>
                <a:gd name="T29" fmla="*/ 203 h 259"/>
                <a:gd name="T30" fmla="*/ 204 w 369"/>
                <a:gd name="T31" fmla="*/ 0 h 259"/>
                <a:gd name="T32" fmla="*/ 14 w 369"/>
                <a:gd name="T33" fmla="*/ 135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9" h="259">
                  <a:moveTo>
                    <a:pt x="14" y="135"/>
                  </a:moveTo>
                  <a:lnTo>
                    <a:pt x="14" y="135"/>
                  </a:lnTo>
                  <a:cubicBezTo>
                    <a:pt x="0" y="135"/>
                    <a:pt x="0" y="163"/>
                    <a:pt x="0" y="177"/>
                  </a:cubicBezTo>
                  <a:cubicBezTo>
                    <a:pt x="14" y="177"/>
                    <a:pt x="41" y="177"/>
                    <a:pt x="41" y="177"/>
                  </a:cubicBezTo>
                  <a:cubicBezTo>
                    <a:pt x="55" y="163"/>
                    <a:pt x="109" y="109"/>
                    <a:pt x="123" y="109"/>
                  </a:cubicBezTo>
                  <a:lnTo>
                    <a:pt x="123" y="109"/>
                  </a:lnTo>
                  <a:cubicBezTo>
                    <a:pt x="123" y="109"/>
                    <a:pt x="123" y="109"/>
                    <a:pt x="135" y="109"/>
                  </a:cubicBezTo>
                  <a:lnTo>
                    <a:pt x="135" y="109"/>
                  </a:lnTo>
                  <a:lnTo>
                    <a:pt x="135" y="109"/>
                  </a:lnTo>
                  <a:lnTo>
                    <a:pt x="135" y="109"/>
                  </a:lnTo>
                  <a:lnTo>
                    <a:pt x="135" y="109"/>
                  </a:lnTo>
                  <a:cubicBezTo>
                    <a:pt x="231" y="191"/>
                    <a:pt x="231" y="191"/>
                    <a:pt x="231" y="191"/>
                  </a:cubicBezTo>
                  <a:lnTo>
                    <a:pt x="231" y="191"/>
                  </a:lnTo>
                  <a:cubicBezTo>
                    <a:pt x="300" y="258"/>
                    <a:pt x="300" y="258"/>
                    <a:pt x="300" y="258"/>
                  </a:cubicBezTo>
                  <a:cubicBezTo>
                    <a:pt x="368" y="203"/>
                    <a:pt x="368" y="203"/>
                    <a:pt x="368" y="203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177" y="13"/>
                    <a:pt x="55" y="67"/>
                    <a:pt x="14" y="1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5" name="Freeform 226"/>
            <p:cNvSpPr>
              <a:spLocks noChangeArrowheads="1"/>
            </p:cNvSpPr>
            <p:nvPr/>
          </p:nvSpPr>
          <p:spPr bwMode="auto">
            <a:xfrm>
              <a:off x="6629773" y="11001807"/>
              <a:ext cx="438957" cy="426529"/>
            </a:xfrm>
            <a:custGeom>
              <a:avLst/>
              <a:gdLst>
                <a:gd name="T0" fmla="*/ 259 w 463"/>
                <a:gd name="T1" fmla="*/ 108 h 450"/>
                <a:gd name="T2" fmla="*/ 259 w 463"/>
                <a:gd name="T3" fmla="*/ 108 h 450"/>
                <a:gd name="T4" fmla="*/ 204 w 463"/>
                <a:gd name="T5" fmla="*/ 164 h 450"/>
                <a:gd name="T6" fmla="*/ 122 w 463"/>
                <a:gd name="T7" fmla="*/ 164 h 450"/>
                <a:gd name="T8" fmla="*/ 122 w 463"/>
                <a:gd name="T9" fmla="*/ 94 h 450"/>
                <a:gd name="T10" fmla="*/ 217 w 463"/>
                <a:gd name="T11" fmla="*/ 0 h 450"/>
                <a:gd name="T12" fmla="*/ 150 w 463"/>
                <a:gd name="T13" fmla="*/ 13 h 450"/>
                <a:gd name="T14" fmla="*/ 0 w 463"/>
                <a:gd name="T15" fmla="*/ 218 h 450"/>
                <a:gd name="T16" fmla="*/ 271 w 463"/>
                <a:gd name="T17" fmla="*/ 449 h 450"/>
                <a:gd name="T18" fmla="*/ 286 w 463"/>
                <a:gd name="T19" fmla="*/ 449 h 450"/>
                <a:gd name="T20" fmla="*/ 286 w 463"/>
                <a:gd name="T21" fmla="*/ 449 h 450"/>
                <a:gd name="T22" fmla="*/ 299 w 463"/>
                <a:gd name="T23" fmla="*/ 449 h 450"/>
                <a:gd name="T24" fmla="*/ 313 w 463"/>
                <a:gd name="T25" fmla="*/ 435 h 450"/>
                <a:gd name="T26" fmla="*/ 299 w 463"/>
                <a:gd name="T27" fmla="*/ 422 h 450"/>
                <a:gd name="T28" fmla="*/ 204 w 463"/>
                <a:gd name="T29" fmla="*/ 339 h 450"/>
                <a:gd name="T30" fmla="*/ 204 w 463"/>
                <a:gd name="T31" fmla="*/ 313 h 450"/>
                <a:gd name="T32" fmla="*/ 231 w 463"/>
                <a:gd name="T33" fmla="*/ 313 h 450"/>
                <a:gd name="T34" fmla="*/ 245 w 463"/>
                <a:gd name="T35" fmla="*/ 327 h 450"/>
                <a:gd name="T36" fmla="*/ 245 w 463"/>
                <a:gd name="T37" fmla="*/ 327 h 450"/>
                <a:gd name="T38" fmla="*/ 327 w 463"/>
                <a:gd name="T39" fmla="*/ 395 h 450"/>
                <a:gd name="T40" fmla="*/ 327 w 463"/>
                <a:gd name="T41" fmla="*/ 395 h 450"/>
                <a:gd name="T42" fmla="*/ 340 w 463"/>
                <a:gd name="T43" fmla="*/ 408 h 450"/>
                <a:gd name="T44" fmla="*/ 354 w 463"/>
                <a:gd name="T45" fmla="*/ 408 h 450"/>
                <a:gd name="T46" fmla="*/ 367 w 463"/>
                <a:gd name="T47" fmla="*/ 408 h 450"/>
                <a:gd name="T48" fmla="*/ 367 w 463"/>
                <a:gd name="T49" fmla="*/ 381 h 450"/>
                <a:gd name="T50" fmla="*/ 271 w 463"/>
                <a:gd name="T51" fmla="*/ 299 h 450"/>
                <a:gd name="T52" fmla="*/ 271 w 463"/>
                <a:gd name="T53" fmla="*/ 272 h 450"/>
                <a:gd name="T54" fmla="*/ 286 w 463"/>
                <a:gd name="T55" fmla="*/ 272 h 450"/>
                <a:gd name="T56" fmla="*/ 299 w 463"/>
                <a:gd name="T57" fmla="*/ 285 h 450"/>
                <a:gd name="T58" fmla="*/ 381 w 463"/>
                <a:gd name="T59" fmla="*/ 354 h 450"/>
                <a:gd name="T60" fmla="*/ 381 w 463"/>
                <a:gd name="T61" fmla="*/ 367 h 450"/>
                <a:gd name="T62" fmla="*/ 394 w 463"/>
                <a:gd name="T63" fmla="*/ 367 h 450"/>
                <a:gd name="T64" fmla="*/ 394 w 463"/>
                <a:gd name="T65" fmla="*/ 367 h 450"/>
                <a:gd name="T66" fmla="*/ 394 w 463"/>
                <a:gd name="T67" fmla="*/ 367 h 450"/>
                <a:gd name="T68" fmla="*/ 394 w 463"/>
                <a:gd name="T69" fmla="*/ 367 h 450"/>
                <a:gd name="T70" fmla="*/ 394 w 463"/>
                <a:gd name="T71" fmla="*/ 367 h 450"/>
                <a:gd name="T72" fmla="*/ 408 w 463"/>
                <a:gd name="T73" fmla="*/ 354 h 450"/>
                <a:gd name="T74" fmla="*/ 408 w 463"/>
                <a:gd name="T75" fmla="*/ 327 h 450"/>
                <a:gd name="T76" fmla="*/ 313 w 463"/>
                <a:gd name="T77" fmla="*/ 245 h 450"/>
                <a:gd name="T78" fmla="*/ 313 w 463"/>
                <a:gd name="T79" fmla="*/ 245 h 450"/>
                <a:gd name="T80" fmla="*/ 313 w 463"/>
                <a:gd name="T81" fmla="*/ 245 h 450"/>
                <a:gd name="T82" fmla="*/ 313 w 463"/>
                <a:gd name="T83" fmla="*/ 218 h 450"/>
                <a:gd name="T84" fmla="*/ 327 w 463"/>
                <a:gd name="T85" fmla="*/ 218 h 450"/>
                <a:gd name="T86" fmla="*/ 422 w 463"/>
                <a:gd name="T87" fmla="*/ 299 h 450"/>
                <a:gd name="T88" fmla="*/ 422 w 463"/>
                <a:gd name="T89" fmla="*/ 299 h 450"/>
                <a:gd name="T90" fmla="*/ 436 w 463"/>
                <a:gd name="T91" fmla="*/ 299 h 450"/>
                <a:gd name="T92" fmla="*/ 436 w 463"/>
                <a:gd name="T93" fmla="*/ 299 h 450"/>
                <a:gd name="T94" fmla="*/ 450 w 463"/>
                <a:gd name="T95" fmla="*/ 299 h 450"/>
                <a:gd name="T96" fmla="*/ 450 w 463"/>
                <a:gd name="T97" fmla="*/ 272 h 450"/>
                <a:gd name="T98" fmla="*/ 259 w 463"/>
                <a:gd name="T99" fmla="*/ 108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63" h="450">
                  <a:moveTo>
                    <a:pt x="259" y="108"/>
                  </a:moveTo>
                  <a:lnTo>
                    <a:pt x="259" y="108"/>
                  </a:lnTo>
                  <a:cubicBezTo>
                    <a:pt x="245" y="122"/>
                    <a:pt x="217" y="136"/>
                    <a:pt x="204" y="164"/>
                  </a:cubicBezTo>
                  <a:cubicBezTo>
                    <a:pt x="177" y="190"/>
                    <a:pt x="150" y="190"/>
                    <a:pt x="122" y="164"/>
                  </a:cubicBezTo>
                  <a:cubicBezTo>
                    <a:pt x="96" y="150"/>
                    <a:pt x="108" y="108"/>
                    <a:pt x="122" y="94"/>
                  </a:cubicBezTo>
                  <a:cubicBezTo>
                    <a:pt x="136" y="54"/>
                    <a:pt x="177" y="27"/>
                    <a:pt x="217" y="0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271" y="449"/>
                    <a:pt x="271" y="449"/>
                    <a:pt x="271" y="449"/>
                  </a:cubicBezTo>
                  <a:cubicBezTo>
                    <a:pt x="286" y="449"/>
                    <a:pt x="286" y="449"/>
                    <a:pt x="286" y="449"/>
                  </a:cubicBezTo>
                  <a:lnTo>
                    <a:pt x="286" y="449"/>
                  </a:lnTo>
                  <a:cubicBezTo>
                    <a:pt x="299" y="449"/>
                    <a:pt x="299" y="449"/>
                    <a:pt x="299" y="449"/>
                  </a:cubicBezTo>
                  <a:cubicBezTo>
                    <a:pt x="313" y="435"/>
                    <a:pt x="313" y="435"/>
                    <a:pt x="313" y="435"/>
                  </a:cubicBezTo>
                  <a:cubicBezTo>
                    <a:pt x="313" y="422"/>
                    <a:pt x="313" y="422"/>
                    <a:pt x="299" y="422"/>
                  </a:cubicBezTo>
                  <a:cubicBezTo>
                    <a:pt x="204" y="339"/>
                    <a:pt x="204" y="339"/>
                    <a:pt x="204" y="339"/>
                  </a:cubicBezTo>
                  <a:cubicBezTo>
                    <a:pt x="204" y="339"/>
                    <a:pt x="204" y="327"/>
                    <a:pt x="204" y="313"/>
                  </a:cubicBezTo>
                  <a:cubicBezTo>
                    <a:pt x="217" y="313"/>
                    <a:pt x="217" y="313"/>
                    <a:pt x="231" y="313"/>
                  </a:cubicBezTo>
                  <a:cubicBezTo>
                    <a:pt x="245" y="327"/>
                    <a:pt x="245" y="327"/>
                    <a:pt x="245" y="327"/>
                  </a:cubicBezTo>
                  <a:lnTo>
                    <a:pt x="245" y="327"/>
                  </a:lnTo>
                  <a:cubicBezTo>
                    <a:pt x="327" y="395"/>
                    <a:pt x="327" y="395"/>
                    <a:pt x="327" y="395"/>
                  </a:cubicBezTo>
                  <a:lnTo>
                    <a:pt x="327" y="395"/>
                  </a:lnTo>
                  <a:cubicBezTo>
                    <a:pt x="340" y="408"/>
                    <a:pt x="340" y="408"/>
                    <a:pt x="340" y="408"/>
                  </a:cubicBezTo>
                  <a:cubicBezTo>
                    <a:pt x="340" y="408"/>
                    <a:pt x="340" y="408"/>
                    <a:pt x="354" y="408"/>
                  </a:cubicBezTo>
                  <a:cubicBezTo>
                    <a:pt x="354" y="408"/>
                    <a:pt x="354" y="408"/>
                    <a:pt x="367" y="408"/>
                  </a:cubicBezTo>
                  <a:cubicBezTo>
                    <a:pt x="367" y="395"/>
                    <a:pt x="367" y="381"/>
                    <a:pt x="367" y="381"/>
                  </a:cubicBezTo>
                  <a:cubicBezTo>
                    <a:pt x="271" y="299"/>
                    <a:pt x="271" y="299"/>
                    <a:pt x="271" y="299"/>
                  </a:cubicBezTo>
                  <a:cubicBezTo>
                    <a:pt x="259" y="285"/>
                    <a:pt x="259" y="285"/>
                    <a:pt x="271" y="272"/>
                  </a:cubicBezTo>
                  <a:lnTo>
                    <a:pt x="286" y="272"/>
                  </a:lnTo>
                  <a:cubicBezTo>
                    <a:pt x="299" y="285"/>
                    <a:pt x="299" y="285"/>
                    <a:pt x="299" y="285"/>
                  </a:cubicBezTo>
                  <a:cubicBezTo>
                    <a:pt x="381" y="354"/>
                    <a:pt x="381" y="354"/>
                    <a:pt x="381" y="354"/>
                  </a:cubicBezTo>
                  <a:cubicBezTo>
                    <a:pt x="381" y="367"/>
                    <a:pt x="381" y="367"/>
                    <a:pt x="381" y="367"/>
                  </a:cubicBezTo>
                  <a:cubicBezTo>
                    <a:pt x="394" y="367"/>
                    <a:pt x="394" y="367"/>
                    <a:pt x="394" y="367"/>
                  </a:cubicBezTo>
                  <a:lnTo>
                    <a:pt x="394" y="367"/>
                  </a:lnTo>
                  <a:lnTo>
                    <a:pt x="394" y="367"/>
                  </a:lnTo>
                  <a:lnTo>
                    <a:pt x="394" y="367"/>
                  </a:lnTo>
                  <a:lnTo>
                    <a:pt x="394" y="367"/>
                  </a:lnTo>
                  <a:cubicBezTo>
                    <a:pt x="408" y="367"/>
                    <a:pt x="408" y="354"/>
                    <a:pt x="408" y="354"/>
                  </a:cubicBezTo>
                  <a:cubicBezTo>
                    <a:pt x="422" y="339"/>
                    <a:pt x="422" y="339"/>
                    <a:pt x="408" y="327"/>
                  </a:cubicBezTo>
                  <a:cubicBezTo>
                    <a:pt x="313" y="245"/>
                    <a:pt x="313" y="245"/>
                    <a:pt x="313" y="245"/>
                  </a:cubicBezTo>
                  <a:lnTo>
                    <a:pt x="313" y="245"/>
                  </a:lnTo>
                  <a:lnTo>
                    <a:pt x="313" y="245"/>
                  </a:lnTo>
                  <a:cubicBezTo>
                    <a:pt x="299" y="231"/>
                    <a:pt x="299" y="231"/>
                    <a:pt x="313" y="218"/>
                  </a:cubicBezTo>
                  <a:lnTo>
                    <a:pt x="327" y="218"/>
                  </a:lnTo>
                  <a:cubicBezTo>
                    <a:pt x="422" y="299"/>
                    <a:pt x="422" y="299"/>
                    <a:pt x="422" y="299"/>
                  </a:cubicBezTo>
                  <a:lnTo>
                    <a:pt x="422" y="299"/>
                  </a:lnTo>
                  <a:lnTo>
                    <a:pt x="436" y="299"/>
                  </a:lnTo>
                  <a:lnTo>
                    <a:pt x="436" y="299"/>
                  </a:lnTo>
                  <a:lnTo>
                    <a:pt x="450" y="299"/>
                  </a:lnTo>
                  <a:cubicBezTo>
                    <a:pt x="462" y="285"/>
                    <a:pt x="450" y="272"/>
                    <a:pt x="450" y="272"/>
                  </a:cubicBezTo>
                  <a:lnTo>
                    <a:pt x="259" y="10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6" name="Freeform 227"/>
            <p:cNvSpPr>
              <a:spLocks noChangeArrowheads="1"/>
            </p:cNvSpPr>
            <p:nvPr/>
          </p:nvSpPr>
          <p:spPr bwMode="auto">
            <a:xfrm>
              <a:off x="6759368" y="11390700"/>
              <a:ext cx="54349" cy="50180"/>
            </a:xfrm>
            <a:custGeom>
              <a:avLst/>
              <a:gdLst>
                <a:gd name="T0" fmla="*/ 27 w 56"/>
                <a:gd name="T1" fmla="*/ 0 h 55"/>
                <a:gd name="T2" fmla="*/ 27 w 56"/>
                <a:gd name="T3" fmla="*/ 0 h 55"/>
                <a:gd name="T4" fmla="*/ 14 w 56"/>
                <a:gd name="T5" fmla="*/ 14 h 55"/>
                <a:gd name="T6" fmla="*/ 14 w 56"/>
                <a:gd name="T7" fmla="*/ 41 h 55"/>
                <a:gd name="T8" fmla="*/ 41 w 56"/>
                <a:gd name="T9" fmla="*/ 41 h 55"/>
                <a:gd name="T10" fmla="*/ 41 w 56"/>
                <a:gd name="T11" fmla="*/ 0 h 55"/>
                <a:gd name="T12" fmla="*/ 27 w 56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5">
                  <a:moveTo>
                    <a:pt x="27" y="0"/>
                  </a:moveTo>
                  <a:lnTo>
                    <a:pt x="27" y="0"/>
                  </a:lnTo>
                  <a:cubicBezTo>
                    <a:pt x="27" y="0"/>
                    <a:pt x="14" y="0"/>
                    <a:pt x="14" y="14"/>
                  </a:cubicBezTo>
                  <a:cubicBezTo>
                    <a:pt x="0" y="14"/>
                    <a:pt x="14" y="27"/>
                    <a:pt x="14" y="41"/>
                  </a:cubicBezTo>
                  <a:cubicBezTo>
                    <a:pt x="27" y="54"/>
                    <a:pt x="41" y="41"/>
                    <a:pt x="41" y="41"/>
                  </a:cubicBezTo>
                  <a:cubicBezTo>
                    <a:pt x="55" y="27"/>
                    <a:pt x="55" y="14"/>
                    <a:pt x="41" y="0"/>
                  </a:cubicBezTo>
                  <a:cubicBezTo>
                    <a:pt x="41" y="0"/>
                    <a:pt x="41" y="0"/>
                    <a:pt x="2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7" name="Freeform 228"/>
            <p:cNvSpPr>
              <a:spLocks noChangeArrowheads="1"/>
            </p:cNvSpPr>
            <p:nvPr/>
          </p:nvSpPr>
          <p:spPr bwMode="auto">
            <a:xfrm>
              <a:off x="6901508" y="11453424"/>
              <a:ext cx="4181" cy="4184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1010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</p:grpSp>
      <p:sp>
        <p:nvSpPr>
          <p:cNvPr id="58" name="Freeform 308"/>
          <p:cNvSpPr>
            <a:spLocks noChangeArrowheads="1"/>
          </p:cNvSpPr>
          <p:nvPr/>
        </p:nvSpPr>
        <p:spPr bwMode="auto">
          <a:xfrm>
            <a:off x="3227902" y="8501359"/>
            <a:ext cx="1136897" cy="1137188"/>
          </a:xfrm>
          <a:custGeom>
            <a:avLst/>
            <a:gdLst>
              <a:gd name="T0" fmla="*/ 466 w 560"/>
              <a:gd name="T1" fmla="*/ 0 h 560"/>
              <a:gd name="T2" fmla="*/ 466 w 560"/>
              <a:gd name="T3" fmla="*/ 0 h 560"/>
              <a:gd name="T4" fmla="*/ 93 w 560"/>
              <a:gd name="T5" fmla="*/ 0 h 560"/>
              <a:gd name="T6" fmla="*/ 0 w 560"/>
              <a:gd name="T7" fmla="*/ 93 h 560"/>
              <a:gd name="T8" fmla="*/ 0 w 560"/>
              <a:gd name="T9" fmla="*/ 466 h 560"/>
              <a:gd name="T10" fmla="*/ 93 w 560"/>
              <a:gd name="T11" fmla="*/ 559 h 560"/>
              <a:gd name="T12" fmla="*/ 466 w 560"/>
              <a:gd name="T13" fmla="*/ 559 h 560"/>
              <a:gd name="T14" fmla="*/ 559 w 560"/>
              <a:gd name="T15" fmla="*/ 466 h 560"/>
              <a:gd name="T16" fmla="*/ 559 w 560"/>
              <a:gd name="T17" fmla="*/ 93 h 560"/>
              <a:gd name="T18" fmla="*/ 466 w 560"/>
              <a:gd name="T19" fmla="*/ 0 h 560"/>
              <a:gd name="T20" fmla="*/ 489 w 560"/>
              <a:gd name="T21" fmla="*/ 140 h 560"/>
              <a:gd name="T22" fmla="*/ 489 w 560"/>
              <a:gd name="T23" fmla="*/ 140 h 560"/>
              <a:gd name="T24" fmla="*/ 489 w 560"/>
              <a:gd name="T25" fmla="*/ 216 h 560"/>
              <a:gd name="T26" fmla="*/ 151 w 560"/>
              <a:gd name="T27" fmla="*/ 216 h 560"/>
              <a:gd name="T28" fmla="*/ 151 w 560"/>
              <a:gd name="T29" fmla="*/ 140 h 560"/>
              <a:gd name="T30" fmla="*/ 489 w 560"/>
              <a:gd name="T31" fmla="*/ 140 h 560"/>
              <a:gd name="T32" fmla="*/ 134 w 560"/>
              <a:gd name="T33" fmla="*/ 321 h 560"/>
              <a:gd name="T34" fmla="*/ 134 w 560"/>
              <a:gd name="T35" fmla="*/ 321 h 560"/>
              <a:gd name="T36" fmla="*/ 134 w 560"/>
              <a:gd name="T37" fmla="*/ 396 h 560"/>
              <a:gd name="T38" fmla="*/ 69 w 560"/>
              <a:gd name="T39" fmla="*/ 396 h 560"/>
              <a:gd name="T40" fmla="*/ 69 w 560"/>
              <a:gd name="T41" fmla="*/ 321 h 560"/>
              <a:gd name="T42" fmla="*/ 134 w 560"/>
              <a:gd name="T43" fmla="*/ 321 h 560"/>
              <a:gd name="T44" fmla="*/ 69 w 560"/>
              <a:gd name="T45" fmla="*/ 309 h 560"/>
              <a:gd name="T46" fmla="*/ 69 w 560"/>
              <a:gd name="T47" fmla="*/ 309 h 560"/>
              <a:gd name="T48" fmla="*/ 69 w 560"/>
              <a:gd name="T49" fmla="*/ 233 h 560"/>
              <a:gd name="T50" fmla="*/ 134 w 560"/>
              <a:gd name="T51" fmla="*/ 233 h 560"/>
              <a:gd name="T52" fmla="*/ 134 w 560"/>
              <a:gd name="T53" fmla="*/ 309 h 560"/>
              <a:gd name="T54" fmla="*/ 69 w 560"/>
              <a:gd name="T55" fmla="*/ 309 h 560"/>
              <a:gd name="T56" fmla="*/ 151 w 560"/>
              <a:gd name="T57" fmla="*/ 321 h 560"/>
              <a:gd name="T58" fmla="*/ 151 w 560"/>
              <a:gd name="T59" fmla="*/ 321 h 560"/>
              <a:gd name="T60" fmla="*/ 489 w 560"/>
              <a:gd name="T61" fmla="*/ 321 h 560"/>
              <a:gd name="T62" fmla="*/ 489 w 560"/>
              <a:gd name="T63" fmla="*/ 396 h 560"/>
              <a:gd name="T64" fmla="*/ 151 w 560"/>
              <a:gd name="T65" fmla="*/ 396 h 560"/>
              <a:gd name="T66" fmla="*/ 151 w 560"/>
              <a:gd name="T67" fmla="*/ 321 h 560"/>
              <a:gd name="T68" fmla="*/ 151 w 560"/>
              <a:gd name="T69" fmla="*/ 309 h 560"/>
              <a:gd name="T70" fmla="*/ 151 w 560"/>
              <a:gd name="T71" fmla="*/ 309 h 560"/>
              <a:gd name="T72" fmla="*/ 151 w 560"/>
              <a:gd name="T73" fmla="*/ 233 h 560"/>
              <a:gd name="T74" fmla="*/ 489 w 560"/>
              <a:gd name="T75" fmla="*/ 233 h 560"/>
              <a:gd name="T76" fmla="*/ 489 w 560"/>
              <a:gd name="T77" fmla="*/ 309 h 560"/>
              <a:gd name="T78" fmla="*/ 151 w 560"/>
              <a:gd name="T79" fmla="*/ 309 h 560"/>
              <a:gd name="T80" fmla="*/ 134 w 560"/>
              <a:gd name="T81" fmla="*/ 140 h 560"/>
              <a:gd name="T82" fmla="*/ 134 w 560"/>
              <a:gd name="T83" fmla="*/ 140 h 560"/>
              <a:gd name="T84" fmla="*/ 134 w 560"/>
              <a:gd name="T85" fmla="*/ 216 h 560"/>
              <a:gd name="T86" fmla="*/ 69 w 560"/>
              <a:gd name="T87" fmla="*/ 216 h 560"/>
              <a:gd name="T88" fmla="*/ 69 w 560"/>
              <a:gd name="T89" fmla="*/ 140 h 560"/>
              <a:gd name="T90" fmla="*/ 134 w 560"/>
              <a:gd name="T91" fmla="*/ 140 h 560"/>
              <a:gd name="T92" fmla="*/ 69 w 560"/>
              <a:gd name="T93" fmla="*/ 466 h 560"/>
              <a:gd name="T94" fmla="*/ 69 w 560"/>
              <a:gd name="T95" fmla="*/ 466 h 560"/>
              <a:gd name="T96" fmla="*/ 69 w 560"/>
              <a:gd name="T97" fmla="*/ 414 h 560"/>
              <a:gd name="T98" fmla="*/ 134 w 560"/>
              <a:gd name="T99" fmla="*/ 414 h 560"/>
              <a:gd name="T100" fmla="*/ 134 w 560"/>
              <a:gd name="T101" fmla="*/ 489 h 560"/>
              <a:gd name="T102" fmla="*/ 93 w 560"/>
              <a:gd name="T103" fmla="*/ 489 h 560"/>
              <a:gd name="T104" fmla="*/ 69 w 560"/>
              <a:gd name="T105" fmla="*/ 466 h 560"/>
              <a:gd name="T106" fmla="*/ 466 w 560"/>
              <a:gd name="T107" fmla="*/ 489 h 560"/>
              <a:gd name="T108" fmla="*/ 466 w 560"/>
              <a:gd name="T109" fmla="*/ 489 h 560"/>
              <a:gd name="T110" fmla="*/ 151 w 560"/>
              <a:gd name="T111" fmla="*/ 489 h 560"/>
              <a:gd name="T112" fmla="*/ 151 w 560"/>
              <a:gd name="T113" fmla="*/ 414 h 560"/>
              <a:gd name="T114" fmla="*/ 489 w 560"/>
              <a:gd name="T115" fmla="*/ 414 h 560"/>
              <a:gd name="T116" fmla="*/ 489 w 560"/>
              <a:gd name="T117" fmla="*/ 466 h 560"/>
              <a:gd name="T118" fmla="*/ 466 w 560"/>
              <a:gd name="T119" fmla="*/ 489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60" h="560">
                <a:moveTo>
                  <a:pt x="466" y="0"/>
                </a:moveTo>
                <a:lnTo>
                  <a:pt x="466" y="0"/>
                </a:lnTo>
                <a:cubicBezTo>
                  <a:pt x="93" y="0"/>
                  <a:pt x="93" y="0"/>
                  <a:pt x="93" y="0"/>
                </a:cubicBezTo>
                <a:cubicBezTo>
                  <a:pt x="40" y="0"/>
                  <a:pt x="0" y="41"/>
                  <a:pt x="0" y="93"/>
                </a:cubicBezTo>
                <a:cubicBezTo>
                  <a:pt x="0" y="466"/>
                  <a:pt x="0" y="466"/>
                  <a:pt x="0" y="466"/>
                </a:cubicBezTo>
                <a:cubicBezTo>
                  <a:pt x="0" y="519"/>
                  <a:pt x="40" y="559"/>
                  <a:pt x="93" y="559"/>
                </a:cubicBezTo>
                <a:cubicBezTo>
                  <a:pt x="466" y="559"/>
                  <a:pt x="466" y="559"/>
                  <a:pt x="466" y="559"/>
                </a:cubicBezTo>
                <a:cubicBezTo>
                  <a:pt x="518" y="559"/>
                  <a:pt x="559" y="519"/>
                  <a:pt x="559" y="466"/>
                </a:cubicBezTo>
                <a:cubicBezTo>
                  <a:pt x="559" y="93"/>
                  <a:pt x="559" y="93"/>
                  <a:pt x="559" y="93"/>
                </a:cubicBezTo>
                <a:cubicBezTo>
                  <a:pt x="559" y="41"/>
                  <a:pt x="518" y="0"/>
                  <a:pt x="466" y="0"/>
                </a:cubicBezTo>
                <a:close/>
                <a:moveTo>
                  <a:pt x="489" y="140"/>
                </a:moveTo>
                <a:lnTo>
                  <a:pt x="489" y="140"/>
                </a:lnTo>
                <a:cubicBezTo>
                  <a:pt x="489" y="216"/>
                  <a:pt x="489" y="216"/>
                  <a:pt x="489" y="216"/>
                </a:cubicBezTo>
                <a:cubicBezTo>
                  <a:pt x="151" y="216"/>
                  <a:pt x="151" y="216"/>
                  <a:pt x="151" y="216"/>
                </a:cubicBezTo>
                <a:cubicBezTo>
                  <a:pt x="151" y="140"/>
                  <a:pt x="151" y="140"/>
                  <a:pt x="151" y="140"/>
                </a:cubicBezTo>
                <a:lnTo>
                  <a:pt x="489" y="140"/>
                </a:lnTo>
                <a:close/>
                <a:moveTo>
                  <a:pt x="134" y="321"/>
                </a:moveTo>
                <a:lnTo>
                  <a:pt x="134" y="321"/>
                </a:lnTo>
                <a:cubicBezTo>
                  <a:pt x="134" y="396"/>
                  <a:pt x="134" y="396"/>
                  <a:pt x="134" y="396"/>
                </a:cubicBezTo>
                <a:cubicBezTo>
                  <a:pt x="69" y="396"/>
                  <a:pt x="69" y="396"/>
                  <a:pt x="69" y="396"/>
                </a:cubicBezTo>
                <a:cubicBezTo>
                  <a:pt x="69" y="321"/>
                  <a:pt x="69" y="321"/>
                  <a:pt x="69" y="321"/>
                </a:cubicBezTo>
                <a:lnTo>
                  <a:pt x="134" y="321"/>
                </a:lnTo>
                <a:close/>
                <a:moveTo>
                  <a:pt x="69" y="309"/>
                </a:moveTo>
                <a:lnTo>
                  <a:pt x="69" y="309"/>
                </a:lnTo>
                <a:cubicBezTo>
                  <a:pt x="69" y="233"/>
                  <a:pt x="69" y="233"/>
                  <a:pt x="69" y="233"/>
                </a:cubicBezTo>
                <a:cubicBezTo>
                  <a:pt x="134" y="233"/>
                  <a:pt x="134" y="233"/>
                  <a:pt x="134" y="233"/>
                </a:cubicBezTo>
                <a:cubicBezTo>
                  <a:pt x="134" y="309"/>
                  <a:pt x="134" y="309"/>
                  <a:pt x="134" y="309"/>
                </a:cubicBezTo>
                <a:lnTo>
                  <a:pt x="69" y="309"/>
                </a:lnTo>
                <a:close/>
                <a:moveTo>
                  <a:pt x="151" y="321"/>
                </a:moveTo>
                <a:lnTo>
                  <a:pt x="151" y="321"/>
                </a:lnTo>
                <a:cubicBezTo>
                  <a:pt x="489" y="321"/>
                  <a:pt x="489" y="321"/>
                  <a:pt x="489" y="321"/>
                </a:cubicBezTo>
                <a:cubicBezTo>
                  <a:pt x="489" y="396"/>
                  <a:pt x="489" y="396"/>
                  <a:pt x="489" y="396"/>
                </a:cubicBezTo>
                <a:cubicBezTo>
                  <a:pt x="151" y="396"/>
                  <a:pt x="151" y="396"/>
                  <a:pt x="151" y="396"/>
                </a:cubicBezTo>
                <a:lnTo>
                  <a:pt x="151" y="321"/>
                </a:lnTo>
                <a:close/>
                <a:moveTo>
                  <a:pt x="151" y="309"/>
                </a:moveTo>
                <a:lnTo>
                  <a:pt x="151" y="309"/>
                </a:lnTo>
                <a:cubicBezTo>
                  <a:pt x="151" y="233"/>
                  <a:pt x="151" y="233"/>
                  <a:pt x="151" y="233"/>
                </a:cubicBezTo>
                <a:cubicBezTo>
                  <a:pt x="489" y="233"/>
                  <a:pt x="489" y="233"/>
                  <a:pt x="489" y="233"/>
                </a:cubicBezTo>
                <a:cubicBezTo>
                  <a:pt x="489" y="309"/>
                  <a:pt x="489" y="309"/>
                  <a:pt x="489" y="309"/>
                </a:cubicBezTo>
                <a:lnTo>
                  <a:pt x="151" y="309"/>
                </a:lnTo>
                <a:close/>
                <a:moveTo>
                  <a:pt x="134" y="140"/>
                </a:moveTo>
                <a:lnTo>
                  <a:pt x="134" y="140"/>
                </a:lnTo>
                <a:cubicBezTo>
                  <a:pt x="134" y="216"/>
                  <a:pt x="134" y="216"/>
                  <a:pt x="134" y="216"/>
                </a:cubicBezTo>
                <a:cubicBezTo>
                  <a:pt x="69" y="216"/>
                  <a:pt x="69" y="216"/>
                  <a:pt x="69" y="216"/>
                </a:cubicBezTo>
                <a:cubicBezTo>
                  <a:pt x="69" y="140"/>
                  <a:pt x="69" y="140"/>
                  <a:pt x="69" y="140"/>
                </a:cubicBezTo>
                <a:lnTo>
                  <a:pt x="134" y="140"/>
                </a:lnTo>
                <a:close/>
                <a:moveTo>
                  <a:pt x="69" y="466"/>
                </a:moveTo>
                <a:lnTo>
                  <a:pt x="69" y="466"/>
                </a:lnTo>
                <a:cubicBezTo>
                  <a:pt x="69" y="414"/>
                  <a:pt x="69" y="414"/>
                  <a:pt x="69" y="414"/>
                </a:cubicBezTo>
                <a:cubicBezTo>
                  <a:pt x="134" y="414"/>
                  <a:pt x="134" y="414"/>
                  <a:pt x="134" y="414"/>
                </a:cubicBezTo>
                <a:cubicBezTo>
                  <a:pt x="134" y="489"/>
                  <a:pt x="134" y="489"/>
                  <a:pt x="134" y="489"/>
                </a:cubicBezTo>
                <a:cubicBezTo>
                  <a:pt x="93" y="489"/>
                  <a:pt x="93" y="489"/>
                  <a:pt x="93" y="489"/>
                </a:cubicBezTo>
                <a:cubicBezTo>
                  <a:pt x="81" y="489"/>
                  <a:pt x="69" y="478"/>
                  <a:pt x="69" y="466"/>
                </a:cubicBezTo>
                <a:close/>
                <a:moveTo>
                  <a:pt x="466" y="489"/>
                </a:moveTo>
                <a:lnTo>
                  <a:pt x="466" y="489"/>
                </a:lnTo>
                <a:cubicBezTo>
                  <a:pt x="151" y="489"/>
                  <a:pt x="151" y="489"/>
                  <a:pt x="151" y="489"/>
                </a:cubicBezTo>
                <a:cubicBezTo>
                  <a:pt x="151" y="414"/>
                  <a:pt x="151" y="414"/>
                  <a:pt x="151" y="414"/>
                </a:cubicBezTo>
                <a:cubicBezTo>
                  <a:pt x="489" y="414"/>
                  <a:pt x="489" y="414"/>
                  <a:pt x="489" y="414"/>
                </a:cubicBezTo>
                <a:cubicBezTo>
                  <a:pt x="489" y="466"/>
                  <a:pt x="489" y="466"/>
                  <a:pt x="489" y="466"/>
                </a:cubicBezTo>
                <a:cubicBezTo>
                  <a:pt x="489" y="478"/>
                  <a:pt x="483" y="489"/>
                  <a:pt x="466" y="4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52366" tIns="76183" rIns="152366" bIns="76183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59" name="Freeform 444"/>
          <p:cNvSpPr>
            <a:spLocks noChangeArrowheads="1"/>
          </p:cNvSpPr>
          <p:nvPr/>
        </p:nvSpPr>
        <p:spPr bwMode="auto">
          <a:xfrm>
            <a:off x="16589203" y="8545918"/>
            <a:ext cx="1238645" cy="1082881"/>
          </a:xfrm>
          <a:custGeom>
            <a:avLst/>
            <a:gdLst>
              <a:gd name="T0" fmla="*/ 489 w 560"/>
              <a:gd name="T1" fmla="*/ 367 h 491"/>
              <a:gd name="T2" fmla="*/ 489 w 560"/>
              <a:gd name="T3" fmla="*/ 367 h 491"/>
              <a:gd name="T4" fmla="*/ 332 w 560"/>
              <a:gd name="T5" fmla="*/ 297 h 491"/>
              <a:gd name="T6" fmla="*/ 385 w 560"/>
              <a:gd name="T7" fmla="*/ 210 h 491"/>
              <a:gd name="T8" fmla="*/ 390 w 560"/>
              <a:gd name="T9" fmla="*/ 146 h 491"/>
              <a:gd name="T10" fmla="*/ 390 w 560"/>
              <a:gd name="T11" fmla="*/ 76 h 491"/>
              <a:gd name="T12" fmla="*/ 280 w 560"/>
              <a:gd name="T13" fmla="*/ 0 h 491"/>
              <a:gd name="T14" fmla="*/ 175 w 560"/>
              <a:gd name="T15" fmla="*/ 76 h 491"/>
              <a:gd name="T16" fmla="*/ 175 w 560"/>
              <a:gd name="T17" fmla="*/ 146 h 491"/>
              <a:gd name="T18" fmla="*/ 181 w 560"/>
              <a:gd name="T19" fmla="*/ 210 h 491"/>
              <a:gd name="T20" fmla="*/ 227 w 560"/>
              <a:gd name="T21" fmla="*/ 297 h 491"/>
              <a:gd name="T22" fmla="*/ 70 w 560"/>
              <a:gd name="T23" fmla="*/ 367 h 491"/>
              <a:gd name="T24" fmla="*/ 0 w 560"/>
              <a:gd name="T25" fmla="*/ 431 h 491"/>
              <a:gd name="T26" fmla="*/ 0 w 560"/>
              <a:gd name="T27" fmla="*/ 490 h 491"/>
              <a:gd name="T28" fmla="*/ 559 w 560"/>
              <a:gd name="T29" fmla="*/ 490 h 491"/>
              <a:gd name="T30" fmla="*/ 559 w 560"/>
              <a:gd name="T31" fmla="*/ 431 h 491"/>
              <a:gd name="T32" fmla="*/ 489 w 560"/>
              <a:gd name="T33" fmla="*/ 367 h 491"/>
              <a:gd name="T34" fmla="*/ 443 w 560"/>
              <a:gd name="T35" fmla="*/ 455 h 491"/>
              <a:gd name="T36" fmla="*/ 443 w 560"/>
              <a:gd name="T37" fmla="*/ 455 h 491"/>
              <a:gd name="T38" fmla="*/ 315 w 560"/>
              <a:gd name="T39" fmla="*/ 455 h 491"/>
              <a:gd name="T40" fmla="*/ 315 w 560"/>
              <a:gd name="T41" fmla="*/ 408 h 491"/>
              <a:gd name="T42" fmla="*/ 443 w 560"/>
              <a:gd name="T43" fmla="*/ 408 h 491"/>
              <a:gd name="T44" fmla="*/ 443 w 560"/>
              <a:gd name="T45" fmla="*/ 455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60" h="491">
                <a:moveTo>
                  <a:pt x="489" y="367"/>
                </a:moveTo>
                <a:lnTo>
                  <a:pt x="489" y="367"/>
                </a:lnTo>
                <a:cubicBezTo>
                  <a:pt x="460" y="350"/>
                  <a:pt x="408" y="315"/>
                  <a:pt x="332" y="297"/>
                </a:cubicBezTo>
                <a:cubicBezTo>
                  <a:pt x="356" y="280"/>
                  <a:pt x="367" y="245"/>
                  <a:pt x="385" y="210"/>
                </a:cubicBezTo>
                <a:cubicBezTo>
                  <a:pt x="390" y="187"/>
                  <a:pt x="390" y="169"/>
                  <a:pt x="390" y="146"/>
                </a:cubicBezTo>
                <a:cubicBezTo>
                  <a:pt x="390" y="122"/>
                  <a:pt x="390" y="93"/>
                  <a:pt x="390" y="76"/>
                </a:cubicBezTo>
                <a:cubicBezTo>
                  <a:pt x="373" y="18"/>
                  <a:pt x="332" y="0"/>
                  <a:pt x="280" y="0"/>
                </a:cubicBezTo>
                <a:cubicBezTo>
                  <a:pt x="233" y="0"/>
                  <a:pt x="192" y="18"/>
                  <a:pt x="175" y="76"/>
                </a:cubicBezTo>
                <a:cubicBezTo>
                  <a:pt x="169" y="93"/>
                  <a:pt x="175" y="122"/>
                  <a:pt x="175" y="146"/>
                </a:cubicBezTo>
                <a:cubicBezTo>
                  <a:pt x="175" y="169"/>
                  <a:pt x="175" y="187"/>
                  <a:pt x="181" y="210"/>
                </a:cubicBezTo>
                <a:cubicBezTo>
                  <a:pt x="198" y="251"/>
                  <a:pt x="210" y="280"/>
                  <a:pt x="227" y="297"/>
                </a:cubicBezTo>
                <a:cubicBezTo>
                  <a:pt x="157" y="315"/>
                  <a:pt x="105" y="350"/>
                  <a:pt x="70" y="367"/>
                </a:cubicBezTo>
                <a:cubicBezTo>
                  <a:pt x="0" y="396"/>
                  <a:pt x="0" y="431"/>
                  <a:pt x="0" y="431"/>
                </a:cubicBezTo>
                <a:cubicBezTo>
                  <a:pt x="0" y="490"/>
                  <a:pt x="0" y="490"/>
                  <a:pt x="0" y="490"/>
                </a:cubicBezTo>
                <a:cubicBezTo>
                  <a:pt x="559" y="490"/>
                  <a:pt x="559" y="490"/>
                  <a:pt x="559" y="490"/>
                </a:cubicBezTo>
                <a:cubicBezTo>
                  <a:pt x="559" y="431"/>
                  <a:pt x="559" y="431"/>
                  <a:pt x="559" y="431"/>
                </a:cubicBezTo>
                <a:cubicBezTo>
                  <a:pt x="559" y="431"/>
                  <a:pt x="559" y="396"/>
                  <a:pt x="489" y="367"/>
                </a:cubicBezTo>
                <a:close/>
                <a:moveTo>
                  <a:pt x="443" y="455"/>
                </a:moveTo>
                <a:lnTo>
                  <a:pt x="443" y="455"/>
                </a:lnTo>
                <a:cubicBezTo>
                  <a:pt x="315" y="455"/>
                  <a:pt x="315" y="455"/>
                  <a:pt x="315" y="455"/>
                </a:cubicBezTo>
                <a:cubicBezTo>
                  <a:pt x="315" y="408"/>
                  <a:pt x="315" y="408"/>
                  <a:pt x="315" y="408"/>
                </a:cubicBezTo>
                <a:cubicBezTo>
                  <a:pt x="443" y="408"/>
                  <a:pt x="443" y="408"/>
                  <a:pt x="443" y="408"/>
                </a:cubicBezTo>
                <a:lnTo>
                  <a:pt x="443" y="4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52366" tIns="76183" rIns="152366" bIns="76183" anchor="ctr"/>
          <a:lstStyle/>
          <a:p>
            <a:endParaRPr lang="en-US" dirty="0">
              <a:latin typeface="+mn-ea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20098886" y="8545919"/>
            <a:ext cx="956238" cy="1088923"/>
            <a:chOff x="11934902" y="2354157"/>
            <a:chExt cx="543473" cy="618884"/>
          </a:xfrm>
        </p:grpSpPr>
        <p:sp>
          <p:nvSpPr>
            <p:cNvPr id="61" name="Freeform 746"/>
            <p:cNvSpPr>
              <a:spLocks noChangeArrowheads="1"/>
            </p:cNvSpPr>
            <p:nvPr/>
          </p:nvSpPr>
          <p:spPr bwMode="auto">
            <a:xfrm>
              <a:off x="12064501" y="2354157"/>
              <a:ext cx="284278" cy="142175"/>
            </a:xfrm>
            <a:custGeom>
              <a:avLst/>
              <a:gdLst>
                <a:gd name="T0" fmla="*/ 81 w 300"/>
                <a:gd name="T1" fmla="*/ 150 h 151"/>
                <a:gd name="T2" fmla="*/ 81 w 300"/>
                <a:gd name="T3" fmla="*/ 150 h 151"/>
                <a:gd name="T4" fmla="*/ 81 w 300"/>
                <a:gd name="T5" fmla="*/ 150 h 151"/>
                <a:gd name="T6" fmla="*/ 218 w 300"/>
                <a:gd name="T7" fmla="*/ 150 h 151"/>
                <a:gd name="T8" fmla="*/ 218 w 300"/>
                <a:gd name="T9" fmla="*/ 150 h 151"/>
                <a:gd name="T10" fmla="*/ 299 w 300"/>
                <a:gd name="T11" fmla="*/ 14 h 151"/>
                <a:gd name="T12" fmla="*/ 299 w 300"/>
                <a:gd name="T13" fmla="*/ 0 h 151"/>
                <a:gd name="T14" fmla="*/ 299 w 300"/>
                <a:gd name="T15" fmla="*/ 0 h 151"/>
                <a:gd name="T16" fmla="*/ 13 w 300"/>
                <a:gd name="T17" fmla="*/ 0 h 151"/>
                <a:gd name="T18" fmla="*/ 0 w 300"/>
                <a:gd name="T19" fmla="*/ 0 h 151"/>
                <a:gd name="T20" fmla="*/ 0 w 300"/>
                <a:gd name="T21" fmla="*/ 14 h 151"/>
                <a:gd name="T22" fmla="*/ 81 w 300"/>
                <a:gd name="T23" fmla="*/ 15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0" h="151">
                  <a:moveTo>
                    <a:pt x="81" y="150"/>
                  </a:moveTo>
                  <a:lnTo>
                    <a:pt x="81" y="150"/>
                  </a:lnTo>
                  <a:lnTo>
                    <a:pt x="81" y="150"/>
                  </a:lnTo>
                  <a:cubicBezTo>
                    <a:pt x="218" y="150"/>
                    <a:pt x="218" y="150"/>
                    <a:pt x="218" y="150"/>
                  </a:cubicBezTo>
                  <a:lnTo>
                    <a:pt x="218" y="150"/>
                  </a:lnTo>
                  <a:cubicBezTo>
                    <a:pt x="299" y="14"/>
                    <a:pt x="299" y="14"/>
                    <a:pt x="299" y="14"/>
                  </a:cubicBezTo>
                  <a:cubicBezTo>
                    <a:pt x="299" y="0"/>
                    <a:pt x="299" y="0"/>
                    <a:pt x="299" y="0"/>
                  </a:cubicBezTo>
                  <a:lnTo>
                    <a:pt x="299" y="0"/>
                  </a:lnTo>
                  <a:cubicBezTo>
                    <a:pt x="13" y="0"/>
                    <a:pt x="13" y="0"/>
                    <a:pt x="13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14"/>
                  </a:cubicBezTo>
                  <a:lnTo>
                    <a:pt x="81" y="15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62" name="Freeform 747"/>
            <p:cNvSpPr>
              <a:spLocks noChangeArrowheads="1"/>
            </p:cNvSpPr>
            <p:nvPr/>
          </p:nvSpPr>
          <p:spPr bwMode="auto">
            <a:xfrm>
              <a:off x="11934902" y="2533968"/>
              <a:ext cx="543473" cy="439073"/>
            </a:xfrm>
            <a:custGeom>
              <a:avLst/>
              <a:gdLst>
                <a:gd name="T0" fmla="*/ 571 w 572"/>
                <a:gd name="T1" fmla="*/ 313 h 464"/>
                <a:gd name="T2" fmla="*/ 571 w 572"/>
                <a:gd name="T3" fmla="*/ 313 h 464"/>
                <a:gd name="T4" fmla="*/ 517 w 572"/>
                <a:gd name="T5" fmla="*/ 204 h 464"/>
                <a:gd name="T6" fmla="*/ 517 w 572"/>
                <a:gd name="T7" fmla="*/ 191 h 464"/>
                <a:gd name="T8" fmla="*/ 422 w 572"/>
                <a:gd name="T9" fmla="*/ 54 h 464"/>
                <a:gd name="T10" fmla="*/ 422 w 572"/>
                <a:gd name="T11" fmla="*/ 54 h 464"/>
                <a:gd name="T12" fmla="*/ 367 w 572"/>
                <a:gd name="T13" fmla="*/ 0 h 464"/>
                <a:gd name="T14" fmla="*/ 327 w 572"/>
                <a:gd name="T15" fmla="*/ 0 h 464"/>
                <a:gd name="T16" fmla="*/ 285 w 572"/>
                <a:gd name="T17" fmla="*/ 0 h 464"/>
                <a:gd name="T18" fmla="*/ 259 w 572"/>
                <a:gd name="T19" fmla="*/ 0 h 464"/>
                <a:gd name="T20" fmla="*/ 231 w 572"/>
                <a:gd name="T21" fmla="*/ 0 h 464"/>
                <a:gd name="T22" fmla="*/ 191 w 572"/>
                <a:gd name="T23" fmla="*/ 0 h 464"/>
                <a:gd name="T24" fmla="*/ 122 w 572"/>
                <a:gd name="T25" fmla="*/ 68 h 464"/>
                <a:gd name="T26" fmla="*/ 122 w 572"/>
                <a:gd name="T27" fmla="*/ 68 h 464"/>
                <a:gd name="T28" fmla="*/ 108 w 572"/>
                <a:gd name="T29" fmla="*/ 96 h 464"/>
                <a:gd name="T30" fmla="*/ 82 w 572"/>
                <a:gd name="T31" fmla="*/ 136 h 464"/>
                <a:gd name="T32" fmla="*/ 68 w 572"/>
                <a:gd name="T33" fmla="*/ 164 h 464"/>
                <a:gd name="T34" fmla="*/ 54 w 572"/>
                <a:gd name="T35" fmla="*/ 191 h 464"/>
                <a:gd name="T36" fmla="*/ 54 w 572"/>
                <a:gd name="T37" fmla="*/ 204 h 464"/>
                <a:gd name="T38" fmla="*/ 26 w 572"/>
                <a:gd name="T39" fmla="*/ 259 h 464"/>
                <a:gd name="T40" fmla="*/ 13 w 572"/>
                <a:gd name="T41" fmla="*/ 395 h 464"/>
                <a:gd name="T42" fmla="*/ 163 w 572"/>
                <a:gd name="T43" fmla="*/ 449 h 464"/>
                <a:gd name="T44" fmla="*/ 163 w 572"/>
                <a:gd name="T45" fmla="*/ 449 h 464"/>
                <a:gd name="T46" fmla="*/ 259 w 572"/>
                <a:gd name="T47" fmla="*/ 463 h 464"/>
                <a:gd name="T48" fmla="*/ 340 w 572"/>
                <a:gd name="T49" fmla="*/ 463 h 464"/>
                <a:gd name="T50" fmla="*/ 367 w 572"/>
                <a:gd name="T51" fmla="*/ 463 h 464"/>
                <a:gd name="T52" fmla="*/ 504 w 572"/>
                <a:gd name="T53" fmla="*/ 436 h 464"/>
                <a:gd name="T54" fmla="*/ 571 w 572"/>
                <a:gd name="T55" fmla="*/ 313 h 464"/>
                <a:gd name="T56" fmla="*/ 299 w 572"/>
                <a:gd name="T57" fmla="*/ 313 h 464"/>
                <a:gd name="T58" fmla="*/ 299 w 572"/>
                <a:gd name="T59" fmla="*/ 313 h 464"/>
                <a:gd name="T60" fmla="*/ 299 w 572"/>
                <a:gd name="T61" fmla="*/ 327 h 464"/>
                <a:gd name="T62" fmla="*/ 285 w 572"/>
                <a:gd name="T63" fmla="*/ 327 h 464"/>
                <a:gd name="T64" fmla="*/ 285 w 572"/>
                <a:gd name="T65" fmla="*/ 313 h 464"/>
                <a:gd name="T66" fmla="*/ 245 w 572"/>
                <a:gd name="T67" fmla="*/ 299 h 464"/>
                <a:gd name="T68" fmla="*/ 245 w 572"/>
                <a:gd name="T69" fmla="*/ 285 h 464"/>
                <a:gd name="T70" fmla="*/ 285 w 572"/>
                <a:gd name="T71" fmla="*/ 285 h 464"/>
                <a:gd name="T72" fmla="*/ 313 w 572"/>
                <a:gd name="T73" fmla="*/ 259 h 464"/>
                <a:gd name="T74" fmla="*/ 285 w 572"/>
                <a:gd name="T75" fmla="*/ 231 h 464"/>
                <a:gd name="T76" fmla="*/ 245 w 572"/>
                <a:gd name="T77" fmla="*/ 191 h 464"/>
                <a:gd name="T78" fmla="*/ 285 w 572"/>
                <a:gd name="T79" fmla="*/ 150 h 464"/>
                <a:gd name="T80" fmla="*/ 285 w 572"/>
                <a:gd name="T81" fmla="*/ 122 h 464"/>
                <a:gd name="T82" fmla="*/ 299 w 572"/>
                <a:gd name="T83" fmla="*/ 122 h 464"/>
                <a:gd name="T84" fmla="*/ 299 w 572"/>
                <a:gd name="T85" fmla="*/ 150 h 464"/>
                <a:gd name="T86" fmla="*/ 327 w 572"/>
                <a:gd name="T87" fmla="*/ 164 h 464"/>
                <a:gd name="T88" fmla="*/ 327 w 572"/>
                <a:gd name="T89" fmla="*/ 177 h 464"/>
                <a:gd name="T90" fmla="*/ 299 w 572"/>
                <a:gd name="T91" fmla="*/ 164 h 464"/>
                <a:gd name="T92" fmla="*/ 271 w 572"/>
                <a:gd name="T93" fmla="*/ 191 h 464"/>
                <a:gd name="T94" fmla="*/ 299 w 572"/>
                <a:gd name="T95" fmla="*/ 218 h 464"/>
                <a:gd name="T96" fmla="*/ 340 w 572"/>
                <a:gd name="T97" fmla="*/ 259 h 464"/>
                <a:gd name="T98" fmla="*/ 299 w 572"/>
                <a:gd name="T99" fmla="*/ 313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72" h="464">
                  <a:moveTo>
                    <a:pt x="571" y="313"/>
                  </a:moveTo>
                  <a:lnTo>
                    <a:pt x="571" y="313"/>
                  </a:lnTo>
                  <a:cubicBezTo>
                    <a:pt x="558" y="272"/>
                    <a:pt x="530" y="245"/>
                    <a:pt x="517" y="204"/>
                  </a:cubicBezTo>
                  <a:cubicBezTo>
                    <a:pt x="517" y="191"/>
                    <a:pt x="517" y="191"/>
                    <a:pt x="517" y="191"/>
                  </a:cubicBezTo>
                  <a:cubicBezTo>
                    <a:pt x="476" y="136"/>
                    <a:pt x="462" y="96"/>
                    <a:pt x="422" y="54"/>
                  </a:cubicBezTo>
                  <a:lnTo>
                    <a:pt x="422" y="54"/>
                  </a:lnTo>
                  <a:cubicBezTo>
                    <a:pt x="408" y="28"/>
                    <a:pt x="381" y="13"/>
                    <a:pt x="367" y="0"/>
                  </a:cubicBezTo>
                  <a:cubicBezTo>
                    <a:pt x="354" y="0"/>
                    <a:pt x="340" y="0"/>
                    <a:pt x="327" y="0"/>
                  </a:cubicBezTo>
                  <a:cubicBezTo>
                    <a:pt x="313" y="0"/>
                    <a:pt x="299" y="0"/>
                    <a:pt x="285" y="0"/>
                  </a:cubicBezTo>
                  <a:cubicBezTo>
                    <a:pt x="271" y="0"/>
                    <a:pt x="259" y="0"/>
                    <a:pt x="259" y="0"/>
                  </a:cubicBezTo>
                  <a:cubicBezTo>
                    <a:pt x="245" y="0"/>
                    <a:pt x="245" y="0"/>
                    <a:pt x="231" y="0"/>
                  </a:cubicBezTo>
                  <a:cubicBezTo>
                    <a:pt x="217" y="0"/>
                    <a:pt x="203" y="0"/>
                    <a:pt x="191" y="0"/>
                  </a:cubicBezTo>
                  <a:cubicBezTo>
                    <a:pt x="163" y="13"/>
                    <a:pt x="136" y="41"/>
                    <a:pt x="122" y="68"/>
                  </a:cubicBezTo>
                  <a:lnTo>
                    <a:pt x="122" y="68"/>
                  </a:lnTo>
                  <a:cubicBezTo>
                    <a:pt x="122" y="82"/>
                    <a:pt x="108" y="96"/>
                    <a:pt x="108" y="96"/>
                  </a:cubicBezTo>
                  <a:cubicBezTo>
                    <a:pt x="95" y="108"/>
                    <a:pt x="95" y="122"/>
                    <a:pt x="82" y="136"/>
                  </a:cubicBezTo>
                  <a:cubicBezTo>
                    <a:pt x="82" y="136"/>
                    <a:pt x="68" y="150"/>
                    <a:pt x="68" y="164"/>
                  </a:cubicBezTo>
                  <a:cubicBezTo>
                    <a:pt x="68" y="177"/>
                    <a:pt x="68" y="177"/>
                    <a:pt x="54" y="191"/>
                  </a:cubicBezTo>
                  <a:lnTo>
                    <a:pt x="54" y="204"/>
                  </a:lnTo>
                  <a:cubicBezTo>
                    <a:pt x="40" y="218"/>
                    <a:pt x="26" y="245"/>
                    <a:pt x="26" y="259"/>
                  </a:cubicBezTo>
                  <a:cubicBezTo>
                    <a:pt x="13" y="299"/>
                    <a:pt x="0" y="354"/>
                    <a:pt x="13" y="395"/>
                  </a:cubicBezTo>
                  <a:cubicBezTo>
                    <a:pt x="40" y="449"/>
                    <a:pt x="136" y="449"/>
                    <a:pt x="163" y="449"/>
                  </a:cubicBezTo>
                  <a:lnTo>
                    <a:pt x="163" y="449"/>
                  </a:lnTo>
                  <a:cubicBezTo>
                    <a:pt x="191" y="449"/>
                    <a:pt x="231" y="449"/>
                    <a:pt x="259" y="463"/>
                  </a:cubicBezTo>
                  <a:cubicBezTo>
                    <a:pt x="285" y="463"/>
                    <a:pt x="313" y="463"/>
                    <a:pt x="340" y="463"/>
                  </a:cubicBezTo>
                  <a:cubicBezTo>
                    <a:pt x="354" y="463"/>
                    <a:pt x="354" y="463"/>
                    <a:pt x="367" y="463"/>
                  </a:cubicBezTo>
                  <a:cubicBezTo>
                    <a:pt x="408" y="463"/>
                    <a:pt x="462" y="449"/>
                    <a:pt x="504" y="436"/>
                  </a:cubicBezTo>
                  <a:cubicBezTo>
                    <a:pt x="558" y="422"/>
                    <a:pt x="571" y="367"/>
                    <a:pt x="571" y="313"/>
                  </a:cubicBezTo>
                  <a:close/>
                  <a:moveTo>
                    <a:pt x="299" y="313"/>
                  </a:moveTo>
                  <a:lnTo>
                    <a:pt x="299" y="313"/>
                  </a:lnTo>
                  <a:cubicBezTo>
                    <a:pt x="299" y="327"/>
                    <a:pt x="299" y="327"/>
                    <a:pt x="299" y="327"/>
                  </a:cubicBezTo>
                  <a:cubicBezTo>
                    <a:pt x="285" y="327"/>
                    <a:pt x="285" y="327"/>
                    <a:pt x="285" y="327"/>
                  </a:cubicBezTo>
                  <a:cubicBezTo>
                    <a:pt x="285" y="313"/>
                    <a:pt x="285" y="313"/>
                    <a:pt x="285" y="313"/>
                  </a:cubicBezTo>
                  <a:cubicBezTo>
                    <a:pt x="271" y="313"/>
                    <a:pt x="245" y="299"/>
                    <a:pt x="245" y="299"/>
                  </a:cubicBezTo>
                  <a:cubicBezTo>
                    <a:pt x="245" y="285"/>
                    <a:pt x="245" y="285"/>
                    <a:pt x="245" y="285"/>
                  </a:cubicBezTo>
                  <a:cubicBezTo>
                    <a:pt x="259" y="285"/>
                    <a:pt x="271" y="285"/>
                    <a:pt x="285" y="285"/>
                  </a:cubicBezTo>
                  <a:cubicBezTo>
                    <a:pt x="299" y="285"/>
                    <a:pt x="313" y="285"/>
                    <a:pt x="313" y="259"/>
                  </a:cubicBezTo>
                  <a:cubicBezTo>
                    <a:pt x="313" y="245"/>
                    <a:pt x="299" y="245"/>
                    <a:pt x="285" y="231"/>
                  </a:cubicBezTo>
                  <a:cubicBezTo>
                    <a:pt x="259" y="231"/>
                    <a:pt x="245" y="218"/>
                    <a:pt x="245" y="191"/>
                  </a:cubicBezTo>
                  <a:cubicBezTo>
                    <a:pt x="245" y="177"/>
                    <a:pt x="259" y="150"/>
                    <a:pt x="285" y="150"/>
                  </a:cubicBezTo>
                  <a:cubicBezTo>
                    <a:pt x="285" y="122"/>
                    <a:pt x="285" y="122"/>
                    <a:pt x="285" y="122"/>
                  </a:cubicBezTo>
                  <a:cubicBezTo>
                    <a:pt x="299" y="122"/>
                    <a:pt x="299" y="122"/>
                    <a:pt x="299" y="122"/>
                  </a:cubicBezTo>
                  <a:cubicBezTo>
                    <a:pt x="299" y="150"/>
                    <a:pt x="299" y="150"/>
                    <a:pt x="299" y="150"/>
                  </a:cubicBezTo>
                  <a:cubicBezTo>
                    <a:pt x="313" y="150"/>
                    <a:pt x="327" y="150"/>
                    <a:pt x="327" y="164"/>
                  </a:cubicBezTo>
                  <a:cubicBezTo>
                    <a:pt x="327" y="177"/>
                    <a:pt x="327" y="177"/>
                    <a:pt x="327" y="177"/>
                  </a:cubicBezTo>
                  <a:cubicBezTo>
                    <a:pt x="313" y="177"/>
                    <a:pt x="313" y="164"/>
                    <a:pt x="299" y="164"/>
                  </a:cubicBezTo>
                  <a:cubicBezTo>
                    <a:pt x="271" y="164"/>
                    <a:pt x="271" y="177"/>
                    <a:pt x="271" y="191"/>
                  </a:cubicBezTo>
                  <a:cubicBezTo>
                    <a:pt x="271" y="204"/>
                    <a:pt x="271" y="204"/>
                    <a:pt x="299" y="218"/>
                  </a:cubicBezTo>
                  <a:cubicBezTo>
                    <a:pt x="327" y="231"/>
                    <a:pt x="340" y="245"/>
                    <a:pt x="340" y="259"/>
                  </a:cubicBezTo>
                  <a:cubicBezTo>
                    <a:pt x="340" y="285"/>
                    <a:pt x="327" y="299"/>
                    <a:pt x="299" y="3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</p:grpSp>
      <p:sp>
        <p:nvSpPr>
          <p:cNvPr id="63" name="Freeform 537"/>
          <p:cNvSpPr>
            <a:spLocks noChangeArrowheads="1"/>
          </p:cNvSpPr>
          <p:nvPr/>
        </p:nvSpPr>
        <p:spPr bwMode="auto">
          <a:xfrm>
            <a:off x="19938194" y="5032360"/>
            <a:ext cx="1139209" cy="1216112"/>
          </a:xfrm>
          <a:custGeom>
            <a:avLst/>
            <a:gdLst>
              <a:gd name="T0" fmla="*/ 502 w 526"/>
              <a:gd name="T1" fmla="*/ 140 h 561"/>
              <a:gd name="T2" fmla="*/ 356 w 526"/>
              <a:gd name="T3" fmla="*/ 111 h 561"/>
              <a:gd name="T4" fmla="*/ 164 w 526"/>
              <a:gd name="T5" fmla="*/ 111 h 561"/>
              <a:gd name="T6" fmla="*/ 53 w 526"/>
              <a:gd name="T7" fmla="*/ 111 h 561"/>
              <a:gd name="T8" fmla="*/ 70 w 526"/>
              <a:gd name="T9" fmla="*/ 280 h 561"/>
              <a:gd name="T10" fmla="*/ 99 w 526"/>
              <a:gd name="T11" fmla="*/ 455 h 561"/>
              <a:gd name="T12" fmla="*/ 263 w 526"/>
              <a:gd name="T13" fmla="*/ 560 h 561"/>
              <a:gd name="T14" fmla="*/ 420 w 526"/>
              <a:gd name="T15" fmla="*/ 455 h 561"/>
              <a:gd name="T16" fmla="*/ 455 w 526"/>
              <a:gd name="T17" fmla="*/ 280 h 561"/>
              <a:gd name="T18" fmla="*/ 99 w 526"/>
              <a:gd name="T19" fmla="*/ 426 h 561"/>
              <a:gd name="T20" fmla="*/ 47 w 526"/>
              <a:gd name="T21" fmla="*/ 402 h 561"/>
              <a:gd name="T22" fmla="*/ 88 w 526"/>
              <a:gd name="T23" fmla="*/ 303 h 561"/>
              <a:gd name="T24" fmla="*/ 158 w 526"/>
              <a:gd name="T25" fmla="*/ 414 h 561"/>
              <a:gd name="T26" fmla="*/ 140 w 526"/>
              <a:gd name="T27" fmla="*/ 303 h 561"/>
              <a:gd name="T28" fmla="*/ 111 w 526"/>
              <a:gd name="T29" fmla="*/ 280 h 561"/>
              <a:gd name="T30" fmla="*/ 140 w 526"/>
              <a:gd name="T31" fmla="*/ 280 h 561"/>
              <a:gd name="T32" fmla="*/ 146 w 526"/>
              <a:gd name="T33" fmla="*/ 210 h 561"/>
              <a:gd name="T34" fmla="*/ 88 w 526"/>
              <a:gd name="T35" fmla="*/ 257 h 561"/>
              <a:gd name="T36" fmla="*/ 47 w 526"/>
              <a:gd name="T37" fmla="*/ 158 h 561"/>
              <a:gd name="T38" fmla="*/ 158 w 526"/>
              <a:gd name="T39" fmla="*/ 140 h 561"/>
              <a:gd name="T40" fmla="*/ 344 w 526"/>
              <a:gd name="T41" fmla="*/ 187 h 561"/>
              <a:gd name="T42" fmla="*/ 321 w 526"/>
              <a:gd name="T43" fmla="*/ 175 h 561"/>
              <a:gd name="T44" fmla="*/ 338 w 526"/>
              <a:gd name="T45" fmla="*/ 152 h 561"/>
              <a:gd name="T46" fmla="*/ 263 w 526"/>
              <a:gd name="T47" fmla="*/ 29 h 561"/>
              <a:gd name="T48" fmla="*/ 327 w 526"/>
              <a:gd name="T49" fmla="*/ 122 h 561"/>
              <a:gd name="T50" fmla="*/ 193 w 526"/>
              <a:gd name="T51" fmla="*/ 122 h 561"/>
              <a:gd name="T52" fmla="*/ 187 w 526"/>
              <a:gd name="T53" fmla="*/ 152 h 561"/>
              <a:gd name="T54" fmla="*/ 222 w 526"/>
              <a:gd name="T55" fmla="*/ 163 h 561"/>
              <a:gd name="T56" fmla="*/ 181 w 526"/>
              <a:gd name="T57" fmla="*/ 187 h 561"/>
              <a:gd name="T58" fmla="*/ 181 w 526"/>
              <a:gd name="T59" fmla="*/ 367 h 561"/>
              <a:gd name="T60" fmla="*/ 199 w 526"/>
              <a:gd name="T61" fmla="*/ 385 h 561"/>
              <a:gd name="T62" fmla="*/ 187 w 526"/>
              <a:gd name="T63" fmla="*/ 408 h 561"/>
              <a:gd name="T64" fmla="*/ 263 w 526"/>
              <a:gd name="T65" fmla="*/ 531 h 561"/>
              <a:gd name="T66" fmla="*/ 193 w 526"/>
              <a:gd name="T67" fmla="*/ 437 h 561"/>
              <a:gd name="T68" fmla="*/ 327 w 526"/>
              <a:gd name="T69" fmla="*/ 437 h 561"/>
              <a:gd name="T70" fmla="*/ 338 w 526"/>
              <a:gd name="T71" fmla="*/ 408 h 561"/>
              <a:gd name="T72" fmla="*/ 298 w 526"/>
              <a:gd name="T73" fmla="*/ 396 h 561"/>
              <a:gd name="T74" fmla="*/ 344 w 526"/>
              <a:gd name="T75" fmla="*/ 367 h 561"/>
              <a:gd name="T76" fmla="*/ 350 w 526"/>
              <a:gd name="T77" fmla="*/ 332 h 561"/>
              <a:gd name="T78" fmla="*/ 304 w 526"/>
              <a:gd name="T79" fmla="*/ 356 h 561"/>
              <a:gd name="T80" fmla="*/ 216 w 526"/>
              <a:gd name="T81" fmla="*/ 356 h 561"/>
              <a:gd name="T82" fmla="*/ 169 w 526"/>
              <a:gd name="T83" fmla="*/ 280 h 561"/>
              <a:gd name="T84" fmla="*/ 216 w 526"/>
              <a:gd name="T85" fmla="*/ 204 h 561"/>
              <a:gd name="T86" fmla="*/ 304 w 526"/>
              <a:gd name="T87" fmla="*/ 204 h 561"/>
              <a:gd name="T88" fmla="*/ 350 w 526"/>
              <a:gd name="T89" fmla="*/ 280 h 561"/>
              <a:gd name="T90" fmla="*/ 420 w 526"/>
              <a:gd name="T91" fmla="*/ 134 h 561"/>
              <a:gd name="T92" fmla="*/ 478 w 526"/>
              <a:gd name="T93" fmla="*/ 158 h 561"/>
              <a:gd name="T94" fmla="*/ 432 w 526"/>
              <a:gd name="T95" fmla="*/ 257 h 561"/>
              <a:gd name="T96" fmla="*/ 368 w 526"/>
              <a:gd name="T97" fmla="*/ 140 h 561"/>
              <a:gd name="T98" fmla="*/ 379 w 526"/>
              <a:gd name="T99" fmla="*/ 251 h 561"/>
              <a:gd name="T100" fmla="*/ 408 w 526"/>
              <a:gd name="T101" fmla="*/ 280 h 561"/>
              <a:gd name="T102" fmla="*/ 379 w 526"/>
              <a:gd name="T103" fmla="*/ 280 h 561"/>
              <a:gd name="T104" fmla="*/ 478 w 526"/>
              <a:gd name="T105" fmla="*/ 402 h 561"/>
              <a:gd name="T106" fmla="*/ 420 w 526"/>
              <a:gd name="T107" fmla="*/ 426 h 561"/>
              <a:gd name="T108" fmla="*/ 379 w 526"/>
              <a:gd name="T109" fmla="*/ 350 h 561"/>
              <a:gd name="T110" fmla="*/ 449 w 526"/>
              <a:gd name="T111" fmla="*/ 321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26" h="561">
                <a:moveTo>
                  <a:pt x="502" y="140"/>
                </a:moveTo>
                <a:lnTo>
                  <a:pt x="502" y="140"/>
                </a:lnTo>
                <a:cubicBezTo>
                  <a:pt x="490" y="117"/>
                  <a:pt x="461" y="105"/>
                  <a:pt x="420" y="105"/>
                </a:cubicBezTo>
                <a:cubicBezTo>
                  <a:pt x="403" y="105"/>
                  <a:pt x="379" y="105"/>
                  <a:pt x="356" y="111"/>
                </a:cubicBezTo>
                <a:cubicBezTo>
                  <a:pt x="333" y="47"/>
                  <a:pt x="298" y="0"/>
                  <a:pt x="263" y="0"/>
                </a:cubicBezTo>
                <a:cubicBezTo>
                  <a:pt x="222" y="0"/>
                  <a:pt x="187" y="47"/>
                  <a:pt x="164" y="111"/>
                </a:cubicBezTo>
                <a:cubicBezTo>
                  <a:pt x="140" y="105"/>
                  <a:pt x="123" y="105"/>
                  <a:pt x="99" y="105"/>
                </a:cubicBezTo>
                <a:cubicBezTo>
                  <a:pt x="82" y="105"/>
                  <a:pt x="64" y="111"/>
                  <a:pt x="53" y="111"/>
                </a:cubicBezTo>
                <a:cubicBezTo>
                  <a:pt x="35" y="117"/>
                  <a:pt x="24" y="128"/>
                  <a:pt x="18" y="140"/>
                </a:cubicBezTo>
                <a:cubicBezTo>
                  <a:pt x="0" y="175"/>
                  <a:pt x="18" y="227"/>
                  <a:pt x="70" y="280"/>
                </a:cubicBezTo>
                <a:cubicBezTo>
                  <a:pt x="18" y="332"/>
                  <a:pt x="0" y="385"/>
                  <a:pt x="18" y="420"/>
                </a:cubicBezTo>
                <a:cubicBezTo>
                  <a:pt x="30" y="443"/>
                  <a:pt x="64" y="455"/>
                  <a:pt x="99" y="455"/>
                </a:cubicBezTo>
                <a:cubicBezTo>
                  <a:pt x="123" y="455"/>
                  <a:pt x="140" y="449"/>
                  <a:pt x="164" y="449"/>
                </a:cubicBezTo>
                <a:cubicBezTo>
                  <a:pt x="187" y="513"/>
                  <a:pt x="222" y="560"/>
                  <a:pt x="263" y="560"/>
                </a:cubicBezTo>
                <a:cubicBezTo>
                  <a:pt x="298" y="560"/>
                  <a:pt x="333" y="513"/>
                  <a:pt x="356" y="449"/>
                </a:cubicBezTo>
                <a:cubicBezTo>
                  <a:pt x="379" y="449"/>
                  <a:pt x="403" y="455"/>
                  <a:pt x="420" y="455"/>
                </a:cubicBezTo>
                <a:cubicBezTo>
                  <a:pt x="461" y="455"/>
                  <a:pt x="490" y="443"/>
                  <a:pt x="502" y="420"/>
                </a:cubicBezTo>
                <a:cubicBezTo>
                  <a:pt x="525" y="385"/>
                  <a:pt x="502" y="332"/>
                  <a:pt x="455" y="280"/>
                </a:cubicBezTo>
                <a:cubicBezTo>
                  <a:pt x="502" y="227"/>
                  <a:pt x="525" y="175"/>
                  <a:pt x="502" y="140"/>
                </a:cubicBezTo>
                <a:close/>
                <a:moveTo>
                  <a:pt x="99" y="426"/>
                </a:moveTo>
                <a:lnTo>
                  <a:pt x="99" y="426"/>
                </a:lnTo>
                <a:cubicBezTo>
                  <a:pt x="70" y="426"/>
                  <a:pt x="53" y="414"/>
                  <a:pt x="47" y="402"/>
                </a:cubicBezTo>
                <a:cubicBezTo>
                  <a:pt x="35" y="391"/>
                  <a:pt x="47" y="356"/>
                  <a:pt x="70" y="321"/>
                </a:cubicBezTo>
                <a:cubicBezTo>
                  <a:pt x="76" y="315"/>
                  <a:pt x="82" y="309"/>
                  <a:pt x="88" y="303"/>
                </a:cubicBezTo>
                <a:cubicBezTo>
                  <a:pt x="105" y="315"/>
                  <a:pt x="123" y="332"/>
                  <a:pt x="146" y="350"/>
                </a:cubicBezTo>
                <a:cubicBezTo>
                  <a:pt x="146" y="373"/>
                  <a:pt x="152" y="396"/>
                  <a:pt x="158" y="414"/>
                </a:cubicBezTo>
                <a:cubicBezTo>
                  <a:pt x="134" y="420"/>
                  <a:pt x="117" y="426"/>
                  <a:pt x="99" y="426"/>
                </a:cubicBezTo>
                <a:close/>
                <a:moveTo>
                  <a:pt x="140" y="303"/>
                </a:moveTo>
                <a:lnTo>
                  <a:pt x="140" y="303"/>
                </a:lnTo>
                <a:cubicBezTo>
                  <a:pt x="129" y="297"/>
                  <a:pt x="123" y="286"/>
                  <a:pt x="111" y="280"/>
                </a:cubicBezTo>
                <a:cubicBezTo>
                  <a:pt x="123" y="268"/>
                  <a:pt x="129" y="262"/>
                  <a:pt x="140" y="251"/>
                </a:cubicBezTo>
                <a:cubicBezTo>
                  <a:pt x="140" y="262"/>
                  <a:pt x="140" y="268"/>
                  <a:pt x="140" y="280"/>
                </a:cubicBezTo>
                <a:cubicBezTo>
                  <a:pt x="140" y="286"/>
                  <a:pt x="140" y="297"/>
                  <a:pt x="140" y="303"/>
                </a:cubicBezTo>
                <a:close/>
                <a:moveTo>
                  <a:pt x="146" y="210"/>
                </a:moveTo>
                <a:lnTo>
                  <a:pt x="146" y="210"/>
                </a:lnTo>
                <a:cubicBezTo>
                  <a:pt x="123" y="227"/>
                  <a:pt x="105" y="245"/>
                  <a:pt x="88" y="257"/>
                </a:cubicBezTo>
                <a:cubicBezTo>
                  <a:pt x="82" y="251"/>
                  <a:pt x="76" y="245"/>
                  <a:pt x="70" y="233"/>
                </a:cubicBezTo>
                <a:cubicBezTo>
                  <a:pt x="47" y="204"/>
                  <a:pt x="35" y="169"/>
                  <a:pt x="47" y="158"/>
                </a:cubicBezTo>
                <a:cubicBezTo>
                  <a:pt x="53" y="146"/>
                  <a:pt x="70" y="134"/>
                  <a:pt x="99" y="134"/>
                </a:cubicBezTo>
                <a:cubicBezTo>
                  <a:pt x="117" y="134"/>
                  <a:pt x="134" y="140"/>
                  <a:pt x="158" y="140"/>
                </a:cubicBezTo>
                <a:cubicBezTo>
                  <a:pt x="152" y="163"/>
                  <a:pt x="146" y="187"/>
                  <a:pt x="146" y="210"/>
                </a:cubicBezTo>
                <a:close/>
                <a:moveTo>
                  <a:pt x="344" y="187"/>
                </a:moveTo>
                <a:lnTo>
                  <a:pt x="344" y="187"/>
                </a:lnTo>
                <a:cubicBezTo>
                  <a:pt x="338" y="187"/>
                  <a:pt x="327" y="181"/>
                  <a:pt x="321" y="175"/>
                </a:cubicBezTo>
                <a:cubicBezTo>
                  <a:pt x="315" y="169"/>
                  <a:pt x="304" y="169"/>
                  <a:pt x="298" y="163"/>
                </a:cubicBezTo>
                <a:cubicBezTo>
                  <a:pt x="309" y="158"/>
                  <a:pt x="321" y="152"/>
                  <a:pt x="338" y="152"/>
                </a:cubicBezTo>
                <a:cubicBezTo>
                  <a:pt x="338" y="163"/>
                  <a:pt x="338" y="175"/>
                  <a:pt x="344" y="187"/>
                </a:cubicBezTo>
                <a:close/>
                <a:moveTo>
                  <a:pt x="263" y="29"/>
                </a:moveTo>
                <a:lnTo>
                  <a:pt x="263" y="29"/>
                </a:lnTo>
                <a:cubicBezTo>
                  <a:pt x="280" y="29"/>
                  <a:pt x="309" y="64"/>
                  <a:pt x="327" y="122"/>
                </a:cubicBezTo>
                <a:cubicBezTo>
                  <a:pt x="304" y="128"/>
                  <a:pt x="286" y="134"/>
                  <a:pt x="263" y="146"/>
                </a:cubicBezTo>
                <a:cubicBezTo>
                  <a:pt x="239" y="134"/>
                  <a:pt x="216" y="128"/>
                  <a:pt x="193" y="122"/>
                </a:cubicBezTo>
                <a:cubicBezTo>
                  <a:pt x="216" y="64"/>
                  <a:pt x="239" y="29"/>
                  <a:pt x="263" y="29"/>
                </a:cubicBezTo>
                <a:close/>
                <a:moveTo>
                  <a:pt x="187" y="152"/>
                </a:moveTo>
                <a:lnTo>
                  <a:pt x="187" y="152"/>
                </a:lnTo>
                <a:cubicBezTo>
                  <a:pt x="199" y="152"/>
                  <a:pt x="210" y="158"/>
                  <a:pt x="222" y="163"/>
                </a:cubicBezTo>
                <a:cubicBezTo>
                  <a:pt x="216" y="169"/>
                  <a:pt x="210" y="169"/>
                  <a:pt x="199" y="175"/>
                </a:cubicBezTo>
                <a:cubicBezTo>
                  <a:pt x="193" y="181"/>
                  <a:pt x="187" y="187"/>
                  <a:pt x="181" y="187"/>
                </a:cubicBezTo>
                <a:cubicBezTo>
                  <a:pt x="181" y="175"/>
                  <a:pt x="181" y="163"/>
                  <a:pt x="187" y="152"/>
                </a:cubicBezTo>
                <a:close/>
                <a:moveTo>
                  <a:pt x="181" y="367"/>
                </a:moveTo>
                <a:lnTo>
                  <a:pt x="181" y="367"/>
                </a:lnTo>
                <a:cubicBezTo>
                  <a:pt x="187" y="373"/>
                  <a:pt x="193" y="379"/>
                  <a:pt x="199" y="385"/>
                </a:cubicBezTo>
                <a:cubicBezTo>
                  <a:pt x="210" y="391"/>
                  <a:pt x="216" y="391"/>
                  <a:pt x="222" y="396"/>
                </a:cubicBezTo>
                <a:cubicBezTo>
                  <a:pt x="210" y="402"/>
                  <a:pt x="199" y="408"/>
                  <a:pt x="187" y="408"/>
                </a:cubicBezTo>
                <a:cubicBezTo>
                  <a:pt x="181" y="396"/>
                  <a:pt x="181" y="385"/>
                  <a:pt x="181" y="367"/>
                </a:cubicBezTo>
                <a:close/>
                <a:moveTo>
                  <a:pt x="263" y="531"/>
                </a:moveTo>
                <a:lnTo>
                  <a:pt x="263" y="531"/>
                </a:lnTo>
                <a:cubicBezTo>
                  <a:pt x="239" y="531"/>
                  <a:pt x="216" y="495"/>
                  <a:pt x="193" y="437"/>
                </a:cubicBezTo>
                <a:cubicBezTo>
                  <a:pt x="216" y="432"/>
                  <a:pt x="239" y="426"/>
                  <a:pt x="263" y="414"/>
                </a:cubicBezTo>
                <a:cubicBezTo>
                  <a:pt x="286" y="426"/>
                  <a:pt x="304" y="432"/>
                  <a:pt x="327" y="437"/>
                </a:cubicBezTo>
                <a:cubicBezTo>
                  <a:pt x="309" y="495"/>
                  <a:pt x="280" y="531"/>
                  <a:pt x="263" y="531"/>
                </a:cubicBezTo>
                <a:close/>
                <a:moveTo>
                  <a:pt x="338" y="408"/>
                </a:moveTo>
                <a:lnTo>
                  <a:pt x="338" y="408"/>
                </a:lnTo>
                <a:cubicBezTo>
                  <a:pt x="321" y="408"/>
                  <a:pt x="309" y="402"/>
                  <a:pt x="298" y="396"/>
                </a:cubicBezTo>
                <a:cubicBezTo>
                  <a:pt x="304" y="391"/>
                  <a:pt x="315" y="391"/>
                  <a:pt x="321" y="385"/>
                </a:cubicBezTo>
                <a:cubicBezTo>
                  <a:pt x="327" y="379"/>
                  <a:pt x="338" y="373"/>
                  <a:pt x="344" y="367"/>
                </a:cubicBezTo>
                <a:cubicBezTo>
                  <a:pt x="338" y="385"/>
                  <a:pt x="338" y="396"/>
                  <a:pt x="338" y="408"/>
                </a:cubicBezTo>
                <a:close/>
                <a:moveTo>
                  <a:pt x="350" y="332"/>
                </a:moveTo>
                <a:lnTo>
                  <a:pt x="350" y="332"/>
                </a:lnTo>
                <a:cubicBezTo>
                  <a:pt x="333" y="338"/>
                  <a:pt x="321" y="350"/>
                  <a:pt x="304" y="356"/>
                </a:cubicBezTo>
                <a:cubicBezTo>
                  <a:pt x="292" y="367"/>
                  <a:pt x="274" y="373"/>
                  <a:pt x="263" y="379"/>
                </a:cubicBezTo>
                <a:cubicBezTo>
                  <a:pt x="245" y="373"/>
                  <a:pt x="234" y="367"/>
                  <a:pt x="216" y="356"/>
                </a:cubicBezTo>
                <a:cubicBezTo>
                  <a:pt x="199" y="350"/>
                  <a:pt x="187" y="338"/>
                  <a:pt x="175" y="332"/>
                </a:cubicBezTo>
                <a:cubicBezTo>
                  <a:pt x="175" y="315"/>
                  <a:pt x="169" y="297"/>
                  <a:pt x="169" y="280"/>
                </a:cubicBezTo>
                <a:cubicBezTo>
                  <a:pt x="169" y="262"/>
                  <a:pt x="175" y="245"/>
                  <a:pt x="175" y="227"/>
                </a:cubicBezTo>
                <a:cubicBezTo>
                  <a:pt x="187" y="222"/>
                  <a:pt x="199" y="210"/>
                  <a:pt x="216" y="204"/>
                </a:cubicBezTo>
                <a:cubicBezTo>
                  <a:pt x="234" y="192"/>
                  <a:pt x="245" y="187"/>
                  <a:pt x="263" y="181"/>
                </a:cubicBezTo>
                <a:cubicBezTo>
                  <a:pt x="274" y="187"/>
                  <a:pt x="292" y="192"/>
                  <a:pt x="304" y="204"/>
                </a:cubicBezTo>
                <a:cubicBezTo>
                  <a:pt x="321" y="210"/>
                  <a:pt x="333" y="222"/>
                  <a:pt x="350" y="227"/>
                </a:cubicBezTo>
                <a:cubicBezTo>
                  <a:pt x="350" y="245"/>
                  <a:pt x="350" y="262"/>
                  <a:pt x="350" y="280"/>
                </a:cubicBezTo>
                <a:cubicBezTo>
                  <a:pt x="350" y="297"/>
                  <a:pt x="350" y="315"/>
                  <a:pt x="350" y="332"/>
                </a:cubicBezTo>
                <a:close/>
                <a:moveTo>
                  <a:pt x="420" y="134"/>
                </a:moveTo>
                <a:lnTo>
                  <a:pt x="420" y="134"/>
                </a:lnTo>
                <a:cubicBezTo>
                  <a:pt x="449" y="134"/>
                  <a:pt x="467" y="146"/>
                  <a:pt x="478" y="158"/>
                </a:cubicBezTo>
                <a:cubicBezTo>
                  <a:pt x="484" y="169"/>
                  <a:pt x="473" y="204"/>
                  <a:pt x="449" y="233"/>
                </a:cubicBezTo>
                <a:cubicBezTo>
                  <a:pt x="443" y="245"/>
                  <a:pt x="437" y="251"/>
                  <a:pt x="432" y="257"/>
                </a:cubicBezTo>
                <a:cubicBezTo>
                  <a:pt x="414" y="245"/>
                  <a:pt x="397" y="227"/>
                  <a:pt x="379" y="210"/>
                </a:cubicBezTo>
                <a:cubicBezTo>
                  <a:pt x="373" y="187"/>
                  <a:pt x="373" y="163"/>
                  <a:pt x="368" y="140"/>
                </a:cubicBezTo>
                <a:cubicBezTo>
                  <a:pt x="385" y="140"/>
                  <a:pt x="403" y="134"/>
                  <a:pt x="420" y="134"/>
                </a:cubicBezTo>
                <a:close/>
                <a:moveTo>
                  <a:pt x="379" y="251"/>
                </a:moveTo>
                <a:lnTo>
                  <a:pt x="379" y="251"/>
                </a:lnTo>
                <a:cubicBezTo>
                  <a:pt x="391" y="262"/>
                  <a:pt x="403" y="268"/>
                  <a:pt x="408" y="280"/>
                </a:cubicBezTo>
                <a:cubicBezTo>
                  <a:pt x="403" y="286"/>
                  <a:pt x="391" y="297"/>
                  <a:pt x="379" y="303"/>
                </a:cubicBezTo>
                <a:cubicBezTo>
                  <a:pt x="379" y="297"/>
                  <a:pt x="379" y="286"/>
                  <a:pt x="379" y="280"/>
                </a:cubicBezTo>
                <a:cubicBezTo>
                  <a:pt x="379" y="268"/>
                  <a:pt x="379" y="262"/>
                  <a:pt x="379" y="251"/>
                </a:cubicBezTo>
                <a:close/>
                <a:moveTo>
                  <a:pt x="478" y="402"/>
                </a:moveTo>
                <a:lnTo>
                  <a:pt x="478" y="402"/>
                </a:lnTo>
                <a:cubicBezTo>
                  <a:pt x="467" y="414"/>
                  <a:pt x="449" y="426"/>
                  <a:pt x="420" y="426"/>
                </a:cubicBezTo>
                <a:cubicBezTo>
                  <a:pt x="403" y="426"/>
                  <a:pt x="385" y="420"/>
                  <a:pt x="368" y="414"/>
                </a:cubicBezTo>
                <a:cubicBezTo>
                  <a:pt x="373" y="396"/>
                  <a:pt x="373" y="373"/>
                  <a:pt x="379" y="350"/>
                </a:cubicBezTo>
                <a:cubicBezTo>
                  <a:pt x="397" y="332"/>
                  <a:pt x="414" y="315"/>
                  <a:pt x="432" y="303"/>
                </a:cubicBezTo>
                <a:cubicBezTo>
                  <a:pt x="437" y="309"/>
                  <a:pt x="443" y="315"/>
                  <a:pt x="449" y="321"/>
                </a:cubicBezTo>
                <a:cubicBezTo>
                  <a:pt x="473" y="356"/>
                  <a:pt x="484" y="391"/>
                  <a:pt x="478" y="4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52366" tIns="76183" rIns="152366" bIns="76183" anchor="ctr"/>
          <a:lstStyle/>
          <a:p>
            <a:endParaRPr lang="en-US" dirty="0">
              <a:latin typeface="+mn-ea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69" name="TextBox 68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72" name="Rectangle 71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9936897" y="5176983"/>
            <a:ext cx="1061028" cy="1062737"/>
            <a:chOff x="10034414" y="-3616830"/>
            <a:chExt cx="755584" cy="756801"/>
          </a:xfrm>
          <a:solidFill>
            <a:schemeClr val="bg1"/>
          </a:solidFill>
        </p:grpSpPr>
        <p:sp>
          <p:nvSpPr>
            <p:cNvPr id="68" name="Freeform 50"/>
            <p:cNvSpPr/>
            <p:nvPr/>
          </p:nvSpPr>
          <p:spPr bwMode="auto">
            <a:xfrm>
              <a:off x="10452966" y="-3239647"/>
              <a:ext cx="48669" cy="43802"/>
            </a:xfrm>
            <a:custGeom>
              <a:avLst/>
              <a:gdLst>
                <a:gd name="T0" fmla="*/ 12 w 28"/>
                <a:gd name="T1" fmla="*/ 0 h 25"/>
                <a:gd name="T2" fmla="*/ 0 w 28"/>
                <a:gd name="T3" fmla="*/ 13 h 25"/>
                <a:gd name="T4" fmla="*/ 12 w 28"/>
                <a:gd name="T5" fmla="*/ 25 h 25"/>
                <a:gd name="T6" fmla="*/ 28 w 28"/>
                <a:gd name="T7" fmla="*/ 13 h 25"/>
                <a:gd name="T8" fmla="*/ 12 w 28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5">
                  <a:moveTo>
                    <a:pt x="12" y="0"/>
                  </a:moveTo>
                  <a:cubicBezTo>
                    <a:pt x="6" y="0"/>
                    <a:pt x="0" y="7"/>
                    <a:pt x="0" y="13"/>
                  </a:cubicBezTo>
                  <a:cubicBezTo>
                    <a:pt x="0" y="19"/>
                    <a:pt x="6" y="25"/>
                    <a:pt x="12" y="25"/>
                  </a:cubicBezTo>
                  <a:cubicBezTo>
                    <a:pt x="22" y="25"/>
                    <a:pt x="28" y="19"/>
                    <a:pt x="28" y="13"/>
                  </a:cubicBezTo>
                  <a:cubicBezTo>
                    <a:pt x="28" y="7"/>
                    <a:pt x="22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78" name="Freeform 51"/>
            <p:cNvSpPr/>
            <p:nvPr/>
          </p:nvSpPr>
          <p:spPr bwMode="auto">
            <a:xfrm>
              <a:off x="10572205" y="-3239647"/>
              <a:ext cx="48669" cy="43802"/>
            </a:xfrm>
            <a:custGeom>
              <a:avLst/>
              <a:gdLst>
                <a:gd name="T0" fmla="*/ 12 w 28"/>
                <a:gd name="T1" fmla="*/ 0 h 25"/>
                <a:gd name="T2" fmla="*/ 0 w 28"/>
                <a:gd name="T3" fmla="*/ 13 h 25"/>
                <a:gd name="T4" fmla="*/ 12 w 28"/>
                <a:gd name="T5" fmla="*/ 25 h 25"/>
                <a:gd name="T6" fmla="*/ 28 w 28"/>
                <a:gd name="T7" fmla="*/ 13 h 25"/>
                <a:gd name="T8" fmla="*/ 12 w 28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5">
                  <a:moveTo>
                    <a:pt x="12" y="0"/>
                  </a:moveTo>
                  <a:cubicBezTo>
                    <a:pt x="6" y="0"/>
                    <a:pt x="0" y="7"/>
                    <a:pt x="0" y="13"/>
                  </a:cubicBezTo>
                  <a:cubicBezTo>
                    <a:pt x="0" y="19"/>
                    <a:pt x="6" y="25"/>
                    <a:pt x="12" y="25"/>
                  </a:cubicBezTo>
                  <a:cubicBezTo>
                    <a:pt x="21" y="25"/>
                    <a:pt x="28" y="19"/>
                    <a:pt x="28" y="13"/>
                  </a:cubicBezTo>
                  <a:cubicBezTo>
                    <a:pt x="28" y="7"/>
                    <a:pt x="21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79" name="Oval 52"/>
            <p:cNvSpPr>
              <a:spLocks noChangeArrowheads="1"/>
            </p:cNvSpPr>
            <p:nvPr/>
          </p:nvSpPr>
          <p:spPr bwMode="auto">
            <a:xfrm>
              <a:off x="10221789" y="-3395386"/>
              <a:ext cx="58402" cy="5353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80" name="Oval 53"/>
            <p:cNvSpPr>
              <a:spLocks noChangeArrowheads="1"/>
            </p:cNvSpPr>
            <p:nvPr/>
          </p:nvSpPr>
          <p:spPr bwMode="auto">
            <a:xfrm>
              <a:off x="10371447" y="-3395386"/>
              <a:ext cx="59619" cy="5353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81" name="Freeform 54"/>
            <p:cNvSpPr>
              <a:spLocks noEditPoints="1"/>
            </p:cNvSpPr>
            <p:nvPr/>
          </p:nvSpPr>
          <p:spPr bwMode="auto">
            <a:xfrm>
              <a:off x="10034414" y="-3616830"/>
              <a:ext cx="755584" cy="756801"/>
            </a:xfrm>
            <a:custGeom>
              <a:avLst/>
              <a:gdLst>
                <a:gd name="T0" fmla="*/ 218 w 437"/>
                <a:gd name="T1" fmla="*/ 0 h 437"/>
                <a:gd name="T2" fmla="*/ 0 w 437"/>
                <a:gd name="T3" fmla="*/ 218 h 437"/>
                <a:gd name="T4" fmla="*/ 218 w 437"/>
                <a:gd name="T5" fmla="*/ 437 h 437"/>
                <a:gd name="T6" fmla="*/ 437 w 437"/>
                <a:gd name="T7" fmla="*/ 218 h 437"/>
                <a:gd name="T8" fmla="*/ 218 w 437"/>
                <a:gd name="T9" fmla="*/ 0 h 437"/>
                <a:gd name="T10" fmla="*/ 167 w 437"/>
                <a:gd name="T11" fmla="*/ 287 h 437"/>
                <a:gd name="T12" fmla="*/ 123 w 437"/>
                <a:gd name="T13" fmla="*/ 281 h 437"/>
                <a:gd name="T14" fmla="*/ 80 w 437"/>
                <a:gd name="T15" fmla="*/ 303 h 437"/>
                <a:gd name="T16" fmla="*/ 92 w 437"/>
                <a:gd name="T17" fmla="*/ 265 h 437"/>
                <a:gd name="T18" fmla="*/ 42 w 437"/>
                <a:gd name="T19" fmla="*/ 181 h 437"/>
                <a:gd name="T20" fmla="*/ 167 w 437"/>
                <a:gd name="T21" fmla="*/ 75 h 437"/>
                <a:gd name="T22" fmla="*/ 293 w 437"/>
                <a:gd name="T23" fmla="*/ 162 h 437"/>
                <a:gd name="T24" fmla="*/ 281 w 437"/>
                <a:gd name="T25" fmla="*/ 162 h 437"/>
                <a:gd name="T26" fmla="*/ 175 w 437"/>
                <a:gd name="T27" fmla="*/ 260 h 437"/>
                <a:gd name="T28" fmla="*/ 179 w 437"/>
                <a:gd name="T29" fmla="*/ 287 h 437"/>
                <a:gd name="T30" fmla="*/ 167 w 437"/>
                <a:gd name="T31" fmla="*/ 287 h 437"/>
                <a:gd name="T32" fmla="*/ 351 w 437"/>
                <a:gd name="T33" fmla="*/ 331 h 437"/>
                <a:gd name="T34" fmla="*/ 360 w 437"/>
                <a:gd name="T35" fmla="*/ 362 h 437"/>
                <a:gd name="T36" fmla="*/ 326 w 437"/>
                <a:gd name="T37" fmla="*/ 343 h 437"/>
                <a:gd name="T38" fmla="*/ 289 w 437"/>
                <a:gd name="T39" fmla="*/ 349 h 437"/>
                <a:gd name="T40" fmla="*/ 183 w 437"/>
                <a:gd name="T41" fmla="*/ 259 h 437"/>
                <a:gd name="T42" fmla="*/ 289 w 437"/>
                <a:gd name="T43" fmla="*/ 168 h 437"/>
                <a:gd name="T44" fmla="*/ 395 w 437"/>
                <a:gd name="T45" fmla="*/ 259 h 437"/>
                <a:gd name="T46" fmla="*/ 351 w 437"/>
                <a:gd name="T47" fmla="*/ 331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7" h="437">
                  <a:moveTo>
                    <a:pt x="218" y="0"/>
                  </a:moveTo>
                  <a:cubicBezTo>
                    <a:pt x="98" y="0"/>
                    <a:pt x="0" y="98"/>
                    <a:pt x="0" y="218"/>
                  </a:cubicBezTo>
                  <a:cubicBezTo>
                    <a:pt x="0" y="339"/>
                    <a:pt x="98" y="437"/>
                    <a:pt x="218" y="437"/>
                  </a:cubicBezTo>
                  <a:cubicBezTo>
                    <a:pt x="339" y="437"/>
                    <a:pt x="437" y="339"/>
                    <a:pt x="437" y="218"/>
                  </a:cubicBezTo>
                  <a:cubicBezTo>
                    <a:pt x="437" y="98"/>
                    <a:pt x="339" y="0"/>
                    <a:pt x="218" y="0"/>
                  </a:cubicBezTo>
                  <a:close/>
                  <a:moveTo>
                    <a:pt x="167" y="287"/>
                  </a:moveTo>
                  <a:cubicBezTo>
                    <a:pt x="151" y="287"/>
                    <a:pt x="139" y="284"/>
                    <a:pt x="123" y="281"/>
                  </a:cubicBezTo>
                  <a:cubicBezTo>
                    <a:pt x="80" y="303"/>
                    <a:pt x="80" y="303"/>
                    <a:pt x="80" y="303"/>
                  </a:cubicBezTo>
                  <a:cubicBezTo>
                    <a:pt x="92" y="265"/>
                    <a:pt x="92" y="265"/>
                    <a:pt x="92" y="265"/>
                  </a:cubicBezTo>
                  <a:cubicBezTo>
                    <a:pt x="61" y="243"/>
                    <a:pt x="42" y="215"/>
                    <a:pt x="42" y="181"/>
                  </a:cubicBezTo>
                  <a:cubicBezTo>
                    <a:pt x="42" y="122"/>
                    <a:pt x="98" y="75"/>
                    <a:pt x="167" y="75"/>
                  </a:cubicBezTo>
                  <a:cubicBezTo>
                    <a:pt x="228" y="75"/>
                    <a:pt x="282" y="112"/>
                    <a:pt x="293" y="162"/>
                  </a:cubicBezTo>
                  <a:cubicBezTo>
                    <a:pt x="289" y="162"/>
                    <a:pt x="285" y="162"/>
                    <a:pt x="281" y="162"/>
                  </a:cubicBezTo>
                  <a:cubicBezTo>
                    <a:pt x="222" y="162"/>
                    <a:pt x="175" y="206"/>
                    <a:pt x="175" y="260"/>
                  </a:cubicBezTo>
                  <a:cubicBezTo>
                    <a:pt x="175" y="269"/>
                    <a:pt x="176" y="278"/>
                    <a:pt x="179" y="287"/>
                  </a:cubicBezTo>
                  <a:cubicBezTo>
                    <a:pt x="175" y="287"/>
                    <a:pt x="171" y="287"/>
                    <a:pt x="167" y="287"/>
                  </a:cubicBezTo>
                  <a:close/>
                  <a:moveTo>
                    <a:pt x="351" y="331"/>
                  </a:moveTo>
                  <a:cubicBezTo>
                    <a:pt x="360" y="362"/>
                    <a:pt x="360" y="362"/>
                    <a:pt x="360" y="362"/>
                  </a:cubicBezTo>
                  <a:cubicBezTo>
                    <a:pt x="326" y="343"/>
                    <a:pt x="326" y="343"/>
                    <a:pt x="326" y="343"/>
                  </a:cubicBezTo>
                  <a:cubicBezTo>
                    <a:pt x="314" y="346"/>
                    <a:pt x="301" y="349"/>
                    <a:pt x="289" y="349"/>
                  </a:cubicBezTo>
                  <a:cubicBezTo>
                    <a:pt x="229" y="349"/>
                    <a:pt x="183" y="309"/>
                    <a:pt x="183" y="259"/>
                  </a:cubicBezTo>
                  <a:cubicBezTo>
                    <a:pt x="183" y="209"/>
                    <a:pt x="229" y="168"/>
                    <a:pt x="289" y="168"/>
                  </a:cubicBezTo>
                  <a:cubicBezTo>
                    <a:pt x="345" y="168"/>
                    <a:pt x="395" y="209"/>
                    <a:pt x="395" y="259"/>
                  </a:cubicBezTo>
                  <a:cubicBezTo>
                    <a:pt x="395" y="287"/>
                    <a:pt x="376" y="312"/>
                    <a:pt x="351" y="3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</p:grpSp>
      <p:sp>
        <p:nvSpPr>
          <p:cNvPr id="83" name="Freeform 21"/>
          <p:cNvSpPr>
            <a:spLocks noEditPoints="1"/>
          </p:cNvSpPr>
          <p:nvPr/>
        </p:nvSpPr>
        <p:spPr bwMode="auto">
          <a:xfrm>
            <a:off x="13091396" y="5259822"/>
            <a:ext cx="1313358" cy="1029926"/>
          </a:xfrm>
          <a:custGeom>
            <a:avLst/>
            <a:gdLst>
              <a:gd name="T0" fmla="*/ 361 w 675"/>
              <a:gd name="T1" fmla="*/ 393 h 529"/>
              <a:gd name="T2" fmla="*/ 297 w 675"/>
              <a:gd name="T3" fmla="*/ 344 h 529"/>
              <a:gd name="T4" fmla="*/ 297 w 675"/>
              <a:gd name="T5" fmla="*/ 308 h 529"/>
              <a:gd name="T6" fmla="*/ 349 w 675"/>
              <a:gd name="T7" fmla="*/ 247 h 529"/>
              <a:gd name="T8" fmla="*/ 380 w 675"/>
              <a:gd name="T9" fmla="*/ 219 h 529"/>
              <a:gd name="T10" fmla="*/ 366 w 675"/>
              <a:gd name="T11" fmla="*/ 165 h 529"/>
              <a:gd name="T12" fmla="*/ 360 w 675"/>
              <a:gd name="T13" fmla="*/ 154 h 529"/>
              <a:gd name="T14" fmla="*/ 359 w 675"/>
              <a:gd name="T15" fmla="*/ 90 h 529"/>
              <a:gd name="T16" fmla="*/ 332 w 675"/>
              <a:gd name="T17" fmla="*/ 30 h 529"/>
              <a:gd name="T18" fmla="*/ 300 w 675"/>
              <a:gd name="T19" fmla="*/ 31 h 529"/>
              <a:gd name="T20" fmla="*/ 261 w 675"/>
              <a:gd name="T21" fmla="*/ 0 h 529"/>
              <a:gd name="T22" fmla="*/ 223 w 675"/>
              <a:gd name="T23" fmla="*/ 8 h 529"/>
              <a:gd name="T24" fmla="*/ 198 w 675"/>
              <a:gd name="T25" fmla="*/ 15 h 529"/>
              <a:gd name="T26" fmla="*/ 171 w 675"/>
              <a:gd name="T27" fmla="*/ 19 h 529"/>
              <a:gd name="T28" fmla="*/ 130 w 675"/>
              <a:gd name="T29" fmla="*/ 76 h 529"/>
              <a:gd name="T30" fmla="*/ 129 w 675"/>
              <a:gd name="T31" fmla="*/ 151 h 529"/>
              <a:gd name="T32" fmla="*/ 120 w 675"/>
              <a:gd name="T33" fmla="*/ 164 h 529"/>
              <a:gd name="T34" fmla="*/ 111 w 675"/>
              <a:gd name="T35" fmla="*/ 218 h 529"/>
              <a:gd name="T36" fmla="*/ 136 w 675"/>
              <a:gd name="T37" fmla="*/ 248 h 529"/>
              <a:gd name="T38" fmla="*/ 190 w 675"/>
              <a:gd name="T39" fmla="*/ 301 h 529"/>
              <a:gd name="T40" fmla="*/ 192 w 675"/>
              <a:gd name="T41" fmla="*/ 340 h 529"/>
              <a:gd name="T42" fmla="*/ 117 w 675"/>
              <a:gd name="T43" fmla="*/ 393 h 529"/>
              <a:gd name="T44" fmla="*/ 15 w 675"/>
              <a:gd name="T45" fmla="*/ 446 h 529"/>
              <a:gd name="T46" fmla="*/ 1 w 675"/>
              <a:gd name="T47" fmla="*/ 529 h 529"/>
              <a:gd name="T48" fmla="*/ 488 w 675"/>
              <a:gd name="T49" fmla="*/ 529 h 529"/>
              <a:gd name="T50" fmla="*/ 471 w 675"/>
              <a:gd name="T51" fmla="*/ 446 h 529"/>
              <a:gd name="T52" fmla="*/ 361 w 675"/>
              <a:gd name="T53" fmla="*/ 393 h 529"/>
              <a:gd name="T54" fmla="*/ 675 w 675"/>
              <a:gd name="T55" fmla="*/ 528 h 529"/>
              <a:gd name="T56" fmla="*/ 660 w 675"/>
              <a:gd name="T57" fmla="*/ 469 h 529"/>
              <a:gd name="T58" fmla="*/ 576 w 675"/>
              <a:gd name="T59" fmla="*/ 428 h 529"/>
              <a:gd name="T60" fmla="*/ 519 w 675"/>
              <a:gd name="T61" fmla="*/ 386 h 529"/>
              <a:gd name="T62" fmla="*/ 520 w 675"/>
              <a:gd name="T63" fmla="*/ 360 h 529"/>
              <a:gd name="T64" fmla="*/ 563 w 675"/>
              <a:gd name="T65" fmla="*/ 316 h 529"/>
              <a:gd name="T66" fmla="*/ 581 w 675"/>
              <a:gd name="T67" fmla="*/ 295 h 529"/>
              <a:gd name="T68" fmla="*/ 566 w 675"/>
              <a:gd name="T69" fmla="*/ 254 h 529"/>
              <a:gd name="T70" fmla="*/ 562 w 675"/>
              <a:gd name="T71" fmla="*/ 245 h 529"/>
              <a:gd name="T72" fmla="*/ 561 w 675"/>
              <a:gd name="T73" fmla="*/ 194 h 529"/>
              <a:gd name="T74" fmla="*/ 542 w 675"/>
              <a:gd name="T75" fmla="*/ 148 h 529"/>
              <a:gd name="T76" fmla="*/ 526 w 675"/>
              <a:gd name="T77" fmla="*/ 149 h 529"/>
              <a:gd name="T78" fmla="*/ 496 w 675"/>
              <a:gd name="T79" fmla="*/ 127 h 529"/>
              <a:gd name="T80" fmla="*/ 467 w 675"/>
              <a:gd name="T81" fmla="*/ 133 h 529"/>
              <a:gd name="T82" fmla="*/ 448 w 675"/>
              <a:gd name="T83" fmla="*/ 138 h 529"/>
              <a:gd name="T84" fmla="*/ 431 w 675"/>
              <a:gd name="T85" fmla="*/ 141 h 529"/>
              <a:gd name="T86" fmla="*/ 404 w 675"/>
              <a:gd name="T87" fmla="*/ 185 h 529"/>
              <a:gd name="T88" fmla="*/ 404 w 675"/>
              <a:gd name="T89" fmla="*/ 243 h 529"/>
              <a:gd name="T90" fmla="*/ 393 w 675"/>
              <a:gd name="T91" fmla="*/ 253 h 529"/>
              <a:gd name="T92" fmla="*/ 383 w 675"/>
              <a:gd name="T93" fmla="*/ 294 h 529"/>
              <a:gd name="T94" fmla="*/ 402 w 675"/>
              <a:gd name="T95" fmla="*/ 317 h 529"/>
              <a:gd name="T96" fmla="*/ 439 w 675"/>
              <a:gd name="T97" fmla="*/ 358 h 529"/>
              <a:gd name="T98" fmla="*/ 436 w 675"/>
              <a:gd name="T99" fmla="*/ 389 h 529"/>
              <a:gd name="T100" fmla="*/ 494 w 675"/>
              <a:gd name="T101" fmla="*/ 437 h 529"/>
              <a:gd name="T102" fmla="*/ 510 w 675"/>
              <a:gd name="T103" fmla="*/ 528 h 529"/>
              <a:gd name="T104" fmla="*/ 675 w 675"/>
              <a:gd name="T105" fmla="*/ 528 h 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75" h="529">
                <a:moveTo>
                  <a:pt x="361" y="393"/>
                </a:moveTo>
                <a:cubicBezTo>
                  <a:pt x="292" y="383"/>
                  <a:pt x="297" y="347"/>
                  <a:pt x="297" y="344"/>
                </a:cubicBezTo>
                <a:cubicBezTo>
                  <a:pt x="297" y="338"/>
                  <a:pt x="297" y="308"/>
                  <a:pt x="297" y="308"/>
                </a:cubicBezTo>
                <a:cubicBezTo>
                  <a:pt x="297" y="308"/>
                  <a:pt x="337" y="282"/>
                  <a:pt x="349" y="247"/>
                </a:cubicBezTo>
                <a:cubicBezTo>
                  <a:pt x="368" y="235"/>
                  <a:pt x="377" y="233"/>
                  <a:pt x="380" y="219"/>
                </a:cubicBezTo>
                <a:cubicBezTo>
                  <a:pt x="380" y="219"/>
                  <a:pt x="387" y="165"/>
                  <a:pt x="366" y="165"/>
                </a:cubicBezTo>
                <a:cubicBezTo>
                  <a:pt x="366" y="165"/>
                  <a:pt x="357" y="167"/>
                  <a:pt x="360" y="154"/>
                </a:cubicBezTo>
                <a:cubicBezTo>
                  <a:pt x="363" y="142"/>
                  <a:pt x="360" y="104"/>
                  <a:pt x="359" y="90"/>
                </a:cubicBezTo>
                <a:cubicBezTo>
                  <a:pt x="358" y="76"/>
                  <a:pt x="362" y="36"/>
                  <a:pt x="332" y="30"/>
                </a:cubicBezTo>
                <a:cubicBezTo>
                  <a:pt x="312" y="27"/>
                  <a:pt x="310" y="32"/>
                  <a:pt x="300" y="31"/>
                </a:cubicBezTo>
                <a:cubicBezTo>
                  <a:pt x="290" y="30"/>
                  <a:pt x="279" y="0"/>
                  <a:pt x="261" y="0"/>
                </a:cubicBezTo>
                <a:cubicBezTo>
                  <a:pt x="223" y="8"/>
                  <a:pt x="223" y="8"/>
                  <a:pt x="223" y="8"/>
                </a:cubicBezTo>
                <a:cubicBezTo>
                  <a:pt x="205" y="8"/>
                  <a:pt x="208" y="13"/>
                  <a:pt x="198" y="15"/>
                </a:cubicBezTo>
                <a:cubicBezTo>
                  <a:pt x="188" y="16"/>
                  <a:pt x="200" y="13"/>
                  <a:pt x="171" y="19"/>
                </a:cubicBezTo>
                <a:cubicBezTo>
                  <a:pt x="141" y="24"/>
                  <a:pt x="131" y="62"/>
                  <a:pt x="130" y="76"/>
                </a:cubicBezTo>
                <a:cubicBezTo>
                  <a:pt x="128" y="90"/>
                  <a:pt x="128" y="131"/>
                  <a:pt x="129" y="151"/>
                </a:cubicBezTo>
                <a:cubicBezTo>
                  <a:pt x="132" y="164"/>
                  <a:pt x="120" y="164"/>
                  <a:pt x="120" y="164"/>
                </a:cubicBezTo>
                <a:cubicBezTo>
                  <a:pt x="103" y="163"/>
                  <a:pt x="111" y="218"/>
                  <a:pt x="111" y="218"/>
                </a:cubicBezTo>
                <a:cubicBezTo>
                  <a:pt x="113" y="231"/>
                  <a:pt x="110" y="238"/>
                  <a:pt x="136" y="248"/>
                </a:cubicBezTo>
                <a:cubicBezTo>
                  <a:pt x="148" y="284"/>
                  <a:pt x="190" y="301"/>
                  <a:pt x="190" y="301"/>
                </a:cubicBezTo>
                <a:cubicBezTo>
                  <a:pt x="190" y="301"/>
                  <a:pt x="192" y="324"/>
                  <a:pt x="192" y="340"/>
                </a:cubicBezTo>
                <a:cubicBezTo>
                  <a:pt x="190" y="339"/>
                  <a:pt x="198" y="381"/>
                  <a:pt x="117" y="393"/>
                </a:cubicBezTo>
                <a:cubicBezTo>
                  <a:pt x="37" y="405"/>
                  <a:pt x="30" y="431"/>
                  <a:pt x="15" y="446"/>
                </a:cubicBezTo>
                <a:cubicBezTo>
                  <a:pt x="0" y="460"/>
                  <a:pt x="1" y="529"/>
                  <a:pt x="1" y="529"/>
                </a:cubicBezTo>
                <a:cubicBezTo>
                  <a:pt x="488" y="529"/>
                  <a:pt x="488" y="529"/>
                  <a:pt x="488" y="529"/>
                </a:cubicBezTo>
                <a:cubicBezTo>
                  <a:pt x="488" y="529"/>
                  <a:pt x="486" y="460"/>
                  <a:pt x="471" y="446"/>
                </a:cubicBezTo>
                <a:cubicBezTo>
                  <a:pt x="456" y="431"/>
                  <a:pt x="442" y="405"/>
                  <a:pt x="361" y="393"/>
                </a:cubicBezTo>
                <a:close/>
                <a:moveTo>
                  <a:pt x="675" y="528"/>
                </a:moveTo>
                <a:cubicBezTo>
                  <a:pt x="675" y="528"/>
                  <a:pt x="672" y="480"/>
                  <a:pt x="660" y="469"/>
                </a:cubicBezTo>
                <a:cubicBezTo>
                  <a:pt x="649" y="457"/>
                  <a:pt x="638" y="437"/>
                  <a:pt x="576" y="428"/>
                </a:cubicBezTo>
                <a:cubicBezTo>
                  <a:pt x="526" y="421"/>
                  <a:pt x="520" y="387"/>
                  <a:pt x="519" y="386"/>
                </a:cubicBezTo>
                <a:cubicBezTo>
                  <a:pt x="519" y="381"/>
                  <a:pt x="520" y="360"/>
                  <a:pt x="520" y="360"/>
                </a:cubicBezTo>
                <a:cubicBezTo>
                  <a:pt x="520" y="360"/>
                  <a:pt x="554" y="343"/>
                  <a:pt x="563" y="316"/>
                </a:cubicBezTo>
                <a:cubicBezTo>
                  <a:pt x="578" y="307"/>
                  <a:pt x="579" y="306"/>
                  <a:pt x="581" y="295"/>
                </a:cubicBezTo>
                <a:cubicBezTo>
                  <a:pt x="581" y="295"/>
                  <a:pt x="582" y="254"/>
                  <a:pt x="566" y="254"/>
                </a:cubicBezTo>
                <a:cubicBezTo>
                  <a:pt x="566" y="254"/>
                  <a:pt x="560" y="255"/>
                  <a:pt x="562" y="245"/>
                </a:cubicBezTo>
                <a:cubicBezTo>
                  <a:pt x="563" y="231"/>
                  <a:pt x="562" y="204"/>
                  <a:pt x="561" y="194"/>
                </a:cubicBezTo>
                <a:cubicBezTo>
                  <a:pt x="560" y="183"/>
                  <a:pt x="564" y="153"/>
                  <a:pt x="542" y="148"/>
                </a:cubicBezTo>
                <a:cubicBezTo>
                  <a:pt x="526" y="145"/>
                  <a:pt x="534" y="150"/>
                  <a:pt x="526" y="149"/>
                </a:cubicBezTo>
                <a:cubicBezTo>
                  <a:pt x="519" y="148"/>
                  <a:pt x="510" y="127"/>
                  <a:pt x="496" y="127"/>
                </a:cubicBez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5" y="137"/>
                  <a:pt x="448" y="138"/>
                </a:cubicBezTo>
                <a:cubicBezTo>
                  <a:pt x="440" y="139"/>
                  <a:pt x="453" y="137"/>
                  <a:pt x="431" y="141"/>
                </a:cubicBezTo>
                <a:cubicBezTo>
                  <a:pt x="408" y="146"/>
                  <a:pt x="405" y="175"/>
                  <a:pt x="404" y="185"/>
                </a:cubicBezTo>
                <a:cubicBezTo>
                  <a:pt x="403" y="196"/>
                  <a:pt x="403" y="227"/>
                  <a:pt x="404" y="243"/>
                </a:cubicBezTo>
                <a:cubicBezTo>
                  <a:pt x="406" y="253"/>
                  <a:pt x="393" y="253"/>
                  <a:pt x="393" y="253"/>
                </a:cubicBezTo>
                <a:cubicBezTo>
                  <a:pt x="380" y="252"/>
                  <a:pt x="383" y="294"/>
                  <a:pt x="383" y="294"/>
                </a:cubicBezTo>
                <a:cubicBezTo>
                  <a:pt x="385" y="304"/>
                  <a:pt x="382" y="309"/>
                  <a:pt x="402" y="317"/>
                </a:cubicBezTo>
                <a:cubicBezTo>
                  <a:pt x="412" y="344"/>
                  <a:pt x="439" y="358"/>
                  <a:pt x="439" y="358"/>
                </a:cubicBezTo>
                <a:cubicBezTo>
                  <a:pt x="439" y="358"/>
                  <a:pt x="436" y="377"/>
                  <a:pt x="436" y="389"/>
                </a:cubicBezTo>
                <a:cubicBezTo>
                  <a:pt x="460" y="403"/>
                  <a:pt x="478" y="409"/>
                  <a:pt x="494" y="437"/>
                </a:cubicBezTo>
                <a:cubicBezTo>
                  <a:pt x="510" y="484"/>
                  <a:pt x="510" y="528"/>
                  <a:pt x="510" y="528"/>
                </a:cubicBezTo>
                <a:cubicBezTo>
                  <a:pt x="590" y="528"/>
                  <a:pt x="675" y="528"/>
                  <a:pt x="675" y="5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21" grpId="0"/>
      <p:bldP spid="125" grpId="0"/>
      <p:bldP spid="127" grpId="0"/>
      <p:bldP spid="138" grpId="0"/>
      <p:bldP spid="142" grpId="0"/>
      <p:bldP spid="143" grpId="0"/>
      <p:bldP spid="146" grpId="0"/>
      <p:bldP spid="151" grpId="0"/>
      <p:bldP spid="156" grpId="0"/>
      <p:bldP spid="158" grpId="0"/>
      <p:bldP spid="168" grpId="0"/>
      <p:bldP spid="43" grpId="0" animBg="1"/>
      <p:bldP spid="46" grpId="0" animBg="1"/>
      <p:bldP spid="47" grpId="0" animBg="1"/>
      <p:bldP spid="58" grpId="0" animBg="1"/>
      <p:bldP spid="59" grpId="0" animBg="1"/>
      <p:bldP spid="63" grpId="0" animBg="1"/>
      <p:bldP spid="8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/>
          <p:cNvCxnSpPr/>
          <p:nvPr/>
        </p:nvCxnSpPr>
        <p:spPr>
          <a:xfrm>
            <a:off x="12226925" y="4372287"/>
            <a:ext cx="0" cy="772376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2287289" y="4708483"/>
            <a:ext cx="2421101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zh-CN" altLang="en-US" sz="4000" dirty="0">
                <a:latin typeface="+mn-ea"/>
              </a:rPr>
              <a:t>图表标题</a:t>
            </a:r>
            <a:endParaRPr lang="id-ID" sz="4000" dirty="0">
              <a:latin typeface="+mn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283106" y="5515255"/>
            <a:ext cx="9253766" cy="104640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just"/>
            <a:r>
              <a:rPr lang="zh-CN" altLang="en-US" sz="28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id-ID" sz="2800" dirty="0">
              <a:solidFill>
                <a:schemeClr val="bg1">
                  <a:lumMod val="65000"/>
                </a:schemeClr>
              </a:solidFill>
              <a:latin typeface="+mn-ea"/>
              <a:cs typeface="Calibri Light" panose="020F0302020204030204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12523124" y="7169695"/>
            <a:ext cx="898597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12376188" y="7270113"/>
            <a:ext cx="9274984" cy="1705763"/>
            <a:chOff x="2825788" y="7264098"/>
            <a:chExt cx="9274984" cy="1705763"/>
          </a:xfrm>
        </p:grpSpPr>
        <p:sp>
          <p:nvSpPr>
            <p:cNvPr id="50" name="TextBox 49"/>
            <p:cNvSpPr txBox="1"/>
            <p:nvPr/>
          </p:nvSpPr>
          <p:spPr>
            <a:xfrm>
              <a:off x="2825788" y="7264098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dirty="0">
                  <a:latin typeface="+mn-ea"/>
                </a:rPr>
                <a:t>数据标题</a:t>
              </a:r>
              <a:endParaRPr lang="id-ID" sz="4000" dirty="0">
                <a:latin typeface="+mn-ea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847006" y="8015754"/>
              <a:ext cx="92537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latin typeface="+mn-ea"/>
                  <a:cs typeface="Calibri Light" panose="020F0302020204030204"/>
                </a:rPr>
                <a:t>此处添加详细文本描述，建议与标题相关并符合整体语言风格，语言描述尽量简洁生动。</a:t>
              </a:r>
              <a:endParaRPr lang="zh-CN" altLang="en-US" sz="2800" dirty="0">
                <a:latin typeface="+mn-ea"/>
                <a:cs typeface="Calibri Light" panose="020F030202020403020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499293" y="9217307"/>
            <a:ext cx="7511744" cy="738348"/>
            <a:chOff x="3101293" y="9211292"/>
            <a:chExt cx="7511744" cy="738348"/>
          </a:xfrm>
        </p:grpSpPr>
        <p:sp>
          <p:nvSpPr>
            <p:cNvPr id="195" name="Shape 3747"/>
            <p:cNvSpPr/>
            <p:nvPr/>
          </p:nvSpPr>
          <p:spPr>
            <a:xfrm>
              <a:off x="7661906" y="9337220"/>
              <a:ext cx="291134" cy="60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96" name="Shape 3748"/>
            <p:cNvSpPr/>
            <p:nvPr/>
          </p:nvSpPr>
          <p:spPr>
            <a:xfrm>
              <a:off x="7751607" y="9211292"/>
              <a:ext cx="116455" cy="11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97" name="Shape 3749"/>
            <p:cNvSpPr/>
            <p:nvPr/>
          </p:nvSpPr>
          <p:spPr>
            <a:xfrm>
              <a:off x="8041346" y="9337220"/>
              <a:ext cx="291134" cy="60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98" name="Shape 3750"/>
            <p:cNvSpPr/>
            <p:nvPr/>
          </p:nvSpPr>
          <p:spPr>
            <a:xfrm>
              <a:off x="8131047" y="9211292"/>
              <a:ext cx="116455" cy="11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199" name="Shape 3751"/>
            <p:cNvSpPr/>
            <p:nvPr/>
          </p:nvSpPr>
          <p:spPr>
            <a:xfrm>
              <a:off x="8422220" y="9337220"/>
              <a:ext cx="291134" cy="60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43" name="Shape 3752"/>
            <p:cNvSpPr/>
            <p:nvPr/>
          </p:nvSpPr>
          <p:spPr>
            <a:xfrm>
              <a:off x="8511921" y="9211292"/>
              <a:ext cx="116455" cy="11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grpSp>
          <p:nvGrpSpPr>
            <p:cNvPr id="244" name="Group 243"/>
            <p:cNvGrpSpPr/>
            <p:nvPr/>
          </p:nvGrpSpPr>
          <p:grpSpPr>
            <a:xfrm>
              <a:off x="8801659" y="9211292"/>
              <a:ext cx="291134" cy="735106"/>
              <a:chOff x="7252702" y="2337375"/>
              <a:chExt cx="283144" cy="714746"/>
            </a:xfrm>
            <a:solidFill>
              <a:schemeClr val="bg1">
                <a:lumMod val="85000"/>
              </a:schemeClr>
            </a:solidFill>
          </p:grpSpPr>
          <p:sp>
            <p:nvSpPr>
              <p:cNvPr id="328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29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245" name="Group 244"/>
            <p:cNvGrpSpPr/>
            <p:nvPr/>
          </p:nvGrpSpPr>
          <p:grpSpPr>
            <a:xfrm>
              <a:off x="9182150" y="9211292"/>
              <a:ext cx="291134" cy="735106"/>
              <a:chOff x="7622750" y="2337375"/>
              <a:chExt cx="283144" cy="714746"/>
            </a:xfrm>
            <a:solidFill>
              <a:schemeClr val="bg1">
                <a:lumMod val="85000"/>
              </a:schemeClr>
            </a:solidFill>
          </p:grpSpPr>
          <p:sp>
            <p:nvSpPr>
              <p:cNvPr id="326" name="Shape 3755"/>
              <p:cNvSpPr/>
              <p:nvPr/>
            </p:nvSpPr>
            <p:spPr>
              <a:xfrm>
                <a:off x="7622750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27" name="Shape 3756"/>
              <p:cNvSpPr/>
              <p:nvPr/>
            </p:nvSpPr>
            <p:spPr>
              <a:xfrm>
                <a:off x="7709990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9561589" y="9211292"/>
              <a:ext cx="291134" cy="735106"/>
              <a:chOff x="7991776" y="2337375"/>
              <a:chExt cx="283144" cy="714746"/>
            </a:xfrm>
            <a:solidFill>
              <a:schemeClr val="bg1">
                <a:lumMod val="85000"/>
              </a:schemeClr>
            </a:solidFill>
          </p:grpSpPr>
          <p:sp>
            <p:nvSpPr>
              <p:cNvPr id="324" name="Shape 3757"/>
              <p:cNvSpPr/>
              <p:nvPr/>
            </p:nvSpPr>
            <p:spPr>
              <a:xfrm>
                <a:off x="7991776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25" name="Shape 3758"/>
              <p:cNvSpPr/>
              <p:nvPr/>
            </p:nvSpPr>
            <p:spPr>
              <a:xfrm>
                <a:off x="8079016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247" name="Group 246"/>
            <p:cNvGrpSpPr/>
            <p:nvPr/>
          </p:nvGrpSpPr>
          <p:grpSpPr>
            <a:xfrm>
              <a:off x="9942464" y="9211292"/>
              <a:ext cx="291134" cy="735106"/>
              <a:chOff x="8362198" y="2337375"/>
              <a:chExt cx="283144" cy="714746"/>
            </a:xfrm>
            <a:solidFill>
              <a:schemeClr val="bg1">
                <a:lumMod val="85000"/>
              </a:schemeClr>
            </a:solidFill>
          </p:grpSpPr>
          <p:sp>
            <p:nvSpPr>
              <p:cNvPr id="322" name="Shape 3759"/>
              <p:cNvSpPr/>
              <p:nvPr/>
            </p:nvSpPr>
            <p:spPr>
              <a:xfrm>
                <a:off x="8362198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23" name="Shape 3760"/>
              <p:cNvSpPr/>
              <p:nvPr/>
            </p:nvSpPr>
            <p:spPr>
              <a:xfrm>
                <a:off x="8449437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248" name="Group 247"/>
            <p:cNvGrpSpPr/>
            <p:nvPr/>
          </p:nvGrpSpPr>
          <p:grpSpPr>
            <a:xfrm>
              <a:off x="10321903" y="9211292"/>
              <a:ext cx="291134" cy="735106"/>
              <a:chOff x="8731224" y="2337375"/>
              <a:chExt cx="283144" cy="714746"/>
            </a:xfrm>
            <a:solidFill>
              <a:schemeClr val="bg1">
                <a:lumMod val="85000"/>
              </a:schemeClr>
            </a:solidFill>
          </p:grpSpPr>
          <p:sp>
            <p:nvSpPr>
              <p:cNvPr id="320" name="Shape 3761"/>
              <p:cNvSpPr/>
              <p:nvPr/>
            </p:nvSpPr>
            <p:spPr>
              <a:xfrm>
                <a:off x="8731224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21" name="Shape 3762"/>
              <p:cNvSpPr/>
              <p:nvPr/>
            </p:nvSpPr>
            <p:spPr>
              <a:xfrm>
                <a:off x="8818464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sp>
          <p:nvSpPr>
            <p:cNvPr id="249" name="Shape 3763"/>
            <p:cNvSpPr/>
            <p:nvPr/>
          </p:nvSpPr>
          <p:spPr>
            <a:xfrm>
              <a:off x="4623279" y="9337220"/>
              <a:ext cx="291134" cy="60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50" name="Shape 3764"/>
            <p:cNvSpPr/>
            <p:nvPr/>
          </p:nvSpPr>
          <p:spPr>
            <a:xfrm>
              <a:off x="4712980" y="9211292"/>
              <a:ext cx="116455" cy="11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51" name="Shape 3765"/>
            <p:cNvSpPr/>
            <p:nvPr/>
          </p:nvSpPr>
          <p:spPr>
            <a:xfrm>
              <a:off x="5002718" y="9337220"/>
              <a:ext cx="291134" cy="60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52" name="Shape 3766"/>
            <p:cNvSpPr/>
            <p:nvPr/>
          </p:nvSpPr>
          <p:spPr>
            <a:xfrm>
              <a:off x="5092419" y="9211292"/>
              <a:ext cx="116455" cy="11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53" name="Shape 3767"/>
            <p:cNvSpPr/>
            <p:nvPr/>
          </p:nvSpPr>
          <p:spPr>
            <a:xfrm>
              <a:off x="5383659" y="9337220"/>
              <a:ext cx="291134" cy="60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54" name="Shape 3768"/>
            <p:cNvSpPr/>
            <p:nvPr/>
          </p:nvSpPr>
          <p:spPr>
            <a:xfrm>
              <a:off x="5473292" y="9211292"/>
              <a:ext cx="116455" cy="11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55" name="Shape 3769"/>
            <p:cNvSpPr/>
            <p:nvPr/>
          </p:nvSpPr>
          <p:spPr>
            <a:xfrm>
              <a:off x="5763031" y="9337220"/>
              <a:ext cx="291134" cy="60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56" name="Shape 3770"/>
            <p:cNvSpPr/>
            <p:nvPr/>
          </p:nvSpPr>
          <p:spPr>
            <a:xfrm>
              <a:off x="5852732" y="9211292"/>
              <a:ext cx="116455" cy="11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57" name="Shape 3771"/>
            <p:cNvSpPr/>
            <p:nvPr/>
          </p:nvSpPr>
          <p:spPr>
            <a:xfrm>
              <a:off x="6143522" y="9337220"/>
              <a:ext cx="291134" cy="60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58" name="Shape 3772"/>
            <p:cNvSpPr/>
            <p:nvPr/>
          </p:nvSpPr>
          <p:spPr>
            <a:xfrm>
              <a:off x="6233222" y="9211292"/>
              <a:ext cx="116455" cy="11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59" name="Shape 3773"/>
            <p:cNvSpPr/>
            <p:nvPr/>
          </p:nvSpPr>
          <p:spPr>
            <a:xfrm>
              <a:off x="6522962" y="9337220"/>
              <a:ext cx="291134" cy="60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60" name="Shape 3774"/>
            <p:cNvSpPr/>
            <p:nvPr/>
          </p:nvSpPr>
          <p:spPr>
            <a:xfrm>
              <a:off x="6612662" y="9211292"/>
              <a:ext cx="116455" cy="11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61" name="Shape 3775"/>
            <p:cNvSpPr/>
            <p:nvPr/>
          </p:nvSpPr>
          <p:spPr>
            <a:xfrm>
              <a:off x="6903835" y="9337220"/>
              <a:ext cx="291134" cy="60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62" name="Shape 3776"/>
            <p:cNvSpPr/>
            <p:nvPr/>
          </p:nvSpPr>
          <p:spPr>
            <a:xfrm>
              <a:off x="6993536" y="9211292"/>
              <a:ext cx="116455" cy="11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63" name="Shape 3777"/>
            <p:cNvSpPr/>
            <p:nvPr/>
          </p:nvSpPr>
          <p:spPr>
            <a:xfrm>
              <a:off x="7283274" y="9337220"/>
              <a:ext cx="291134" cy="60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64" name="Shape 3778"/>
            <p:cNvSpPr/>
            <p:nvPr/>
          </p:nvSpPr>
          <p:spPr>
            <a:xfrm>
              <a:off x="7372975" y="9211292"/>
              <a:ext cx="116455" cy="11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65" name="Shape 3779"/>
            <p:cNvSpPr/>
            <p:nvPr/>
          </p:nvSpPr>
          <p:spPr>
            <a:xfrm>
              <a:off x="3101293" y="9337220"/>
              <a:ext cx="291134" cy="60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66" name="Shape 3780"/>
            <p:cNvSpPr/>
            <p:nvPr/>
          </p:nvSpPr>
          <p:spPr>
            <a:xfrm>
              <a:off x="3190994" y="9211292"/>
              <a:ext cx="116455" cy="11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67" name="Shape 3781"/>
            <p:cNvSpPr/>
            <p:nvPr/>
          </p:nvSpPr>
          <p:spPr>
            <a:xfrm>
              <a:off x="3480732" y="9337220"/>
              <a:ext cx="291134" cy="60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68" name="Shape 3782"/>
            <p:cNvSpPr/>
            <p:nvPr/>
          </p:nvSpPr>
          <p:spPr>
            <a:xfrm>
              <a:off x="3570433" y="9211292"/>
              <a:ext cx="116455" cy="11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69" name="Shape 3783"/>
            <p:cNvSpPr/>
            <p:nvPr/>
          </p:nvSpPr>
          <p:spPr>
            <a:xfrm>
              <a:off x="3861606" y="9337220"/>
              <a:ext cx="291134" cy="60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70" name="Shape 3784"/>
            <p:cNvSpPr/>
            <p:nvPr/>
          </p:nvSpPr>
          <p:spPr>
            <a:xfrm>
              <a:off x="3951307" y="9211292"/>
              <a:ext cx="116455" cy="11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71" name="Shape 3785"/>
            <p:cNvSpPr/>
            <p:nvPr/>
          </p:nvSpPr>
          <p:spPr>
            <a:xfrm>
              <a:off x="4241046" y="9337220"/>
              <a:ext cx="291134" cy="60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272" name="Shape 3786"/>
            <p:cNvSpPr/>
            <p:nvPr/>
          </p:nvSpPr>
          <p:spPr>
            <a:xfrm>
              <a:off x="4330746" y="9211292"/>
              <a:ext cx="116455" cy="11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grpSp>
          <p:nvGrpSpPr>
            <p:cNvPr id="273" name="Group 3831"/>
            <p:cNvGrpSpPr/>
            <p:nvPr/>
          </p:nvGrpSpPr>
          <p:grpSpPr>
            <a:xfrm>
              <a:off x="7662970" y="9214534"/>
              <a:ext cx="291134" cy="73510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318" name="Shape 3829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19" name="Shape 3830"/>
              <p:cNvSpPr/>
              <p:nvPr/>
            </p:nvSpPr>
            <p:spPr>
              <a:xfrm>
                <a:off x="181860" y="0"/>
                <a:ext cx="236101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274" name="Group 3834"/>
            <p:cNvGrpSpPr/>
            <p:nvPr/>
          </p:nvGrpSpPr>
          <p:grpSpPr>
            <a:xfrm>
              <a:off x="8042410" y="9214534"/>
              <a:ext cx="291134" cy="73510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316" name="Shape 3832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17" name="Shape 3833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275" name="Group 3837"/>
            <p:cNvGrpSpPr/>
            <p:nvPr/>
          </p:nvGrpSpPr>
          <p:grpSpPr>
            <a:xfrm>
              <a:off x="8423284" y="9214534"/>
              <a:ext cx="291135" cy="73510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314" name="Shape 3835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15" name="Shape 3836"/>
              <p:cNvSpPr/>
              <p:nvPr/>
            </p:nvSpPr>
            <p:spPr>
              <a:xfrm>
                <a:off x="181860" y="0"/>
                <a:ext cx="236101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276" name="Group 3840"/>
            <p:cNvGrpSpPr/>
            <p:nvPr/>
          </p:nvGrpSpPr>
          <p:grpSpPr>
            <a:xfrm>
              <a:off x="4624344" y="9214534"/>
              <a:ext cx="291134" cy="73510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312" name="Shape 3838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13" name="Shape 3839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277" name="Group 3843"/>
            <p:cNvGrpSpPr/>
            <p:nvPr/>
          </p:nvGrpSpPr>
          <p:grpSpPr>
            <a:xfrm>
              <a:off x="5003783" y="9214534"/>
              <a:ext cx="291134" cy="73510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310" name="Shape 3841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11" name="Shape 3842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278" name="Group 3846"/>
            <p:cNvGrpSpPr/>
            <p:nvPr/>
          </p:nvGrpSpPr>
          <p:grpSpPr>
            <a:xfrm>
              <a:off x="5384724" y="9214534"/>
              <a:ext cx="291134" cy="73510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308" name="Shape 3844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09" name="Shape 3845"/>
              <p:cNvSpPr/>
              <p:nvPr/>
            </p:nvSpPr>
            <p:spPr>
              <a:xfrm>
                <a:off x="181722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279" name="Group 3849"/>
            <p:cNvGrpSpPr/>
            <p:nvPr/>
          </p:nvGrpSpPr>
          <p:grpSpPr>
            <a:xfrm>
              <a:off x="5764097" y="9214534"/>
              <a:ext cx="291134" cy="73510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306" name="Shape 3847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07" name="Shape 3848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280" name="Group 3852"/>
            <p:cNvGrpSpPr/>
            <p:nvPr/>
          </p:nvGrpSpPr>
          <p:grpSpPr>
            <a:xfrm>
              <a:off x="6144587" y="9214534"/>
              <a:ext cx="291134" cy="73510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304" name="Shape 3850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05" name="Shape 3851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281" name="Group 3855"/>
            <p:cNvGrpSpPr/>
            <p:nvPr/>
          </p:nvGrpSpPr>
          <p:grpSpPr>
            <a:xfrm>
              <a:off x="6524027" y="9214534"/>
              <a:ext cx="291134" cy="73510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302" name="Shape 3853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03" name="Shape 3854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282" name="Group 3858"/>
            <p:cNvGrpSpPr/>
            <p:nvPr/>
          </p:nvGrpSpPr>
          <p:grpSpPr>
            <a:xfrm>
              <a:off x="6904901" y="9214534"/>
              <a:ext cx="291134" cy="73510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300" name="Shape 3856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01" name="Shape 3857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283" name="Group 3861"/>
            <p:cNvGrpSpPr/>
            <p:nvPr/>
          </p:nvGrpSpPr>
          <p:grpSpPr>
            <a:xfrm>
              <a:off x="7284340" y="9214534"/>
              <a:ext cx="291134" cy="73510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298" name="Shape 3859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299" name="Shape 3860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284" name="Group 3864"/>
            <p:cNvGrpSpPr/>
            <p:nvPr/>
          </p:nvGrpSpPr>
          <p:grpSpPr>
            <a:xfrm>
              <a:off x="3102358" y="9214534"/>
              <a:ext cx="291134" cy="73510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296" name="Shape 3862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297" name="Shape 3863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285" name="Group 3867"/>
            <p:cNvGrpSpPr/>
            <p:nvPr/>
          </p:nvGrpSpPr>
          <p:grpSpPr>
            <a:xfrm>
              <a:off x="3481798" y="9214534"/>
              <a:ext cx="291134" cy="73510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294" name="Shape 3865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295" name="Shape 3866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286" name="Group 3870"/>
            <p:cNvGrpSpPr/>
            <p:nvPr/>
          </p:nvGrpSpPr>
          <p:grpSpPr>
            <a:xfrm>
              <a:off x="3862670" y="9214534"/>
              <a:ext cx="291135" cy="73510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292" name="Shape 3868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293" name="Shape 3869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287" name="Group 3873"/>
            <p:cNvGrpSpPr/>
            <p:nvPr/>
          </p:nvGrpSpPr>
          <p:grpSpPr>
            <a:xfrm>
              <a:off x="4242111" y="9214534"/>
              <a:ext cx="291134" cy="735106"/>
              <a:chOff x="0" y="0"/>
              <a:chExt cx="590244" cy="1489964"/>
            </a:xfrm>
            <a:solidFill>
              <a:schemeClr val="accent1"/>
            </a:solidFill>
          </p:grpSpPr>
          <p:sp>
            <p:nvSpPr>
              <p:cNvPr id="290" name="Shape 3871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291" name="Shape 3872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2497724" y="10162666"/>
            <a:ext cx="7558530" cy="736774"/>
            <a:chOff x="3026848" y="11359211"/>
            <a:chExt cx="7558530" cy="736774"/>
          </a:xfrm>
        </p:grpSpPr>
        <p:grpSp>
          <p:nvGrpSpPr>
            <p:cNvPr id="331" name="Group 330"/>
            <p:cNvGrpSpPr/>
            <p:nvPr/>
          </p:nvGrpSpPr>
          <p:grpSpPr>
            <a:xfrm>
              <a:off x="7587461" y="11359211"/>
              <a:ext cx="337921" cy="733532"/>
              <a:chOff x="6121233" y="3412078"/>
              <a:chExt cx="328647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413" name="Shape 3788"/>
              <p:cNvSpPr/>
              <p:nvPr/>
            </p:nvSpPr>
            <p:spPr>
              <a:xfrm>
                <a:off x="6230277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414" name="Shape 3789"/>
              <p:cNvSpPr/>
              <p:nvPr/>
            </p:nvSpPr>
            <p:spPr>
              <a:xfrm>
                <a:off x="6121233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332" name="Group 331"/>
            <p:cNvGrpSpPr/>
            <p:nvPr/>
          </p:nvGrpSpPr>
          <p:grpSpPr>
            <a:xfrm>
              <a:off x="7966899" y="11359211"/>
              <a:ext cx="337922" cy="733532"/>
              <a:chOff x="6490258" y="3412078"/>
              <a:chExt cx="328648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411" name="Shape 3790"/>
              <p:cNvSpPr/>
              <p:nvPr/>
            </p:nvSpPr>
            <p:spPr>
              <a:xfrm>
                <a:off x="6599302" y="3412078"/>
                <a:ext cx="105606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412" name="Shape 3791"/>
              <p:cNvSpPr/>
              <p:nvPr/>
            </p:nvSpPr>
            <p:spPr>
              <a:xfrm>
                <a:off x="6490258" y="3539110"/>
                <a:ext cx="328648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333" name="Group 332"/>
            <p:cNvGrpSpPr/>
            <p:nvPr/>
          </p:nvGrpSpPr>
          <p:grpSpPr>
            <a:xfrm>
              <a:off x="8347775" y="11359211"/>
              <a:ext cx="337921" cy="733532"/>
              <a:chOff x="6860681" y="3412078"/>
              <a:chExt cx="328647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409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410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334" name="Group 333"/>
            <p:cNvGrpSpPr/>
            <p:nvPr/>
          </p:nvGrpSpPr>
          <p:grpSpPr>
            <a:xfrm>
              <a:off x="8727212" y="11359211"/>
              <a:ext cx="337921" cy="733532"/>
              <a:chOff x="7229705" y="3412078"/>
              <a:chExt cx="328647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407" name="Shape 3794"/>
              <p:cNvSpPr/>
              <p:nvPr/>
            </p:nvSpPr>
            <p:spPr>
              <a:xfrm>
                <a:off x="7338750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408" name="Shape 3795"/>
              <p:cNvSpPr/>
              <p:nvPr/>
            </p:nvSpPr>
            <p:spPr>
              <a:xfrm>
                <a:off x="7229705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335" name="Group 334"/>
            <p:cNvGrpSpPr/>
            <p:nvPr/>
          </p:nvGrpSpPr>
          <p:grpSpPr>
            <a:xfrm>
              <a:off x="9107705" y="11359211"/>
              <a:ext cx="337922" cy="733532"/>
              <a:chOff x="7599755" y="3412078"/>
              <a:chExt cx="328648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405" name="Shape 3796"/>
              <p:cNvSpPr/>
              <p:nvPr/>
            </p:nvSpPr>
            <p:spPr>
              <a:xfrm>
                <a:off x="7708799" y="3412078"/>
                <a:ext cx="105606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406" name="Shape 3797"/>
              <p:cNvSpPr/>
              <p:nvPr/>
            </p:nvSpPr>
            <p:spPr>
              <a:xfrm>
                <a:off x="7599755" y="3539110"/>
                <a:ext cx="328648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336" name="Group 335"/>
            <p:cNvGrpSpPr/>
            <p:nvPr/>
          </p:nvGrpSpPr>
          <p:grpSpPr>
            <a:xfrm>
              <a:off x="9487144" y="11359211"/>
              <a:ext cx="337922" cy="733532"/>
              <a:chOff x="7968781" y="3412078"/>
              <a:chExt cx="328648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403" name="Shape 3798"/>
              <p:cNvSpPr/>
              <p:nvPr/>
            </p:nvSpPr>
            <p:spPr>
              <a:xfrm>
                <a:off x="8077824" y="3412078"/>
                <a:ext cx="105606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404" name="Shape 3799"/>
              <p:cNvSpPr/>
              <p:nvPr/>
            </p:nvSpPr>
            <p:spPr>
              <a:xfrm>
                <a:off x="7968781" y="3539110"/>
                <a:ext cx="328648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337" name="Group 336"/>
            <p:cNvGrpSpPr/>
            <p:nvPr/>
          </p:nvGrpSpPr>
          <p:grpSpPr>
            <a:xfrm>
              <a:off x="9868018" y="11359211"/>
              <a:ext cx="337922" cy="733532"/>
              <a:chOff x="8339202" y="3412078"/>
              <a:chExt cx="328648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401" name="Shape 3800"/>
              <p:cNvSpPr/>
              <p:nvPr/>
            </p:nvSpPr>
            <p:spPr>
              <a:xfrm>
                <a:off x="8448246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402" name="Shape 3801"/>
              <p:cNvSpPr/>
              <p:nvPr/>
            </p:nvSpPr>
            <p:spPr>
              <a:xfrm>
                <a:off x="8339202" y="3539110"/>
                <a:ext cx="328648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338" name="Group 337"/>
            <p:cNvGrpSpPr/>
            <p:nvPr/>
          </p:nvGrpSpPr>
          <p:grpSpPr>
            <a:xfrm>
              <a:off x="10247457" y="11359211"/>
              <a:ext cx="337921" cy="733532"/>
              <a:chOff x="8708228" y="3412078"/>
              <a:chExt cx="328647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399" name="Shape 3802"/>
              <p:cNvSpPr/>
              <p:nvPr/>
            </p:nvSpPr>
            <p:spPr>
              <a:xfrm>
                <a:off x="8817271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400" name="Shape 3803"/>
              <p:cNvSpPr/>
              <p:nvPr/>
            </p:nvSpPr>
            <p:spPr>
              <a:xfrm>
                <a:off x="8708228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sp>
          <p:nvSpPr>
            <p:cNvPr id="339" name="Shape 3804"/>
            <p:cNvSpPr/>
            <p:nvPr/>
          </p:nvSpPr>
          <p:spPr>
            <a:xfrm>
              <a:off x="4660954" y="11359211"/>
              <a:ext cx="108586" cy="10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40" name="Shape 3805"/>
            <p:cNvSpPr/>
            <p:nvPr/>
          </p:nvSpPr>
          <p:spPr>
            <a:xfrm>
              <a:off x="4548834" y="11489862"/>
              <a:ext cx="337921" cy="602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41" name="Shape 3806"/>
            <p:cNvSpPr/>
            <p:nvPr/>
          </p:nvSpPr>
          <p:spPr>
            <a:xfrm>
              <a:off x="5040393" y="11359211"/>
              <a:ext cx="108585" cy="10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42" name="Shape 3807"/>
            <p:cNvSpPr/>
            <p:nvPr/>
          </p:nvSpPr>
          <p:spPr>
            <a:xfrm>
              <a:off x="4928273" y="11489862"/>
              <a:ext cx="337922" cy="602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43" name="Shape 3808"/>
            <p:cNvSpPr/>
            <p:nvPr/>
          </p:nvSpPr>
          <p:spPr>
            <a:xfrm>
              <a:off x="5421267" y="11359211"/>
              <a:ext cx="108585" cy="10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44" name="Shape 3809"/>
            <p:cNvSpPr/>
            <p:nvPr/>
          </p:nvSpPr>
          <p:spPr>
            <a:xfrm>
              <a:off x="5309147" y="11489862"/>
              <a:ext cx="337921" cy="602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45" name="Shape 3810"/>
            <p:cNvSpPr/>
            <p:nvPr/>
          </p:nvSpPr>
          <p:spPr>
            <a:xfrm>
              <a:off x="5800707" y="11359211"/>
              <a:ext cx="108585" cy="10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46" name="Shape 3811"/>
            <p:cNvSpPr/>
            <p:nvPr/>
          </p:nvSpPr>
          <p:spPr>
            <a:xfrm>
              <a:off x="5688585" y="11489862"/>
              <a:ext cx="337922" cy="602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47" name="Shape 3812"/>
            <p:cNvSpPr/>
            <p:nvPr/>
          </p:nvSpPr>
          <p:spPr>
            <a:xfrm>
              <a:off x="6181197" y="11359211"/>
              <a:ext cx="108585" cy="10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48" name="Shape 3813"/>
            <p:cNvSpPr/>
            <p:nvPr/>
          </p:nvSpPr>
          <p:spPr>
            <a:xfrm>
              <a:off x="6069076" y="11489862"/>
              <a:ext cx="337921" cy="602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49" name="Shape 3814"/>
            <p:cNvSpPr/>
            <p:nvPr/>
          </p:nvSpPr>
          <p:spPr>
            <a:xfrm>
              <a:off x="6560636" y="11359211"/>
              <a:ext cx="108586" cy="10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50" name="Shape 3815"/>
            <p:cNvSpPr/>
            <p:nvPr/>
          </p:nvSpPr>
          <p:spPr>
            <a:xfrm>
              <a:off x="6448515" y="11489862"/>
              <a:ext cx="337922" cy="602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51" name="Shape 3816"/>
            <p:cNvSpPr/>
            <p:nvPr/>
          </p:nvSpPr>
          <p:spPr>
            <a:xfrm>
              <a:off x="6941511" y="11359211"/>
              <a:ext cx="108585" cy="10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52" name="Shape 3817"/>
            <p:cNvSpPr/>
            <p:nvPr/>
          </p:nvSpPr>
          <p:spPr>
            <a:xfrm>
              <a:off x="6829390" y="11489862"/>
              <a:ext cx="337921" cy="602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grpSp>
          <p:nvGrpSpPr>
            <p:cNvPr id="353" name="Group 352"/>
            <p:cNvGrpSpPr/>
            <p:nvPr/>
          </p:nvGrpSpPr>
          <p:grpSpPr>
            <a:xfrm>
              <a:off x="7208829" y="11359211"/>
              <a:ext cx="337921" cy="733532"/>
              <a:chOff x="5752993" y="3412078"/>
              <a:chExt cx="328647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397" name="Shape 3818"/>
              <p:cNvSpPr/>
              <p:nvPr/>
            </p:nvSpPr>
            <p:spPr>
              <a:xfrm>
                <a:off x="5862037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98" name="Shape 3819"/>
              <p:cNvSpPr/>
              <p:nvPr/>
            </p:nvSpPr>
            <p:spPr>
              <a:xfrm>
                <a:off x="5752993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sp>
          <p:nvSpPr>
            <p:cNvPr id="354" name="Shape 3820"/>
            <p:cNvSpPr/>
            <p:nvPr/>
          </p:nvSpPr>
          <p:spPr>
            <a:xfrm>
              <a:off x="3138968" y="11359211"/>
              <a:ext cx="108585" cy="10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55" name="Shape 3821"/>
            <p:cNvSpPr/>
            <p:nvPr/>
          </p:nvSpPr>
          <p:spPr>
            <a:xfrm>
              <a:off x="3026848" y="11489862"/>
              <a:ext cx="337922" cy="602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56" name="Shape 3822"/>
            <p:cNvSpPr/>
            <p:nvPr/>
          </p:nvSpPr>
          <p:spPr>
            <a:xfrm>
              <a:off x="3518407" y="11359211"/>
              <a:ext cx="108586" cy="10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57" name="Shape 3823"/>
            <p:cNvSpPr/>
            <p:nvPr/>
          </p:nvSpPr>
          <p:spPr>
            <a:xfrm>
              <a:off x="3406287" y="11489862"/>
              <a:ext cx="337921" cy="602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58" name="Shape 3824"/>
            <p:cNvSpPr/>
            <p:nvPr/>
          </p:nvSpPr>
          <p:spPr>
            <a:xfrm>
              <a:off x="3899282" y="11359211"/>
              <a:ext cx="108585" cy="10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59" name="Shape 3825"/>
            <p:cNvSpPr/>
            <p:nvPr/>
          </p:nvSpPr>
          <p:spPr>
            <a:xfrm>
              <a:off x="3787161" y="11489862"/>
              <a:ext cx="337922" cy="602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60" name="Shape 3826"/>
            <p:cNvSpPr/>
            <p:nvPr/>
          </p:nvSpPr>
          <p:spPr>
            <a:xfrm>
              <a:off x="4278661" y="11359211"/>
              <a:ext cx="108585" cy="10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sp>
          <p:nvSpPr>
            <p:cNvPr id="361" name="Shape 3827"/>
            <p:cNvSpPr/>
            <p:nvPr/>
          </p:nvSpPr>
          <p:spPr>
            <a:xfrm>
              <a:off x="4166601" y="11489862"/>
              <a:ext cx="337921" cy="602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1F1F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n-ea"/>
              </a:endParaRPr>
            </a:p>
          </p:txBody>
        </p:sp>
        <p:grpSp>
          <p:nvGrpSpPr>
            <p:cNvPr id="362" name="Group 3876"/>
            <p:cNvGrpSpPr/>
            <p:nvPr/>
          </p:nvGrpSpPr>
          <p:grpSpPr>
            <a:xfrm>
              <a:off x="4549899" y="11362454"/>
              <a:ext cx="337921" cy="733531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395" name="Shape 3874"/>
              <p:cNvSpPr/>
              <p:nvPr/>
            </p:nvSpPr>
            <p:spPr>
              <a:xfrm>
                <a:off x="227313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96" name="Shape 3875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363" name="Group 3879"/>
            <p:cNvGrpSpPr/>
            <p:nvPr/>
          </p:nvGrpSpPr>
          <p:grpSpPr>
            <a:xfrm>
              <a:off x="4929338" y="11362454"/>
              <a:ext cx="337921" cy="733531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393" name="Shape 3877"/>
              <p:cNvSpPr/>
              <p:nvPr/>
            </p:nvSpPr>
            <p:spPr>
              <a:xfrm>
                <a:off x="227312" y="0"/>
                <a:ext cx="220147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94" name="Shape 3878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364" name="Group 3882"/>
            <p:cNvGrpSpPr/>
            <p:nvPr/>
          </p:nvGrpSpPr>
          <p:grpSpPr>
            <a:xfrm>
              <a:off x="5310211" y="11362454"/>
              <a:ext cx="337922" cy="733531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391" name="Shape 3880"/>
              <p:cNvSpPr/>
              <p:nvPr/>
            </p:nvSpPr>
            <p:spPr>
              <a:xfrm>
                <a:off x="227314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92" name="Shape 3881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365" name="Group 3885"/>
            <p:cNvGrpSpPr/>
            <p:nvPr/>
          </p:nvGrpSpPr>
          <p:grpSpPr>
            <a:xfrm>
              <a:off x="5689650" y="11362454"/>
              <a:ext cx="337921" cy="733531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389" name="Shape 3883"/>
              <p:cNvSpPr/>
              <p:nvPr/>
            </p:nvSpPr>
            <p:spPr>
              <a:xfrm>
                <a:off x="227314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90" name="Shape 3884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366" name="Group 3888"/>
            <p:cNvGrpSpPr/>
            <p:nvPr/>
          </p:nvGrpSpPr>
          <p:grpSpPr>
            <a:xfrm>
              <a:off x="6070141" y="11362454"/>
              <a:ext cx="337922" cy="733531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387" name="Shape 3886"/>
              <p:cNvSpPr/>
              <p:nvPr/>
            </p:nvSpPr>
            <p:spPr>
              <a:xfrm>
                <a:off x="227314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88" name="Shape 3887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367" name="Group 3891"/>
            <p:cNvGrpSpPr/>
            <p:nvPr/>
          </p:nvGrpSpPr>
          <p:grpSpPr>
            <a:xfrm>
              <a:off x="6449580" y="11362454"/>
              <a:ext cx="337921" cy="733531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385" name="Shape 3889"/>
              <p:cNvSpPr/>
              <p:nvPr/>
            </p:nvSpPr>
            <p:spPr>
              <a:xfrm>
                <a:off x="227314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86" name="Shape 3890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368" name="Group 3894"/>
            <p:cNvGrpSpPr/>
            <p:nvPr/>
          </p:nvGrpSpPr>
          <p:grpSpPr>
            <a:xfrm>
              <a:off x="6830455" y="11362454"/>
              <a:ext cx="337922" cy="733531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383" name="Shape 3892"/>
              <p:cNvSpPr/>
              <p:nvPr/>
            </p:nvSpPr>
            <p:spPr>
              <a:xfrm>
                <a:off x="227314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84" name="Shape 3893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369" name="Group 3897"/>
            <p:cNvGrpSpPr/>
            <p:nvPr/>
          </p:nvGrpSpPr>
          <p:grpSpPr>
            <a:xfrm>
              <a:off x="3027912" y="11362454"/>
              <a:ext cx="337922" cy="733531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381" name="Shape 3895"/>
              <p:cNvSpPr/>
              <p:nvPr/>
            </p:nvSpPr>
            <p:spPr>
              <a:xfrm>
                <a:off x="227313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82" name="Shape 3896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370" name="Group 3900"/>
            <p:cNvGrpSpPr/>
            <p:nvPr/>
          </p:nvGrpSpPr>
          <p:grpSpPr>
            <a:xfrm>
              <a:off x="3407352" y="11362454"/>
              <a:ext cx="337921" cy="733531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379" name="Shape 3898"/>
              <p:cNvSpPr/>
              <p:nvPr/>
            </p:nvSpPr>
            <p:spPr>
              <a:xfrm>
                <a:off x="227313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80" name="Shape 3899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371" name="Group 3903"/>
            <p:cNvGrpSpPr/>
            <p:nvPr/>
          </p:nvGrpSpPr>
          <p:grpSpPr>
            <a:xfrm>
              <a:off x="3788226" y="11362454"/>
              <a:ext cx="337922" cy="733531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377" name="Shape 3901"/>
              <p:cNvSpPr/>
              <p:nvPr/>
            </p:nvSpPr>
            <p:spPr>
              <a:xfrm>
                <a:off x="227313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78" name="Shape 3902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372" name="Group 3906"/>
            <p:cNvGrpSpPr/>
            <p:nvPr/>
          </p:nvGrpSpPr>
          <p:grpSpPr>
            <a:xfrm>
              <a:off x="4167666" y="11362454"/>
              <a:ext cx="337922" cy="733531"/>
              <a:chOff x="0" y="0"/>
              <a:chExt cx="685101" cy="1486772"/>
            </a:xfrm>
            <a:solidFill>
              <a:schemeClr val="accent2"/>
            </a:solidFill>
          </p:grpSpPr>
          <p:sp>
            <p:nvSpPr>
              <p:cNvPr id="375" name="Shape 3904"/>
              <p:cNvSpPr/>
              <p:nvPr/>
            </p:nvSpPr>
            <p:spPr>
              <a:xfrm>
                <a:off x="227191" y="0"/>
                <a:ext cx="220147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376" name="Shape 3905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>
                  <a:latin typeface="+mn-ea"/>
                </a:endParaRPr>
              </a:p>
            </p:txBody>
          </p:sp>
        </p:grpSp>
      </p:grpSp>
      <p:grpSp>
        <p:nvGrpSpPr>
          <p:cNvPr id="222" name="Group 221"/>
          <p:cNvGrpSpPr/>
          <p:nvPr/>
        </p:nvGrpSpPr>
        <p:grpSpPr>
          <a:xfrm>
            <a:off x="2266302" y="6933455"/>
            <a:ext cx="3202958" cy="2495388"/>
            <a:chOff x="6576101" y="3549380"/>
            <a:chExt cx="1601896" cy="1247694"/>
          </a:xfrm>
        </p:grpSpPr>
        <p:sp>
          <p:nvSpPr>
            <p:cNvPr id="223" name="Freeform 5"/>
            <p:cNvSpPr/>
            <p:nvPr/>
          </p:nvSpPr>
          <p:spPr bwMode="auto">
            <a:xfrm>
              <a:off x="7375640" y="3551259"/>
              <a:ext cx="802357" cy="1245815"/>
            </a:xfrm>
            <a:custGeom>
              <a:avLst/>
              <a:gdLst>
                <a:gd name="T0" fmla="*/ 0 w 361"/>
                <a:gd name="T1" fmla="*/ 0 h 559"/>
                <a:gd name="T2" fmla="*/ 0 w 361"/>
                <a:gd name="T3" fmla="*/ 559 h 559"/>
                <a:gd name="T4" fmla="*/ 361 w 361"/>
                <a:gd name="T5" fmla="*/ 559 h 559"/>
                <a:gd name="T6" fmla="*/ 0 w 361"/>
                <a:gd name="T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559">
                  <a:moveTo>
                    <a:pt x="0" y="0"/>
                  </a:moveTo>
                  <a:cubicBezTo>
                    <a:pt x="0" y="559"/>
                    <a:pt x="0" y="559"/>
                    <a:pt x="0" y="559"/>
                  </a:cubicBezTo>
                  <a:cubicBezTo>
                    <a:pt x="361" y="559"/>
                    <a:pt x="361" y="559"/>
                    <a:pt x="361" y="559"/>
                  </a:cubicBezTo>
                  <a:cubicBezTo>
                    <a:pt x="241" y="373"/>
                    <a:pt x="285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24" name="Freeform 6"/>
            <p:cNvSpPr/>
            <p:nvPr/>
          </p:nvSpPr>
          <p:spPr bwMode="auto">
            <a:xfrm>
              <a:off x="6576101" y="3549380"/>
              <a:ext cx="799539" cy="1247694"/>
            </a:xfrm>
            <a:custGeom>
              <a:avLst/>
              <a:gdLst>
                <a:gd name="T0" fmla="*/ 0 w 360"/>
                <a:gd name="T1" fmla="*/ 560 h 560"/>
                <a:gd name="T2" fmla="*/ 360 w 360"/>
                <a:gd name="T3" fmla="*/ 560 h 560"/>
                <a:gd name="T4" fmla="*/ 360 w 360"/>
                <a:gd name="T5" fmla="*/ 1 h 560"/>
                <a:gd name="T6" fmla="*/ 0 w 360"/>
                <a:gd name="T7" fmla="*/ 56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0" h="560">
                  <a:moveTo>
                    <a:pt x="0" y="560"/>
                  </a:moveTo>
                  <a:cubicBezTo>
                    <a:pt x="360" y="560"/>
                    <a:pt x="360" y="560"/>
                    <a:pt x="360" y="560"/>
                  </a:cubicBezTo>
                  <a:cubicBezTo>
                    <a:pt x="360" y="1"/>
                    <a:pt x="360" y="1"/>
                    <a:pt x="360" y="1"/>
                  </a:cubicBezTo>
                  <a:cubicBezTo>
                    <a:pt x="75" y="0"/>
                    <a:pt x="120" y="374"/>
                    <a:pt x="0" y="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4208740" y="7290476"/>
            <a:ext cx="3199203" cy="2138366"/>
            <a:chOff x="7547573" y="3727890"/>
            <a:chExt cx="1600018" cy="1069183"/>
          </a:xfrm>
        </p:grpSpPr>
        <p:sp>
          <p:nvSpPr>
            <p:cNvPr id="230" name="Freeform 7"/>
            <p:cNvSpPr/>
            <p:nvPr/>
          </p:nvSpPr>
          <p:spPr bwMode="auto">
            <a:xfrm>
              <a:off x="7547573" y="3727890"/>
              <a:ext cx="799539" cy="1069183"/>
            </a:xfrm>
            <a:custGeom>
              <a:avLst/>
              <a:gdLst>
                <a:gd name="T0" fmla="*/ 0 w 360"/>
                <a:gd name="T1" fmla="*/ 480 h 480"/>
                <a:gd name="T2" fmla="*/ 360 w 360"/>
                <a:gd name="T3" fmla="*/ 480 h 480"/>
                <a:gd name="T4" fmla="*/ 360 w 360"/>
                <a:gd name="T5" fmla="*/ 1 h 480"/>
                <a:gd name="T6" fmla="*/ 0 w 360"/>
                <a:gd name="T7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0" h="480">
                  <a:moveTo>
                    <a:pt x="0" y="480"/>
                  </a:moveTo>
                  <a:cubicBezTo>
                    <a:pt x="360" y="480"/>
                    <a:pt x="360" y="480"/>
                    <a:pt x="360" y="480"/>
                  </a:cubicBezTo>
                  <a:cubicBezTo>
                    <a:pt x="360" y="1"/>
                    <a:pt x="360" y="1"/>
                    <a:pt x="360" y="1"/>
                  </a:cubicBezTo>
                  <a:cubicBezTo>
                    <a:pt x="75" y="0"/>
                    <a:pt x="120" y="321"/>
                    <a:pt x="0" y="480"/>
                  </a:cubicBez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31" name="Freeform 8"/>
            <p:cNvSpPr/>
            <p:nvPr/>
          </p:nvSpPr>
          <p:spPr bwMode="auto">
            <a:xfrm>
              <a:off x="8347113" y="3729769"/>
              <a:ext cx="800478" cy="1067304"/>
            </a:xfrm>
            <a:custGeom>
              <a:avLst/>
              <a:gdLst>
                <a:gd name="T0" fmla="*/ 0 w 360"/>
                <a:gd name="T1" fmla="*/ 0 h 479"/>
                <a:gd name="T2" fmla="*/ 0 w 360"/>
                <a:gd name="T3" fmla="*/ 479 h 479"/>
                <a:gd name="T4" fmla="*/ 360 w 360"/>
                <a:gd name="T5" fmla="*/ 479 h 479"/>
                <a:gd name="T6" fmla="*/ 0 w 360"/>
                <a:gd name="T7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0" h="479">
                  <a:moveTo>
                    <a:pt x="0" y="0"/>
                  </a:moveTo>
                  <a:cubicBezTo>
                    <a:pt x="0" y="479"/>
                    <a:pt x="0" y="479"/>
                    <a:pt x="0" y="479"/>
                  </a:cubicBezTo>
                  <a:cubicBezTo>
                    <a:pt x="360" y="479"/>
                    <a:pt x="360" y="479"/>
                    <a:pt x="360" y="479"/>
                  </a:cubicBezTo>
                  <a:cubicBezTo>
                    <a:pt x="240" y="320"/>
                    <a:pt x="285" y="1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6669665" y="5916886"/>
            <a:ext cx="2947472" cy="3511958"/>
            <a:chOff x="8778356" y="3041095"/>
            <a:chExt cx="1474120" cy="1755979"/>
          </a:xfrm>
        </p:grpSpPr>
        <p:sp>
          <p:nvSpPr>
            <p:cNvPr id="233" name="Freeform 9"/>
            <p:cNvSpPr/>
            <p:nvPr/>
          </p:nvSpPr>
          <p:spPr bwMode="auto">
            <a:xfrm>
              <a:off x="8778356" y="3041095"/>
              <a:ext cx="738469" cy="1755979"/>
            </a:xfrm>
            <a:custGeom>
              <a:avLst/>
              <a:gdLst>
                <a:gd name="T0" fmla="*/ 0 w 332"/>
                <a:gd name="T1" fmla="*/ 788 h 788"/>
                <a:gd name="T2" fmla="*/ 332 w 332"/>
                <a:gd name="T3" fmla="*/ 788 h 788"/>
                <a:gd name="T4" fmla="*/ 332 w 332"/>
                <a:gd name="T5" fmla="*/ 1 h 788"/>
                <a:gd name="T6" fmla="*/ 0 w 332"/>
                <a:gd name="T7" fmla="*/ 788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2" h="788">
                  <a:moveTo>
                    <a:pt x="0" y="788"/>
                  </a:moveTo>
                  <a:cubicBezTo>
                    <a:pt x="332" y="788"/>
                    <a:pt x="332" y="788"/>
                    <a:pt x="332" y="788"/>
                  </a:cubicBezTo>
                  <a:cubicBezTo>
                    <a:pt x="332" y="1"/>
                    <a:pt x="332" y="1"/>
                    <a:pt x="332" y="1"/>
                  </a:cubicBezTo>
                  <a:cubicBezTo>
                    <a:pt x="70" y="0"/>
                    <a:pt x="111" y="526"/>
                    <a:pt x="0" y="788"/>
                  </a:cubicBez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34" name="Freeform 10"/>
            <p:cNvSpPr/>
            <p:nvPr/>
          </p:nvSpPr>
          <p:spPr bwMode="auto">
            <a:xfrm>
              <a:off x="9516825" y="3043913"/>
              <a:ext cx="735651" cy="1753160"/>
            </a:xfrm>
            <a:custGeom>
              <a:avLst/>
              <a:gdLst>
                <a:gd name="T0" fmla="*/ 0 w 331"/>
                <a:gd name="T1" fmla="*/ 0 h 787"/>
                <a:gd name="T2" fmla="*/ 0 w 331"/>
                <a:gd name="T3" fmla="*/ 787 h 787"/>
                <a:gd name="T4" fmla="*/ 331 w 331"/>
                <a:gd name="T5" fmla="*/ 787 h 787"/>
                <a:gd name="T6" fmla="*/ 0 w 331"/>
                <a:gd name="T7" fmla="*/ 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1" h="787">
                  <a:moveTo>
                    <a:pt x="0" y="0"/>
                  </a:moveTo>
                  <a:cubicBezTo>
                    <a:pt x="0" y="787"/>
                    <a:pt x="0" y="787"/>
                    <a:pt x="0" y="787"/>
                  </a:cubicBezTo>
                  <a:cubicBezTo>
                    <a:pt x="331" y="787"/>
                    <a:pt x="331" y="787"/>
                    <a:pt x="331" y="787"/>
                  </a:cubicBezTo>
                  <a:cubicBezTo>
                    <a:pt x="221" y="525"/>
                    <a:pt x="262" y="1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8892011" y="6647838"/>
            <a:ext cx="2746467" cy="2781006"/>
            <a:chOff x="9889818" y="3406571"/>
            <a:chExt cx="1373591" cy="1390503"/>
          </a:xfrm>
        </p:grpSpPr>
        <p:sp>
          <p:nvSpPr>
            <p:cNvPr id="240" name="Freeform 11"/>
            <p:cNvSpPr/>
            <p:nvPr/>
          </p:nvSpPr>
          <p:spPr bwMode="auto">
            <a:xfrm>
              <a:off x="9889818" y="3406571"/>
              <a:ext cx="686796" cy="1390502"/>
            </a:xfrm>
            <a:custGeom>
              <a:avLst/>
              <a:gdLst>
                <a:gd name="T0" fmla="*/ 0 w 309"/>
                <a:gd name="T1" fmla="*/ 624 h 624"/>
                <a:gd name="T2" fmla="*/ 309 w 309"/>
                <a:gd name="T3" fmla="*/ 624 h 624"/>
                <a:gd name="T4" fmla="*/ 309 w 309"/>
                <a:gd name="T5" fmla="*/ 1 h 624"/>
                <a:gd name="T6" fmla="*/ 0 w 309"/>
                <a:gd name="T7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9" h="624">
                  <a:moveTo>
                    <a:pt x="0" y="624"/>
                  </a:moveTo>
                  <a:cubicBezTo>
                    <a:pt x="309" y="624"/>
                    <a:pt x="309" y="624"/>
                    <a:pt x="309" y="624"/>
                  </a:cubicBezTo>
                  <a:cubicBezTo>
                    <a:pt x="309" y="1"/>
                    <a:pt x="309" y="1"/>
                    <a:pt x="309" y="1"/>
                  </a:cubicBezTo>
                  <a:cubicBezTo>
                    <a:pt x="64" y="0"/>
                    <a:pt x="103" y="417"/>
                    <a:pt x="0" y="624"/>
                  </a:cubicBezTo>
                  <a:close/>
                </a:path>
              </a:pathLst>
            </a:custGeom>
            <a:solidFill>
              <a:schemeClr val="accent4"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41" name="Freeform 12"/>
            <p:cNvSpPr/>
            <p:nvPr/>
          </p:nvSpPr>
          <p:spPr bwMode="auto">
            <a:xfrm>
              <a:off x="10576613" y="3409390"/>
              <a:ext cx="686796" cy="1387684"/>
            </a:xfrm>
            <a:custGeom>
              <a:avLst/>
              <a:gdLst>
                <a:gd name="T0" fmla="*/ 0 w 309"/>
                <a:gd name="T1" fmla="*/ 0 h 623"/>
                <a:gd name="T2" fmla="*/ 0 w 309"/>
                <a:gd name="T3" fmla="*/ 623 h 623"/>
                <a:gd name="T4" fmla="*/ 309 w 309"/>
                <a:gd name="T5" fmla="*/ 623 h 623"/>
                <a:gd name="T6" fmla="*/ 0 w 309"/>
                <a:gd name="T7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9" h="623">
                  <a:moveTo>
                    <a:pt x="0" y="0"/>
                  </a:moveTo>
                  <a:cubicBezTo>
                    <a:pt x="0" y="623"/>
                    <a:pt x="0" y="623"/>
                    <a:pt x="0" y="623"/>
                  </a:cubicBezTo>
                  <a:cubicBezTo>
                    <a:pt x="309" y="623"/>
                    <a:pt x="309" y="623"/>
                    <a:pt x="309" y="623"/>
                  </a:cubicBezTo>
                  <a:cubicBezTo>
                    <a:pt x="206" y="416"/>
                    <a:pt x="244" y="1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</p:grpSp>
      <p:cxnSp>
        <p:nvCxnSpPr>
          <p:cNvPr id="242" name="Straight Connector 241"/>
          <p:cNvCxnSpPr>
            <a:stCxn id="224" idx="0"/>
            <a:endCxn id="241" idx="2"/>
          </p:cNvCxnSpPr>
          <p:nvPr/>
        </p:nvCxnSpPr>
        <p:spPr>
          <a:xfrm>
            <a:off x="2266302" y="9428843"/>
            <a:ext cx="9372175" cy="0"/>
          </a:xfrm>
          <a:prstGeom prst="line">
            <a:avLst/>
          </a:prstGeom>
          <a:ln w="539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8" name="Group 287"/>
          <p:cNvGrpSpPr/>
          <p:nvPr/>
        </p:nvGrpSpPr>
        <p:grpSpPr>
          <a:xfrm>
            <a:off x="3271181" y="4925416"/>
            <a:ext cx="1303167" cy="1303506"/>
            <a:chOff x="7078671" y="2545360"/>
            <a:chExt cx="651753" cy="651753"/>
          </a:xfrm>
        </p:grpSpPr>
        <p:sp>
          <p:nvSpPr>
            <p:cNvPr id="289" name="Oval 288"/>
            <p:cNvSpPr/>
            <p:nvPr/>
          </p:nvSpPr>
          <p:spPr>
            <a:xfrm>
              <a:off x="7078671" y="2545360"/>
              <a:ext cx="651753" cy="651753"/>
            </a:xfrm>
            <a:prstGeom prst="ellipse">
              <a:avLst/>
            </a:prstGeom>
            <a:noFill/>
            <a:ln w="1270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7204992" y="2731132"/>
              <a:ext cx="4619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800" dirty="0">
                  <a:latin typeface="+mn-ea"/>
                  <a:cs typeface="Calibri Light" panose="020F0302020204030204"/>
                </a:rPr>
                <a:t>63%</a:t>
              </a:r>
              <a:endParaRPr lang="id-ID" sz="2800" dirty="0">
                <a:latin typeface="+mn-ea"/>
                <a:cs typeface="Calibri Light" panose="020F0302020204030204"/>
              </a:endParaRPr>
            </a:p>
          </p:txBody>
        </p:sp>
      </p:grpSp>
      <p:grpSp>
        <p:nvGrpSpPr>
          <p:cNvPr id="373" name="Group 372"/>
          <p:cNvGrpSpPr/>
          <p:nvPr/>
        </p:nvGrpSpPr>
        <p:grpSpPr>
          <a:xfrm>
            <a:off x="5178674" y="5528144"/>
            <a:ext cx="1303167" cy="1303506"/>
            <a:chOff x="8032666" y="2846724"/>
            <a:chExt cx="651753" cy="651753"/>
          </a:xfrm>
        </p:grpSpPr>
        <p:sp>
          <p:nvSpPr>
            <p:cNvPr id="374" name="Oval 373"/>
            <p:cNvSpPr/>
            <p:nvPr/>
          </p:nvSpPr>
          <p:spPr>
            <a:xfrm>
              <a:off x="8032666" y="2846724"/>
              <a:ext cx="651753" cy="651753"/>
            </a:xfrm>
            <a:prstGeom prst="ellipse">
              <a:avLst/>
            </a:prstGeom>
            <a:noFill/>
            <a:ln w="1270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415" name="TextBox 414"/>
            <p:cNvSpPr txBox="1"/>
            <p:nvPr/>
          </p:nvSpPr>
          <p:spPr>
            <a:xfrm>
              <a:off x="8172632" y="3020328"/>
              <a:ext cx="4619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800" dirty="0">
                  <a:latin typeface="+mn-ea"/>
                  <a:cs typeface="Calibri Light" panose="020F0302020204030204"/>
                </a:rPr>
                <a:t>33%</a:t>
              </a:r>
              <a:endParaRPr lang="id-ID" sz="2800" dirty="0">
                <a:latin typeface="+mn-ea"/>
                <a:cs typeface="Calibri Light" panose="020F0302020204030204"/>
              </a:endParaRPr>
            </a:p>
          </p:txBody>
        </p:sp>
      </p:grpSp>
      <p:grpSp>
        <p:nvGrpSpPr>
          <p:cNvPr id="416" name="Group 415"/>
          <p:cNvGrpSpPr/>
          <p:nvPr/>
        </p:nvGrpSpPr>
        <p:grpSpPr>
          <a:xfrm>
            <a:off x="7494635" y="4157212"/>
            <a:ext cx="1303167" cy="1303506"/>
            <a:chOff x="9190948" y="2161258"/>
            <a:chExt cx="651753" cy="651753"/>
          </a:xfrm>
        </p:grpSpPr>
        <p:sp>
          <p:nvSpPr>
            <p:cNvPr id="417" name="Oval 416"/>
            <p:cNvSpPr/>
            <p:nvPr/>
          </p:nvSpPr>
          <p:spPr>
            <a:xfrm>
              <a:off x="9190948" y="2161258"/>
              <a:ext cx="651753" cy="651753"/>
            </a:xfrm>
            <a:prstGeom prst="ellipse">
              <a:avLst/>
            </a:prstGeom>
            <a:noFill/>
            <a:ln w="1270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9343618" y="2330696"/>
              <a:ext cx="4619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800" dirty="0">
                  <a:latin typeface="+mn-ea"/>
                  <a:cs typeface="Calibri Light" panose="020F0302020204030204"/>
                </a:rPr>
                <a:t>83%</a:t>
              </a:r>
              <a:endParaRPr lang="id-ID" sz="2800" dirty="0">
                <a:latin typeface="+mn-ea"/>
                <a:cs typeface="Calibri Light" panose="020F0302020204030204"/>
              </a:endParaRPr>
            </a:p>
          </p:txBody>
        </p:sp>
      </p:grpSp>
      <p:grpSp>
        <p:nvGrpSpPr>
          <p:cNvPr id="419" name="Group 418"/>
          <p:cNvGrpSpPr/>
          <p:nvPr/>
        </p:nvGrpSpPr>
        <p:grpSpPr>
          <a:xfrm>
            <a:off x="9636581" y="4905960"/>
            <a:ext cx="1303167" cy="1303506"/>
            <a:chOff x="10262200" y="2535632"/>
            <a:chExt cx="651753" cy="651753"/>
          </a:xfrm>
        </p:grpSpPr>
        <p:sp>
          <p:nvSpPr>
            <p:cNvPr id="420" name="Oval 419"/>
            <p:cNvSpPr/>
            <p:nvPr/>
          </p:nvSpPr>
          <p:spPr>
            <a:xfrm>
              <a:off x="10262200" y="2535632"/>
              <a:ext cx="651753" cy="651753"/>
            </a:xfrm>
            <a:prstGeom prst="ellipse">
              <a:avLst/>
            </a:prstGeom>
            <a:noFill/>
            <a:ln w="1270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+mn-ea"/>
              </a:endParaRPr>
            </a:p>
          </p:txBody>
        </p:sp>
        <p:sp>
          <p:nvSpPr>
            <p:cNvPr id="421" name="TextBox 420"/>
            <p:cNvSpPr txBox="1"/>
            <p:nvPr/>
          </p:nvSpPr>
          <p:spPr>
            <a:xfrm>
              <a:off x="10402170" y="2699382"/>
              <a:ext cx="4619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800" dirty="0">
                  <a:latin typeface="+mn-ea"/>
                  <a:cs typeface="Calibri Light" panose="020F0302020204030204"/>
                </a:rPr>
                <a:t>53%</a:t>
              </a:r>
              <a:endParaRPr lang="id-ID" sz="2800" dirty="0">
                <a:latin typeface="+mn-ea"/>
                <a:cs typeface="Calibri Light" panose="020F0302020204030204"/>
              </a:endParaRPr>
            </a:p>
          </p:txBody>
        </p:sp>
      </p:grpSp>
      <p:sp>
        <p:nvSpPr>
          <p:cNvPr id="422" name="TextBox 421"/>
          <p:cNvSpPr txBox="1"/>
          <p:nvPr/>
        </p:nvSpPr>
        <p:spPr>
          <a:xfrm>
            <a:off x="3255123" y="9536413"/>
            <a:ext cx="1331059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3200" dirty="0">
                <a:latin typeface="+mn-ea"/>
                <a:cs typeface="Raleway Regular"/>
              </a:rPr>
              <a:t>2012</a:t>
            </a:r>
            <a:endParaRPr lang="id-ID" sz="3200" dirty="0">
              <a:latin typeface="+mn-ea"/>
              <a:cs typeface="Raleway Regular"/>
            </a:endParaRPr>
          </a:p>
        </p:txBody>
      </p:sp>
      <p:sp>
        <p:nvSpPr>
          <p:cNvPr id="423" name="TextBox 422"/>
          <p:cNvSpPr txBox="1"/>
          <p:nvPr/>
        </p:nvSpPr>
        <p:spPr>
          <a:xfrm>
            <a:off x="5216904" y="9536413"/>
            <a:ext cx="1331059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3200" dirty="0">
                <a:latin typeface="+mn-ea"/>
                <a:cs typeface="Raleway Regular"/>
              </a:rPr>
              <a:t>2013</a:t>
            </a:r>
            <a:endParaRPr lang="id-ID" sz="3200" dirty="0">
              <a:latin typeface="+mn-ea"/>
              <a:cs typeface="Raleway Regular"/>
            </a:endParaRPr>
          </a:p>
        </p:txBody>
      </p:sp>
      <p:sp>
        <p:nvSpPr>
          <p:cNvPr id="424" name="TextBox 423"/>
          <p:cNvSpPr txBox="1"/>
          <p:nvPr/>
        </p:nvSpPr>
        <p:spPr>
          <a:xfrm>
            <a:off x="7508385" y="9536413"/>
            <a:ext cx="1331059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3200" dirty="0">
                <a:latin typeface="+mn-ea"/>
                <a:cs typeface="Raleway Regular"/>
              </a:rPr>
              <a:t>2014</a:t>
            </a:r>
            <a:endParaRPr lang="id-ID" sz="3200" dirty="0">
              <a:latin typeface="+mn-ea"/>
              <a:cs typeface="Raleway Regular"/>
            </a:endParaRPr>
          </a:p>
        </p:txBody>
      </p:sp>
      <p:sp>
        <p:nvSpPr>
          <p:cNvPr id="425" name="TextBox 424"/>
          <p:cNvSpPr txBox="1"/>
          <p:nvPr/>
        </p:nvSpPr>
        <p:spPr>
          <a:xfrm>
            <a:off x="9681589" y="9536413"/>
            <a:ext cx="1331059" cy="677072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3200" dirty="0">
                <a:latin typeface="+mn-ea"/>
                <a:cs typeface="Raleway Regular"/>
              </a:rPr>
              <a:t>2015</a:t>
            </a:r>
            <a:endParaRPr lang="id-ID" sz="3200" dirty="0">
              <a:latin typeface="+mn-ea"/>
              <a:cs typeface="Raleway Regular"/>
            </a:endParaRPr>
          </a:p>
        </p:txBody>
      </p:sp>
      <p:sp>
        <p:nvSpPr>
          <p:cNvPr id="426" name="TextBox 425"/>
          <p:cNvSpPr txBox="1"/>
          <p:nvPr/>
        </p:nvSpPr>
        <p:spPr>
          <a:xfrm>
            <a:off x="2109690" y="10295793"/>
            <a:ext cx="10033940" cy="104640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just"/>
            <a:r>
              <a:rPr lang="zh-CN" altLang="en-US" sz="28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id-ID" altLang="zh-CN" sz="2800" dirty="0">
              <a:solidFill>
                <a:schemeClr val="bg1">
                  <a:lumMod val="65000"/>
                </a:schemeClr>
              </a:solidFill>
              <a:latin typeface="+mn-ea"/>
              <a:cs typeface="Calibri Light" panose="020F0302020204030204"/>
            </a:endParaRPr>
          </a:p>
        </p:txBody>
      </p:sp>
      <p:grpSp>
        <p:nvGrpSpPr>
          <p:cNvPr id="215" name="Group 214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216" name="TextBox 215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219" name="Rectangle 218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20" name="Rectangle 219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21" name="Rectangle 220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26" name="Rectangle 225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27" name="Rectangle 226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28" name="Rectangle 227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22" grpId="0"/>
      <p:bldP spid="423" grpId="0"/>
      <p:bldP spid="424" grpId="0"/>
      <p:bldP spid="425" grpId="0"/>
      <p:bldP spid="4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8114560" y="3986492"/>
            <a:ext cx="8114558" cy="52706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712912" y="9779484"/>
            <a:ext cx="20940713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200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200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分钟之内。</a:t>
            </a:r>
            <a:endParaRPr lang="zh-CN" altLang="en-US" sz="2400" dirty="0">
              <a:latin typeface="+mn-ea"/>
              <a:cs typeface="Calibri Light" panose="020F0302020204030204"/>
            </a:endParaRPr>
          </a:p>
        </p:txBody>
      </p:sp>
      <p:sp>
        <p:nvSpPr>
          <p:cNvPr id="88" name="Freeform 110"/>
          <p:cNvSpPr>
            <a:spLocks noChangeArrowheads="1"/>
          </p:cNvSpPr>
          <p:nvPr/>
        </p:nvSpPr>
        <p:spPr bwMode="auto">
          <a:xfrm>
            <a:off x="11460984" y="4901555"/>
            <a:ext cx="1463142" cy="1184457"/>
          </a:xfrm>
          <a:custGeom>
            <a:avLst/>
            <a:gdLst>
              <a:gd name="T0" fmla="*/ 444 w 462"/>
              <a:gd name="T1" fmla="*/ 9 h 373"/>
              <a:gd name="T2" fmla="*/ 444 w 462"/>
              <a:gd name="T3" fmla="*/ 9 h 373"/>
              <a:gd name="T4" fmla="*/ 9 w 462"/>
              <a:gd name="T5" fmla="*/ 160 h 373"/>
              <a:gd name="T6" fmla="*/ 9 w 462"/>
              <a:gd name="T7" fmla="*/ 169 h 373"/>
              <a:gd name="T8" fmla="*/ 98 w 462"/>
              <a:gd name="T9" fmla="*/ 213 h 373"/>
              <a:gd name="T10" fmla="*/ 98 w 462"/>
              <a:gd name="T11" fmla="*/ 213 h 373"/>
              <a:gd name="T12" fmla="*/ 160 w 462"/>
              <a:gd name="T13" fmla="*/ 230 h 373"/>
              <a:gd name="T14" fmla="*/ 434 w 462"/>
              <a:gd name="T15" fmla="*/ 35 h 373"/>
              <a:gd name="T16" fmla="*/ 434 w 462"/>
              <a:gd name="T17" fmla="*/ 35 h 373"/>
              <a:gd name="T18" fmla="*/ 240 w 462"/>
              <a:gd name="T19" fmla="*/ 248 h 373"/>
              <a:gd name="T20" fmla="*/ 240 w 462"/>
              <a:gd name="T21" fmla="*/ 248 h 373"/>
              <a:gd name="T22" fmla="*/ 231 w 462"/>
              <a:gd name="T23" fmla="*/ 257 h 373"/>
              <a:gd name="T24" fmla="*/ 240 w 462"/>
              <a:gd name="T25" fmla="*/ 266 h 373"/>
              <a:gd name="T26" fmla="*/ 240 w 462"/>
              <a:gd name="T27" fmla="*/ 266 h 373"/>
              <a:gd name="T28" fmla="*/ 363 w 462"/>
              <a:gd name="T29" fmla="*/ 337 h 373"/>
              <a:gd name="T30" fmla="*/ 390 w 462"/>
              <a:gd name="T31" fmla="*/ 328 h 373"/>
              <a:gd name="T32" fmla="*/ 461 w 462"/>
              <a:gd name="T33" fmla="*/ 18 h 373"/>
              <a:gd name="T34" fmla="*/ 444 w 462"/>
              <a:gd name="T35" fmla="*/ 9 h 373"/>
              <a:gd name="T36" fmla="*/ 160 w 462"/>
              <a:gd name="T37" fmla="*/ 363 h 373"/>
              <a:gd name="T38" fmla="*/ 160 w 462"/>
              <a:gd name="T39" fmla="*/ 363 h 373"/>
              <a:gd name="T40" fmla="*/ 169 w 462"/>
              <a:gd name="T41" fmla="*/ 372 h 373"/>
              <a:gd name="T42" fmla="*/ 240 w 462"/>
              <a:gd name="T43" fmla="*/ 310 h 373"/>
              <a:gd name="T44" fmla="*/ 160 w 462"/>
              <a:gd name="T45" fmla="*/ 266 h 373"/>
              <a:gd name="T46" fmla="*/ 160 w 462"/>
              <a:gd name="T47" fmla="*/ 363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373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lnTo>
                  <a:pt x="98" y="213"/>
                </a:ln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lnTo>
                  <a:pt x="240" y="266"/>
                </a:ln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89" name="Content Placeholder 19"/>
          <p:cNvSpPr txBox="1"/>
          <p:nvPr/>
        </p:nvSpPr>
        <p:spPr>
          <a:xfrm>
            <a:off x="10106898" y="7100780"/>
            <a:ext cx="4186968" cy="1246515"/>
          </a:xfrm>
          <a:prstGeom prst="rect">
            <a:avLst/>
          </a:prstGeom>
        </p:spPr>
        <p:txBody>
          <a:bodyPr vert="horz" lIns="182843" tIns="91422" rIns="182843" bIns="9142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4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此处添加详细文本描述，建议与标题相关并符合整体语言风格</a:t>
            </a:r>
            <a:endParaRPr lang="en-US" sz="24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9290964" y="6404261"/>
            <a:ext cx="5792929" cy="83096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zh-CN" altLang="en-US" sz="42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企业成立于</a:t>
            </a:r>
            <a:r>
              <a:rPr lang="en-US" altLang="zh-CN" sz="42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1980</a:t>
            </a:r>
            <a:endParaRPr lang="en-US" sz="42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10" name="TextBox 9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企业成立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13" name="Rectangle 12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pic>
        <p:nvPicPr>
          <p:cNvPr id="4" name="图片占位符 3"/>
          <p:cNvPicPr>
            <a:picLocks noGrp="1" noChangeAspect="1"/>
          </p:cNvPicPr>
          <p:nvPr>
            <p:ph type="pic" sz="quarter" idx="12"/>
          </p:nvPr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" b="1315"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5" b="28345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bldLvl="3" build="allAtOnce"/>
      <p:bldP spid="88" grpId="0" animBg="1"/>
      <p:bldP spid="89" grpId="0"/>
      <p:bldP spid="9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3921"/>
          <p:cNvSpPr/>
          <p:nvPr/>
        </p:nvSpPr>
        <p:spPr>
          <a:xfrm>
            <a:off x="8084218" y="5557441"/>
            <a:ext cx="4422644" cy="4423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+mn-ea"/>
            </a:endParaRPr>
          </a:p>
        </p:txBody>
      </p:sp>
      <p:sp>
        <p:nvSpPr>
          <p:cNvPr id="214" name="Shape 3922"/>
          <p:cNvSpPr/>
          <p:nvPr/>
        </p:nvSpPr>
        <p:spPr>
          <a:xfrm>
            <a:off x="11787103" y="5557441"/>
            <a:ext cx="4422646" cy="4423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+mn-ea"/>
            </a:endParaRPr>
          </a:p>
        </p:txBody>
      </p:sp>
      <p:grpSp>
        <p:nvGrpSpPr>
          <p:cNvPr id="216" name="Group 3929"/>
          <p:cNvGrpSpPr/>
          <p:nvPr/>
        </p:nvGrpSpPr>
        <p:grpSpPr>
          <a:xfrm>
            <a:off x="9802959" y="6525579"/>
            <a:ext cx="985167" cy="2487522"/>
            <a:chOff x="0" y="0"/>
            <a:chExt cx="1037079" cy="2617920"/>
          </a:xfrm>
        </p:grpSpPr>
        <p:sp>
          <p:nvSpPr>
            <p:cNvPr id="220" name="Shape 3927"/>
            <p:cNvSpPr/>
            <p:nvPr/>
          </p:nvSpPr>
          <p:spPr>
            <a:xfrm>
              <a:off x="0" y="448465"/>
              <a:ext cx="1037080" cy="216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>
                <a:latin typeface="+mn-ea"/>
              </a:endParaRPr>
            </a:p>
          </p:txBody>
        </p:sp>
        <p:sp>
          <p:nvSpPr>
            <p:cNvPr id="221" name="Shape 3928"/>
            <p:cNvSpPr/>
            <p:nvPr/>
          </p:nvSpPr>
          <p:spPr>
            <a:xfrm>
              <a:off x="319533" y="0"/>
              <a:ext cx="414836" cy="40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>
                <a:latin typeface="+mn-ea"/>
              </a:endParaRPr>
            </a:p>
          </p:txBody>
        </p:sp>
      </p:grpSp>
      <p:grpSp>
        <p:nvGrpSpPr>
          <p:cNvPr id="217" name="Group 3932"/>
          <p:cNvGrpSpPr/>
          <p:nvPr/>
        </p:nvGrpSpPr>
        <p:grpSpPr>
          <a:xfrm>
            <a:off x="13426682" y="6530909"/>
            <a:ext cx="1143492" cy="2482194"/>
            <a:chOff x="0" y="0"/>
            <a:chExt cx="1203747" cy="2612311"/>
          </a:xfrm>
        </p:grpSpPr>
        <p:sp>
          <p:nvSpPr>
            <p:cNvPr id="218" name="Shape 3930"/>
            <p:cNvSpPr/>
            <p:nvPr/>
          </p:nvSpPr>
          <p:spPr>
            <a:xfrm>
              <a:off x="399397" y="0"/>
              <a:ext cx="386804" cy="386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>
                <a:latin typeface="+mn-ea"/>
              </a:endParaRPr>
            </a:p>
          </p:txBody>
        </p:sp>
        <p:sp>
          <p:nvSpPr>
            <p:cNvPr id="219" name="Shape 3931"/>
            <p:cNvSpPr/>
            <p:nvPr/>
          </p:nvSpPr>
          <p:spPr>
            <a:xfrm>
              <a:off x="-1" y="465283"/>
              <a:ext cx="1203749" cy="2147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>
                <a:latin typeface="+mn-ea"/>
              </a:endParaRPr>
            </a:p>
          </p:txBody>
        </p:sp>
      </p:grpSp>
      <p:sp>
        <p:nvSpPr>
          <p:cNvPr id="222" name="Shape 3958"/>
          <p:cNvSpPr/>
          <p:nvPr/>
        </p:nvSpPr>
        <p:spPr>
          <a:xfrm>
            <a:off x="5764300" y="3787281"/>
            <a:ext cx="3692648" cy="2652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0214" y="9302"/>
                  <a:pt x="13014" y="2102"/>
                  <a:pt x="0" y="0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182843" tIns="91422" rIns="182843" bIns="91422"/>
          <a:lstStyle/>
          <a:p>
            <a:pPr lvl="0"/>
            <a:endParaRPr dirty="0">
              <a:latin typeface="+mn-ea"/>
            </a:endParaRPr>
          </a:p>
        </p:txBody>
      </p:sp>
      <p:sp>
        <p:nvSpPr>
          <p:cNvPr id="223" name="Shape 3959"/>
          <p:cNvSpPr/>
          <p:nvPr/>
        </p:nvSpPr>
        <p:spPr>
          <a:xfrm>
            <a:off x="5865873" y="9434564"/>
            <a:ext cx="3591075" cy="2099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60" extrusionOk="0">
                <a:moveTo>
                  <a:pt x="21600" y="0"/>
                </a:moveTo>
                <a:cubicBezTo>
                  <a:pt x="15161" y="16259"/>
                  <a:pt x="7961" y="21600"/>
                  <a:pt x="0" y="16023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182843" tIns="91422" rIns="182843" bIns="91422"/>
          <a:lstStyle/>
          <a:p>
            <a:pPr lvl="0"/>
            <a:endParaRPr dirty="0">
              <a:latin typeface="+mn-ea"/>
            </a:endParaRPr>
          </a:p>
        </p:txBody>
      </p:sp>
      <p:sp>
        <p:nvSpPr>
          <p:cNvPr id="224" name="Shape 3960"/>
          <p:cNvSpPr/>
          <p:nvPr/>
        </p:nvSpPr>
        <p:spPr>
          <a:xfrm>
            <a:off x="5662726" y="7394081"/>
            <a:ext cx="2962062" cy="592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9185" y="8290"/>
                  <a:pt x="11985" y="1090"/>
                  <a:pt x="0" y="0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182843" tIns="91422" rIns="182843" bIns="91422"/>
          <a:lstStyle/>
          <a:p>
            <a:pPr lvl="0"/>
            <a:endParaRPr dirty="0">
              <a:latin typeface="+mn-ea"/>
            </a:endParaRPr>
          </a:p>
        </p:txBody>
      </p:sp>
      <p:sp>
        <p:nvSpPr>
          <p:cNvPr id="225" name="Shape 3961"/>
          <p:cNvSpPr/>
          <p:nvPr/>
        </p:nvSpPr>
        <p:spPr>
          <a:xfrm>
            <a:off x="14920704" y="3787281"/>
            <a:ext cx="4225909" cy="2652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386" y="9302"/>
                  <a:pt x="8586" y="2102"/>
                  <a:pt x="21600" y="0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182843" tIns="91422" rIns="182843" bIns="91422"/>
          <a:lstStyle/>
          <a:p>
            <a:pPr lvl="0"/>
            <a:endParaRPr dirty="0">
              <a:latin typeface="+mn-ea"/>
            </a:endParaRPr>
          </a:p>
        </p:txBody>
      </p:sp>
      <p:sp>
        <p:nvSpPr>
          <p:cNvPr id="226" name="Shape 3962"/>
          <p:cNvSpPr/>
          <p:nvPr/>
        </p:nvSpPr>
        <p:spPr>
          <a:xfrm>
            <a:off x="14902307" y="9434564"/>
            <a:ext cx="4117337" cy="2099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60" extrusionOk="0">
                <a:moveTo>
                  <a:pt x="0" y="0"/>
                </a:moveTo>
                <a:cubicBezTo>
                  <a:pt x="6439" y="16259"/>
                  <a:pt x="13639" y="21600"/>
                  <a:pt x="21600" y="16023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182843" tIns="91422" rIns="182843" bIns="91422"/>
          <a:lstStyle/>
          <a:p>
            <a:pPr lvl="0"/>
            <a:endParaRPr dirty="0">
              <a:latin typeface="+mn-ea"/>
            </a:endParaRPr>
          </a:p>
        </p:txBody>
      </p:sp>
      <p:sp>
        <p:nvSpPr>
          <p:cNvPr id="227" name="Shape 3963"/>
          <p:cNvSpPr/>
          <p:nvPr/>
        </p:nvSpPr>
        <p:spPr>
          <a:xfrm>
            <a:off x="15702853" y="7394081"/>
            <a:ext cx="3189827" cy="592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415" y="8290"/>
                  <a:pt x="9615" y="1090"/>
                  <a:pt x="21600" y="0"/>
                </a:cubicBezTo>
              </a:path>
            </a:pathLst>
          </a:custGeom>
          <a:ln w="6350">
            <a:solidFill>
              <a:srgbClr val="53585F"/>
            </a:solidFill>
            <a:miter lim="400000"/>
            <a:headEnd type="oval"/>
            <a:tailEnd type="triangle"/>
          </a:ln>
        </p:spPr>
        <p:txBody>
          <a:bodyPr lIns="182843" tIns="91422" rIns="182843" bIns="91422"/>
          <a:lstStyle/>
          <a:p>
            <a:pPr lvl="0"/>
            <a:endParaRPr dirty="0">
              <a:latin typeface="+mn-ea"/>
            </a:endParaRPr>
          </a:p>
        </p:txBody>
      </p:sp>
      <p:grpSp>
        <p:nvGrpSpPr>
          <p:cNvPr id="240" name="Group 239"/>
          <p:cNvGrpSpPr/>
          <p:nvPr/>
        </p:nvGrpSpPr>
        <p:grpSpPr>
          <a:xfrm>
            <a:off x="2654251" y="2124171"/>
            <a:ext cx="3428107" cy="3327470"/>
            <a:chOff x="1000362" y="871756"/>
            <a:chExt cx="1285875" cy="1247799"/>
          </a:xfrm>
        </p:grpSpPr>
        <p:sp>
          <p:nvSpPr>
            <p:cNvPr id="241" name="Teardrop 240"/>
            <p:cNvSpPr/>
            <p:nvPr/>
          </p:nvSpPr>
          <p:spPr bwMode="auto">
            <a:xfrm rot="8100000">
              <a:off x="1430575" y="871756"/>
              <a:ext cx="417512" cy="417512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42" name="Content Placeholder 2"/>
            <p:cNvSpPr txBox="1"/>
            <p:nvPr/>
          </p:nvSpPr>
          <p:spPr bwMode="auto">
            <a:xfrm>
              <a:off x="1000362" y="1357530"/>
              <a:ext cx="1285875" cy="762025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latin typeface="+mn-ea"/>
                  <a:ea typeface="+mn-ea"/>
                  <a:cs typeface="Lato Regular" panose="020F0502020204030203"/>
                </a:rPr>
                <a:t>收入统计</a:t>
              </a:r>
              <a:endParaRPr lang="en-US" sz="3200" dirty="0"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Calibri Light" panose="020F0302020204030204"/>
              </a:endParaRPr>
            </a:p>
          </p:txBody>
        </p:sp>
        <p:grpSp>
          <p:nvGrpSpPr>
            <p:cNvPr id="243" name="Group 4699"/>
            <p:cNvGrpSpPr/>
            <p:nvPr/>
          </p:nvGrpSpPr>
          <p:grpSpPr bwMode="auto">
            <a:xfrm>
              <a:off x="1520226" y="1020230"/>
              <a:ext cx="241710" cy="167336"/>
              <a:chOff x="3908425" y="4124324"/>
              <a:chExt cx="546100" cy="319088"/>
            </a:xfrm>
            <a:solidFill>
              <a:schemeClr val="bg1"/>
            </a:solidFill>
          </p:grpSpPr>
          <p:sp>
            <p:nvSpPr>
              <p:cNvPr id="244" name="Freeform 413"/>
              <p:cNvSpPr>
                <a:spLocks noChangeArrowheads="1"/>
              </p:cNvSpPr>
              <p:nvPr/>
            </p:nvSpPr>
            <p:spPr bwMode="auto">
              <a:xfrm>
                <a:off x="4019550" y="4262437"/>
                <a:ext cx="36513" cy="174625"/>
              </a:xfrm>
              <a:custGeom>
                <a:avLst/>
                <a:gdLst>
                  <a:gd name="T0" fmla="*/ 83 w 101"/>
                  <a:gd name="T1" fmla="*/ 8 h 485"/>
                  <a:gd name="T2" fmla="*/ 33 w 101"/>
                  <a:gd name="T3" fmla="*/ 8 h 485"/>
                  <a:gd name="T4" fmla="*/ 16 w 101"/>
                  <a:gd name="T5" fmla="*/ 8 h 485"/>
                  <a:gd name="T6" fmla="*/ 0 w 101"/>
                  <a:gd name="T7" fmla="*/ 33 h 485"/>
                  <a:gd name="T8" fmla="*/ 50 w 101"/>
                  <a:gd name="T9" fmla="*/ 476 h 485"/>
                  <a:gd name="T10" fmla="*/ 67 w 101"/>
                  <a:gd name="T11" fmla="*/ 484 h 485"/>
                  <a:gd name="T12" fmla="*/ 75 w 101"/>
                  <a:gd name="T13" fmla="*/ 476 h 485"/>
                  <a:gd name="T14" fmla="*/ 100 w 101"/>
                  <a:gd name="T15" fmla="*/ 33 h 485"/>
                  <a:gd name="T16" fmla="*/ 83 w 101"/>
                  <a:gd name="T17" fmla="*/ 8 h 485"/>
                  <a:gd name="T18" fmla="*/ 83 w 101"/>
                  <a:gd name="T19" fmla="*/ 8 h 485"/>
                  <a:gd name="T20" fmla="*/ 83 w 101"/>
                  <a:gd name="T21" fmla="*/ 8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485">
                    <a:moveTo>
                      <a:pt x="83" y="8"/>
                    </a:moveTo>
                    <a:cubicBezTo>
                      <a:pt x="33" y="8"/>
                      <a:pt x="33" y="8"/>
                      <a:pt x="33" y="8"/>
                    </a:cubicBezTo>
                    <a:cubicBezTo>
                      <a:pt x="25" y="0"/>
                      <a:pt x="16" y="8"/>
                      <a:pt x="16" y="8"/>
                    </a:cubicBezTo>
                    <a:cubicBezTo>
                      <a:pt x="8" y="16"/>
                      <a:pt x="0" y="25"/>
                      <a:pt x="0" y="33"/>
                    </a:cubicBezTo>
                    <a:cubicBezTo>
                      <a:pt x="50" y="476"/>
                      <a:pt x="50" y="476"/>
                      <a:pt x="50" y="476"/>
                    </a:cubicBezTo>
                    <a:cubicBezTo>
                      <a:pt x="50" y="476"/>
                      <a:pt x="58" y="484"/>
                      <a:pt x="67" y="484"/>
                    </a:cubicBezTo>
                    <a:cubicBezTo>
                      <a:pt x="75" y="484"/>
                      <a:pt x="75" y="476"/>
                      <a:pt x="75" y="476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100" y="25"/>
                      <a:pt x="92" y="16"/>
                      <a:pt x="83" y="8"/>
                    </a:cubicBezTo>
                    <a:close/>
                    <a:moveTo>
                      <a:pt x="83" y="8"/>
                    </a:moveTo>
                    <a:lnTo>
                      <a:pt x="83" y="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45" name="Freeform 414"/>
              <p:cNvSpPr>
                <a:spLocks noChangeArrowheads="1"/>
              </p:cNvSpPr>
              <p:nvPr/>
            </p:nvSpPr>
            <p:spPr bwMode="auto">
              <a:xfrm>
                <a:off x="4059238" y="4271962"/>
                <a:ext cx="166687" cy="171450"/>
              </a:xfrm>
              <a:custGeom>
                <a:avLst/>
                <a:gdLst>
                  <a:gd name="T0" fmla="*/ 452 w 461"/>
                  <a:gd name="T1" fmla="*/ 67 h 477"/>
                  <a:gd name="T2" fmla="*/ 51 w 461"/>
                  <a:gd name="T3" fmla="*/ 0 h 477"/>
                  <a:gd name="T4" fmla="*/ 42 w 461"/>
                  <a:gd name="T5" fmla="*/ 8 h 477"/>
                  <a:gd name="T6" fmla="*/ 42 w 461"/>
                  <a:gd name="T7" fmla="*/ 16 h 477"/>
                  <a:gd name="T8" fmla="*/ 0 w 461"/>
                  <a:gd name="T9" fmla="*/ 459 h 477"/>
                  <a:gd name="T10" fmla="*/ 9 w 461"/>
                  <a:gd name="T11" fmla="*/ 468 h 477"/>
                  <a:gd name="T12" fmla="*/ 17 w 461"/>
                  <a:gd name="T13" fmla="*/ 476 h 477"/>
                  <a:gd name="T14" fmla="*/ 17 w 461"/>
                  <a:gd name="T15" fmla="*/ 468 h 477"/>
                  <a:gd name="T16" fmla="*/ 452 w 461"/>
                  <a:gd name="T17" fmla="*/ 83 h 477"/>
                  <a:gd name="T18" fmla="*/ 460 w 461"/>
                  <a:gd name="T19" fmla="*/ 75 h 477"/>
                  <a:gd name="T20" fmla="*/ 452 w 461"/>
                  <a:gd name="T21" fmla="*/ 67 h 477"/>
                  <a:gd name="T22" fmla="*/ 452 w 461"/>
                  <a:gd name="T23" fmla="*/ 67 h 477"/>
                  <a:gd name="T24" fmla="*/ 452 w 461"/>
                  <a:gd name="T25" fmla="*/ 6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1" h="477">
                    <a:moveTo>
                      <a:pt x="452" y="67"/>
                    </a:moveTo>
                    <a:cubicBezTo>
                      <a:pt x="51" y="0"/>
                      <a:pt x="51" y="0"/>
                      <a:pt x="51" y="0"/>
                    </a:cubicBezTo>
                    <a:lnTo>
                      <a:pt x="42" y="8"/>
                    </a:lnTo>
                    <a:lnTo>
                      <a:pt x="42" y="16"/>
                    </a:lnTo>
                    <a:cubicBezTo>
                      <a:pt x="0" y="459"/>
                      <a:pt x="0" y="459"/>
                      <a:pt x="0" y="459"/>
                    </a:cubicBezTo>
                    <a:cubicBezTo>
                      <a:pt x="0" y="468"/>
                      <a:pt x="0" y="468"/>
                      <a:pt x="9" y="468"/>
                    </a:cubicBezTo>
                    <a:cubicBezTo>
                      <a:pt x="9" y="476"/>
                      <a:pt x="9" y="476"/>
                      <a:pt x="17" y="476"/>
                    </a:cubicBezTo>
                    <a:lnTo>
                      <a:pt x="17" y="468"/>
                    </a:lnTo>
                    <a:cubicBezTo>
                      <a:pt x="452" y="83"/>
                      <a:pt x="452" y="83"/>
                      <a:pt x="452" y="83"/>
                    </a:cubicBezTo>
                    <a:cubicBezTo>
                      <a:pt x="460" y="83"/>
                      <a:pt x="460" y="75"/>
                      <a:pt x="460" y="75"/>
                    </a:cubicBezTo>
                    <a:cubicBezTo>
                      <a:pt x="460" y="67"/>
                      <a:pt x="452" y="67"/>
                      <a:pt x="452" y="67"/>
                    </a:cubicBezTo>
                    <a:close/>
                    <a:moveTo>
                      <a:pt x="452" y="67"/>
                    </a:moveTo>
                    <a:lnTo>
                      <a:pt x="452" y="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46" name="Freeform 415"/>
              <p:cNvSpPr>
                <a:spLocks noChangeArrowheads="1"/>
              </p:cNvSpPr>
              <p:nvPr/>
            </p:nvSpPr>
            <p:spPr bwMode="auto">
              <a:xfrm>
                <a:off x="3908425" y="4124324"/>
                <a:ext cx="546100" cy="177800"/>
              </a:xfrm>
              <a:custGeom>
                <a:avLst/>
                <a:gdLst>
                  <a:gd name="T0" fmla="*/ 1514 w 1515"/>
                  <a:gd name="T1" fmla="*/ 0 h 494"/>
                  <a:gd name="T2" fmla="*/ 1497 w 1515"/>
                  <a:gd name="T3" fmla="*/ 0 h 494"/>
                  <a:gd name="T4" fmla="*/ 17 w 1515"/>
                  <a:gd name="T5" fmla="*/ 276 h 494"/>
                  <a:gd name="T6" fmla="*/ 0 w 1515"/>
                  <a:gd name="T7" fmla="*/ 293 h 494"/>
                  <a:gd name="T8" fmla="*/ 17 w 1515"/>
                  <a:gd name="T9" fmla="*/ 301 h 494"/>
                  <a:gd name="T10" fmla="*/ 335 w 1515"/>
                  <a:gd name="T11" fmla="*/ 359 h 494"/>
                  <a:gd name="T12" fmla="*/ 377 w 1515"/>
                  <a:gd name="T13" fmla="*/ 351 h 494"/>
                  <a:gd name="T14" fmla="*/ 1171 w 1515"/>
                  <a:gd name="T15" fmla="*/ 117 h 494"/>
                  <a:gd name="T16" fmla="*/ 502 w 1515"/>
                  <a:gd name="T17" fmla="*/ 368 h 494"/>
                  <a:gd name="T18" fmla="*/ 494 w 1515"/>
                  <a:gd name="T19" fmla="*/ 376 h 494"/>
                  <a:gd name="T20" fmla="*/ 502 w 1515"/>
                  <a:gd name="T21" fmla="*/ 385 h 494"/>
                  <a:gd name="T22" fmla="*/ 1154 w 1515"/>
                  <a:gd name="T23" fmla="*/ 493 h 494"/>
                  <a:gd name="T24" fmla="*/ 1204 w 1515"/>
                  <a:gd name="T25" fmla="*/ 468 h 494"/>
                  <a:gd name="T26" fmla="*/ 1514 w 1515"/>
                  <a:gd name="T27" fmla="*/ 17 h 494"/>
                  <a:gd name="T28" fmla="*/ 1514 w 1515"/>
                  <a:gd name="T29" fmla="*/ 0 h 494"/>
                  <a:gd name="T30" fmla="*/ 1514 w 1515"/>
                  <a:gd name="T31" fmla="*/ 0 h 494"/>
                  <a:gd name="T32" fmla="*/ 1514 w 1515"/>
                  <a:gd name="T33" fmla="*/ 0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15" h="494">
                    <a:moveTo>
                      <a:pt x="1514" y="0"/>
                    </a:moveTo>
                    <a:cubicBezTo>
                      <a:pt x="1505" y="0"/>
                      <a:pt x="1497" y="0"/>
                      <a:pt x="1497" y="0"/>
                    </a:cubicBezTo>
                    <a:cubicBezTo>
                      <a:pt x="17" y="276"/>
                      <a:pt x="17" y="276"/>
                      <a:pt x="17" y="276"/>
                    </a:cubicBezTo>
                    <a:cubicBezTo>
                      <a:pt x="9" y="276"/>
                      <a:pt x="0" y="284"/>
                      <a:pt x="0" y="293"/>
                    </a:cubicBezTo>
                    <a:cubicBezTo>
                      <a:pt x="0" y="293"/>
                      <a:pt x="9" y="301"/>
                      <a:pt x="17" y="301"/>
                    </a:cubicBezTo>
                    <a:cubicBezTo>
                      <a:pt x="335" y="359"/>
                      <a:pt x="335" y="359"/>
                      <a:pt x="335" y="359"/>
                    </a:cubicBezTo>
                    <a:cubicBezTo>
                      <a:pt x="343" y="359"/>
                      <a:pt x="360" y="359"/>
                      <a:pt x="377" y="351"/>
                    </a:cubicBezTo>
                    <a:cubicBezTo>
                      <a:pt x="1171" y="117"/>
                      <a:pt x="1171" y="117"/>
                      <a:pt x="1171" y="117"/>
                    </a:cubicBezTo>
                    <a:cubicBezTo>
                      <a:pt x="502" y="368"/>
                      <a:pt x="502" y="368"/>
                      <a:pt x="502" y="368"/>
                    </a:cubicBezTo>
                    <a:cubicBezTo>
                      <a:pt x="502" y="368"/>
                      <a:pt x="494" y="368"/>
                      <a:pt x="494" y="376"/>
                    </a:cubicBezTo>
                    <a:cubicBezTo>
                      <a:pt x="494" y="385"/>
                      <a:pt x="502" y="385"/>
                      <a:pt x="502" y="385"/>
                    </a:cubicBezTo>
                    <a:cubicBezTo>
                      <a:pt x="1154" y="493"/>
                      <a:pt x="1154" y="493"/>
                      <a:pt x="1154" y="493"/>
                    </a:cubicBezTo>
                    <a:cubicBezTo>
                      <a:pt x="1171" y="493"/>
                      <a:pt x="1188" y="485"/>
                      <a:pt x="1204" y="468"/>
                    </a:cubicBezTo>
                    <a:cubicBezTo>
                      <a:pt x="1514" y="17"/>
                      <a:pt x="1514" y="17"/>
                      <a:pt x="1514" y="17"/>
                    </a:cubicBezTo>
                    <a:cubicBezTo>
                      <a:pt x="1514" y="8"/>
                      <a:pt x="1514" y="8"/>
                      <a:pt x="1514" y="0"/>
                    </a:cubicBezTo>
                    <a:close/>
                    <a:moveTo>
                      <a:pt x="1514" y="0"/>
                    </a:moveTo>
                    <a:lnTo>
                      <a:pt x="1514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grpSp>
        <p:nvGrpSpPr>
          <p:cNvPr id="247" name="Group 246"/>
          <p:cNvGrpSpPr/>
          <p:nvPr/>
        </p:nvGrpSpPr>
        <p:grpSpPr>
          <a:xfrm>
            <a:off x="18552077" y="2136959"/>
            <a:ext cx="3428107" cy="3327470"/>
            <a:chOff x="9278455" y="1168739"/>
            <a:chExt cx="1714500" cy="1663735"/>
          </a:xfrm>
        </p:grpSpPr>
        <p:sp>
          <p:nvSpPr>
            <p:cNvPr id="248" name="Teardrop 247"/>
            <p:cNvSpPr/>
            <p:nvPr/>
          </p:nvSpPr>
          <p:spPr bwMode="auto">
            <a:xfrm rot="8100000">
              <a:off x="9852069" y="1168739"/>
              <a:ext cx="556683" cy="556683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49" name="Content Placeholder 2"/>
            <p:cNvSpPr txBox="1"/>
            <p:nvPr/>
          </p:nvSpPr>
          <p:spPr bwMode="auto">
            <a:xfrm>
              <a:off x="9278455" y="1816439"/>
              <a:ext cx="1714500" cy="1016035"/>
            </a:xfrm>
            <a:prstGeom prst="rect">
              <a:avLst/>
            </a:prstGeom>
            <a:noFill/>
            <a:ln>
              <a:noFill/>
            </a:ln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latin typeface="+mn-ea"/>
                  <a:ea typeface="+mn-ea"/>
                  <a:cs typeface="Lato Regular" panose="020F0502020204030203"/>
                </a:rPr>
                <a:t>文案</a:t>
              </a:r>
              <a:endParaRPr lang="en-US" sz="3200" dirty="0"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Calibri Light" panose="020F0302020204030204"/>
              </a:endParaRPr>
            </a:p>
          </p:txBody>
        </p:sp>
        <p:sp>
          <p:nvSpPr>
            <p:cNvPr id="250" name="Freeform 429"/>
            <p:cNvSpPr>
              <a:spLocks noChangeArrowheads="1"/>
            </p:cNvSpPr>
            <p:nvPr/>
          </p:nvSpPr>
          <p:spPr bwMode="auto">
            <a:xfrm>
              <a:off x="10000271" y="1293967"/>
              <a:ext cx="302205" cy="300039"/>
            </a:xfrm>
            <a:custGeom>
              <a:avLst/>
              <a:gdLst>
                <a:gd name="T0" fmla="*/ 1162 w 1230"/>
                <a:gd name="T1" fmla="*/ 383 h 1221"/>
                <a:gd name="T2" fmla="*/ 1112 w 1230"/>
                <a:gd name="T3" fmla="*/ 433 h 1221"/>
                <a:gd name="T4" fmla="*/ 794 w 1230"/>
                <a:gd name="T5" fmla="*/ 116 h 1221"/>
                <a:gd name="T6" fmla="*/ 844 w 1230"/>
                <a:gd name="T7" fmla="*/ 57 h 1221"/>
                <a:gd name="T8" fmla="*/ 1061 w 1230"/>
                <a:gd name="T9" fmla="*/ 57 h 1221"/>
                <a:gd name="T10" fmla="*/ 1162 w 1230"/>
                <a:gd name="T11" fmla="*/ 166 h 1221"/>
                <a:gd name="T12" fmla="*/ 1162 w 1230"/>
                <a:gd name="T13" fmla="*/ 383 h 1221"/>
                <a:gd name="T14" fmla="*/ 418 w 1230"/>
                <a:gd name="T15" fmla="*/ 1019 h 1221"/>
                <a:gd name="T16" fmla="*/ 418 w 1230"/>
                <a:gd name="T17" fmla="*/ 1077 h 1221"/>
                <a:gd name="T18" fmla="*/ 468 w 1230"/>
                <a:gd name="T19" fmla="*/ 1077 h 1221"/>
                <a:gd name="T20" fmla="*/ 1061 w 1230"/>
                <a:gd name="T21" fmla="*/ 484 h 1221"/>
                <a:gd name="T22" fmla="*/ 1003 w 1230"/>
                <a:gd name="T23" fmla="*/ 433 h 1221"/>
                <a:gd name="T24" fmla="*/ 418 w 1230"/>
                <a:gd name="T25" fmla="*/ 1019 h 1221"/>
                <a:gd name="T26" fmla="*/ 150 w 1230"/>
                <a:gd name="T27" fmla="*/ 751 h 1221"/>
                <a:gd name="T28" fmla="*/ 150 w 1230"/>
                <a:gd name="T29" fmla="*/ 810 h 1221"/>
                <a:gd name="T30" fmla="*/ 209 w 1230"/>
                <a:gd name="T31" fmla="*/ 810 h 1221"/>
                <a:gd name="T32" fmla="*/ 794 w 1230"/>
                <a:gd name="T33" fmla="*/ 216 h 1221"/>
                <a:gd name="T34" fmla="*/ 735 w 1230"/>
                <a:gd name="T35" fmla="*/ 166 h 1221"/>
                <a:gd name="T36" fmla="*/ 150 w 1230"/>
                <a:gd name="T37" fmla="*/ 751 h 1221"/>
                <a:gd name="T38" fmla="*/ 844 w 1230"/>
                <a:gd name="T39" fmla="*/ 275 h 1221"/>
                <a:gd name="T40" fmla="*/ 259 w 1230"/>
                <a:gd name="T41" fmla="*/ 860 h 1221"/>
                <a:gd name="T42" fmla="*/ 259 w 1230"/>
                <a:gd name="T43" fmla="*/ 969 h 1221"/>
                <a:gd name="T44" fmla="*/ 367 w 1230"/>
                <a:gd name="T45" fmla="*/ 969 h 1221"/>
                <a:gd name="T46" fmla="*/ 953 w 1230"/>
                <a:gd name="T47" fmla="*/ 383 h 1221"/>
                <a:gd name="T48" fmla="*/ 844 w 1230"/>
                <a:gd name="T49" fmla="*/ 275 h 1221"/>
                <a:gd name="T50" fmla="*/ 367 w 1230"/>
                <a:gd name="T51" fmla="*/ 1127 h 1221"/>
                <a:gd name="T52" fmla="*/ 334 w 1230"/>
                <a:gd name="T53" fmla="*/ 1061 h 1221"/>
                <a:gd name="T54" fmla="*/ 309 w 1230"/>
                <a:gd name="T55" fmla="*/ 1061 h 1221"/>
                <a:gd name="T56" fmla="*/ 209 w 1230"/>
                <a:gd name="T57" fmla="*/ 1019 h 1221"/>
                <a:gd name="T58" fmla="*/ 158 w 1230"/>
                <a:gd name="T59" fmla="*/ 910 h 1221"/>
                <a:gd name="T60" fmla="*/ 167 w 1230"/>
                <a:gd name="T61" fmla="*/ 893 h 1221"/>
                <a:gd name="T62" fmla="*/ 100 w 1230"/>
                <a:gd name="T63" fmla="*/ 860 h 1221"/>
                <a:gd name="T64" fmla="*/ 92 w 1230"/>
                <a:gd name="T65" fmla="*/ 852 h 1221"/>
                <a:gd name="T66" fmla="*/ 0 w 1230"/>
                <a:gd name="T67" fmla="*/ 1220 h 1221"/>
                <a:gd name="T68" fmla="*/ 367 w 1230"/>
                <a:gd name="T69" fmla="*/ 1127 h 1221"/>
                <a:gd name="T70" fmla="*/ 367 w 1230"/>
                <a:gd name="T71" fmla="*/ 1127 h 1221"/>
                <a:gd name="T72" fmla="*/ 367 w 1230"/>
                <a:gd name="T73" fmla="*/ 1127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30" h="1221">
                  <a:moveTo>
                    <a:pt x="1162" y="383"/>
                  </a:moveTo>
                  <a:cubicBezTo>
                    <a:pt x="1112" y="433"/>
                    <a:pt x="1112" y="433"/>
                    <a:pt x="1112" y="433"/>
                  </a:cubicBezTo>
                  <a:cubicBezTo>
                    <a:pt x="794" y="116"/>
                    <a:pt x="794" y="116"/>
                    <a:pt x="794" y="116"/>
                  </a:cubicBezTo>
                  <a:cubicBezTo>
                    <a:pt x="844" y="57"/>
                    <a:pt x="844" y="57"/>
                    <a:pt x="844" y="57"/>
                  </a:cubicBezTo>
                  <a:cubicBezTo>
                    <a:pt x="903" y="0"/>
                    <a:pt x="1003" y="0"/>
                    <a:pt x="1061" y="57"/>
                  </a:cubicBezTo>
                  <a:cubicBezTo>
                    <a:pt x="1162" y="166"/>
                    <a:pt x="1162" y="166"/>
                    <a:pt x="1162" y="166"/>
                  </a:cubicBezTo>
                  <a:cubicBezTo>
                    <a:pt x="1229" y="225"/>
                    <a:pt x="1229" y="325"/>
                    <a:pt x="1162" y="383"/>
                  </a:cubicBezTo>
                  <a:close/>
                  <a:moveTo>
                    <a:pt x="418" y="1019"/>
                  </a:moveTo>
                  <a:cubicBezTo>
                    <a:pt x="401" y="1035"/>
                    <a:pt x="401" y="1061"/>
                    <a:pt x="418" y="1077"/>
                  </a:cubicBezTo>
                  <a:cubicBezTo>
                    <a:pt x="434" y="1086"/>
                    <a:pt x="459" y="1086"/>
                    <a:pt x="468" y="1077"/>
                  </a:cubicBezTo>
                  <a:cubicBezTo>
                    <a:pt x="1061" y="484"/>
                    <a:pt x="1061" y="484"/>
                    <a:pt x="1061" y="484"/>
                  </a:cubicBezTo>
                  <a:cubicBezTo>
                    <a:pt x="1003" y="433"/>
                    <a:pt x="1003" y="433"/>
                    <a:pt x="1003" y="433"/>
                  </a:cubicBezTo>
                  <a:lnTo>
                    <a:pt x="418" y="1019"/>
                  </a:lnTo>
                  <a:close/>
                  <a:moveTo>
                    <a:pt x="150" y="751"/>
                  </a:moveTo>
                  <a:cubicBezTo>
                    <a:pt x="133" y="768"/>
                    <a:pt x="133" y="793"/>
                    <a:pt x="150" y="810"/>
                  </a:cubicBezTo>
                  <a:cubicBezTo>
                    <a:pt x="167" y="818"/>
                    <a:pt x="192" y="818"/>
                    <a:pt x="209" y="810"/>
                  </a:cubicBezTo>
                  <a:cubicBezTo>
                    <a:pt x="794" y="216"/>
                    <a:pt x="794" y="216"/>
                    <a:pt x="794" y="216"/>
                  </a:cubicBezTo>
                  <a:cubicBezTo>
                    <a:pt x="735" y="166"/>
                    <a:pt x="735" y="166"/>
                    <a:pt x="735" y="166"/>
                  </a:cubicBezTo>
                  <a:lnTo>
                    <a:pt x="150" y="751"/>
                  </a:lnTo>
                  <a:close/>
                  <a:moveTo>
                    <a:pt x="844" y="275"/>
                  </a:moveTo>
                  <a:cubicBezTo>
                    <a:pt x="259" y="860"/>
                    <a:pt x="259" y="860"/>
                    <a:pt x="259" y="860"/>
                  </a:cubicBezTo>
                  <a:cubicBezTo>
                    <a:pt x="225" y="893"/>
                    <a:pt x="225" y="935"/>
                    <a:pt x="259" y="969"/>
                  </a:cubicBezTo>
                  <a:cubicBezTo>
                    <a:pt x="284" y="994"/>
                    <a:pt x="334" y="994"/>
                    <a:pt x="367" y="969"/>
                  </a:cubicBezTo>
                  <a:cubicBezTo>
                    <a:pt x="953" y="383"/>
                    <a:pt x="953" y="383"/>
                    <a:pt x="953" y="383"/>
                  </a:cubicBezTo>
                  <a:lnTo>
                    <a:pt x="844" y="275"/>
                  </a:lnTo>
                  <a:close/>
                  <a:moveTo>
                    <a:pt x="367" y="1127"/>
                  </a:moveTo>
                  <a:cubicBezTo>
                    <a:pt x="351" y="1111"/>
                    <a:pt x="343" y="1086"/>
                    <a:pt x="334" y="1061"/>
                  </a:cubicBezTo>
                  <a:cubicBezTo>
                    <a:pt x="326" y="1061"/>
                    <a:pt x="317" y="1061"/>
                    <a:pt x="309" y="1061"/>
                  </a:cubicBezTo>
                  <a:cubicBezTo>
                    <a:pt x="276" y="1061"/>
                    <a:pt x="234" y="1052"/>
                    <a:pt x="209" y="1019"/>
                  </a:cubicBezTo>
                  <a:cubicBezTo>
                    <a:pt x="175" y="994"/>
                    <a:pt x="158" y="952"/>
                    <a:pt x="158" y="910"/>
                  </a:cubicBezTo>
                  <a:cubicBezTo>
                    <a:pt x="158" y="910"/>
                    <a:pt x="158" y="902"/>
                    <a:pt x="167" y="893"/>
                  </a:cubicBezTo>
                  <a:cubicBezTo>
                    <a:pt x="142" y="885"/>
                    <a:pt x="117" y="877"/>
                    <a:pt x="100" y="860"/>
                  </a:cubicBezTo>
                  <a:lnTo>
                    <a:pt x="92" y="852"/>
                  </a:lnTo>
                  <a:cubicBezTo>
                    <a:pt x="0" y="1220"/>
                    <a:pt x="0" y="1220"/>
                    <a:pt x="0" y="1220"/>
                  </a:cubicBezTo>
                  <a:cubicBezTo>
                    <a:pt x="367" y="1127"/>
                    <a:pt x="367" y="1127"/>
                    <a:pt x="367" y="1127"/>
                  </a:cubicBezTo>
                  <a:close/>
                  <a:moveTo>
                    <a:pt x="367" y="1127"/>
                  </a:moveTo>
                  <a:lnTo>
                    <a:pt x="367" y="11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21917" tIns="60958" rIns="121917" bIns="60958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2654251" y="9470411"/>
            <a:ext cx="3428107" cy="3327470"/>
            <a:chOff x="1327471" y="4835465"/>
            <a:chExt cx="1714500" cy="1663735"/>
          </a:xfrm>
        </p:grpSpPr>
        <p:sp>
          <p:nvSpPr>
            <p:cNvPr id="252" name="Teardrop 251"/>
            <p:cNvSpPr/>
            <p:nvPr/>
          </p:nvSpPr>
          <p:spPr bwMode="auto">
            <a:xfrm rot="8100000">
              <a:off x="1901085" y="4835465"/>
              <a:ext cx="556683" cy="556683"/>
            </a:xfrm>
            <a:prstGeom prst="teardrop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53" name="Content Placeholder 2"/>
            <p:cNvSpPr txBox="1"/>
            <p:nvPr/>
          </p:nvSpPr>
          <p:spPr bwMode="auto">
            <a:xfrm>
              <a:off x="1327471" y="5483165"/>
              <a:ext cx="1714500" cy="1016035"/>
            </a:xfrm>
            <a:prstGeom prst="rect">
              <a:avLst/>
            </a:prstGeom>
            <a:noFill/>
            <a:ln>
              <a:noFill/>
            </a:ln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latin typeface="+mn-ea"/>
                  <a:ea typeface="+mn-ea"/>
                  <a:cs typeface="Lato Regular" panose="020F0502020204030203"/>
                </a:rPr>
                <a:t>地理位置</a:t>
              </a:r>
              <a:endParaRPr lang="en-US" sz="3200" dirty="0"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Calibri Light" panose="020F0302020204030204"/>
              </a:endParaRPr>
            </a:p>
          </p:txBody>
        </p:sp>
        <p:grpSp>
          <p:nvGrpSpPr>
            <p:cNvPr id="254" name="Group 253"/>
            <p:cNvGrpSpPr/>
            <p:nvPr/>
          </p:nvGrpSpPr>
          <p:grpSpPr>
            <a:xfrm>
              <a:off x="2037765" y="4951388"/>
              <a:ext cx="294784" cy="429075"/>
              <a:chOff x="1533086" y="3713538"/>
              <a:chExt cx="221088" cy="321806"/>
            </a:xfrm>
          </p:grpSpPr>
          <p:sp>
            <p:nvSpPr>
              <p:cNvPr id="255" name="Freeform 166"/>
              <p:cNvSpPr>
                <a:spLocks noChangeArrowheads="1"/>
              </p:cNvSpPr>
              <p:nvPr/>
            </p:nvSpPr>
            <p:spPr bwMode="auto">
              <a:xfrm>
                <a:off x="1533086" y="3713538"/>
                <a:ext cx="221088" cy="321806"/>
              </a:xfrm>
              <a:custGeom>
                <a:avLst/>
                <a:gdLst>
                  <a:gd name="T0" fmla="*/ 396 w 793"/>
                  <a:gd name="T1" fmla="*/ 146 h 1157"/>
                  <a:gd name="T2" fmla="*/ 553 w 793"/>
                  <a:gd name="T3" fmla="*/ 209 h 1157"/>
                  <a:gd name="T4" fmla="*/ 615 w 793"/>
                  <a:gd name="T5" fmla="*/ 365 h 1157"/>
                  <a:gd name="T6" fmla="*/ 553 w 793"/>
                  <a:gd name="T7" fmla="*/ 511 h 1157"/>
                  <a:gd name="T8" fmla="*/ 396 w 793"/>
                  <a:gd name="T9" fmla="*/ 709 h 1157"/>
                  <a:gd name="T10" fmla="*/ 240 w 793"/>
                  <a:gd name="T11" fmla="*/ 511 h 1157"/>
                  <a:gd name="T12" fmla="*/ 178 w 793"/>
                  <a:gd name="T13" fmla="*/ 365 h 1157"/>
                  <a:gd name="T14" fmla="*/ 240 w 793"/>
                  <a:gd name="T15" fmla="*/ 209 h 1157"/>
                  <a:gd name="T16" fmla="*/ 396 w 793"/>
                  <a:gd name="T17" fmla="*/ 146 h 1157"/>
                  <a:gd name="T18" fmla="*/ 396 w 793"/>
                  <a:gd name="T19" fmla="*/ 0 h 1157"/>
                  <a:gd name="T20" fmla="*/ 136 w 793"/>
                  <a:gd name="T21" fmla="*/ 105 h 1157"/>
                  <a:gd name="T22" fmla="*/ 136 w 793"/>
                  <a:gd name="T23" fmla="*/ 615 h 1157"/>
                  <a:gd name="T24" fmla="*/ 396 w 793"/>
                  <a:gd name="T25" fmla="*/ 1156 h 1157"/>
                  <a:gd name="T26" fmla="*/ 646 w 793"/>
                  <a:gd name="T27" fmla="*/ 615 h 1157"/>
                  <a:gd name="T28" fmla="*/ 646 w 793"/>
                  <a:gd name="T29" fmla="*/ 105 h 1157"/>
                  <a:gd name="T30" fmla="*/ 396 w 793"/>
                  <a:gd name="T31" fmla="*/ 0 h 1157"/>
                  <a:gd name="T32" fmla="*/ 396 w 793"/>
                  <a:gd name="T33" fmla="*/ 146 h 1157"/>
                  <a:gd name="T34" fmla="*/ 396 w 793"/>
                  <a:gd name="T35" fmla="*/ 0 h 1157"/>
                  <a:gd name="T36" fmla="*/ 396 w 793"/>
                  <a:gd name="T37" fmla="*/ 0 h 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3" h="1157">
                    <a:moveTo>
                      <a:pt x="396" y="146"/>
                    </a:moveTo>
                    <a:cubicBezTo>
                      <a:pt x="448" y="146"/>
                      <a:pt x="511" y="167"/>
                      <a:pt x="553" y="209"/>
                    </a:cubicBezTo>
                    <a:cubicBezTo>
                      <a:pt x="584" y="250"/>
                      <a:pt x="615" y="302"/>
                      <a:pt x="615" y="365"/>
                    </a:cubicBezTo>
                    <a:cubicBezTo>
                      <a:pt x="615" y="417"/>
                      <a:pt x="584" y="469"/>
                      <a:pt x="553" y="511"/>
                    </a:cubicBezTo>
                    <a:cubicBezTo>
                      <a:pt x="542" y="521"/>
                      <a:pt x="469" y="594"/>
                      <a:pt x="396" y="709"/>
                    </a:cubicBezTo>
                    <a:cubicBezTo>
                      <a:pt x="323" y="594"/>
                      <a:pt x="250" y="521"/>
                      <a:pt x="240" y="511"/>
                    </a:cubicBezTo>
                    <a:cubicBezTo>
                      <a:pt x="198" y="469"/>
                      <a:pt x="178" y="417"/>
                      <a:pt x="178" y="365"/>
                    </a:cubicBezTo>
                    <a:cubicBezTo>
                      <a:pt x="178" y="302"/>
                      <a:pt x="198" y="250"/>
                      <a:pt x="240" y="209"/>
                    </a:cubicBezTo>
                    <a:cubicBezTo>
                      <a:pt x="282" y="167"/>
                      <a:pt x="334" y="146"/>
                      <a:pt x="396" y="146"/>
                    </a:cubicBezTo>
                    <a:lnTo>
                      <a:pt x="396" y="0"/>
                    </a:lnTo>
                    <a:cubicBezTo>
                      <a:pt x="303" y="0"/>
                      <a:pt x="209" y="32"/>
                      <a:pt x="136" y="105"/>
                    </a:cubicBezTo>
                    <a:cubicBezTo>
                      <a:pt x="0" y="250"/>
                      <a:pt x="0" y="480"/>
                      <a:pt x="136" y="615"/>
                    </a:cubicBezTo>
                    <a:cubicBezTo>
                      <a:pt x="136" y="615"/>
                      <a:pt x="396" y="865"/>
                      <a:pt x="396" y="1156"/>
                    </a:cubicBezTo>
                    <a:cubicBezTo>
                      <a:pt x="396" y="865"/>
                      <a:pt x="646" y="615"/>
                      <a:pt x="646" y="615"/>
                    </a:cubicBezTo>
                    <a:cubicBezTo>
                      <a:pt x="792" y="480"/>
                      <a:pt x="792" y="250"/>
                      <a:pt x="646" y="105"/>
                    </a:cubicBezTo>
                    <a:cubicBezTo>
                      <a:pt x="584" y="32"/>
                      <a:pt x="490" y="0"/>
                      <a:pt x="396" y="0"/>
                    </a:cubicBezTo>
                    <a:lnTo>
                      <a:pt x="396" y="146"/>
                    </a:lnTo>
                    <a:close/>
                    <a:moveTo>
                      <a:pt x="396" y="0"/>
                    </a:moveTo>
                    <a:lnTo>
                      <a:pt x="39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256" name="Freeform 167"/>
              <p:cNvSpPr>
                <a:spLocks noChangeArrowheads="1"/>
              </p:cNvSpPr>
              <p:nvPr/>
            </p:nvSpPr>
            <p:spPr bwMode="auto">
              <a:xfrm>
                <a:off x="1622749" y="3794604"/>
                <a:ext cx="40533" cy="40532"/>
              </a:xfrm>
              <a:custGeom>
                <a:avLst/>
                <a:gdLst>
                  <a:gd name="T0" fmla="*/ 146 w 147"/>
                  <a:gd name="T1" fmla="*/ 73 h 147"/>
                  <a:gd name="T2" fmla="*/ 73 w 147"/>
                  <a:gd name="T3" fmla="*/ 146 h 147"/>
                  <a:gd name="T4" fmla="*/ 0 w 147"/>
                  <a:gd name="T5" fmla="*/ 73 h 147"/>
                  <a:gd name="T6" fmla="*/ 73 w 147"/>
                  <a:gd name="T7" fmla="*/ 0 h 147"/>
                  <a:gd name="T8" fmla="*/ 146 w 147"/>
                  <a:gd name="T9" fmla="*/ 73 h 147"/>
                  <a:gd name="T10" fmla="*/ 146 w 147"/>
                  <a:gd name="T11" fmla="*/ 73 h 147"/>
                  <a:gd name="T12" fmla="*/ 146 w 147"/>
                  <a:gd name="T13" fmla="*/ 7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" h="147">
                    <a:moveTo>
                      <a:pt x="146" y="73"/>
                    </a:moveTo>
                    <a:cubicBezTo>
                      <a:pt x="146" y="104"/>
                      <a:pt x="115" y="146"/>
                      <a:pt x="73" y="146"/>
                    </a:cubicBezTo>
                    <a:cubicBezTo>
                      <a:pt x="32" y="146"/>
                      <a:pt x="0" y="104"/>
                      <a:pt x="0" y="73"/>
                    </a:cubicBezTo>
                    <a:cubicBezTo>
                      <a:pt x="0" y="31"/>
                      <a:pt x="32" y="0"/>
                      <a:pt x="73" y="0"/>
                    </a:cubicBezTo>
                    <a:cubicBezTo>
                      <a:pt x="115" y="0"/>
                      <a:pt x="146" y="31"/>
                      <a:pt x="146" y="73"/>
                    </a:cubicBezTo>
                    <a:close/>
                    <a:moveTo>
                      <a:pt x="146" y="73"/>
                    </a:moveTo>
                    <a:lnTo>
                      <a:pt x="146" y="7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257" name="Group 256"/>
          <p:cNvGrpSpPr/>
          <p:nvPr/>
        </p:nvGrpSpPr>
        <p:grpSpPr>
          <a:xfrm>
            <a:off x="2654251" y="5728351"/>
            <a:ext cx="3428107" cy="3327470"/>
            <a:chOff x="1327471" y="2964435"/>
            <a:chExt cx="1714500" cy="1663735"/>
          </a:xfrm>
        </p:grpSpPr>
        <p:sp>
          <p:nvSpPr>
            <p:cNvPr id="258" name="Teardrop 257"/>
            <p:cNvSpPr/>
            <p:nvPr/>
          </p:nvSpPr>
          <p:spPr bwMode="auto">
            <a:xfrm rot="8100000">
              <a:off x="1901085" y="2964435"/>
              <a:ext cx="556683" cy="556683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59" name="Content Placeholder 2"/>
            <p:cNvSpPr txBox="1"/>
            <p:nvPr/>
          </p:nvSpPr>
          <p:spPr bwMode="auto">
            <a:xfrm>
              <a:off x="1327471" y="3612135"/>
              <a:ext cx="1714500" cy="1016035"/>
            </a:xfrm>
            <a:prstGeom prst="rect">
              <a:avLst/>
            </a:prstGeom>
            <a:noFill/>
            <a:ln>
              <a:noFill/>
            </a:ln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latin typeface="+mn-ea"/>
                  <a:ea typeface="+mn-ea"/>
                  <a:cs typeface="Lato Regular" panose="020F0502020204030203"/>
                </a:rPr>
                <a:t>差旅</a:t>
              </a:r>
              <a:endParaRPr lang="en-US" sz="3200" dirty="0"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Calibri Light" panose="020F0302020204030204"/>
              </a:endParaRPr>
            </a:p>
          </p:txBody>
        </p:sp>
        <p:grpSp>
          <p:nvGrpSpPr>
            <p:cNvPr id="260" name="Group 259"/>
            <p:cNvGrpSpPr/>
            <p:nvPr/>
          </p:nvGrpSpPr>
          <p:grpSpPr>
            <a:xfrm>
              <a:off x="2033519" y="3086714"/>
              <a:ext cx="296967" cy="352647"/>
              <a:chOff x="2060819" y="1388284"/>
              <a:chExt cx="271040" cy="321860"/>
            </a:xfrm>
            <a:solidFill>
              <a:schemeClr val="bg1"/>
            </a:solidFill>
          </p:grpSpPr>
          <p:sp>
            <p:nvSpPr>
              <p:cNvPr id="261" name="Freeform 201"/>
              <p:cNvSpPr>
                <a:spLocks noChangeArrowheads="1"/>
              </p:cNvSpPr>
              <p:nvPr/>
            </p:nvSpPr>
            <p:spPr bwMode="auto">
              <a:xfrm>
                <a:off x="2060819" y="1388284"/>
                <a:ext cx="271040" cy="307527"/>
              </a:xfrm>
              <a:custGeom>
                <a:avLst/>
                <a:gdLst>
                  <a:gd name="T0" fmla="*/ 718 w 917"/>
                  <a:gd name="T1" fmla="*/ 583 h 1042"/>
                  <a:gd name="T2" fmla="*/ 853 w 917"/>
                  <a:gd name="T3" fmla="*/ 354 h 1042"/>
                  <a:gd name="T4" fmla="*/ 885 w 917"/>
                  <a:gd name="T5" fmla="*/ 270 h 1042"/>
                  <a:gd name="T6" fmla="*/ 895 w 917"/>
                  <a:gd name="T7" fmla="*/ 229 h 1042"/>
                  <a:gd name="T8" fmla="*/ 895 w 917"/>
                  <a:gd name="T9" fmla="*/ 208 h 1042"/>
                  <a:gd name="T10" fmla="*/ 906 w 917"/>
                  <a:gd name="T11" fmla="*/ 93 h 1042"/>
                  <a:gd name="T12" fmla="*/ 906 w 917"/>
                  <a:gd name="T13" fmla="*/ 41 h 1042"/>
                  <a:gd name="T14" fmla="*/ 906 w 917"/>
                  <a:gd name="T15" fmla="*/ 20 h 1042"/>
                  <a:gd name="T16" fmla="*/ 906 w 917"/>
                  <a:gd name="T17" fmla="*/ 10 h 1042"/>
                  <a:gd name="T18" fmla="*/ 895 w 917"/>
                  <a:gd name="T19" fmla="*/ 0 h 1042"/>
                  <a:gd name="T20" fmla="*/ 885 w 917"/>
                  <a:gd name="T21" fmla="*/ 0 h 1042"/>
                  <a:gd name="T22" fmla="*/ 864 w 917"/>
                  <a:gd name="T23" fmla="*/ 10 h 1042"/>
                  <a:gd name="T24" fmla="*/ 812 w 917"/>
                  <a:gd name="T25" fmla="*/ 20 h 1042"/>
                  <a:gd name="T26" fmla="*/ 635 w 917"/>
                  <a:gd name="T27" fmla="*/ 104 h 1042"/>
                  <a:gd name="T28" fmla="*/ 395 w 917"/>
                  <a:gd name="T29" fmla="*/ 333 h 1042"/>
                  <a:gd name="T30" fmla="*/ 333 w 917"/>
                  <a:gd name="T31" fmla="*/ 375 h 1042"/>
                  <a:gd name="T32" fmla="*/ 10 w 917"/>
                  <a:gd name="T33" fmla="*/ 583 h 1042"/>
                  <a:gd name="T34" fmla="*/ 41 w 917"/>
                  <a:gd name="T35" fmla="*/ 625 h 1042"/>
                  <a:gd name="T36" fmla="*/ 531 w 917"/>
                  <a:gd name="T37" fmla="*/ 999 h 1042"/>
                  <a:gd name="T38" fmla="*/ 562 w 917"/>
                  <a:gd name="T39" fmla="*/ 1020 h 1042"/>
                  <a:gd name="T40" fmla="*/ 698 w 917"/>
                  <a:gd name="T41" fmla="*/ 656 h 1042"/>
                  <a:gd name="T42" fmla="*/ 718 w 917"/>
                  <a:gd name="T43" fmla="*/ 583 h 1042"/>
                  <a:gd name="T44" fmla="*/ 666 w 917"/>
                  <a:gd name="T45" fmla="*/ 458 h 1042"/>
                  <a:gd name="T46" fmla="*/ 562 w 917"/>
                  <a:gd name="T47" fmla="*/ 468 h 1042"/>
                  <a:gd name="T48" fmla="*/ 520 w 917"/>
                  <a:gd name="T49" fmla="*/ 354 h 1042"/>
                  <a:gd name="T50" fmla="*/ 531 w 917"/>
                  <a:gd name="T51" fmla="*/ 333 h 1042"/>
                  <a:gd name="T52" fmla="*/ 645 w 917"/>
                  <a:gd name="T53" fmla="*/ 323 h 1042"/>
                  <a:gd name="T54" fmla="*/ 677 w 917"/>
                  <a:gd name="T55" fmla="*/ 437 h 1042"/>
                  <a:gd name="T56" fmla="*/ 666 w 917"/>
                  <a:gd name="T57" fmla="*/ 458 h 1042"/>
                  <a:gd name="T58" fmla="*/ 666 w 917"/>
                  <a:gd name="T59" fmla="*/ 458 h 1042"/>
                  <a:gd name="T60" fmla="*/ 666 w 917"/>
                  <a:gd name="T61" fmla="*/ 458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17" h="1042">
                    <a:moveTo>
                      <a:pt x="718" y="583"/>
                    </a:moveTo>
                    <a:cubicBezTo>
                      <a:pt x="781" y="500"/>
                      <a:pt x="823" y="427"/>
                      <a:pt x="853" y="354"/>
                    </a:cubicBezTo>
                    <a:cubicBezTo>
                      <a:pt x="864" y="333"/>
                      <a:pt x="874" y="302"/>
                      <a:pt x="885" y="270"/>
                    </a:cubicBezTo>
                    <a:cubicBezTo>
                      <a:pt x="885" y="260"/>
                      <a:pt x="885" y="250"/>
                      <a:pt x="895" y="229"/>
                    </a:cubicBezTo>
                    <a:cubicBezTo>
                      <a:pt x="895" y="218"/>
                      <a:pt x="895" y="218"/>
                      <a:pt x="895" y="208"/>
                    </a:cubicBezTo>
                    <a:cubicBezTo>
                      <a:pt x="906" y="166"/>
                      <a:pt x="906" y="125"/>
                      <a:pt x="906" y="93"/>
                    </a:cubicBezTo>
                    <a:cubicBezTo>
                      <a:pt x="906" y="73"/>
                      <a:pt x="906" y="52"/>
                      <a:pt x="906" y="41"/>
                    </a:cubicBezTo>
                    <a:cubicBezTo>
                      <a:pt x="906" y="31"/>
                      <a:pt x="916" y="31"/>
                      <a:pt x="906" y="20"/>
                    </a:cubicBezTo>
                    <a:lnTo>
                      <a:pt x="906" y="10"/>
                    </a:lnTo>
                    <a:cubicBezTo>
                      <a:pt x="916" y="0"/>
                      <a:pt x="906" y="0"/>
                      <a:pt x="895" y="0"/>
                    </a:cubicBezTo>
                    <a:lnTo>
                      <a:pt x="885" y="0"/>
                    </a:lnTo>
                    <a:cubicBezTo>
                      <a:pt x="874" y="0"/>
                      <a:pt x="874" y="10"/>
                      <a:pt x="864" y="10"/>
                    </a:cubicBezTo>
                    <a:cubicBezTo>
                      <a:pt x="864" y="20"/>
                      <a:pt x="843" y="20"/>
                      <a:pt x="812" y="20"/>
                    </a:cubicBezTo>
                    <a:cubicBezTo>
                      <a:pt x="770" y="31"/>
                      <a:pt x="708" y="52"/>
                      <a:pt x="635" y="104"/>
                    </a:cubicBezTo>
                    <a:cubicBezTo>
                      <a:pt x="510" y="177"/>
                      <a:pt x="437" y="281"/>
                      <a:pt x="395" y="333"/>
                    </a:cubicBezTo>
                    <a:cubicBezTo>
                      <a:pt x="385" y="354"/>
                      <a:pt x="354" y="375"/>
                      <a:pt x="333" y="375"/>
                    </a:cubicBezTo>
                    <a:cubicBezTo>
                      <a:pt x="125" y="364"/>
                      <a:pt x="41" y="510"/>
                      <a:pt x="10" y="583"/>
                    </a:cubicBezTo>
                    <a:cubicBezTo>
                      <a:pt x="0" y="604"/>
                      <a:pt x="10" y="625"/>
                      <a:pt x="41" y="625"/>
                    </a:cubicBezTo>
                    <a:cubicBezTo>
                      <a:pt x="489" y="614"/>
                      <a:pt x="531" y="885"/>
                      <a:pt x="531" y="999"/>
                    </a:cubicBezTo>
                    <a:cubicBezTo>
                      <a:pt x="520" y="1031"/>
                      <a:pt x="541" y="1041"/>
                      <a:pt x="562" y="1020"/>
                    </a:cubicBezTo>
                    <a:cubicBezTo>
                      <a:pt x="729" y="926"/>
                      <a:pt x="718" y="739"/>
                      <a:pt x="698" y="656"/>
                    </a:cubicBezTo>
                    <a:cubicBezTo>
                      <a:pt x="698" y="635"/>
                      <a:pt x="708" y="593"/>
                      <a:pt x="718" y="583"/>
                    </a:cubicBezTo>
                    <a:close/>
                    <a:moveTo>
                      <a:pt x="666" y="458"/>
                    </a:moveTo>
                    <a:cubicBezTo>
                      <a:pt x="645" y="489"/>
                      <a:pt x="593" y="489"/>
                      <a:pt x="562" y="468"/>
                    </a:cubicBezTo>
                    <a:cubicBezTo>
                      <a:pt x="510" y="448"/>
                      <a:pt x="500" y="395"/>
                      <a:pt x="520" y="354"/>
                    </a:cubicBezTo>
                    <a:cubicBezTo>
                      <a:pt x="531" y="343"/>
                      <a:pt x="531" y="343"/>
                      <a:pt x="531" y="333"/>
                    </a:cubicBezTo>
                    <a:cubicBezTo>
                      <a:pt x="562" y="302"/>
                      <a:pt x="604" y="302"/>
                      <a:pt x="645" y="323"/>
                    </a:cubicBezTo>
                    <a:cubicBezTo>
                      <a:pt x="687" y="343"/>
                      <a:pt x="708" y="395"/>
                      <a:pt x="677" y="437"/>
                    </a:cubicBezTo>
                    <a:cubicBezTo>
                      <a:pt x="677" y="448"/>
                      <a:pt x="677" y="448"/>
                      <a:pt x="666" y="458"/>
                    </a:cubicBezTo>
                    <a:close/>
                    <a:moveTo>
                      <a:pt x="666" y="458"/>
                    </a:moveTo>
                    <a:lnTo>
                      <a:pt x="666" y="45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262" name="Freeform 202"/>
              <p:cNvSpPr>
                <a:spLocks noChangeArrowheads="1"/>
              </p:cNvSpPr>
              <p:nvPr/>
            </p:nvSpPr>
            <p:spPr bwMode="auto">
              <a:xfrm>
                <a:off x="2131185" y="1637172"/>
                <a:ext cx="58639" cy="67760"/>
              </a:xfrm>
              <a:custGeom>
                <a:avLst/>
                <a:gdLst>
                  <a:gd name="T0" fmla="*/ 42 w 199"/>
                  <a:gd name="T1" fmla="*/ 219 h 230"/>
                  <a:gd name="T2" fmla="*/ 188 w 199"/>
                  <a:gd name="T3" fmla="*/ 31 h 230"/>
                  <a:gd name="T4" fmla="*/ 156 w 199"/>
                  <a:gd name="T5" fmla="*/ 10 h 230"/>
                  <a:gd name="T6" fmla="*/ 11 w 199"/>
                  <a:gd name="T7" fmla="*/ 198 h 230"/>
                  <a:gd name="T8" fmla="*/ 42 w 199"/>
                  <a:gd name="T9" fmla="*/ 219 h 230"/>
                  <a:gd name="T10" fmla="*/ 42 w 199"/>
                  <a:gd name="T11" fmla="*/ 219 h 230"/>
                  <a:gd name="T12" fmla="*/ 42 w 199"/>
                  <a:gd name="T13" fmla="*/ 21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9" h="230">
                    <a:moveTo>
                      <a:pt x="42" y="219"/>
                    </a:moveTo>
                    <a:cubicBezTo>
                      <a:pt x="115" y="177"/>
                      <a:pt x="167" y="83"/>
                      <a:pt x="188" y="31"/>
                    </a:cubicBezTo>
                    <a:cubicBezTo>
                      <a:pt x="198" y="10"/>
                      <a:pt x="177" y="0"/>
                      <a:pt x="156" y="10"/>
                    </a:cubicBezTo>
                    <a:cubicBezTo>
                      <a:pt x="73" y="63"/>
                      <a:pt x="31" y="146"/>
                      <a:pt x="11" y="198"/>
                    </a:cubicBezTo>
                    <a:cubicBezTo>
                      <a:pt x="0" y="219"/>
                      <a:pt x="21" y="229"/>
                      <a:pt x="42" y="219"/>
                    </a:cubicBezTo>
                    <a:close/>
                    <a:moveTo>
                      <a:pt x="42" y="219"/>
                    </a:moveTo>
                    <a:lnTo>
                      <a:pt x="42" y="21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263" name="Freeform 203"/>
              <p:cNvSpPr>
                <a:spLocks noChangeArrowheads="1"/>
              </p:cNvSpPr>
              <p:nvPr/>
            </p:nvSpPr>
            <p:spPr bwMode="auto">
              <a:xfrm>
                <a:off x="2084274" y="1615019"/>
                <a:ext cx="76882" cy="95125"/>
              </a:xfrm>
              <a:custGeom>
                <a:avLst/>
                <a:gdLst>
                  <a:gd name="T0" fmla="*/ 31 w 261"/>
                  <a:gd name="T1" fmla="*/ 313 h 324"/>
                  <a:gd name="T2" fmla="*/ 250 w 261"/>
                  <a:gd name="T3" fmla="*/ 31 h 324"/>
                  <a:gd name="T4" fmla="*/ 219 w 261"/>
                  <a:gd name="T5" fmla="*/ 11 h 324"/>
                  <a:gd name="T6" fmla="*/ 10 w 261"/>
                  <a:gd name="T7" fmla="*/ 292 h 324"/>
                  <a:gd name="T8" fmla="*/ 31 w 261"/>
                  <a:gd name="T9" fmla="*/ 313 h 324"/>
                  <a:gd name="T10" fmla="*/ 31 w 261"/>
                  <a:gd name="T11" fmla="*/ 313 h 324"/>
                  <a:gd name="T12" fmla="*/ 31 w 261"/>
                  <a:gd name="T13" fmla="*/ 313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1" h="324">
                    <a:moveTo>
                      <a:pt x="31" y="313"/>
                    </a:moveTo>
                    <a:cubicBezTo>
                      <a:pt x="156" y="240"/>
                      <a:pt x="219" y="104"/>
                      <a:pt x="250" y="31"/>
                    </a:cubicBezTo>
                    <a:cubicBezTo>
                      <a:pt x="260" y="11"/>
                      <a:pt x="240" y="0"/>
                      <a:pt x="219" y="11"/>
                    </a:cubicBezTo>
                    <a:cubicBezTo>
                      <a:pt x="94" y="83"/>
                      <a:pt x="31" y="219"/>
                      <a:pt x="10" y="292"/>
                    </a:cubicBezTo>
                    <a:cubicBezTo>
                      <a:pt x="0" y="313"/>
                      <a:pt x="10" y="323"/>
                      <a:pt x="31" y="313"/>
                    </a:cubicBezTo>
                    <a:close/>
                    <a:moveTo>
                      <a:pt x="31" y="313"/>
                    </a:moveTo>
                    <a:lnTo>
                      <a:pt x="31" y="31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264" name="Freeform 204"/>
              <p:cNvSpPr>
                <a:spLocks noChangeArrowheads="1"/>
              </p:cNvSpPr>
              <p:nvPr/>
            </p:nvSpPr>
            <p:spPr bwMode="auto">
              <a:xfrm>
                <a:off x="2075153" y="1591564"/>
                <a:ext cx="58638" cy="70366"/>
              </a:xfrm>
              <a:custGeom>
                <a:avLst/>
                <a:gdLst>
                  <a:gd name="T0" fmla="*/ 41 w 199"/>
                  <a:gd name="T1" fmla="*/ 229 h 240"/>
                  <a:gd name="T2" fmla="*/ 187 w 199"/>
                  <a:gd name="T3" fmla="*/ 42 h 240"/>
                  <a:gd name="T4" fmla="*/ 156 w 199"/>
                  <a:gd name="T5" fmla="*/ 21 h 240"/>
                  <a:gd name="T6" fmla="*/ 10 w 199"/>
                  <a:gd name="T7" fmla="*/ 208 h 240"/>
                  <a:gd name="T8" fmla="*/ 41 w 199"/>
                  <a:gd name="T9" fmla="*/ 229 h 240"/>
                  <a:gd name="T10" fmla="*/ 41 w 199"/>
                  <a:gd name="T11" fmla="*/ 229 h 240"/>
                  <a:gd name="T12" fmla="*/ 41 w 199"/>
                  <a:gd name="T13" fmla="*/ 22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9" h="240">
                    <a:moveTo>
                      <a:pt x="41" y="229"/>
                    </a:moveTo>
                    <a:cubicBezTo>
                      <a:pt x="114" y="177"/>
                      <a:pt x="166" y="94"/>
                      <a:pt x="187" y="42"/>
                    </a:cubicBezTo>
                    <a:cubicBezTo>
                      <a:pt x="198" y="21"/>
                      <a:pt x="177" y="0"/>
                      <a:pt x="156" y="21"/>
                    </a:cubicBezTo>
                    <a:cubicBezTo>
                      <a:pt x="73" y="73"/>
                      <a:pt x="31" y="156"/>
                      <a:pt x="10" y="208"/>
                    </a:cubicBezTo>
                    <a:cubicBezTo>
                      <a:pt x="0" y="229"/>
                      <a:pt x="10" y="239"/>
                      <a:pt x="41" y="229"/>
                    </a:cubicBezTo>
                    <a:close/>
                    <a:moveTo>
                      <a:pt x="41" y="229"/>
                    </a:moveTo>
                    <a:lnTo>
                      <a:pt x="41" y="22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265" name="Group 264"/>
          <p:cNvGrpSpPr/>
          <p:nvPr/>
        </p:nvGrpSpPr>
        <p:grpSpPr>
          <a:xfrm>
            <a:off x="18552077" y="5741134"/>
            <a:ext cx="3428107" cy="3327460"/>
            <a:chOff x="9278455" y="2970827"/>
            <a:chExt cx="1714500" cy="1663730"/>
          </a:xfrm>
        </p:grpSpPr>
        <p:sp>
          <p:nvSpPr>
            <p:cNvPr id="266" name="Teardrop 265"/>
            <p:cNvSpPr/>
            <p:nvPr/>
          </p:nvSpPr>
          <p:spPr bwMode="auto">
            <a:xfrm rot="8100000">
              <a:off x="9852069" y="2970827"/>
              <a:ext cx="556683" cy="556683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67" name="Content Placeholder 2"/>
            <p:cNvSpPr txBox="1"/>
            <p:nvPr/>
          </p:nvSpPr>
          <p:spPr bwMode="auto">
            <a:xfrm>
              <a:off x="9278455" y="3618522"/>
              <a:ext cx="1714500" cy="1016035"/>
            </a:xfrm>
            <a:prstGeom prst="rect">
              <a:avLst/>
            </a:prstGeom>
            <a:noFill/>
            <a:ln>
              <a:noFill/>
            </a:ln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latin typeface="+mn-ea"/>
                  <a:ea typeface="+mn-ea"/>
                  <a:cs typeface="Lato Regular" panose="020F0502020204030203"/>
                </a:rPr>
                <a:t>全球化</a:t>
              </a:r>
              <a:endParaRPr lang="en-US" sz="3200" dirty="0"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Calibri Light" panose="020F0302020204030204"/>
              </a:endParaRPr>
            </a:p>
          </p:txBody>
        </p:sp>
        <p:sp>
          <p:nvSpPr>
            <p:cNvPr id="268" name="Freeform 298"/>
            <p:cNvSpPr>
              <a:spLocks noChangeArrowheads="1"/>
            </p:cNvSpPr>
            <p:nvPr/>
          </p:nvSpPr>
          <p:spPr bwMode="auto">
            <a:xfrm>
              <a:off x="9955994" y="3082627"/>
              <a:ext cx="346012" cy="346012"/>
            </a:xfrm>
            <a:custGeom>
              <a:avLst/>
              <a:gdLst>
                <a:gd name="T0" fmla="*/ 852 w 1606"/>
                <a:gd name="T1" fmla="*/ 0 h 1607"/>
                <a:gd name="T2" fmla="*/ 0 w 1606"/>
                <a:gd name="T3" fmla="*/ 753 h 1607"/>
                <a:gd name="T4" fmla="*/ 752 w 1606"/>
                <a:gd name="T5" fmla="*/ 1606 h 1607"/>
                <a:gd name="T6" fmla="*/ 1605 w 1606"/>
                <a:gd name="T7" fmla="*/ 853 h 1607"/>
                <a:gd name="T8" fmla="*/ 501 w 1606"/>
                <a:gd name="T9" fmla="*/ 176 h 1607"/>
                <a:gd name="T10" fmla="*/ 217 w 1606"/>
                <a:gd name="T11" fmla="*/ 427 h 1607"/>
                <a:gd name="T12" fmla="*/ 158 w 1606"/>
                <a:gd name="T13" fmla="*/ 535 h 1607"/>
                <a:gd name="T14" fmla="*/ 317 w 1606"/>
                <a:gd name="T15" fmla="*/ 753 h 1607"/>
                <a:gd name="T16" fmla="*/ 158 w 1606"/>
                <a:gd name="T17" fmla="*/ 535 h 1607"/>
                <a:gd name="T18" fmla="*/ 317 w 1606"/>
                <a:gd name="T19" fmla="*/ 853 h 1607"/>
                <a:gd name="T20" fmla="*/ 158 w 1606"/>
                <a:gd name="T21" fmla="*/ 1071 h 1607"/>
                <a:gd name="T22" fmla="*/ 217 w 1606"/>
                <a:gd name="T23" fmla="*/ 1179 h 1607"/>
                <a:gd name="T24" fmla="*/ 501 w 1606"/>
                <a:gd name="T25" fmla="*/ 1430 h 1607"/>
                <a:gd name="T26" fmla="*/ 752 w 1606"/>
                <a:gd name="T27" fmla="*/ 1497 h 1607"/>
                <a:gd name="T28" fmla="*/ 752 w 1606"/>
                <a:gd name="T29" fmla="*/ 1179 h 1607"/>
                <a:gd name="T30" fmla="*/ 752 w 1606"/>
                <a:gd name="T31" fmla="*/ 1071 h 1607"/>
                <a:gd name="T32" fmla="*/ 426 w 1606"/>
                <a:gd name="T33" fmla="*/ 853 h 1607"/>
                <a:gd name="T34" fmla="*/ 752 w 1606"/>
                <a:gd name="T35" fmla="*/ 1071 h 1607"/>
                <a:gd name="T36" fmla="*/ 426 w 1606"/>
                <a:gd name="T37" fmla="*/ 753 h 1607"/>
                <a:gd name="T38" fmla="*/ 752 w 1606"/>
                <a:gd name="T39" fmla="*/ 535 h 1607"/>
                <a:gd name="T40" fmla="*/ 752 w 1606"/>
                <a:gd name="T41" fmla="*/ 427 h 1607"/>
                <a:gd name="T42" fmla="*/ 752 w 1606"/>
                <a:gd name="T43" fmla="*/ 109 h 1607"/>
                <a:gd name="T44" fmla="*/ 1387 w 1606"/>
                <a:gd name="T45" fmla="*/ 427 h 1607"/>
                <a:gd name="T46" fmla="*/ 1103 w 1606"/>
                <a:gd name="T47" fmla="*/ 176 h 1607"/>
                <a:gd name="T48" fmla="*/ 852 w 1606"/>
                <a:gd name="T49" fmla="*/ 109 h 1607"/>
                <a:gd name="T50" fmla="*/ 852 w 1606"/>
                <a:gd name="T51" fmla="*/ 427 h 1607"/>
                <a:gd name="T52" fmla="*/ 852 w 1606"/>
                <a:gd name="T53" fmla="*/ 535 h 1607"/>
                <a:gd name="T54" fmla="*/ 1178 w 1606"/>
                <a:gd name="T55" fmla="*/ 753 h 1607"/>
                <a:gd name="T56" fmla="*/ 852 w 1606"/>
                <a:gd name="T57" fmla="*/ 535 h 1607"/>
                <a:gd name="T58" fmla="*/ 1178 w 1606"/>
                <a:gd name="T59" fmla="*/ 853 h 1607"/>
                <a:gd name="T60" fmla="*/ 852 w 1606"/>
                <a:gd name="T61" fmla="*/ 1071 h 1607"/>
                <a:gd name="T62" fmla="*/ 852 w 1606"/>
                <a:gd name="T63" fmla="*/ 1497 h 1607"/>
                <a:gd name="T64" fmla="*/ 1120 w 1606"/>
                <a:gd name="T65" fmla="*/ 1179 h 1607"/>
                <a:gd name="T66" fmla="*/ 1103 w 1606"/>
                <a:gd name="T67" fmla="*/ 1430 h 1607"/>
                <a:gd name="T68" fmla="*/ 1387 w 1606"/>
                <a:gd name="T69" fmla="*/ 1179 h 1607"/>
                <a:gd name="T70" fmla="*/ 1446 w 1606"/>
                <a:gd name="T71" fmla="*/ 1071 h 1607"/>
                <a:gd name="T72" fmla="*/ 1287 w 1606"/>
                <a:gd name="T73" fmla="*/ 853 h 1607"/>
                <a:gd name="T74" fmla="*/ 1446 w 1606"/>
                <a:gd name="T75" fmla="*/ 1071 h 1607"/>
                <a:gd name="T76" fmla="*/ 1254 w 1606"/>
                <a:gd name="T77" fmla="*/ 535 h 1607"/>
                <a:gd name="T78" fmla="*/ 1496 w 1606"/>
                <a:gd name="T79" fmla="*/ 753 h 1607"/>
                <a:gd name="T80" fmla="*/ 1287 w 1606"/>
                <a:gd name="T81" fmla="*/ 753 h 1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6" h="1607">
                  <a:moveTo>
                    <a:pt x="1605" y="753"/>
                  </a:moveTo>
                  <a:cubicBezTo>
                    <a:pt x="1580" y="352"/>
                    <a:pt x="1254" y="26"/>
                    <a:pt x="852" y="0"/>
                  </a:cubicBezTo>
                  <a:cubicBezTo>
                    <a:pt x="752" y="0"/>
                    <a:pt x="752" y="0"/>
                    <a:pt x="752" y="0"/>
                  </a:cubicBezTo>
                  <a:cubicBezTo>
                    <a:pt x="351" y="26"/>
                    <a:pt x="25" y="352"/>
                    <a:pt x="0" y="75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25" y="1255"/>
                    <a:pt x="351" y="1581"/>
                    <a:pt x="752" y="1606"/>
                  </a:cubicBezTo>
                  <a:cubicBezTo>
                    <a:pt x="852" y="1606"/>
                    <a:pt x="852" y="1606"/>
                    <a:pt x="852" y="1606"/>
                  </a:cubicBezTo>
                  <a:cubicBezTo>
                    <a:pt x="1254" y="1581"/>
                    <a:pt x="1580" y="1255"/>
                    <a:pt x="1605" y="853"/>
                  </a:cubicBezTo>
                  <a:cubicBezTo>
                    <a:pt x="1605" y="753"/>
                    <a:pt x="1605" y="753"/>
                    <a:pt x="1605" y="753"/>
                  </a:cubicBezTo>
                  <a:close/>
                  <a:moveTo>
                    <a:pt x="501" y="176"/>
                  </a:moveTo>
                  <a:cubicBezTo>
                    <a:pt x="451" y="243"/>
                    <a:pt x="409" y="327"/>
                    <a:pt x="376" y="427"/>
                  </a:cubicBezTo>
                  <a:cubicBezTo>
                    <a:pt x="217" y="427"/>
                    <a:pt x="217" y="427"/>
                    <a:pt x="217" y="427"/>
                  </a:cubicBezTo>
                  <a:cubicBezTo>
                    <a:pt x="284" y="318"/>
                    <a:pt x="384" y="226"/>
                    <a:pt x="501" y="176"/>
                  </a:cubicBezTo>
                  <a:close/>
                  <a:moveTo>
                    <a:pt x="158" y="535"/>
                  </a:moveTo>
                  <a:cubicBezTo>
                    <a:pt x="351" y="535"/>
                    <a:pt x="351" y="535"/>
                    <a:pt x="351" y="535"/>
                  </a:cubicBezTo>
                  <a:cubicBezTo>
                    <a:pt x="334" y="602"/>
                    <a:pt x="326" y="678"/>
                    <a:pt x="317" y="753"/>
                  </a:cubicBezTo>
                  <a:cubicBezTo>
                    <a:pt x="108" y="753"/>
                    <a:pt x="108" y="753"/>
                    <a:pt x="108" y="753"/>
                  </a:cubicBezTo>
                  <a:cubicBezTo>
                    <a:pt x="108" y="678"/>
                    <a:pt x="133" y="602"/>
                    <a:pt x="158" y="535"/>
                  </a:cubicBezTo>
                  <a:close/>
                  <a:moveTo>
                    <a:pt x="108" y="853"/>
                  </a:moveTo>
                  <a:cubicBezTo>
                    <a:pt x="317" y="853"/>
                    <a:pt x="317" y="853"/>
                    <a:pt x="317" y="853"/>
                  </a:cubicBezTo>
                  <a:cubicBezTo>
                    <a:pt x="326" y="929"/>
                    <a:pt x="334" y="1004"/>
                    <a:pt x="351" y="1071"/>
                  </a:cubicBezTo>
                  <a:cubicBezTo>
                    <a:pt x="158" y="1071"/>
                    <a:pt x="158" y="1071"/>
                    <a:pt x="158" y="1071"/>
                  </a:cubicBezTo>
                  <a:cubicBezTo>
                    <a:pt x="133" y="1004"/>
                    <a:pt x="108" y="929"/>
                    <a:pt x="108" y="853"/>
                  </a:cubicBezTo>
                  <a:close/>
                  <a:moveTo>
                    <a:pt x="217" y="1179"/>
                  </a:moveTo>
                  <a:cubicBezTo>
                    <a:pt x="376" y="1179"/>
                    <a:pt x="376" y="1179"/>
                    <a:pt x="376" y="1179"/>
                  </a:cubicBezTo>
                  <a:cubicBezTo>
                    <a:pt x="409" y="1280"/>
                    <a:pt x="451" y="1363"/>
                    <a:pt x="501" y="1430"/>
                  </a:cubicBezTo>
                  <a:cubicBezTo>
                    <a:pt x="384" y="1380"/>
                    <a:pt x="284" y="1288"/>
                    <a:pt x="217" y="1179"/>
                  </a:cubicBezTo>
                  <a:close/>
                  <a:moveTo>
                    <a:pt x="752" y="1497"/>
                  </a:moveTo>
                  <a:cubicBezTo>
                    <a:pt x="635" y="1464"/>
                    <a:pt x="543" y="1346"/>
                    <a:pt x="484" y="1179"/>
                  </a:cubicBezTo>
                  <a:cubicBezTo>
                    <a:pt x="752" y="1179"/>
                    <a:pt x="752" y="1179"/>
                    <a:pt x="752" y="1179"/>
                  </a:cubicBezTo>
                  <a:lnTo>
                    <a:pt x="752" y="1497"/>
                  </a:lnTo>
                  <a:close/>
                  <a:moveTo>
                    <a:pt x="752" y="1071"/>
                  </a:moveTo>
                  <a:cubicBezTo>
                    <a:pt x="459" y="1071"/>
                    <a:pt x="459" y="1071"/>
                    <a:pt x="459" y="1071"/>
                  </a:cubicBezTo>
                  <a:cubicBezTo>
                    <a:pt x="443" y="1004"/>
                    <a:pt x="434" y="929"/>
                    <a:pt x="426" y="853"/>
                  </a:cubicBezTo>
                  <a:cubicBezTo>
                    <a:pt x="752" y="853"/>
                    <a:pt x="752" y="853"/>
                    <a:pt x="752" y="853"/>
                  </a:cubicBezTo>
                  <a:lnTo>
                    <a:pt x="752" y="1071"/>
                  </a:lnTo>
                  <a:close/>
                  <a:moveTo>
                    <a:pt x="752" y="753"/>
                  </a:moveTo>
                  <a:cubicBezTo>
                    <a:pt x="426" y="753"/>
                    <a:pt x="426" y="753"/>
                    <a:pt x="426" y="753"/>
                  </a:cubicBezTo>
                  <a:cubicBezTo>
                    <a:pt x="434" y="678"/>
                    <a:pt x="443" y="602"/>
                    <a:pt x="459" y="535"/>
                  </a:cubicBezTo>
                  <a:cubicBezTo>
                    <a:pt x="752" y="535"/>
                    <a:pt x="752" y="535"/>
                    <a:pt x="752" y="535"/>
                  </a:cubicBezTo>
                  <a:lnTo>
                    <a:pt x="752" y="753"/>
                  </a:lnTo>
                  <a:close/>
                  <a:moveTo>
                    <a:pt x="752" y="427"/>
                  </a:moveTo>
                  <a:cubicBezTo>
                    <a:pt x="484" y="427"/>
                    <a:pt x="484" y="427"/>
                    <a:pt x="484" y="427"/>
                  </a:cubicBezTo>
                  <a:cubicBezTo>
                    <a:pt x="543" y="260"/>
                    <a:pt x="635" y="142"/>
                    <a:pt x="752" y="109"/>
                  </a:cubicBezTo>
                  <a:lnTo>
                    <a:pt x="752" y="427"/>
                  </a:lnTo>
                  <a:close/>
                  <a:moveTo>
                    <a:pt x="1387" y="427"/>
                  </a:moveTo>
                  <a:cubicBezTo>
                    <a:pt x="1229" y="427"/>
                    <a:pt x="1229" y="427"/>
                    <a:pt x="1229" y="427"/>
                  </a:cubicBezTo>
                  <a:cubicBezTo>
                    <a:pt x="1195" y="327"/>
                    <a:pt x="1153" y="243"/>
                    <a:pt x="1103" y="176"/>
                  </a:cubicBezTo>
                  <a:cubicBezTo>
                    <a:pt x="1220" y="226"/>
                    <a:pt x="1320" y="318"/>
                    <a:pt x="1387" y="427"/>
                  </a:cubicBezTo>
                  <a:close/>
                  <a:moveTo>
                    <a:pt x="852" y="109"/>
                  </a:moveTo>
                  <a:cubicBezTo>
                    <a:pt x="969" y="142"/>
                    <a:pt x="1061" y="260"/>
                    <a:pt x="1120" y="427"/>
                  </a:cubicBezTo>
                  <a:cubicBezTo>
                    <a:pt x="852" y="427"/>
                    <a:pt x="852" y="427"/>
                    <a:pt x="852" y="427"/>
                  </a:cubicBezTo>
                  <a:lnTo>
                    <a:pt x="852" y="109"/>
                  </a:lnTo>
                  <a:close/>
                  <a:moveTo>
                    <a:pt x="852" y="535"/>
                  </a:moveTo>
                  <a:cubicBezTo>
                    <a:pt x="1153" y="535"/>
                    <a:pt x="1153" y="535"/>
                    <a:pt x="1153" y="535"/>
                  </a:cubicBezTo>
                  <a:cubicBezTo>
                    <a:pt x="1162" y="602"/>
                    <a:pt x="1170" y="678"/>
                    <a:pt x="1178" y="753"/>
                  </a:cubicBezTo>
                  <a:cubicBezTo>
                    <a:pt x="852" y="753"/>
                    <a:pt x="852" y="753"/>
                    <a:pt x="852" y="753"/>
                  </a:cubicBezTo>
                  <a:lnTo>
                    <a:pt x="852" y="535"/>
                  </a:lnTo>
                  <a:close/>
                  <a:moveTo>
                    <a:pt x="852" y="853"/>
                  </a:moveTo>
                  <a:cubicBezTo>
                    <a:pt x="1178" y="853"/>
                    <a:pt x="1178" y="853"/>
                    <a:pt x="1178" y="853"/>
                  </a:cubicBezTo>
                  <a:cubicBezTo>
                    <a:pt x="1170" y="929"/>
                    <a:pt x="1162" y="1004"/>
                    <a:pt x="1153" y="1071"/>
                  </a:cubicBezTo>
                  <a:cubicBezTo>
                    <a:pt x="852" y="1071"/>
                    <a:pt x="852" y="1071"/>
                    <a:pt x="852" y="1071"/>
                  </a:cubicBezTo>
                  <a:lnTo>
                    <a:pt x="852" y="853"/>
                  </a:lnTo>
                  <a:close/>
                  <a:moveTo>
                    <a:pt x="852" y="1497"/>
                  </a:moveTo>
                  <a:cubicBezTo>
                    <a:pt x="852" y="1179"/>
                    <a:pt x="852" y="1179"/>
                    <a:pt x="852" y="1179"/>
                  </a:cubicBezTo>
                  <a:cubicBezTo>
                    <a:pt x="1120" y="1179"/>
                    <a:pt x="1120" y="1179"/>
                    <a:pt x="1120" y="1179"/>
                  </a:cubicBezTo>
                  <a:cubicBezTo>
                    <a:pt x="1061" y="1346"/>
                    <a:pt x="969" y="1464"/>
                    <a:pt x="852" y="1497"/>
                  </a:cubicBezTo>
                  <a:close/>
                  <a:moveTo>
                    <a:pt x="1103" y="1430"/>
                  </a:moveTo>
                  <a:cubicBezTo>
                    <a:pt x="1153" y="1363"/>
                    <a:pt x="1195" y="1280"/>
                    <a:pt x="1229" y="1179"/>
                  </a:cubicBezTo>
                  <a:cubicBezTo>
                    <a:pt x="1387" y="1179"/>
                    <a:pt x="1387" y="1179"/>
                    <a:pt x="1387" y="1179"/>
                  </a:cubicBezTo>
                  <a:cubicBezTo>
                    <a:pt x="1320" y="1288"/>
                    <a:pt x="1220" y="1380"/>
                    <a:pt x="1103" y="1430"/>
                  </a:cubicBezTo>
                  <a:close/>
                  <a:moveTo>
                    <a:pt x="1446" y="1071"/>
                  </a:moveTo>
                  <a:cubicBezTo>
                    <a:pt x="1254" y="1071"/>
                    <a:pt x="1254" y="1071"/>
                    <a:pt x="1254" y="1071"/>
                  </a:cubicBezTo>
                  <a:cubicBezTo>
                    <a:pt x="1270" y="1004"/>
                    <a:pt x="1279" y="929"/>
                    <a:pt x="1287" y="853"/>
                  </a:cubicBezTo>
                  <a:cubicBezTo>
                    <a:pt x="1496" y="853"/>
                    <a:pt x="1496" y="853"/>
                    <a:pt x="1496" y="853"/>
                  </a:cubicBezTo>
                  <a:cubicBezTo>
                    <a:pt x="1496" y="929"/>
                    <a:pt x="1471" y="1004"/>
                    <a:pt x="1446" y="1071"/>
                  </a:cubicBezTo>
                  <a:close/>
                  <a:moveTo>
                    <a:pt x="1287" y="753"/>
                  </a:moveTo>
                  <a:cubicBezTo>
                    <a:pt x="1279" y="678"/>
                    <a:pt x="1270" y="602"/>
                    <a:pt x="1254" y="535"/>
                  </a:cubicBezTo>
                  <a:cubicBezTo>
                    <a:pt x="1446" y="535"/>
                    <a:pt x="1446" y="535"/>
                    <a:pt x="1446" y="535"/>
                  </a:cubicBezTo>
                  <a:cubicBezTo>
                    <a:pt x="1471" y="602"/>
                    <a:pt x="1496" y="678"/>
                    <a:pt x="1496" y="753"/>
                  </a:cubicBezTo>
                  <a:lnTo>
                    <a:pt x="1287" y="753"/>
                  </a:lnTo>
                  <a:close/>
                  <a:moveTo>
                    <a:pt x="1287" y="753"/>
                  </a:moveTo>
                  <a:lnTo>
                    <a:pt x="1287" y="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21917" tIns="60958" rIns="121917" bIns="60958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269" name="Group 268"/>
          <p:cNvGrpSpPr/>
          <p:nvPr/>
        </p:nvGrpSpPr>
        <p:grpSpPr>
          <a:xfrm>
            <a:off x="18552077" y="9483195"/>
            <a:ext cx="3428107" cy="3327470"/>
            <a:chOff x="9278455" y="4841857"/>
            <a:chExt cx="1714500" cy="1663735"/>
          </a:xfrm>
        </p:grpSpPr>
        <p:sp>
          <p:nvSpPr>
            <p:cNvPr id="270" name="Teardrop 269"/>
            <p:cNvSpPr/>
            <p:nvPr/>
          </p:nvSpPr>
          <p:spPr bwMode="auto">
            <a:xfrm rot="8100000">
              <a:off x="9852069" y="4841857"/>
              <a:ext cx="556683" cy="556683"/>
            </a:xfrm>
            <a:prstGeom prst="teardrop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71" name="Content Placeholder 2"/>
            <p:cNvSpPr txBox="1"/>
            <p:nvPr/>
          </p:nvSpPr>
          <p:spPr bwMode="auto">
            <a:xfrm>
              <a:off x="9278455" y="5489557"/>
              <a:ext cx="1714500" cy="1016035"/>
            </a:xfrm>
            <a:prstGeom prst="rect">
              <a:avLst/>
            </a:prstGeom>
            <a:noFill/>
            <a:ln>
              <a:noFill/>
            </a:ln>
          </p:spPr>
          <p:txBody>
            <a:bodyPr lIns="121917" tIns="60958" rIns="121917" bIns="60958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charset="-128"/>
                </a:defRPr>
              </a:lvl9pPr>
            </a:lstStyle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3200" dirty="0">
                  <a:latin typeface="+mn-ea"/>
                  <a:ea typeface="+mn-ea"/>
                  <a:cs typeface="Lato Regular" panose="020F0502020204030203"/>
                </a:rPr>
                <a:t>电子商务</a:t>
              </a:r>
              <a:endParaRPr lang="en-US" sz="3200" dirty="0">
                <a:latin typeface="+mn-ea"/>
                <a:ea typeface="+mn-ea"/>
                <a:cs typeface="Lato Regular" panose="020F0502020204030203"/>
              </a:endParaRPr>
            </a:p>
            <a:p>
              <a:pPr algn="ctr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此处添加详细文本描述，建议与标题相关并符合整体语言风格</a:t>
              </a:r>
              <a:endParaRPr lang="en-US" sz="2400" dirty="0">
                <a:latin typeface="+mn-ea"/>
                <a:ea typeface="+mn-ea"/>
                <a:cs typeface="Calibri Light" panose="020F0302020204030204"/>
              </a:endParaRPr>
            </a:p>
          </p:txBody>
        </p:sp>
        <p:sp>
          <p:nvSpPr>
            <p:cNvPr id="272" name="Freeform 576"/>
            <p:cNvSpPr>
              <a:spLocks noChangeArrowheads="1"/>
            </p:cNvSpPr>
            <p:nvPr/>
          </p:nvSpPr>
          <p:spPr bwMode="auto">
            <a:xfrm>
              <a:off x="9974502" y="4969156"/>
              <a:ext cx="321257" cy="321257"/>
            </a:xfrm>
            <a:custGeom>
              <a:avLst/>
              <a:gdLst>
                <a:gd name="T0" fmla="*/ 1664 w 1690"/>
                <a:gd name="T1" fmla="*/ 1037 h 1690"/>
                <a:gd name="T2" fmla="*/ 1689 w 1690"/>
                <a:gd name="T3" fmla="*/ 1037 h 1690"/>
                <a:gd name="T4" fmla="*/ 1689 w 1690"/>
                <a:gd name="T5" fmla="*/ 669 h 1690"/>
                <a:gd name="T6" fmla="*/ 1446 w 1690"/>
                <a:gd name="T7" fmla="*/ 669 h 1690"/>
                <a:gd name="T8" fmla="*/ 1396 w 1690"/>
                <a:gd name="T9" fmla="*/ 543 h 1690"/>
                <a:gd name="T10" fmla="*/ 1547 w 1690"/>
                <a:gd name="T11" fmla="*/ 393 h 1690"/>
                <a:gd name="T12" fmla="*/ 1572 w 1690"/>
                <a:gd name="T13" fmla="*/ 376 h 1690"/>
                <a:gd name="T14" fmla="*/ 1547 w 1690"/>
                <a:gd name="T15" fmla="*/ 359 h 1690"/>
                <a:gd name="T16" fmla="*/ 1329 w 1690"/>
                <a:gd name="T17" fmla="*/ 134 h 1690"/>
                <a:gd name="T18" fmla="*/ 1312 w 1690"/>
                <a:gd name="T19" fmla="*/ 117 h 1690"/>
                <a:gd name="T20" fmla="*/ 1288 w 1690"/>
                <a:gd name="T21" fmla="*/ 134 h 1690"/>
                <a:gd name="T22" fmla="*/ 1137 w 1690"/>
                <a:gd name="T23" fmla="*/ 284 h 1690"/>
                <a:gd name="T24" fmla="*/ 1020 w 1690"/>
                <a:gd name="T25" fmla="*/ 234 h 1690"/>
                <a:gd name="T26" fmla="*/ 1020 w 1690"/>
                <a:gd name="T27" fmla="*/ 0 h 1690"/>
                <a:gd name="T28" fmla="*/ 660 w 1690"/>
                <a:gd name="T29" fmla="*/ 0 h 1690"/>
                <a:gd name="T30" fmla="*/ 660 w 1690"/>
                <a:gd name="T31" fmla="*/ 234 h 1690"/>
                <a:gd name="T32" fmla="*/ 552 w 1690"/>
                <a:gd name="T33" fmla="*/ 284 h 1690"/>
                <a:gd name="T34" fmla="*/ 401 w 1690"/>
                <a:gd name="T35" fmla="*/ 134 h 1690"/>
                <a:gd name="T36" fmla="*/ 385 w 1690"/>
                <a:gd name="T37" fmla="*/ 117 h 1690"/>
                <a:gd name="T38" fmla="*/ 125 w 1690"/>
                <a:gd name="T39" fmla="*/ 376 h 1690"/>
                <a:gd name="T40" fmla="*/ 142 w 1690"/>
                <a:gd name="T41" fmla="*/ 393 h 1690"/>
                <a:gd name="T42" fmla="*/ 284 w 1690"/>
                <a:gd name="T43" fmla="*/ 535 h 1690"/>
                <a:gd name="T44" fmla="*/ 234 w 1690"/>
                <a:gd name="T45" fmla="*/ 660 h 1690"/>
                <a:gd name="T46" fmla="*/ 0 w 1690"/>
                <a:gd name="T47" fmla="*/ 660 h 1690"/>
                <a:gd name="T48" fmla="*/ 0 w 1690"/>
                <a:gd name="T49" fmla="*/ 1028 h 1690"/>
                <a:gd name="T50" fmla="*/ 234 w 1690"/>
                <a:gd name="T51" fmla="*/ 1028 h 1690"/>
                <a:gd name="T52" fmla="*/ 284 w 1690"/>
                <a:gd name="T53" fmla="*/ 1154 h 1690"/>
                <a:gd name="T54" fmla="*/ 142 w 1690"/>
                <a:gd name="T55" fmla="*/ 1296 h 1690"/>
                <a:gd name="T56" fmla="*/ 125 w 1690"/>
                <a:gd name="T57" fmla="*/ 1312 h 1690"/>
                <a:gd name="T58" fmla="*/ 142 w 1690"/>
                <a:gd name="T59" fmla="*/ 1338 h 1690"/>
                <a:gd name="T60" fmla="*/ 359 w 1690"/>
                <a:gd name="T61" fmla="*/ 1555 h 1690"/>
                <a:gd name="T62" fmla="*/ 385 w 1690"/>
                <a:gd name="T63" fmla="*/ 1572 h 1690"/>
                <a:gd name="T64" fmla="*/ 401 w 1690"/>
                <a:gd name="T65" fmla="*/ 1555 h 1690"/>
                <a:gd name="T66" fmla="*/ 552 w 1690"/>
                <a:gd name="T67" fmla="*/ 1413 h 1690"/>
                <a:gd name="T68" fmla="*/ 669 w 1690"/>
                <a:gd name="T69" fmla="*/ 1455 h 1690"/>
                <a:gd name="T70" fmla="*/ 669 w 1690"/>
                <a:gd name="T71" fmla="*/ 1689 h 1690"/>
                <a:gd name="T72" fmla="*/ 1037 w 1690"/>
                <a:gd name="T73" fmla="*/ 1689 h 1690"/>
                <a:gd name="T74" fmla="*/ 1037 w 1690"/>
                <a:gd name="T75" fmla="*/ 1455 h 1690"/>
                <a:gd name="T76" fmla="*/ 1137 w 1690"/>
                <a:gd name="T77" fmla="*/ 1404 h 1690"/>
                <a:gd name="T78" fmla="*/ 1312 w 1690"/>
                <a:gd name="T79" fmla="*/ 1572 h 1690"/>
                <a:gd name="T80" fmla="*/ 1329 w 1690"/>
                <a:gd name="T81" fmla="*/ 1555 h 1690"/>
                <a:gd name="T82" fmla="*/ 1547 w 1690"/>
                <a:gd name="T83" fmla="*/ 1338 h 1690"/>
                <a:gd name="T84" fmla="*/ 1572 w 1690"/>
                <a:gd name="T85" fmla="*/ 1312 h 1690"/>
                <a:gd name="T86" fmla="*/ 1396 w 1690"/>
                <a:gd name="T87" fmla="*/ 1145 h 1690"/>
                <a:gd name="T88" fmla="*/ 1446 w 1690"/>
                <a:gd name="T89" fmla="*/ 1037 h 1690"/>
                <a:gd name="T90" fmla="*/ 1664 w 1690"/>
                <a:gd name="T91" fmla="*/ 1037 h 1690"/>
                <a:gd name="T92" fmla="*/ 1221 w 1690"/>
                <a:gd name="T93" fmla="*/ 844 h 1690"/>
                <a:gd name="T94" fmla="*/ 844 w 1690"/>
                <a:gd name="T95" fmla="*/ 1229 h 1690"/>
                <a:gd name="T96" fmla="*/ 460 w 1690"/>
                <a:gd name="T97" fmla="*/ 844 h 1690"/>
                <a:gd name="T98" fmla="*/ 844 w 1690"/>
                <a:gd name="T99" fmla="*/ 468 h 1690"/>
                <a:gd name="T100" fmla="*/ 1221 w 1690"/>
                <a:gd name="T101" fmla="*/ 844 h 1690"/>
                <a:gd name="T102" fmla="*/ 1221 w 1690"/>
                <a:gd name="T103" fmla="*/ 844 h 1690"/>
                <a:gd name="T104" fmla="*/ 1221 w 1690"/>
                <a:gd name="T105" fmla="*/ 844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90" h="1690">
                  <a:moveTo>
                    <a:pt x="1664" y="1037"/>
                  </a:moveTo>
                  <a:cubicBezTo>
                    <a:pt x="1689" y="1037"/>
                    <a:pt x="1689" y="1037"/>
                    <a:pt x="1689" y="1037"/>
                  </a:cubicBezTo>
                  <a:cubicBezTo>
                    <a:pt x="1689" y="669"/>
                    <a:pt x="1689" y="669"/>
                    <a:pt x="1689" y="669"/>
                  </a:cubicBezTo>
                  <a:cubicBezTo>
                    <a:pt x="1446" y="669"/>
                    <a:pt x="1446" y="669"/>
                    <a:pt x="1446" y="669"/>
                  </a:cubicBezTo>
                  <a:cubicBezTo>
                    <a:pt x="1438" y="627"/>
                    <a:pt x="1421" y="585"/>
                    <a:pt x="1396" y="543"/>
                  </a:cubicBezTo>
                  <a:cubicBezTo>
                    <a:pt x="1547" y="393"/>
                    <a:pt x="1547" y="393"/>
                    <a:pt x="1547" y="393"/>
                  </a:cubicBezTo>
                  <a:cubicBezTo>
                    <a:pt x="1572" y="376"/>
                    <a:pt x="1572" y="376"/>
                    <a:pt x="1572" y="376"/>
                  </a:cubicBezTo>
                  <a:cubicBezTo>
                    <a:pt x="1547" y="359"/>
                    <a:pt x="1547" y="359"/>
                    <a:pt x="1547" y="359"/>
                  </a:cubicBezTo>
                  <a:cubicBezTo>
                    <a:pt x="1329" y="134"/>
                    <a:pt x="1329" y="134"/>
                    <a:pt x="1329" y="134"/>
                  </a:cubicBezTo>
                  <a:cubicBezTo>
                    <a:pt x="1312" y="117"/>
                    <a:pt x="1312" y="117"/>
                    <a:pt x="1312" y="117"/>
                  </a:cubicBezTo>
                  <a:cubicBezTo>
                    <a:pt x="1288" y="134"/>
                    <a:pt x="1288" y="134"/>
                    <a:pt x="1288" y="134"/>
                  </a:cubicBezTo>
                  <a:cubicBezTo>
                    <a:pt x="1137" y="284"/>
                    <a:pt x="1137" y="284"/>
                    <a:pt x="1137" y="284"/>
                  </a:cubicBezTo>
                  <a:cubicBezTo>
                    <a:pt x="1104" y="267"/>
                    <a:pt x="1062" y="251"/>
                    <a:pt x="1020" y="234"/>
                  </a:cubicBezTo>
                  <a:cubicBezTo>
                    <a:pt x="1020" y="0"/>
                    <a:pt x="1020" y="0"/>
                    <a:pt x="1020" y="0"/>
                  </a:cubicBezTo>
                  <a:cubicBezTo>
                    <a:pt x="660" y="0"/>
                    <a:pt x="660" y="0"/>
                    <a:pt x="660" y="0"/>
                  </a:cubicBezTo>
                  <a:cubicBezTo>
                    <a:pt x="660" y="234"/>
                    <a:pt x="660" y="234"/>
                    <a:pt x="660" y="234"/>
                  </a:cubicBezTo>
                  <a:cubicBezTo>
                    <a:pt x="619" y="251"/>
                    <a:pt x="585" y="267"/>
                    <a:pt x="552" y="284"/>
                  </a:cubicBezTo>
                  <a:cubicBezTo>
                    <a:pt x="401" y="134"/>
                    <a:pt x="401" y="134"/>
                    <a:pt x="401" y="134"/>
                  </a:cubicBezTo>
                  <a:cubicBezTo>
                    <a:pt x="385" y="117"/>
                    <a:pt x="385" y="117"/>
                    <a:pt x="385" y="117"/>
                  </a:cubicBezTo>
                  <a:cubicBezTo>
                    <a:pt x="125" y="376"/>
                    <a:pt x="125" y="376"/>
                    <a:pt x="125" y="376"/>
                  </a:cubicBezTo>
                  <a:cubicBezTo>
                    <a:pt x="142" y="393"/>
                    <a:pt x="142" y="393"/>
                    <a:pt x="142" y="393"/>
                  </a:cubicBezTo>
                  <a:cubicBezTo>
                    <a:pt x="284" y="535"/>
                    <a:pt x="284" y="535"/>
                    <a:pt x="284" y="535"/>
                  </a:cubicBezTo>
                  <a:cubicBezTo>
                    <a:pt x="267" y="577"/>
                    <a:pt x="251" y="619"/>
                    <a:pt x="234" y="660"/>
                  </a:cubicBezTo>
                  <a:cubicBezTo>
                    <a:pt x="0" y="660"/>
                    <a:pt x="0" y="660"/>
                    <a:pt x="0" y="660"/>
                  </a:cubicBezTo>
                  <a:cubicBezTo>
                    <a:pt x="0" y="1028"/>
                    <a:pt x="0" y="1028"/>
                    <a:pt x="0" y="1028"/>
                  </a:cubicBezTo>
                  <a:cubicBezTo>
                    <a:pt x="234" y="1028"/>
                    <a:pt x="234" y="1028"/>
                    <a:pt x="234" y="1028"/>
                  </a:cubicBezTo>
                  <a:cubicBezTo>
                    <a:pt x="242" y="1070"/>
                    <a:pt x="259" y="1112"/>
                    <a:pt x="284" y="1154"/>
                  </a:cubicBezTo>
                  <a:cubicBezTo>
                    <a:pt x="142" y="1296"/>
                    <a:pt x="142" y="1296"/>
                    <a:pt x="142" y="1296"/>
                  </a:cubicBezTo>
                  <a:cubicBezTo>
                    <a:pt x="125" y="1312"/>
                    <a:pt x="125" y="1312"/>
                    <a:pt x="125" y="1312"/>
                  </a:cubicBezTo>
                  <a:cubicBezTo>
                    <a:pt x="142" y="1338"/>
                    <a:pt x="142" y="1338"/>
                    <a:pt x="142" y="1338"/>
                  </a:cubicBezTo>
                  <a:cubicBezTo>
                    <a:pt x="359" y="1555"/>
                    <a:pt x="359" y="1555"/>
                    <a:pt x="359" y="1555"/>
                  </a:cubicBezTo>
                  <a:cubicBezTo>
                    <a:pt x="385" y="1572"/>
                    <a:pt x="385" y="1572"/>
                    <a:pt x="385" y="1572"/>
                  </a:cubicBezTo>
                  <a:cubicBezTo>
                    <a:pt x="401" y="1555"/>
                    <a:pt x="401" y="1555"/>
                    <a:pt x="401" y="1555"/>
                  </a:cubicBezTo>
                  <a:cubicBezTo>
                    <a:pt x="552" y="1413"/>
                    <a:pt x="552" y="1413"/>
                    <a:pt x="552" y="1413"/>
                  </a:cubicBezTo>
                  <a:cubicBezTo>
                    <a:pt x="585" y="1430"/>
                    <a:pt x="627" y="1446"/>
                    <a:pt x="669" y="1455"/>
                  </a:cubicBezTo>
                  <a:cubicBezTo>
                    <a:pt x="669" y="1689"/>
                    <a:pt x="669" y="1689"/>
                    <a:pt x="669" y="1689"/>
                  </a:cubicBezTo>
                  <a:cubicBezTo>
                    <a:pt x="1037" y="1689"/>
                    <a:pt x="1037" y="1689"/>
                    <a:pt x="1037" y="1689"/>
                  </a:cubicBezTo>
                  <a:cubicBezTo>
                    <a:pt x="1037" y="1455"/>
                    <a:pt x="1037" y="1455"/>
                    <a:pt x="1037" y="1455"/>
                  </a:cubicBezTo>
                  <a:cubicBezTo>
                    <a:pt x="1070" y="1438"/>
                    <a:pt x="1104" y="1421"/>
                    <a:pt x="1137" y="1404"/>
                  </a:cubicBezTo>
                  <a:cubicBezTo>
                    <a:pt x="1312" y="1572"/>
                    <a:pt x="1312" y="1572"/>
                    <a:pt x="1312" y="1572"/>
                  </a:cubicBezTo>
                  <a:cubicBezTo>
                    <a:pt x="1329" y="1555"/>
                    <a:pt x="1329" y="1555"/>
                    <a:pt x="1329" y="1555"/>
                  </a:cubicBezTo>
                  <a:cubicBezTo>
                    <a:pt x="1547" y="1338"/>
                    <a:pt x="1547" y="1338"/>
                    <a:pt x="1547" y="1338"/>
                  </a:cubicBezTo>
                  <a:cubicBezTo>
                    <a:pt x="1572" y="1312"/>
                    <a:pt x="1572" y="1312"/>
                    <a:pt x="1572" y="1312"/>
                  </a:cubicBezTo>
                  <a:cubicBezTo>
                    <a:pt x="1396" y="1145"/>
                    <a:pt x="1396" y="1145"/>
                    <a:pt x="1396" y="1145"/>
                  </a:cubicBezTo>
                  <a:cubicBezTo>
                    <a:pt x="1421" y="1112"/>
                    <a:pt x="1438" y="1070"/>
                    <a:pt x="1446" y="1037"/>
                  </a:cubicBezTo>
                  <a:cubicBezTo>
                    <a:pt x="1664" y="1037"/>
                    <a:pt x="1664" y="1037"/>
                    <a:pt x="1664" y="1037"/>
                  </a:cubicBezTo>
                  <a:close/>
                  <a:moveTo>
                    <a:pt x="1221" y="844"/>
                  </a:moveTo>
                  <a:cubicBezTo>
                    <a:pt x="1221" y="1053"/>
                    <a:pt x="1053" y="1229"/>
                    <a:pt x="844" y="1229"/>
                  </a:cubicBezTo>
                  <a:cubicBezTo>
                    <a:pt x="635" y="1229"/>
                    <a:pt x="460" y="1053"/>
                    <a:pt x="460" y="844"/>
                  </a:cubicBezTo>
                  <a:cubicBezTo>
                    <a:pt x="460" y="635"/>
                    <a:pt x="635" y="468"/>
                    <a:pt x="844" y="468"/>
                  </a:cubicBezTo>
                  <a:cubicBezTo>
                    <a:pt x="1053" y="468"/>
                    <a:pt x="1221" y="635"/>
                    <a:pt x="1221" y="844"/>
                  </a:cubicBezTo>
                  <a:close/>
                  <a:moveTo>
                    <a:pt x="1221" y="844"/>
                  </a:moveTo>
                  <a:lnTo>
                    <a:pt x="1221" y="8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21917" tIns="60958" rIns="121917" bIns="60958" anchor="ctr"/>
            <a:lstStyle/>
            <a:p>
              <a:pPr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56" name="TextBox 55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59" name="Rectangle 58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14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362864" y="3659850"/>
            <a:ext cx="2288589" cy="2289185"/>
            <a:chOff x="9158380" y="3435910"/>
            <a:chExt cx="2288589" cy="2289185"/>
          </a:xfrm>
          <a:solidFill>
            <a:schemeClr val="accent3"/>
          </a:solidFill>
        </p:grpSpPr>
        <p:sp>
          <p:nvSpPr>
            <p:cNvPr id="165" name="Freeform 2"/>
            <p:cNvSpPr>
              <a:spLocks noChangeArrowheads="1"/>
            </p:cNvSpPr>
            <p:nvPr/>
          </p:nvSpPr>
          <p:spPr bwMode="auto">
            <a:xfrm>
              <a:off x="9360043" y="3615290"/>
              <a:ext cx="1877678" cy="1878411"/>
            </a:xfrm>
            <a:custGeom>
              <a:avLst/>
              <a:gdLst>
                <a:gd name="T0" fmla="*/ 10058 w 10059"/>
                <a:gd name="T1" fmla="*/ 5032 h 10064"/>
                <a:gd name="T2" fmla="*/ 10058 w 10059"/>
                <a:gd name="T3" fmla="*/ 5032 h 10064"/>
                <a:gd name="T4" fmla="*/ 5031 w 10059"/>
                <a:gd name="T5" fmla="*/ 10063 h 10064"/>
                <a:gd name="T6" fmla="*/ 0 w 10059"/>
                <a:gd name="T7" fmla="*/ 5032 h 10064"/>
                <a:gd name="T8" fmla="*/ 5031 w 10059"/>
                <a:gd name="T9" fmla="*/ 0 h 10064"/>
                <a:gd name="T10" fmla="*/ 10058 w 10059"/>
                <a:gd name="T11" fmla="*/ 5032 h 10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59" h="10064">
                  <a:moveTo>
                    <a:pt x="10058" y="5032"/>
                  </a:moveTo>
                  <a:lnTo>
                    <a:pt x="10058" y="5032"/>
                  </a:lnTo>
                  <a:cubicBezTo>
                    <a:pt x="10058" y="7808"/>
                    <a:pt x="7807" y="10063"/>
                    <a:pt x="5031" y="10063"/>
                  </a:cubicBezTo>
                  <a:cubicBezTo>
                    <a:pt x="2250" y="10063"/>
                    <a:pt x="0" y="7808"/>
                    <a:pt x="0" y="5032"/>
                  </a:cubicBezTo>
                  <a:cubicBezTo>
                    <a:pt x="0" y="2255"/>
                    <a:pt x="2250" y="0"/>
                    <a:pt x="5031" y="0"/>
                  </a:cubicBezTo>
                  <a:cubicBezTo>
                    <a:pt x="7807" y="0"/>
                    <a:pt x="10058" y="2255"/>
                    <a:pt x="10058" y="5032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9158380" y="3435910"/>
              <a:ext cx="2288589" cy="2289185"/>
              <a:chOff x="1119258" y="2257147"/>
              <a:chExt cx="1868076" cy="1868076"/>
            </a:xfrm>
            <a:grpFill/>
          </p:grpSpPr>
          <p:sp>
            <p:nvSpPr>
              <p:cNvPr id="135" name="Freeform 6"/>
              <p:cNvSpPr/>
              <p:nvPr/>
            </p:nvSpPr>
            <p:spPr bwMode="auto">
              <a:xfrm>
                <a:off x="2495041" y="2394505"/>
                <a:ext cx="356034" cy="354935"/>
              </a:xfrm>
              <a:custGeom>
                <a:avLst/>
                <a:gdLst>
                  <a:gd name="T0" fmla="*/ 207 w 207"/>
                  <a:gd name="T1" fmla="*/ 181 h 206"/>
                  <a:gd name="T2" fmla="*/ 26 w 207"/>
                  <a:gd name="T3" fmla="*/ 0 h 206"/>
                  <a:gd name="T4" fmla="*/ 0 w 207"/>
                  <a:gd name="T5" fmla="*/ 44 h 206"/>
                  <a:gd name="T6" fmla="*/ 163 w 207"/>
                  <a:gd name="T7" fmla="*/ 206 h 206"/>
                  <a:gd name="T8" fmla="*/ 207 w 207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6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36" name="Freeform 7"/>
              <p:cNvSpPr/>
              <p:nvPr/>
            </p:nvSpPr>
            <p:spPr bwMode="auto">
              <a:xfrm>
                <a:off x="2075273" y="2257147"/>
                <a:ext cx="427460" cy="191203"/>
              </a:xfrm>
              <a:custGeom>
                <a:avLst/>
                <a:gdLst>
                  <a:gd name="T0" fmla="*/ 0 w 248"/>
                  <a:gd name="T1" fmla="*/ 0 h 111"/>
                  <a:gd name="T2" fmla="*/ 0 w 248"/>
                  <a:gd name="T3" fmla="*/ 51 h 111"/>
                  <a:gd name="T4" fmla="*/ 222 w 248"/>
                  <a:gd name="T5" fmla="*/ 111 h 111"/>
                  <a:gd name="T6" fmla="*/ 248 w 248"/>
                  <a:gd name="T7" fmla="*/ 67 h 111"/>
                  <a:gd name="T8" fmla="*/ 0 w 248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1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37" name="Freeform 8"/>
              <p:cNvSpPr/>
              <p:nvPr/>
            </p:nvSpPr>
            <p:spPr bwMode="auto">
              <a:xfrm>
                <a:off x="2796131" y="2743946"/>
                <a:ext cx="191203" cy="425262"/>
              </a:xfrm>
              <a:custGeom>
                <a:avLst/>
                <a:gdLst>
                  <a:gd name="T0" fmla="*/ 45 w 111"/>
                  <a:gd name="T1" fmla="*/ 0 h 247"/>
                  <a:gd name="T2" fmla="*/ 0 w 111"/>
                  <a:gd name="T3" fmla="*/ 26 h 247"/>
                  <a:gd name="T4" fmla="*/ 60 w 111"/>
                  <a:gd name="T5" fmla="*/ 247 h 247"/>
                  <a:gd name="T6" fmla="*/ 111 w 111"/>
                  <a:gd name="T7" fmla="*/ 247 h 247"/>
                  <a:gd name="T8" fmla="*/ 45 w 111"/>
                  <a:gd name="T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38" name="Freeform 9"/>
              <p:cNvSpPr/>
              <p:nvPr/>
            </p:nvSpPr>
            <p:spPr bwMode="auto">
              <a:xfrm>
                <a:off x="2796131" y="3213162"/>
                <a:ext cx="191203" cy="427460"/>
              </a:xfrm>
              <a:custGeom>
                <a:avLst/>
                <a:gdLst>
                  <a:gd name="T0" fmla="*/ 60 w 111"/>
                  <a:gd name="T1" fmla="*/ 0 h 248"/>
                  <a:gd name="T2" fmla="*/ 0 w 111"/>
                  <a:gd name="T3" fmla="*/ 222 h 248"/>
                  <a:gd name="T4" fmla="*/ 45 w 111"/>
                  <a:gd name="T5" fmla="*/ 248 h 248"/>
                  <a:gd name="T6" fmla="*/ 111 w 111"/>
                  <a:gd name="T7" fmla="*/ 0 h 248"/>
                  <a:gd name="T8" fmla="*/ 6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39" name="Freeform 10"/>
              <p:cNvSpPr/>
              <p:nvPr/>
            </p:nvSpPr>
            <p:spPr bwMode="auto">
              <a:xfrm>
                <a:off x="2495041" y="3632930"/>
                <a:ext cx="356034" cy="356034"/>
              </a:xfrm>
              <a:custGeom>
                <a:avLst/>
                <a:gdLst>
                  <a:gd name="T0" fmla="*/ 207 w 207"/>
                  <a:gd name="T1" fmla="*/ 26 h 207"/>
                  <a:gd name="T2" fmla="*/ 163 w 207"/>
                  <a:gd name="T3" fmla="*/ 0 h 207"/>
                  <a:gd name="T4" fmla="*/ 0 w 207"/>
                  <a:gd name="T5" fmla="*/ 163 h 207"/>
                  <a:gd name="T6" fmla="*/ 26 w 207"/>
                  <a:gd name="T7" fmla="*/ 207 h 207"/>
                  <a:gd name="T8" fmla="*/ 207 w 207"/>
                  <a:gd name="T9" fmla="*/ 2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7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40" name="Freeform 11"/>
              <p:cNvSpPr/>
              <p:nvPr/>
            </p:nvSpPr>
            <p:spPr bwMode="auto">
              <a:xfrm>
                <a:off x="2075273" y="3936217"/>
                <a:ext cx="427460" cy="189006"/>
              </a:xfrm>
              <a:custGeom>
                <a:avLst/>
                <a:gdLst>
                  <a:gd name="T0" fmla="*/ 248 w 248"/>
                  <a:gd name="T1" fmla="*/ 44 h 110"/>
                  <a:gd name="T2" fmla="*/ 222 w 248"/>
                  <a:gd name="T3" fmla="*/ 0 h 110"/>
                  <a:gd name="T4" fmla="*/ 0 w 248"/>
                  <a:gd name="T5" fmla="*/ 59 h 110"/>
                  <a:gd name="T6" fmla="*/ 0 w 248"/>
                  <a:gd name="T7" fmla="*/ 110 h 110"/>
                  <a:gd name="T8" fmla="*/ 248 w 248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41" name="Freeform 12"/>
              <p:cNvSpPr/>
              <p:nvPr/>
            </p:nvSpPr>
            <p:spPr bwMode="auto">
              <a:xfrm>
                <a:off x="1606057" y="3936217"/>
                <a:ext cx="425262" cy="189006"/>
              </a:xfrm>
              <a:custGeom>
                <a:avLst/>
                <a:gdLst>
                  <a:gd name="T0" fmla="*/ 0 w 247"/>
                  <a:gd name="T1" fmla="*/ 44 h 110"/>
                  <a:gd name="T2" fmla="*/ 247 w 247"/>
                  <a:gd name="T3" fmla="*/ 110 h 110"/>
                  <a:gd name="T4" fmla="*/ 247 w 247"/>
                  <a:gd name="T5" fmla="*/ 59 h 110"/>
                  <a:gd name="T6" fmla="*/ 26 w 247"/>
                  <a:gd name="T7" fmla="*/ 0 h 110"/>
                  <a:gd name="T8" fmla="*/ 0 w 247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53" name="Freeform 13"/>
              <p:cNvSpPr/>
              <p:nvPr/>
            </p:nvSpPr>
            <p:spPr bwMode="auto">
              <a:xfrm>
                <a:off x="1256616" y="3632930"/>
                <a:ext cx="354935" cy="356034"/>
              </a:xfrm>
              <a:custGeom>
                <a:avLst/>
                <a:gdLst>
                  <a:gd name="T0" fmla="*/ 44 w 206"/>
                  <a:gd name="T1" fmla="*/ 0 h 207"/>
                  <a:gd name="T2" fmla="*/ 0 w 206"/>
                  <a:gd name="T3" fmla="*/ 26 h 207"/>
                  <a:gd name="T4" fmla="*/ 181 w 206"/>
                  <a:gd name="T5" fmla="*/ 207 h 207"/>
                  <a:gd name="T6" fmla="*/ 206 w 206"/>
                  <a:gd name="T7" fmla="*/ 163 h 207"/>
                  <a:gd name="T8" fmla="*/ 44 w 206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7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54" name="Freeform 14"/>
              <p:cNvSpPr/>
              <p:nvPr/>
            </p:nvSpPr>
            <p:spPr bwMode="auto">
              <a:xfrm>
                <a:off x="1119258" y="3213162"/>
                <a:ext cx="191203" cy="427460"/>
              </a:xfrm>
              <a:custGeom>
                <a:avLst/>
                <a:gdLst>
                  <a:gd name="T0" fmla="*/ 0 w 111"/>
                  <a:gd name="T1" fmla="*/ 0 h 248"/>
                  <a:gd name="T2" fmla="*/ 67 w 111"/>
                  <a:gd name="T3" fmla="*/ 248 h 248"/>
                  <a:gd name="T4" fmla="*/ 111 w 111"/>
                  <a:gd name="T5" fmla="*/ 222 h 248"/>
                  <a:gd name="T6" fmla="*/ 51 w 111"/>
                  <a:gd name="T7" fmla="*/ 0 h 248"/>
                  <a:gd name="T8" fmla="*/ 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55" name="Freeform 15"/>
              <p:cNvSpPr/>
              <p:nvPr/>
            </p:nvSpPr>
            <p:spPr bwMode="auto">
              <a:xfrm>
                <a:off x="1119258" y="2743946"/>
                <a:ext cx="191203" cy="425262"/>
              </a:xfrm>
              <a:custGeom>
                <a:avLst/>
                <a:gdLst>
                  <a:gd name="T0" fmla="*/ 51 w 111"/>
                  <a:gd name="T1" fmla="*/ 247 h 247"/>
                  <a:gd name="T2" fmla="*/ 111 w 111"/>
                  <a:gd name="T3" fmla="*/ 26 h 247"/>
                  <a:gd name="T4" fmla="*/ 67 w 111"/>
                  <a:gd name="T5" fmla="*/ 0 h 247"/>
                  <a:gd name="T6" fmla="*/ 0 w 111"/>
                  <a:gd name="T7" fmla="*/ 247 h 247"/>
                  <a:gd name="T8" fmla="*/ 51 w 111"/>
                  <a:gd name="T9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56" name="Freeform 16"/>
              <p:cNvSpPr/>
              <p:nvPr/>
            </p:nvSpPr>
            <p:spPr bwMode="auto">
              <a:xfrm>
                <a:off x="1256616" y="2394505"/>
                <a:ext cx="354935" cy="354935"/>
              </a:xfrm>
              <a:custGeom>
                <a:avLst/>
                <a:gdLst>
                  <a:gd name="T0" fmla="*/ 0 w 206"/>
                  <a:gd name="T1" fmla="*/ 181 h 206"/>
                  <a:gd name="T2" fmla="*/ 44 w 206"/>
                  <a:gd name="T3" fmla="*/ 206 h 206"/>
                  <a:gd name="T4" fmla="*/ 206 w 206"/>
                  <a:gd name="T5" fmla="*/ 44 h 206"/>
                  <a:gd name="T6" fmla="*/ 181 w 206"/>
                  <a:gd name="T7" fmla="*/ 0 h 206"/>
                  <a:gd name="T8" fmla="*/ 0 w 206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57" name="Freeform 17"/>
              <p:cNvSpPr/>
              <p:nvPr/>
            </p:nvSpPr>
            <p:spPr bwMode="auto">
              <a:xfrm>
                <a:off x="1606057" y="2257147"/>
                <a:ext cx="425262" cy="191203"/>
              </a:xfrm>
              <a:custGeom>
                <a:avLst/>
                <a:gdLst>
                  <a:gd name="T0" fmla="*/ 0 w 247"/>
                  <a:gd name="T1" fmla="*/ 67 h 111"/>
                  <a:gd name="T2" fmla="*/ 25 w 247"/>
                  <a:gd name="T3" fmla="*/ 111 h 111"/>
                  <a:gd name="T4" fmla="*/ 247 w 247"/>
                  <a:gd name="T5" fmla="*/ 51 h 111"/>
                  <a:gd name="T6" fmla="*/ 247 w 247"/>
                  <a:gd name="T7" fmla="*/ 0 h 111"/>
                  <a:gd name="T8" fmla="*/ 0 w 247"/>
                  <a:gd name="T9" fmla="*/ 6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1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</p:grpSp>
      </p:grpSp>
      <p:sp>
        <p:nvSpPr>
          <p:cNvPr id="104" name="TextBox 103"/>
          <p:cNvSpPr txBox="1"/>
          <p:nvPr/>
        </p:nvSpPr>
        <p:spPr>
          <a:xfrm>
            <a:off x="19738015" y="4299817"/>
            <a:ext cx="1598840" cy="861671"/>
          </a:xfrm>
          <a:prstGeom prst="rect">
            <a:avLst/>
          </a:prstGeom>
          <a:noFill/>
        </p:spPr>
        <p:txBody>
          <a:bodyPr wrap="square" lIns="243744" tIns="121869" rIns="243744" bIns="121869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+mn-ea"/>
                <a:cs typeface="Lato Regular" panose="020F0502020204030203"/>
              </a:rPr>
              <a:t>70%</a:t>
            </a:r>
            <a:endParaRPr lang="en-US" sz="4000" dirty="0">
              <a:solidFill>
                <a:schemeClr val="accent6"/>
              </a:solidFill>
              <a:latin typeface="+mn-ea"/>
              <a:cs typeface="Lato Regular" panose="020F0502020204030203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19369674" y="6164139"/>
            <a:ext cx="2288589" cy="2289185"/>
            <a:chOff x="9158380" y="3435910"/>
            <a:chExt cx="2288589" cy="2289185"/>
          </a:xfrm>
          <a:solidFill>
            <a:schemeClr val="accent4"/>
          </a:solidFill>
        </p:grpSpPr>
        <p:sp>
          <p:nvSpPr>
            <p:cNvPr id="168" name="Freeform 2"/>
            <p:cNvSpPr>
              <a:spLocks noChangeArrowheads="1"/>
            </p:cNvSpPr>
            <p:nvPr/>
          </p:nvSpPr>
          <p:spPr bwMode="auto">
            <a:xfrm>
              <a:off x="9360043" y="3615290"/>
              <a:ext cx="1877678" cy="1878411"/>
            </a:xfrm>
            <a:custGeom>
              <a:avLst/>
              <a:gdLst>
                <a:gd name="T0" fmla="*/ 10058 w 10059"/>
                <a:gd name="T1" fmla="*/ 5032 h 10064"/>
                <a:gd name="T2" fmla="*/ 10058 w 10059"/>
                <a:gd name="T3" fmla="*/ 5032 h 10064"/>
                <a:gd name="T4" fmla="*/ 5031 w 10059"/>
                <a:gd name="T5" fmla="*/ 10063 h 10064"/>
                <a:gd name="T6" fmla="*/ 0 w 10059"/>
                <a:gd name="T7" fmla="*/ 5032 h 10064"/>
                <a:gd name="T8" fmla="*/ 5031 w 10059"/>
                <a:gd name="T9" fmla="*/ 0 h 10064"/>
                <a:gd name="T10" fmla="*/ 10058 w 10059"/>
                <a:gd name="T11" fmla="*/ 5032 h 10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59" h="10064">
                  <a:moveTo>
                    <a:pt x="10058" y="5032"/>
                  </a:moveTo>
                  <a:lnTo>
                    <a:pt x="10058" y="5032"/>
                  </a:lnTo>
                  <a:cubicBezTo>
                    <a:pt x="10058" y="7808"/>
                    <a:pt x="7807" y="10063"/>
                    <a:pt x="5031" y="10063"/>
                  </a:cubicBezTo>
                  <a:cubicBezTo>
                    <a:pt x="2250" y="10063"/>
                    <a:pt x="0" y="7808"/>
                    <a:pt x="0" y="5032"/>
                  </a:cubicBezTo>
                  <a:cubicBezTo>
                    <a:pt x="0" y="2255"/>
                    <a:pt x="2250" y="0"/>
                    <a:pt x="5031" y="0"/>
                  </a:cubicBezTo>
                  <a:cubicBezTo>
                    <a:pt x="7807" y="0"/>
                    <a:pt x="10058" y="2255"/>
                    <a:pt x="10058" y="5032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grpSp>
          <p:nvGrpSpPr>
            <p:cNvPr id="169" name="Group 168"/>
            <p:cNvGrpSpPr/>
            <p:nvPr/>
          </p:nvGrpSpPr>
          <p:grpSpPr>
            <a:xfrm>
              <a:off x="9158380" y="3435910"/>
              <a:ext cx="2288589" cy="2289185"/>
              <a:chOff x="1119258" y="2257147"/>
              <a:chExt cx="1868076" cy="1868076"/>
            </a:xfrm>
            <a:grpFill/>
          </p:grpSpPr>
          <p:sp>
            <p:nvSpPr>
              <p:cNvPr id="170" name="Freeform 6"/>
              <p:cNvSpPr/>
              <p:nvPr/>
            </p:nvSpPr>
            <p:spPr bwMode="auto">
              <a:xfrm>
                <a:off x="2495041" y="2394505"/>
                <a:ext cx="356034" cy="354935"/>
              </a:xfrm>
              <a:custGeom>
                <a:avLst/>
                <a:gdLst>
                  <a:gd name="T0" fmla="*/ 207 w 207"/>
                  <a:gd name="T1" fmla="*/ 181 h 206"/>
                  <a:gd name="T2" fmla="*/ 26 w 207"/>
                  <a:gd name="T3" fmla="*/ 0 h 206"/>
                  <a:gd name="T4" fmla="*/ 0 w 207"/>
                  <a:gd name="T5" fmla="*/ 44 h 206"/>
                  <a:gd name="T6" fmla="*/ 163 w 207"/>
                  <a:gd name="T7" fmla="*/ 206 h 206"/>
                  <a:gd name="T8" fmla="*/ 207 w 207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6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71" name="Freeform 7"/>
              <p:cNvSpPr/>
              <p:nvPr/>
            </p:nvSpPr>
            <p:spPr bwMode="auto">
              <a:xfrm>
                <a:off x="2075273" y="2257147"/>
                <a:ext cx="427460" cy="191203"/>
              </a:xfrm>
              <a:custGeom>
                <a:avLst/>
                <a:gdLst>
                  <a:gd name="T0" fmla="*/ 0 w 248"/>
                  <a:gd name="T1" fmla="*/ 0 h 111"/>
                  <a:gd name="T2" fmla="*/ 0 w 248"/>
                  <a:gd name="T3" fmla="*/ 51 h 111"/>
                  <a:gd name="T4" fmla="*/ 222 w 248"/>
                  <a:gd name="T5" fmla="*/ 111 h 111"/>
                  <a:gd name="T6" fmla="*/ 248 w 248"/>
                  <a:gd name="T7" fmla="*/ 67 h 111"/>
                  <a:gd name="T8" fmla="*/ 0 w 248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1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72" name="Freeform 8"/>
              <p:cNvSpPr/>
              <p:nvPr/>
            </p:nvSpPr>
            <p:spPr bwMode="auto">
              <a:xfrm>
                <a:off x="2796131" y="2743946"/>
                <a:ext cx="191203" cy="425262"/>
              </a:xfrm>
              <a:custGeom>
                <a:avLst/>
                <a:gdLst>
                  <a:gd name="T0" fmla="*/ 45 w 111"/>
                  <a:gd name="T1" fmla="*/ 0 h 247"/>
                  <a:gd name="T2" fmla="*/ 0 w 111"/>
                  <a:gd name="T3" fmla="*/ 26 h 247"/>
                  <a:gd name="T4" fmla="*/ 60 w 111"/>
                  <a:gd name="T5" fmla="*/ 247 h 247"/>
                  <a:gd name="T6" fmla="*/ 111 w 111"/>
                  <a:gd name="T7" fmla="*/ 247 h 247"/>
                  <a:gd name="T8" fmla="*/ 45 w 111"/>
                  <a:gd name="T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73" name="Freeform 9"/>
              <p:cNvSpPr/>
              <p:nvPr/>
            </p:nvSpPr>
            <p:spPr bwMode="auto">
              <a:xfrm>
                <a:off x="2796131" y="3213162"/>
                <a:ext cx="191203" cy="427460"/>
              </a:xfrm>
              <a:custGeom>
                <a:avLst/>
                <a:gdLst>
                  <a:gd name="T0" fmla="*/ 60 w 111"/>
                  <a:gd name="T1" fmla="*/ 0 h 248"/>
                  <a:gd name="T2" fmla="*/ 0 w 111"/>
                  <a:gd name="T3" fmla="*/ 222 h 248"/>
                  <a:gd name="T4" fmla="*/ 45 w 111"/>
                  <a:gd name="T5" fmla="*/ 248 h 248"/>
                  <a:gd name="T6" fmla="*/ 111 w 111"/>
                  <a:gd name="T7" fmla="*/ 0 h 248"/>
                  <a:gd name="T8" fmla="*/ 6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74" name="Freeform 10"/>
              <p:cNvSpPr/>
              <p:nvPr/>
            </p:nvSpPr>
            <p:spPr bwMode="auto">
              <a:xfrm>
                <a:off x="2495041" y="3632930"/>
                <a:ext cx="356034" cy="356034"/>
              </a:xfrm>
              <a:custGeom>
                <a:avLst/>
                <a:gdLst>
                  <a:gd name="T0" fmla="*/ 207 w 207"/>
                  <a:gd name="T1" fmla="*/ 26 h 207"/>
                  <a:gd name="T2" fmla="*/ 163 w 207"/>
                  <a:gd name="T3" fmla="*/ 0 h 207"/>
                  <a:gd name="T4" fmla="*/ 0 w 207"/>
                  <a:gd name="T5" fmla="*/ 163 h 207"/>
                  <a:gd name="T6" fmla="*/ 26 w 207"/>
                  <a:gd name="T7" fmla="*/ 207 h 207"/>
                  <a:gd name="T8" fmla="*/ 207 w 207"/>
                  <a:gd name="T9" fmla="*/ 2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7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75" name="Freeform 11"/>
              <p:cNvSpPr/>
              <p:nvPr/>
            </p:nvSpPr>
            <p:spPr bwMode="auto">
              <a:xfrm>
                <a:off x="2075273" y="3936217"/>
                <a:ext cx="427460" cy="189006"/>
              </a:xfrm>
              <a:custGeom>
                <a:avLst/>
                <a:gdLst>
                  <a:gd name="T0" fmla="*/ 248 w 248"/>
                  <a:gd name="T1" fmla="*/ 44 h 110"/>
                  <a:gd name="T2" fmla="*/ 222 w 248"/>
                  <a:gd name="T3" fmla="*/ 0 h 110"/>
                  <a:gd name="T4" fmla="*/ 0 w 248"/>
                  <a:gd name="T5" fmla="*/ 59 h 110"/>
                  <a:gd name="T6" fmla="*/ 0 w 248"/>
                  <a:gd name="T7" fmla="*/ 110 h 110"/>
                  <a:gd name="T8" fmla="*/ 248 w 248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76" name="Freeform 12"/>
              <p:cNvSpPr/>
              <p:nvPr/>
            </p:nvSpPr>
            <p:spPr bwMode="auto">
              <a:xfrm>
                <a:off x="1606057" y="3936217"/>
                <a:ext cx="425262" cy="189006"/>
              </a:xfrm>
              <a:custGeom>
                <a:avLst/>
                <a:gdLst>
                  <a:gd name="T0" fmla="*/ 0 w 247"/>
                  <a:gd name="T1" fmla="*/ 44 h 110"/>
                  <a:gd name="T2" fmla="*/ 247 w 247"/>
                  <a:gd name="T3" fmla="*/ 110 h 110"/>
                  <a:gd name="T4" fmla="*/ 247 w 247"/>
                  <a:gd name="T5" fmla="*/ 59 h 110"/>
                  <a:gd name="T6" fmla="*/ 26 w 247"/>
                  <a:gd name="T7" fmla="*/ 0 h 110"/>
                  <a:gd name="T8" fmla="*/ 0 w 247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77" name="Freeform 13"/>
              <p:cNvSpPr/>
              <p:nvPr/>
            </p:nvSpPr>
            <p:spPr bwMode="auto">
              <a:xfrm>
                <a:off x="1256616" y="3632930"/>
                <a:ext cx="354935" cy="356034"/>
              </a:xfrm>
              <a:custGeom>
                <a:avLst/>
                <a:gdLst>
                  <a:gd name="T0" fmla="*/ 44 w 206"/>
                  <a:gd name="T1" fmla="*/ 0 h 207"/>
                  <a:gd name="T2" fmla="*/ 0 w 206"/>
                  <a:gd name="T3" fmla="*/ 26 h 207"/>
                  <a:gd name="T4" fmla="*/ 181 w 206"/>
                  <a:gd name="T5" fmla="*/ 207 h 207"/>
                  <a:gd name="T6" fmla="*/ 206 w 206"/>
                  <a:gd name="T7" fmla="*/ 163 h 207"/>
                  <a:gd name="T8" fmla="*/ 44 w 206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7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78" name="Freeform 14"/>
              <p:cNvSpPr/>
              <p:nvPr/>
            </p:nvSpPr>
            <p:spPr bwMode="auto">
              <a:xfrm>
                <a:off x="1119258" y="3213162"/>
                <a:ext cx="191203" cy="427460"/>
              </a:xfrm>
              <a:custGeom>
                <a:avLst/>
                <a:gdLst>
                  <a:gd name="T0" fmla="*/ 0 w 111"/>
                  <a:gd name="T1" fmla="*/ 0 h 248"/>
                  <a:gd name="T2" fmla="*/ 67 w 111"/>
                  <a:gd name="T3" fmla="*/ 248 h 248"/>
                  <a:gd name="T4" fmla="*/ 111 w 111"/>
                  <a:gd name="T5" fmla="*/ 222 h 248"/>
                  <a:gd name="T6" fmla="*/ 51 w 111"/>
                  <a:gd name="T7" fmla="*/ 0 h 248"/>
                  <a:gd name="T8" fmla="*/ 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79" name="Freeform 15"/>
              <p:cNvSpPr/>
              <p:nvPr/>
            </p:nvSpPr>
            <p:spPr bwMode="auto">
              <a:xfrm>
                <a:off x="1119258" y="2743946"/>
                <a:ext cx="191203" cy="425262"/>
              </a:xfrm>
              <a:custGeom>
                <a:avLst/>
                <a:gdLst>
                  <a:gd name="T0" fmla="*/ 51 w 111"/>
                  <a:gd name="T1" fmla="*/ 247 h 247"/>
                  <a:gd name="T2" fmla="*/ 111 w 111"/>
                  <a:gd name="T3" fmla="*/ 26 h 247"/>
                  <a:gd name="T4" fmla="*/ 67 w 111"/>
                  <a:gd name="T5" fmla="*/ 0 h 247"/>
                  <a:gd name="T6" fmla="*/ 0 w 111"/>
                  <a:gd name="T7" fmla="*/ 247 h 247"/>
                  <a:gd name="T8" fmla="*/ 51 w 111"/>
                  <a:gd name="T9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80" name="Freeform 16"/>
              <p:cNvSpPr/>
              <p:nvPr/>
            </p:nvSpPr>
            <p:spPr bwMode="auto">
              <a:xfrm>
                <a:off x="1256616" y="2394505"/>
                <a:ext cx="354935" cy="354935"/>
              </a:xfrm>
              <a:custGeom>
                <a:avLst/>
                <a:gdLst>
                  <a:gd name="T0" fmla="*/ 0 w 206"/>
                  <a:gd name="T1" fmla="*/ 181 h 206"/>
                  <a:gd name="T2" fmla="*/ 44 w 206"/>
                  <a:gd name="T3" fmla="*/ 206 h 206"/>
                  <a:gd name="T4" fmla="*/ 206 w 206"/>
                  <a:gd name="T5" fmla="*/ 44 h 206"/>
                  <a:gd name="T6" fmla="*/ 181 w 206"/>
                  <a:gd name="T7" fmla="*/ 0 h 206"/>
                  <a:gd name="T8" fmla="*/ 0 w 206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81" name="Freeform 17"/>
              <p:cNvSpPr/>
              <p:nvPr/>
            </p:nvSpPr>
            <p:spPr bwMode="auto">
              <a:xfrm>
                <a:off x="1606057" y="2257147"/>
                <a:ext cx="425262" cy="191203"/>
              </a:xfrm>
              <a:custGeom>
                <a:avLst/>
                <a:gdLst>
                  <a:gd name="T0" fmla="*/ 0 w 247"/>
                  <a:gd name="T1" fmla="*/ 67 h 111"/>
                  <a:gd name="T2" fmla="*/ 25 w 247"/>
                  <a:gd name="T3" fmla="*/ 111 h 111"/>
                  <a:gd name="T4" fmla="*/ 247 w 247"/>
                  <a:gd name="T5" fmla="*/ 51 h 111"/>
                  <a:gd name="T6" fmla="*/ 247 w 247"/>
                  <a:gd name="T7" fmla="*/ 0 h 111"/>
                  <a:gd name="T8" fmla="*/ 0 w 247"/>
                  <a:gd name="T9" fmla="*/ 6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1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</p:grpSp>
      </p:grpSp>
      <p:grpSp>
        <p:nvGrpSpPr>
          <p:cNvPr id="182" name="Group 181"/>
          <p:cNvGrpSpPr/>
          <p:nvPr/>
        </p:nvGrpSpPr>
        <p:grpSpPr>
          <a:xfrm>
            <a:off x="19335940" y="8676147"/>
            <a:ext cx="2288589" cy="2289185"/>
            <a:chOff x="9158380" y="3435910"/>
            <a:chExt cx="2288589" cy="2289185"/>
          </a:xfrm>
          <a:solidFill>
            <a:schemeClr val="accent2"/>
          </a:solidFill>
        </p:grpSpPr>
        <p:sp>
          <p:nvSpPr>
            <p:cNvPr id="183" name="Freeform 2"/>
            <p:cNvSpPr>
              <a:spLocks noChangeArrowheads="1"/>
            </p:cNvSpPr>
            <p:nvPr/>
          </p:nvSpPr>
          <p:spPr bwMode="auto">
            <a:xfrm>
              <a:off x="9360043" y="3615290"/>
              <a:ext cx="1877678" cy="1878411"/>
            </a:xfrm>
            <a:custGeom>
              <a:avLst/>
              <a:gdLst>
                <a:gd name="T0" fmla="*/ 10058 w 10059"/>
                <a:gd name="T1" fmla="*/ 5032 h 10064"/>
                <a:gd name="T2" fmla="*/ 10058 w 10059"/>
                <a:gd name="T3" fmla="*/ 5032 h 10064"/>
                <a:gd name="T4" fmla="*/ 5031 w 10059"/>
                <a:gd name="T5" fmla="*/ 10063 h 10064"/>
                <a:gd name="T6" fmla="*/ 0 w 10059"/>
                <a:gd name="T7" fmla="*/ 5032 h 10064"/>
                <a:gd name="T8" fmla="*/ 5031 w 10059"/>
                <a:gd name="T9" fmla="*/ 0 h 10064"/>
                <a:gd name="T10" fmla="*/ 10058 w 10059"/>
                <a:gd name="T11" fmla="*/ 5032 h 10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59" h="10064">
                  <a:moveTo>
                    <a:pt x="10058" y="5032"/>
                  </a:moveTo>
                  <a:lnTo>
                    <a:pt x="10058" y="5032"/>
                  </a:lnTo>
                  <a:cubicBezTo>
                    <a:pt x="10058" y="7808"/>
                    <a:pt x="7807" y="10063"/>
                    <a:pt x="5031" y="10063"/>
                  </a:cubicBezTo>
                  <a:cubicBezTo>
                    <a:pt x="2250" y="10063"/>
                    <a:pt x="0" y="7808"/>
                    <a:pt x="0" y="5032"/>
                  </a:cubicBezTo>
                  <a:cubicBezTo>
                    <a:pt x="0" y="2255"/>
                    <a:pt x="2250" y="0"/>
                    <a:pt x="5031" y="0"/>
                  </a:cubicBezTo>
                  <a:cubicBezTo>
                    <a:pt x="7807" y="0"/>
                    <a:pt x="10058" y="2255"/>
                    <a:pt x="10058" y="5032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grpSp>
          <p:nvGrpSpPr>
            <p:cNvPr id="184" name="Group 183"/>
            <p:cNvGrpSpPr/>
            <p:nvPr/>
          </p:nvGrpSpPr>
          <p:grpSpPr>
            <a:xfrm>
              <a:off x="9158380" y="3435910"/>
              <a:ext cx="2288589" cy="2289185"/>
              <a:chOff x="1119258" y="2257147"/>
              <a:chExt cx="1868076" cy="1868076"/>
            </a:xfrm>
            <a:grpFill/>
          </p:grpSpPr>
          <p:sp>
            <p:nvSpPr>
              <p:cNvPr id="185" name="Freeform 6"/>
              <p:cNvSpPr/>
              <p:nvPr/>
            </p:nvSpPr>
            <p:spPr bwMode="auto">
              <a:xfrm>
                <a:off x="2495041" y="2394505"/>
                <a:ext cx="356034" cy="354935"/>
              </a:xfrm>
              <a:custGeom>
                <a:avLst/>
                <a:gdLst>
                  <a:gd name="T0" fmla="*/ 207 w 207"/>
                  <a:gd name="T1" fmla="*/ 181 h 206"/>
                  <a:gd name="T2" fmla="*/ 26 w 207"/>
                  <a:gd name="T3" fmla="*/ 0 h 206"/>
                  <a:gd name="T4" fmla="*/ 0 w 207"/>
                  <a:gd name="T5" fmla="*/ 44 h 206"/>
                  <a:gd name="T6" fmla="*/ 163 w 207"/>
                  <a:gd name="T7" fmla="*/ 206 h 206"/>
                  <a:gd name="T8" fmla="*/ 207 w 207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6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86" name="Freeform 7"/>
              <p:cNvSpPr/>
              <p:nvPr/>
            </p:nvSpPr>
            <p:spPr bwMode="auto">
              <a:xfrm>
                <a:off x="2075273" y="2257147"/>
                <a:ext cx="427460" cy="191203"/>
              </a:xfrm>
              <a:custGeom>
                <a:avLst/>
                <a:gdLst>
                  <a:gd name="T0" fmla="*/ 0 w 248"/>
                  <a:gd name="T1" fmla="*/ 0 h 111"/>
                  <a:gd name="T2" fmla="*/ 0 w 248"/>
                  <a:gd name="T3" fmla="*/ 51 h 111"/>
                  <a:gd name="T4" fmla="*/ 222 w 248"/>
                  <a:gd name="T5" fmla="*/ 111 h 111"/>
                  <a:gd name="T6" fmla="*/ 248 w 248"/>
                  <a:gd name="T7" fmla="*/ 67 h 111"/>
                  <a:gd name="T8" fmla="*/ 0 w 248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1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87" name="Freeform 8"/>
              <p:cNvSpPr/>
              <p:nvPr/>
            </p:nvSpPr>
            <p:spPr bwMode="auto">
              <a:xfrm>
                <a:off x="2796131" y="2743946"/>
                <a:ext cx="191203" cy="425262"/>
              </a:xfrm>
              <a:custGeom>
                <a:avLst/>
                <a:gdLst>
                  <a:gd name="T0" fmla="*/ 45 w 111"/>
                  <a:gd name="T1" fmla="*/ 0 h 247"/>
                  <a:gd name="T2" fmla="*/ 0 w 111"/>
                  <a:gd name="T3" fmla="*/ 26 h 247"/>
                  <a:gd name="T4" fmla="*/ 60 w 111"/>
                  <a:gd name="T5" fmla="*/ 247 h 247"/>
                  <a:gd name="T6" fmla="*/ 111 w 111"/>
                  <a:gd name="T7" fmla="*/ 247 h 247"/>
                  <a:gd name="T8" fmla="*/ 45 w 111"/>
                  <a:gd name="T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88" name="Freeform 9"/>
              <p:cNvSpPr/>
              <p:nvPr/>
            </p:nvSpPr>
            <p:spPr bwMode="auto">
              <a:xfrm>
                <a:off x="2796131" y="3213162"/>
                <a:ext cx="191203" cy="427460"/>
              </a:xfrm>
              <a:custGeom>
                <a:avLst/>
                <a:gdLst>
                  <a:gd name="T0" fmla="*/ 60 w 111"/>
                  <a:gd name="T1" fmla="*/ 0 h 248"/>
                  <a:gd name="T2" fmla="*/ 0 w 111"/>
                  <a:gd name="T3" fmla="*/ 222 h 248"/>
                  <a:gd name="T4" fmla="*/ 45 w 111"/>
                  <a:gd name="T5" fmla="*/ 248 h 248"/>
                  <a:gd name="T6" fmla="*/ 111 w 111"/>
                  <a:gd name="T7" fmla="*/ 0 h 248"/>
                  <a:gd name="T8" fmla="*/ 6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89" name="Freeform 10"/>
              <p:cNvSpPr/>
              <p:nvPr/>
            </p:nvSpPr>
            <p:spPr bwMode="auto">
              <a:xfrm>
                <a:off x="2495041" y="3632930"/>
                <a:ext cx="356034" cy="356034"/>
              </a:xfrm>
              <a:custGeom>
                <a:avLst/>
                <a:gdLst>
                  <a:gd name="T0" fmla="*/ 207 w 207"/>
                  <a:gd name="T1" fmla="*/ 26 h 207"/>
                  <a:gd name="T2" fmla="*/ 163 w 207"/>
                  <a:gd name="T3" fmla="*/ 0 h 207"/>
                  <a:gd name="T4" fmla="*/ 0 w 207"/>
                  <a:gd name="T5" fmla="*/ 163 h 207"/>
                  <a:gd name="T6" fmla="*/ 26 w 207"/>
                  <a:gd name="T7" fmla="*/ 207 h 207"/>
                  <a:gd name="T8" fmla="*/ 207 w 207"/>
                  <a:gd name="T9" fmla="*/ 2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7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90" name="Freeform 11"/>
              <p:cNvSpPr/>
              <p:nvPr/>
            </p:nvSpPr>
            <p:spPr bwMode="auto">
              <a:xfrm>
                <a:off x="2075273" y="3936217"/>
                <a:ext cx="427460" cy="189006"/>
              </a:xfrm>
              <a:custGeom>
                <a:avLst/>
                <a:gdLst>
                  <a:gd name="T0" fmla="*/ 248 w 248"/>
                  <a:gd name="T1" fmla="*/ 44 h 110"/>
                  <a:gd name="T2" fmla="*/ 222 w 248"/>
                  <a:gd name="T3" fmla="*/ 0 h 110"/>
                  <a:gd name="T4" fmla="*/ 0 w 248"/>
                  <a:gd name="T5" fmla="*/ 59 h 110"/>
                  <a:gd name="T6" fmla="*/ 0 w 248"/>
                  <a:gd name="T7" fmla="*/ 110 h 110"/>
                  <a:gd name="T8" fmla="*/ 248 w 248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91" name="Freeform 12"/>
              <p:cNvSpPr/>
              <p:nvPr/>
            </p:nvSpPr>
            <p:spPr bwMode="auto">
              <a:xfrm>
                <a:off x="1606057" y="3936217"/>
                <a:ext cx="425262" cy="189006"/>
              </a:xfrm>
              <a:custGeom>
                <a:avLst/>
                <a:gdLst>
                  <a:gd name="T0" fmla="*/ 0 w 247"/>
                  <a:gd name="T1" fmla="*/ 44 h 110"/>
                  <a:gd name="T2" fmla="*/ 247 w 247"/>
                  <a:gd name="T3" fmla="*/ 110 h 110"/>
                  <a:gd name="T4" fmla="*/ 247 w 247"/>
                  <a:gd name="T5" fmla="*/ 59 h 110"/>
                  <a:gd name="T6" fmla="*/ 26 w 247"/>
                  <a:gd name="T7" fmla="*/ 0 h 110"/>
                  <a:gd name="T8" fmla="*/ 0 w 247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92" name="Freeform 13"/>
              <p:cNvSpPr/>
              <p:nvPr/>
            </p:nvSpPr>
            <p:spPr bwMode="auto">
              <a:xfrm>
                <a:off x="1256616" y="3632930"/>
                <a:ext cx="354935" cy="356034"/>
              </a:xfrm>
              <a:custGeom>
                <a:avLst/>
                <a:gdLst>
                  <a:gd name="T0" fmla="*/ 44 w 206"/>
                  <a:gd name="T1" fmla="*/ 0 h 207"/>
                  <a:gd name="T2" fmla="*/ 0 w 206"/>
                  <a:gd name="T3" fmla="*/ 26 h 207"/>
                  <a:gd name="T4" fmla="*/ 181 w 206"/>
                  <a:gd name="T5" fmla="*/ 207 h 207"/>
                  <a:gd name="T6" fmla="*/ 206 w 206"/>
                  <a:gd name="T7" fmla="*/ 163 h 207"/>
                  <a:gd name="T8" fmla="*/ 44 w 206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7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93" name="Freeform 14"/>
              <p:cNvSpPr/>
              <p:nvPr/>
            </p:nvSpPr>
            <p:spPr bwMode="auto">
              <a:xfrm>
                <a:off x="1119258" y="3213162"/>
                <a:ext cx="191203" cy="427460"/>
              </a:xfrm>
              <a:custGeom>
                <a:avLst/>
                <a:gdLst>
                  <a:gd name="T0" fmla="*/ 0 w 111"/>
                  <a:gd name="T1" fmla="*/ 0 h 248"/>
                  <a:gd name="T2" fmla="*/ 67 w 111"/>
                  <a:gd name="T3" fmla="*/ 248 h 248"/>
                  <a:gd name="T4" fmla="*/ 111 w 111"/>
                  <a:gd name="T5" fmla="*/ 222 h 248"/>
                  <a:gd name="T6" fmla="*/ 51 w 111"/>
                  <a:gd name="T7" fmla="*/ 0 h 248"/>
                  <a:gd name="T8" fmla="*/ 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94" name="Freeform 15"/>
              <p:cNvSpPr/>
              <p:nvPr/>
            </p:nvSpPr>
            <p:spPr bwMode="auto">
              <a:xfrm>
                <a:off x="1119258" y="2743946"/>
                <a:ext cx="191203" cy="425262"/>
              </a:xfrm>
              <a:custGeom>
                <a:avLst/>
                <a:gdLst>
                  <a:gd name="T0" fmla="*/ 51 w 111"/>
                  <a:gd name="T1" fmla="*/ 247 h 247"/>
                  <a:gd name="T2" fmla="*/ 111 w 111"/>
                  <a:gd name="T3" fmla="*/ 26 h 247"/>
                  <a:gd name="T4" fmla="*/ 67 w 111"/>
                  <a:gd name="T5" fmla="*/ 0 h 247"/>
                  <a:gd name="T6" fmla="*/ 0 w 111"/>
                  <a:gd name="T7" fmla="*/ 247 h 247"/>
                  <a:gd name="T8" fmla="*/ 51 w 111"/>
                  <a:gd name="T9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95" name="Freeform 16"/>
              <p:cNvSpPr/>
              <p:nvPr/>
            </p:nvSpPr>
            <p:spPr bwMode="auto">
              <a:xfrm>
                <a:off x="1256616" y="2394505"/>
                <a:ext cx="354935" cy="354935"/>
              </a:xfrm>
              <a:custGeom>
                <a:avLst/>
                <a:gdLst>
                  <a:gd name="T0" fmla="*/ 0 w 206"/>
                  <a:gd name="T1" fmla="*/ 181 h 206"/>
                  <a:gd name="T2" fmla="*/ 44 w 206"/>
                  <a:gd name="T3" fmla="*/ 206 h 206"/>
                  <a:gd name="T4" fmla="*/ 206 w 206"/>
                  <a:gd name="T5" fmla="*/ 44 h 206"/>
                  <a:gd name="T6" fmla="*/ 181 w 206"/>
                  <a:gd name="T7" fmla="*/ 0 h 206"/>
                  <a:gd name="T8" fmla="*/ 0 w 206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96" name="Freeform 17"/>
              <p:cNvSpPr/>
              <p:nvPr/>
            </p:nvSpPr>
            <p:spPr bwMode="auto">
              <a:xfrm>
                <a:off x="1606057" y="2257147"/>
                <a:ext cx="425262" cy="191203"/>
              </a:xfrm>
              <a:custGeom>
                <a:avLst/>
                <a:gdLst>
                  <a:gd name="T0" fmla="*/ 0 w 247"/>
                  <a:gd name="T1" fmla="*/ 67 h 111"/>
                  <a:gd name="T2" fmla="*/ 25 w 247"/>
                  <a:gd name="T3" fmla="*/ 111 h 111"/>
                  <a:gd name="T4" fmla="*/ 247 w 247"/>
                  <a:gd name="T5" fmla="*/ 51 h 111"/>
                  <a:gd name="T6" fmla="*/ 247 w 247"/>
                  <a:gd name="T7" fmla="*/ 0 h 111"/>
                  <a:gd name="T8" fmla="*/ 0 w 247"/>
                  <a:gd name="T9" fmla="*/ 6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1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</p:grpSp>
      </p:grpSp>
      <p:sp>
        <p:nvSpPr>
          <p:cNvPr id="197" name="TextBox 196"/>
          <p:cNvSpPr txBox="1"/>
          <p:nvPr/>
        </p:nvSpPr>
        <p:spPr>
          <a:xfrm>
            <a:off x="19749601" y="6829071"/>
            <a:ext cx="1598840" cy="861671"/>
          </a:xfrm>
          <a:prstGeom prst="rect">
            <a:avLst/>
          </a:prstGeom>
          <a:noFill/>
        </p:spPr>
        <p:txBody>
          <a:bodyPr wrap="square" lIns="243744" tIns="121869" rIns="243744" bIns="121869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+mn-ea"/>
                <a:cs typeface="Lato Regular" panose="020F0502020204030203"/>
              </a:rPr>
              <a:t>90%</a:t>
            </a:r>
            <a:endParaRPr lang="en-US" sz="4000" dirty="0">
              <a:solidFill>
                <a:schemeClr val="accent6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19748493" y="9327715"/>
            <a:ext cx="1598840" cy="861671"/>
          </a:xfrm>
          <a:prstGeom prst="rect">
            <a:avLst/>
          </a:prstGeom>
          <a:noFill/>
        </p:spPr>
        <p:txBody>
          <a:bodyPr wrap="square" lIns="243744" tIns="121869" rIns="243744" bIns="121869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+mn-ea"/>
                <a:cs typeface="Lato Regular" panose="020F0502020204030203"/>
              </a:rPr>
              <a:t>50%</a:t>
            </a:r>
            <a:endParaRPr lang="en-US" sz="4000" dirty="0">
              <a:solidFill>
                <a:schemeClr val="accent6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158" name="Subtitle 2"/>
          <p:cNvSpPr txBox="1"/>
          <p:nvPr/>
        </p:nvSpPr>
        <p:spPr>
          <a:xfrm>
            <a:off x="2524204" y="3807717"/>
            <a:ext cx="9414206" cy="2021149"/>
          </a:xfrm>
          <a:prstGeom prst="rect">
            <a:avLst/>
          </a:prstGeom>
        </p:spPr>
        <p:txBody>
          <a:bodyPr vert="horz" lIns="243744" tIns="121869" rIns="243744" bIns="12186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latin typeface="+mn-ea"/>
                <a:cs typeface="Lato Regular" panose="020F0502020204030203"/>
              </a:rPr>
              <a:t>添加标题</a:t>
            </a:r>
            <a:endParaRPr lang="en-US" sz="2800" dirty="0">
              <a:latin typeface="+mn-ea"/>
              <a:cs typeface="Lato Regular" panose="020F0502020204030203"/>
            </a:endParaRPr>
          </a:p>
          <a:p>
            <a:pPr marL="0" indent="0">
              <a:buNone/>
            </a:pPr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200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分钟之内。</a:t>
            </a:r>
            <a:endParaRPr lang="zh-CN" altLang="en-US" sz="2400" dirty="0">
              <a:latin typeface="+mn-ea"/>
              <a:cs typeface="Calibri Light" panose="020F0302020204030204"/>
            </a:endParaRPr>
          </a:p>
        </p:txBody>
      </p:sp>
      <p:cxnSp>
        <p:nvCxnSpPr>
          <p:cNvPr id="159" name="Straight Connector 158"/>
          <p:cNvCxnSpPr/>
          <p:nvPr/>
        </p:nvCxnSpPr>
        <p:spPr>
          <a:xfrm>
            <a:off x="2506201" y="4173415"/>
            <a:ext cx="0" cy="6147608"/>
          </a:xfrm>
          <a:prstGeom prst="line">
            <a:avLst/>
          </a:prstGeom>
          <a:ln w="1270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Subtitle 2"/>
          <p:cNvSpPr txBox="1"/>
          <p:nvPr/>
        </p:nvSpPr>
        <p:spPr>
          <a:xfrm>
            <a:off x="2522963" y="6292571"/>
            <a:ext cx="9414206" cy="2021149"/>
          </a:xfrm>
          <a:prstGeom prst="rect">
            <a:avLst/>
          </a:prstGeom>
        </p:spPr>
        <p:txBody>
          <a:bodyPr vert="horz" lIns="243744" tIns="121869" rIns="243744" bIns="12186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latin typeface="+mn-ea"/>
                <a:cs typeface="Lato Regular" panose="020F0502020204030203"/>
              </a:rPr>
              <a:t>添加标题</a:t>
            </a:r>
            <a:endParaRPr lang="en-US" sz="2800" dirty="0">
              <a:latin typeface="+mn-ea"/>
              <a:cs typeface="Lato Regular" panose="020F0502020204030203"/>
            </a:endParaRPr>
          </a:p>
          <a:p>
            <a:pPr marL="0" indent="0">
              <a:buNone/>
            </a:pPr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200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分钟之内。</a:t>
            </a:r>
            <a:endParaRPr lang="zh-CN" altLang="en-US" sz="2400" dirty="0">
              <a:latin typeface="+mn-ea"/>
              <a:cs typeface="Calibri Light" panose="020F0302020204030204"/>
            </a:endParaRPr>
          </a:p>
        </p:txBody>
      </p:sp>
      <p:sp>
        <p:nvSpPr>
          <p:cNvPr id="161" name="Subtitle 2"/>
          <p:cNvSpPr txBox="1"/>
          <p:nvPr/>
        </p:nvSpPr>
        <p:spPr>
          <a:xfrm>
            <a:off x="2545243" y="8839124"/>
            <a:ext cx="9414206" cy="2021149"/>
          </a:xfrm>
          <a:prstGeom prst="rect">
            <a:avLst/>
          </a:prstGeom>
        </p:spPr>
        <p:txBody>
          <a:bodyPr vert="horz" lIns="243744" tIns="121869" rIns="243744" bIns="12186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latin typeface="+mn-ea"/>
                <a:cs typeface="Lato Regular" panose="020F0502020204030203"/>
              </a:rPr>
              <a:t>添加标题</a:t>
            </a:r>
            <a:endParaRPr lang="en-US" sz="2800" dirty="0">
              <a:latin typeface="+mn-ea"/>
              <a:cs typeface="Lato Regular" panose="020F0502020204030203"/>
            </a:endParaRPr>
          </a:p>
          <a:p>
            <a:pPr marL="0" indent="0">
              <a:buNone/>
            </a:pPr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200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分钟之内。</a:t>
            </a:r>
            <a:endParaRPr lang="zh-CN" altLang="en-US" sz="2400" dirty="0">
              <a:latin typeface="+mn-ea"/>
              <a:cs typeface="Calibri Light" panose="020F0302020204030204"/>
            </a:endParaRPr>
          </a:p>
        </p:txBody>
      </p:sp>
      <p:grpSp>
        <p:nvGrpSpPr>
          <p:cNvPr id="228" name="Group 227"/>
          <p:cNvGrpSpPr/>
          <p:nvPr/>
        </p:nvGrpSpPr>
        <p:grpSpPr>
          <a:xfrm>
            <a:off x="12158608" y="4056155"/>
            <a:ext cx="6995927" cy="1535333"/>
            <a:chOff x="12991940" y="3506283"/>
            <a:chExt cx="6995927" cy="1535333"/>
          </a:xfrm>
          <a:solidFill>
            <a:schemeClr val="accent5"/>
          </a:solidFill>
        </p:grpSpPr>
        <p:grpSp>
          <p:nvGrpSpPr>
            <p:cNvPr id="229" name="Group 228"/>
            <p:cNvGrpSpPr/>
            <p:nvPr/>
          </p:nvGrpSpPr>
          <p:grpSpPr>
            <a:xfrm>
              <a:off x="12991940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257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58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30" name="Group 229"/>
            <p:cNvGrpSpPr/>
            <p:nvPr/>
          </p:nvGrpSpPr>
          <p:grpSpPr>
            <a:xfrm>
              <a:off x="13703288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255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56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31" name="Group 230"/>
            <p:cNvGrpSpPr/>
            <p:nvPr/>
          </p:nvGrpSpPr>
          <p:grpSpPr>
            <a:xfrm>
              <a:off x="14411112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253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54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32" name="Group 231"/>
            <p:cNvGrpSpPr/>
            <p:nvPr/>
          </p:nvGrpSpPr>
          <p:grpSpPr>
            <a:xfrm>
              <a:off x="15156315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251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52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33" name="Group 232"/>
            <p:cNvGrpSpPr/>
            <p:nvPr/>
          </p:nvGrpSpPr>
          <p:grpSpPr>
            <a:xfrm>
              <a:off x="15836055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249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50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34" name="Group 233"/>
            <p:cNvGrpSpPr/>
            <p:nvPr/>
          </p:nvGrpSpPr>
          <p:grpSpPr>
            <a:xfrm>
              <a:off x="16530469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247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48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35" name="Group 234"/>
            <p:cNvGrpSpPr/>
            <p:nvPr/>
          </p:nvGrpSpPr>
          <p:grpSpPr>
            <a:xfrm>
              <a:off x="17221374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245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46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36" name="Group 235"/>
            <p:cNvGrpSpPr/>
            <p:nvPr/>
          </p:nvGrpSpPr>
          <p:grpSpPr>
            <a:xfrm>
              <a:off x="17932701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243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44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37" name="Group 236"/>
            <p:cNvGrpSpPr/>
            <p:nvPr/>
          </p:nvGrpSpPr>
          <p:grpSpPr>
            <a:xfrm>
              <a:off x="18628949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241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42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38" name="Group 237"/>
            <p:cNvGrpSpPr/>
            <p:nvPr/>
          </p:nvGrpSpPr>
          <p:grpSpPr>
            <a:xfrm>
              <a:off x="19314216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239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240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290" name="Group 289"/>
          <p:cNvGrpSpPr/>
          <p:nvPr/>
        </p:nvGrpSpPr>
        <p:grpSpPr>
          <a:xfrm>
            <a:off x="12154613" y="6570513"/>
            <a:ext cx="6995927" cy="1535333"/>
            <a:chOff x="12991940" y="3506283"/>
            <a:chExt cx="6995927" cy="1535333"/>
          </a:xfrm>
          <a:solidFill>
            <a:schemeClr val="accent4"/>
          </a:solidFill>
        </p:grpSpPr>
        <p:grpSp>
          <p:nvGrpSpPr>
            <p:cNvPr id="291" name="Group 290"/>
            <p:cNvGrpSpPr/>
            <p:nvPr/>
          </p:nvGrpSpPr>
          <p:grpSpPr>
            <a:xfrm>
              <a:off x="12991940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19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20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92" name="Group 291"/>
            <p:cNvGrpSpPr/>
            <p:nvPr/>
          </p:nvGrpSpPr>
          <p:grpSpPr>
            <a:xfrm>
              <a:off x="13703288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17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18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93" name="Group 292"/>
            <p:cNvGrpSpPr/>
            <p:nvPr/>
          </p:nvGrpSpPr>
          <p:grpSpPr>
            <a:xfrm>
              <a:off x="14411112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15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16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94" name="Group 293"/>
            <p:cNvGrpSpPr/>
            <p:nvPr/>
          </p:nvGrpSpPr>
          <p:grpSpPr>
            <a:xfrm>
              <a:off x="15156315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13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14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95" name="Group 294"/>
            <p:cNvGrpSpPr/>
            <p:nvPr/>
          </p:nvGrpSpPr>
          <p:grpSpPr>
            <a:xfrm>
              <a:off x="15836055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11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12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96" name="Group 295"/>
            <p:cNvGrpSpPr/>
            <p:nvPr/>
          </p:nvGrpSpPr>
          <p:grpSpPr>
            <a:xfrm>
              <a:off x="16530469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09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10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97" name="Group 296"/>
            <p:cNvGrpSpPr/>
            <p:nvPr/>
          </p:nvGrpSpPr>
          <p:grpSpPr>
            <a:xfrm>
              <a:off x="17221374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07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08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98" name="Group 297"/>
            <p:cNvGrpSpPr/>
            <p:nvPr/>
          </p:nvGrpSpPr>
          <p:grpSpPr>
            <a:xfrm>
              <a:off x="17932701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05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06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299" name="Group 298"/>
            <p:cNvGrpSpPr/>
            <p:nvPr/>
          </p:nvGrpSpPr>
          <p:grpSpPr>
            <a:xfrm>
              <a:off x="18628949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03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04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300" name="Group 299"/>
            <p:cNvGrpSpPr/>
            <p:nvPr/>
          </p:nvGrpSpPr>
          <p:grpSpPr>
            <a:xfrm>
              <a:off x="19314216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01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02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352" name="Group 351"/>
          <p:cNvGrpSpPr/>
          <p:nvPr/>
        </p:nvGrpSpPr>
        <p:grpSpPr>
          <a:xfrm>
            <a:off x="12154613" y="9080679"/>
            <a:ext cx="6995927" cy="1535333"/>
            <a:chOff x="12991940" y="3506283"/>
            <a:chExt cx="6995927" cy="1535333"/>
          </a:xfrm>
          <a:solidFill>
            <a:schemeClr val="accent2"/>
          </a:solidFill>
        </p:grpSpPr>
        <p:grpSp>
          <p:nvGrpSpPr>
            <p:cNvPr id="353" name="Group 352"/>
            <p:cNvGrpSpPr/>
            <p:nvPr/>
          </p:nvGrpSpPr>
          <p:grpSpPr>
            <a:xfrm>
              <a:off x="12991940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81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82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354" name="Group 353"/>
            <p:cNvGrpSpPr/>
            <p:nvPr/>
          </p:nvGrpSpPr>
          <p:grpSpPr>
            <a:xfrm>
              <a:off x="13703288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79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80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355" name="Group 354"/>
            <p:cNvGrpSpPr/>
            <p:nvPr/>
          </p:nvGrpSpPr>
          <p:grpSpPr>
            <a:xfrm>
              <a:off x="14411112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77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78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356" name="Group 355"/>
            <p:cNvGrpSpPr/>
            <p:nvPr/>
          </p:nvGrpSpPr>
          <p:grpSpPr>
            <a:xfrm>
              <a:off x="15156315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75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76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357" name="Group 356"/>
            <p:cNvGrpSpPr/>
            <p:nvPr/>
          </p:nvGrpSpPr>
          <p:grpSpPr>
            <a:xfrm>
              <a:off x="15836055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73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74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358" name="Group 357"/>
            <p:cNvGrpSpPr/>
            <p:nvPr/>
          </p:nvGrpSpPr>
          <p:grpSpPr>
            <a:xfrm>
              <a:off x="16530469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71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72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359" name="Group 358"/>
            <p:cNvGrpSpPr/>
            <p:nvPr/>
          </p:nvGrpSpPr>
          <p:grpSpPr>
            <a:xfrm>
              <a:off x="17221374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69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70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360" name="Group 359"/>
            <p:cNvGrpSpPr/>
            <p:nvPr/>
          </p:nvGrpSpPr>
          <p:grpSpPr>
            <a:xfrm>
              <a:off x="17932701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67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68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361" name="Group 360"/>
            <p:cNvGrpSpPr/>
            <p:nvPr/>
          </p:nvGrpSpPr>
          <p:grpSpPr>
            <a:xfrm>
              <a:off x="18628949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65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66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grpSp>
          <p:nvGrpSpPr>
            <p:cNvPr id="362" name="Group 361"/>
            <p:cNvGrpSpPr/>
            <p:nvPr/>
          </p:nvGrpSpPr>
          <p:grpSpPr>
            <a:xfrm>
              <a:off x="19314216" y="3506283"/>
              <a:ext cx="673651" cy="1535333"/>
              <a:chOff x="5481404" y="1426062"/>
              <a:chExt cx="341669" cy="778503"/>
            </a:xfrm>
            <a:grpFill/>
          </p:grpSpPr>
          <p:sp>
            <p:nvSpPr>
              <p:cNvPr id="363" name="Freeform 1"/>
              <p:cNvSpPr>
                <a:spLocks noChangeArrowheads="1"/>
              </p:cNvSpPr>
              <p:nvPr/>
            </p:nvSpPr>
            <p:spPr bwMode="auto">
              <a:xfrm>
                <a:off x="5481404" y="1565664"/>
                <a:ext cx="341669" cy="638901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64" name="Freeform 2"/>
              <p:cNvSpPr>
                <a:spLocks noChangeArrowheads="1"/>
              </p:cNvSpPr>
              <p:nvPr/>
            </p:nvSpPr>
            <p:spPr bwMode="auto">
              <a:xfrm>
                <a:off x="5588307" y="1426062"/>
                <a:ext cx="130798" cy="130799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151" name="Group 150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152" name="TextBox 151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199" name="Group 198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201" name="Rectangle 200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02" name="Rectangle 201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97" grpId="0"/>
      <p:bldP spid="198" grpId="0"/>
      <p:bldP spid="158" grpId="0"/>
      <p:bldP spid="160" grpId="0"/>
      <p:bldP spid="16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24377650" cy="13716001"/>
          </a:xfrm>
        </p:spPr>
      </p:pic>
      <p:sp>
        <p:nvSpPr>
          <p:cNvPr id="128" name="Rectangle 127"/>
          <p:cNvSpPr/>
          <p:nvPr/>
        </p:nvSpPr>
        <p:spPr>
          <a:xfrm>
            <a:off x="1" y="-1"/>
            <a:ext cx="24434555" cy="13844129"/>
          </a:xfrm>
          <a:prstGeom prst="rect">
            <a:avLst/>
          </a:prstGeom>
          <a:solidFill>
            <a:schemeClr val="accent6">
              <a:lumMod val="50000"/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16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2"/>
              </a:solidFill>
              <a:latin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28544" y="4370782"/>
            <a:ext cx="13137591" cy="4929315"/>
            <a:chOff x="5628544" y="4281662"/>
            <a:chExt cx="13137591" cy="4929315"/>
          </a:xfrm>
        </p:grpSpPr>
        <p:sp>
          <p:nvSpPr>
            <p:cNvPr id="54" name="TextBox 53"/>
            <p:cNvSpPr txBox="1"/>
            <p:nvPr/>
          </p:nvSpPr>
          <p:spPr>
            <a:xfrm>
              <a:off x="5628544" y="6547684"/>
              <a:ext cx="13137591" cy="266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800" b="1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此处添加详细文本描述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，建议与标题相关并符合整体语言风格，语言描述尽量简洁生动。尽量将每页幻灯片的字数控制在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200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5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分钟之内。此处添加详细文本描述，建议与标题相关并符合整体语言风格，语言描述尽量简洁生动。尽量将每页幻灯片的字数控制在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200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5</a:t>
              </a:r>
              <a:r>
                <a:rPr lang="zh-CN" altLang="en-US" sz="2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分钟之内。</a:t>
              </a:r>
              <a:endParaRPr lang="zh-CN" altLang="en-US" sz="2800" dirty="0">
                <a:solidFill>
                  <a:schemeClr val="bg1"/>
                </a:solidFill>
                <a:latin typeface="+mn-ea"/>
                <a:cs typeface="Calibri Light" panose="020F0302020204030204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994393" y="4281662"/>
              <a:ext cx="123597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200" b="1" dirty="0">
                  <a:solidFill>
                    <a:schemeClr val="bg1"/>
                  </a:solidFill>
                  <a:latin typeface="+mn-ea"/>
                  <a:cs typeface="Calibri" panose="020F0502020204030204"/>
                </a:rPr>
                <a:t>财务分析</a:t>
              </a:r>
              <a:endParaRPr lang="id-ID" sz="7200" b="1" dirty="0">
                <a:solidFill>
                  <a:schemeClr val="bg1"/>
                </a:solidFill>
                <a:latin typeface="+mn-ea"/>
                <a:cs typeface="Calibri" panose="020F0502020204030204"/>
              </a:endParaRP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10808795" y="5581608"/>
              <a:ext cx="2738812" cy="73150"/>
              <a:chOff x="1775295" y="2028842"/>
              <a:chExt cx="3631535" cy="45719"/>
            </a:xfrm>
          </p:grpSpPr>
          <p:sp>
            <p:nvSpPr>
              <p:cNvPr id="90" name="Rectangle 89"/>
              <p:cNvSpPr/>
              <p:nvPr/>
            </p:nvSpPr>
            <p:spPr>
              <a:xfrm flipV="1">
                <a:off x="1775295" y="2028842"/>
                <a:ext cx="540353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 flipV="1">
                <a:off x="2390858" y="2028842"/>
                <a:ext cx="540353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 flipV="1">
                <a:off x="3025596" y="2028842"/>
                <a:ext cx="540353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 flipV="1">
                <a:off x="3641289" y="2028842"/>
                <a:ext cx="540353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 flipV="1">
                <a:off x="4256852" y="2028842"/>
                <a:ext cx="540353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 flipV="1">
                <a:off x="4866477" y="2028842"/>
                <a:ext cx="540353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8369829" y="5639255"/>
              <a:ext cx="75808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单击此处添加副标题</a:t>
              </a:r>
              <a:endParaRPr lang="zh-CN" altLang="en-US" sz="4000" dirty="0">
                <a:solidFill>
                  <a:schemeClr val="bg1"/>
                </a:solidFill>
                <a:latin typeface="+mn-ea"/>
                <a:cs typeface="Calibri Light" panose="020F030202020403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Rectangle 973"/>
          <p:cNvSpPr/>
          <p:nvPr/>
        </p:nvSpPr>
        <p:spPr>
          <a:xfrm>
            <a:off x="14599720" y="8489873"/>
            <a:ext cx="6607475" cy="5355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975" name="Rectangle 974"/>
          <p:cNvSpPr/>
          <p:nvPr/>
        </p:nvSpPr>
        <p:spPr>
          <a:xfrm>
            <a:off x="14599720" y="8489873"/>
            <a:ext cx="3303737" cy="5355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976" name="Content Placeholder 2"/>
          <p:cNvSpPr txBox="1"/>
          <p:nvPr/>
        </p:nvSpPr>
        <p:spPr>
          <a:xfrm>
            <a:off x="14570008" y="8470581"/>
            <a:ext cx="939171" cy="430888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50%</a:t>
            </a:r>
            <a:endParaRPr lang="en-US" sz="22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977" name="Rectangle 976"/>
          <p:cNvSpPr/>
          <p:nvPr/>
        </p:nvSpPr>
        <p:spPr>
          <a:xfrm>
            <a:off x="14599721" y="9286817"/>
            <a:ext cx="6607475" cy="5355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978" name="Rectangle 977"/>
          <p:cNvSpPr/>
          <p:nvPr/>
        </p:nvSpPr>
        <p:spPr>
          <a:xfrm>
            <a:off x="14599721" y="9286817"/>
            <a:ext cx="3886752" cy="535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979" name="Content Placeholder 2"/>
          <p:cNvSpPr txBox="1"/>
          <p:nvPr/>
        </p:nvSpPr>
        <p:spPr>
          <a:xfrm>
            <a:off x="14570008" y="9267527"/>
            <a:ext cx="939171" cy="430888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52%</a:t>
            </a:r>
            <a:endParaRPr lang="en-US" sz="22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980" name="Rectangle 979"/>
          <p:cNvSpPr/>
          <p:nvPr/>
        </p:nvSpPr>
        <p:spPr>
          <a:xfrm>
            <a:off x="14599720" y="10129183"/>
            <a:ext cx="6607475" cy="5355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981" name="Rectangle 980"/>
          <p:cNvSpPr/>
          <p:nvPr/>
        </p:nvSpPr>
        <p:spPr>
          <a:xfrm>
            <a:off x="14599719" y="10129183"/>
            <a:ext cx="2942695" cy="5355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982" name="Content Placeholder 2"/>
          <p:cNvSpPr txBox="1"/>
          <p:nvPr/>
        </p:nvSpPr>
        <p:spPr>
          <a:xfrm>
            <a:off x="14570008" y="10109891"/>
            <a:ext cx="939171" cy="430888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55%</a:t>
            </a:r>
            <a:endParaRPr lang="en-US" sz="22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983" name="Rectangle 982"/>
          <p:cNvSpPr/>
          <p:nvPr/>
        </p:nvSpPr>
        <p:spPr>
          <a:xfrm>
            <a:off x="14599720" y="10939613"/>
            <a:ext cx="6607475" cy="5355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984" name="Rectangle 983"/>
          <p:cNvSpPr/>
          <p:nvPr/>
        </p:nvSpPr>
        <p:spPr>
          <a:xfrm>
            <a:off x="14599720" y="10939613"/>
            <a:ext cx="4923215" cy="5355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985" name="Content Placeholder 2"/>
          <p:cNvSpPr txBox="1"/>
          <p:nvPr/>
        </p:nvSpPr>
        <p:spPr>
          <a:xfrm>
            <a:off x="14570008" y="10920321"/>
            <a:ext cx="939171" cy="430888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55%</a:t>
            </a:r>
            <a:endParaRPr lang="en-US" sz="22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986" name="Rectangle 985"/>
          <p:cNvSpPr/>
          <p:nvPr/>
        </p:nvSpPr>
        <p:spPr>
          <a:xfrm>
            <a:off x="14599720" y="11750043"/>
            <a:ext cx="6607475" cy="5355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987" name="Rectangle 986"/>
          <p:cNvSpPr/>
          <p:nvPr/>
        </p:nvSpPr>
        <p:spPr>
          <a:xfrm>
            <a:off x="14599720" y="11750043"/>
            <a:ext cx="3886753" cy="5355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988" name="Content Placeholder 2"/>
          <p:cNvSpPr txBox="1"/>
          <p:nvPr/>
        </p:nvSpPr>
        <p:spPr>
          <a:xfrm>
            <a:off x="14570008" y="11732951"/>
            <a:ext cx="939171" cy="430888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55%</a:t>
            </a:r>
            <a:endParaRPr lang="en-US" sz="22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grpSp>
        <p:nvGrpSpPr>
          <p:cNvPr id="994" name="Group 993"/>
          <p:cNvGrpSpPr/>
          <p:nvPr/>
        </p:nvGrpSpPr>
        <p:grpSpPr>
          <a:xfrm>
            <a:off x="13940950" y="10984173"/>
            <a:ext cx="561542" cy="433824"/>
            <a:chOff x="15545203" y="5206321"/>
            <a:chExt cx="561542" cy="433824"/>
          </a:xfrm>
          <a:solidFill>
            <a:schemeClr val="accent4"/>
          </a:solidFill>
        </p:grpSpPr>
        <p:sp>
          <p:nvSpPr>
            <p:cNvPr id="995" name="Freeform 413"/>
            <p:cNvSpPr>
              <a:spLocks noChangeArrowheads="1"/>
            </p:cNvSpPr>
            <p:nvPr/>
          </p:nvSpPr>
          <p:spPr bwMode="auto">
            <a:xfrm>
              <a:off x="15545203" y="5430083"/>
              <a:ext cx="164353" cy="168963"/>
            </a:xfrm>
            <a:custGeom>
              <a:avLst/>
              <a:gdLst>
                <a:gd name="T0" fmla="*/ 68 w 164"/>
                <a:gd name="T1" fmla="*/ 0 h 166"/>
                <a:gd name="T2" fmla="*/ 68 w 164"/>
                <a:gd name="T3" fmla="*/ 0 h 166"/>
                <a:gd name="T4" fmla="*/ 27 w 164"/>
                <a:gd name="T5" fmla="*/ 14 h 166"/>
                <a:gd name="T6" fmla="*/ 0 w 164"/>
                <a:gd name="T7" fmla="*/ 55 h 166"/>
                <a:gd name="T8" fmla="*/ 109 w 164"/>
                <a:gd name="T9" fmla="*/ 165 h 166"/>
                <a:gd name="T10" fmla="*/ 163 w 164"/>
                <a:gd name="T11" fmla="*/ 43 h 166"/>
                <a:gd name="T12" fmla="*/ 68 w 164"/>
                <a:gd name="T13" fmla="*/ 0 h 166"/>
                <a:gd name="T14" fmla="*/ 81 w 164"/>
                <a:gd name="T15" fmla="*/ 68 h 166"/>
                <a:gd name="T16" fmla="*/ 81 w 164"/>
                <a:gd name="T17" fmla="*/ 68 h 166"/>
                <a:gd name="T18" fmla="*/ 68 w 164"/>
                <a:gd name="T19" fmla="*/ 68 h 166"/>
                <a:gd name="T20" fmla="*/ 81 w 164"/>
                <a:gd name="T21" fmla="*/ 55 h 166"/>
                <a:gd name="T22" fmla="*/ 95 w 164"/>
                <a:gd name="T23" fmla="*/ 68 h 166"/>
                <a:gd name="T24" fmla="*/ 81 w 164"/>
                <a:gd name="T25" fmla="*/ 6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4" h="166">
                  <a:moveTo>
                    <a:pt x="68" y="0"/>
                  </a:moveTo>
                  <a:lnTo>
                    <a:pt x="68" y="0"/>
                  </a:lnTo>
                  <a:cubicBezTo>
                    <a:pt x="54" y="0"/>
                    <a:pt x="40" y="0"/>
                    <a:pt x="27" y="14"/>
                  </a:cubicBezTo>
                  <a:cubicBezTo>
                    <a:pt x="13" y="14"/>
                    <a:pt x="0" y="29"/>
                    <a:pt x="0" y="55"/>
                  </a:cubicBezTo>
                  <a:cubicBezTo>
                    <a:pt x="13" y="83"/>
                    <a:pt x="40" y="123"/>
                    <a:pt x="109" y="165"/>
                  </a:cubicBezTo>
                  <a:cubicBezTo>
                    <a:pt x="109" y="138"/>
                    <a:pt x="122" y="97"/>
                    <a:pt x="163" y="43"/>
                  </a:cubicBezTo>
                  <a:cubicBezTo>
                    <a:pt x="136" y="14"/>
                    <a:pt x="95" y="0"/>
                    <a:pt x="68" y="0"/>
                  </a:cubicBezTo>
                  <a:close/>
                  <a:moveTo>
                    <a:pt x="81" y="68"/>
                  </a:moveTo>
                  <a:lnTo>
                    <a:pt x="81" y="68"/>
                  </a:lnTo>
                  <a:lnTo>
                    <a:pt x="68" y="68"/>
                  </a:lnTo>
                  <a:cubicBezTo>
                    <a:pt x="68" y="55"/>
                    <a:pt x="81" y="55"/>
                    <a:pt x="81" y="55"/>
                  </a:cubicBezTo>
                  <a:cubicBezTo>
                    <a:pt x="81" y="55"/>
                    <a:pt x="95" y="55"/>
                    <a:pt x="95" y="68"/>
                  </a:cubicBezTo>
                  <a:lnTo>
                    <a:pt x="81" y="6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996" name="Freeform 414"/>
            <p:cNvSpPr>
              <a:spLocks noChangeArrowheads="1"/>
            </p:cNvSpPr>
            <p:nvPr/>
          </p:nvSpPr>
          <p:spPr bwMode="auto">
            <a:xfrm>
              <a:off x="15796298" y="5443783"/>
              <a:ext cx="150658" cy="182662"/>
            </a:xfrm>
            <a:custGeom>
              <a:avLst/>
              <a:gdLst>
                <a:gd name="T0" fmla="*/ 82 w 151"/>
                <a:gd name="T1" fmla="*/ 0 h 180"/>
                <a:gd name="T2" fmla="*/ 82 w 151"/>
                <a:gd name="T3" fmla="*/ 0 h 180"/>
                <a:gd name="T4" fmla="*/ 41 w 151"/>
                <a:gd name="T5" fmla="*/ 15 h 180"/>
                <a:gd name="T6" fmla="*/ 14 w 151"/>
                <a:gd name="T7" fmla="*/ 29 h 180"/>
                <a:gd name="T8" fmla="*/ 41 w 151"/>
                <a:gd name="T9" fmla="*/ 179 h 180"/>
                <a:gd name="T10" fmla="*/ 150 w 151"/>
                <a:gd name="T11" fmla="*/ 138 h 180"/>
                <a:gd name="T12" fmla="*/ 82 w 151"/>
                <a:gd name="T13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80">
                  <a:moveTo>
                    <a:pt x="82" y="0"/>
                  </a:moveTo>
                  <a:lnTo>
                    <a:pt x="82" y="0"/>
                  </a:lnTo>
                  <a:cubicBezTo>
                    <a:pt x="68" y="0"/>
                    <a:pt x="55" y="15"/>
                    <a:pt x="41" y="15"/>
                  </a:cubicBezTo>
                  <a:cubicBezTo>
                    <a:pt x="41" y="15"/>
                    <a:pt x="27" y="15"/>
                    <a:pt x="14" y="29"/>
                  </a:cubicBezTo>
                  <a:cubicBezTo>
                    <a:pt x="14" y="54"/>
                    <a:pt x="0" y="109"/>
                    <a:pt x="41" y="179"/>
                  </a:cubicBezTo>
                  <a:cubicBezTo>
                    <a:pt x="82" y="179"/>
                    <a:pt x="123" y="164"/>
                    <a:pt x="150" y="138"/>
                  </a:cubicBezTo>
                  <a:cubicBezTo>
                    <a:pt x="109" y="109"/>
                    <a:pt x="82" y="41"/>
                    <a:pt x="8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997" name="Freeform 415"/>
            <p:cNvSpPr>
              <a:spLocks noChangeArrowheads="1"/>
            </p:cNvSpPr>
            <p:nvPr/>
          </p:nvSpPr>
          <p:spPr bwMode="auto">
            <a:xfrm>
              <a:off x="15668467" y="5475749"/>
              <a:ext cx="136961" cy="164396"/>
            </a:xfrm>
            <a:custGeom>
              <a:avLst/>
              <a:gdLst>
                <a:gd name="T0" fmla="*/ 123 w 138"/>
                <a:gd name="T1" fmla="*/ 0 h 164"/>
                <a:gd name="T2" fmla="*/ 123 w 138"/>
                <a:gd name="T3" fmla="*/ 0 h 164"/>
                <a:gd name="T4" fmla="*/ 82 w 138"/>
                <a:gd name="T5" fmla="*/ 0 h 164"/>
                <a:gd name="T6" fmla="*/ 69 w 138"/>
                <a:gd name="T7" fmla="*/ 12 h 164"/>
                <a:gd name="T8" fmla="*/ 0 w 138"/>
                <a:gd name="T9" fmla="*/ 135 h 164"/>
                <a:gd name="T10" fmla="*/ 96 w 138"/>
                <a:gd name="T11" fmla="*/ 163 h 164"/>
                <a:gd name="T12" fmla="*/ 137 w 138"/>
                <a:gd name="T13" fmla="*/ 163 h 164"/>
                <a:gd name="T14" fmla="*/ 123 w 138"/>
                <a:gd name="T1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164">
                  <a:moveTo>
                    <a:pt x="123" y="0"/>
                  </a:moveTo>
                  <a:lnTo>
                    <a:pt x="123" y="0"/>
                  </a:lnTo>
                  <a:cubicBezTo>
                    <a:pt x="110" y="0"/>
                    <a:pt x="96" y="0"/>
                    <a:pt x="82" y="0"/>
                  </a:cubicBezTo>
                  <a:lnTo>
                    <a:pt x="69" y="12"/>
                  </a:lnTo>
                  <a:cubicBezTo>
                    <a:pt x="14" y="66"/>
                    <a:pt x="0" y="135"/>
                    <a:pt x="0" y="135"/>
                  </a:cubicBezTo>
                  <a:cubicBezTo>
                    <a:pt x="28" y="150"/>
                    <a:pt x="69" y="163"/>
                    <a:pt x="96" y="163"/>
                  </a:cubicBezTo>
                  <a:cubicBezTo>
                    <a:pt x="110" y="163"/>
                    <a:pt x="123" y="163"/>
                    <a:pt x="137" y="163"/>
                  </a:cubicBezTo>
                  <a:cubicBezTo>
                    <a:pt x="110" y="95"/>
                    <a:pt x="110" y="40"/>
                    <a:pt x="123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998" name="Freeform 416"/>
            <p:cNvSpPr>
              <a:spLocks noChangeArrowheads="1"/>
            </p:cNvSpPr>
            <p:nvPr/>
          </p:nvSpPr>
          <p:spPr bwMode="auto">
            <a:xfrm>
              <a:off x="15855649" y="5206321"/>
              <a:ext cx="251096" cy="196363"/>
            </a:xfrm>
            <a:custGeom>
              <a:avLst/>
              <a:gdLst>
                <a:gd name="T0" fmla="*/ 247 w 248"/>
                <a:gd name="T1" fmla="*/ 0 h 193"/>
                <a:gd name="T2" fmla="*/ 247 w 248"/>
                <a:gd name="T3" fmla="*/ 0 h 193"/>
                <a:gd name="T4" fmla="*/ 136 w 248"/>
                <a:gd name="T5" fmla="*/ 83 h 193"/>
                <a:gd name="T6" fmla="*/ 13 w 248"/>
                <a:gd name="T7" fmla="*/ 27 h 193"/>
                <a:gd name="T8" fmla="*/ 0 w 248"/>
                <a:gd name="T9" fmla="*/ 27 h 193"/>
                <a:gd name="T10" fmla="*/ 0 w 248"/>
                <a:gd name="T11" fmla="*/ 41 h 193"/>
                <a:gd name="T12" fmla="*/ 41 w 248"/>
                <a:gd name="T13" fmla="*/ 150 h 193"/>
                <a:gd name="T14" fmla="*/ 136 w 248"/>
                <a:gd name="T15" fmla="*/ 192 h 193"/>
                <a:gd name="T16" fmla="*/ 191 w 248"/>
                <a:gd name="T17" fmla="*/ 164 h 193"/>
                <a:gd name="T18" fmla="*/ 247 w 248"/>
                <a:gd name="T19" fmla="*/ 13 h 193"/>
                <a:gd name="T20" fmla="*/ 247 w 248"/>
                <a:gd name="T21" fmla="*/ 13 h 193"/>
                <a:gd name="T22" fmla="*/ 247 w 248"/>
                <a:gd name="T2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8" h="193">
                  <a:moveTo>
                    <a:pt x="247" y="0"/>
                  </a:moveTo>
                  <a:lnTo>
                    <a:pt x="247" y="0"/>
                  </a:lnTo>
                  <a:cubicBezTo>
                    <a:pt x="232" y="0"/>
                    <a:pt x="232" y="0"/>
                    <a:pt x="136" y="83"/>
                  </a:cubicBezTo>
                  <a:cubicBezTo>
                    <a:pt x="13" y="27"/>
                    <a:pt x="13" y="27"/>
                    <a:pt x="13" y="27"/>
                  </a:cubicBezTo>
                  <a:lnTo>
                    <a:pt x="0" y="27"/>
                  </a:lnTo>
                  <a:cubicBezTo>
                    <a:pt x="0" y="41"/>
                    <a:pt x="0" y="41"/>
                    <a:pt x="0" y="41"/>
                  </a:cubicBezTo>
                  <a:cubicBezTo>
                    <a:pt x="0" y="83"/>
                    <a:pt x="13" y="123"/>
                    <a:pt x="41" y="150"/>
                  </a:cubicBezTo>
                  <a:cubicBezTo>
                    <a:pt x="68" y="177"/>
                    <a:pt x="109" y="192"/>
                    <a:pt x="136" y="192"/>
                  </a:cubicBezTo>
                  <a:cubicBezTo>
                    <a:pt x="164" y="192"/>
                    <a:pt x="177" y="177"/>
                    <a:pt x="191" y="164"/>
                  </a:cubicBezTo>
                  <a:cubicBezTo>
                    <a:pt x="218" y="123"/>
                    <a:pt x="247" y="68"/>
                    <a:pt x="247" y="13"/>
                  </a:cubicBezTo>
                  <a:lnTo>
                    <a:pt x="247" y="13"/>
                  </a:lnTo>
                  <a:lnTo>
                    <a:pt x="247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999" name="Freeform 417"/>
            <p:cNvSpPr>
              <a:spLocks noChangeArrowheads="1"/>
            </p:cNvSpPr>
            <p:nvPr/>
          </p:nvSpPr>
          <p:spPr bwMode="auto">
            <a:xfrm>
              <a:off x="15896736" y="5402684"/>
              <a:ext cx="136961" cy="164396"/>
            </a:xfrm>
            <a:custGeom>
              <a:avLst/>
              <a:gdLst>
                <a:gd name="T0" fmla="*/ 109 w 137"/>
                <a:gd name="T1" fmla="*/ 14 h 165"/>
                <a:gd name="T2" fmla="*/ 109 w 137"/>
                <a:gd name="T3" fmla="*/ 14 h 165"/>
                <a:gd name="T4" fmla="*/ 95 w 137"/>
                <a:gd name="T5" fmla="*/ 14 h 165"/>
                <a:gd name="T6" fmla="*/ 13 w 137"/>
                <a:gd name="T7" fmla="*/ 0 h 165"/>
                <a:gd name="T8" fmla="*/ 13 w 137"/>
                <a:gd name="T9" fmla="*/ 14 h 165"/>
                <a:gd name="T10" fmla="*/ 0 w 137"/>
                <a:gd name="T11" fmla="*/ 26 h 165"/>
                <a:gd name="T12" fmla="*/ 68 w 137"/>
                <a:gd name="T13" fmla="*/ 164 h 165"/>
                <a:gd name="T14" fmla="*/ 123 w 137"/>
                <a:gd name="T15" fmla="*/ 14 h 165"/>
                <a:gd name="T16" fmla="*/ 109 w 137"/>
                <a:gd name="T17" fmla="*/ 1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165">
                  <a:moveTo>
                    <a:pt x="109" y="14"/>
                  </a:moveTo>
                  <a:lnTo>
                    <a:pt x="109" y="14"/>
                  </a:lnTo>
                  <a:cubicBezTo>
                    <a:pt x="95" y="14"/>
                    <a:pt x="95" y="14"/>
                    <a:pt x="95" y="14"/>
                  </a:cubicBezTo>
                  <a:cubicBezTo>
                    <a:pt x="68" y="26"/>
                    <a:pt x="41" y="14"/>
                    <a:pt x="13" y="0"/>
                  </a:cubicBezTo>
                  <a:lnTo>
                    <a:pt x="13" y="14"/>
                  </a:lnTo>
                  <a:cubicBezTo>
                    <a:pt x="0" y="14"/>
                    <a:pt x="0" y="14"/>
                    <a:pt x="0" y="26"/>
                  </a:cubicBezTo>
                  <a:cubicBezTo>
                    <a:pt x="13" y="55"/>
                    <a:pt x="27" y="123"/>
                    <a:pt x="68" y="164"/>
                  </a:cubicBezTo>
                  <a:cubicBezTo>
                    <a:pt x="109" y="123"/>
                    <a:pt x="136" y="69"/>
                    <a:pt x="123" y="14"/>
                  </a:cubicBezTo>
                  <a:lnTo>
                    <a:pt x="109" y="14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00" name="Freeform 418"/>
            <p:cNvSpPr>
              <a:spLocks noChangeArrowheads="1"/>
            </p:cNvSpPr>
            <p:nvPr/>
          </p:nvSpPr>
          <p:spPr bwMode="auto">
            <a:xfrm>
              <a:off x="15782602" y="5302221"/>
              <a:ext cx="68481" cy="109597"/>
            </a:xfrm>
            <a:custGeom>
              <a:avLst/>
              <a:gdLst>
                <a:gd name="T0" fmla="*/ 40 w 69"/>
                <a:gd name="T1" fmla="*/ 43 h 112"/>
                <a:gd name="T2" fmla="*/ 40 w 69"/>
                <a:gd name="T3" fmla="*/ 43 h 112"/>
                <a:gd name="T4" fmla="*/ 40 w 69"/>
                <a:gd name="T5" fmla="*/ 111 h 112"/>
                <a:gd name="T6" fmla="*/ 54 w 69"/>
                <a:gd name="T7" fmla="*/ 111 h 112"/>
                <a:gd name="T8" fmla="*/ 54 w 69"/>
                <a:gd name="T9" fmla="*/ 111 h 112"/>
                <a:gd name="T10" fmla="*/ 68 w 69"/>
                <a:gd name="T11" fmla="*/ 97 h 112"/>
                <a:gd name="T12" fmla="*/ 54 w 69"/>
                <a:gd name="T13" fmla="*/ 43 h 112"/>
                <a:gd name="T14" fmla="*/ 54 w 69"/>
                <a:gd name="T15" fmla="*/ 28 h 112"/>
                <a:gd name="T16" fmla="*/ 13 w 69"/>
                <a:gd name="T17" fmla="*/ 0 h 112"/>
                <a:gd name="T18" fmla="*/ 0 w 69"/>
                <a:gd name="T19" fmla="*/ 0 h 112"/>
                <a:gd name="T20" fmla="*/ 0 w 69"/>
                <a:gd name="T21" fmla="*/ 14 h 112"/>
                <a:gd name="T22" fmla="*/ 40 w 69"/>
                <a:gd name="T23" fmla="*/ 4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112">
                  <a:moveTo>
                    <a:pt x="40" y="43"/>
                  </a:moveTo>
                  <a:lnTo>
                    <a:pt x="40" y="43"/>
                  </a:lnTo>
                  <a:cubicBezTo>
                    <a:pt x="40" y="111"/>
                    <a:pt x="40" y="111"/>
                    <a:pt x="40" y="111"/>
                  </a:cubicBezTo>
                  <a:cubicBezTo>
                    <a:pt x="40" y="111"/>
                    <a:pt x="40" y="111"/>
                    <a:pt x="54" y="111"/>
                  </a:cubicBezTo>
                  <a:lnTo>
                    <a:pt x="54" y="111"/>
                  </a:lnTo>
                  <a:cubicBezTo>
                    <a:pt x="54" y="111"/>
                    <a:pt x="68" y="111"/>
                    <a:pt x="68" y="9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0" y="0"/>
                  </a:cubicBezTo>
                  <a:lnTo>
                    <a:pt x="0" y="14"/>
                  </a:lnTo>
                  <a:lnTo>
                    <a:pt x="40" y="4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01" name="Freeform 419"/>
            <p:cNvSpPr>
              <a:spLocks noChangeArrowheads="1"/>
            </p:cNvSpPr>
            <p:nvPr/>
          </p:nvSpPr>
          <p:spPr bwMode="auto">
            <a:xfrm>
              <a:off x="15727817" y="5315920"/>
              <a:ext cx="54785" cy="141563"/>
            </a:xfrm>
            <a:custGeom>
              <a:avLst/>
              <a:gdLst>
                <a:gd name="T0" fmla="*/ 27 w 56"/>
                <a:gd name="T1" fmla="*/ 55 h 139"/>
                <a:gd name="T2" fmla="*/ 27 w 56"/>
                <a:gd name="T3" fmla="*/ 55 h 139"/>
                <a:gd name="T4" fmla="*/ 14 w 56"/>
                <a:gd name="T5" fmla="*/ 123 h 139"/>
                <a:gd name="T6" fmla="*/ 27 w 56"/>
                <a:gd name="T7" fmla="*/ 123 h 139"/>
                <a:gd name="T8" fmla="*/ 27 w 56"/>
                <a:gd name="T9" fmla="*/ 138 h 139"/>
                <a:gd name="T10" fmla="*/ 41 w 56"/>
                <a:gd name="T11" fmla="*/ 123 h 139"/>
                <a:gd name="T12" fmla="*/ 55 w 56"/>
                <a:gd name="T13" fmla="*/ 55 h 139"/>
                <a:gd name="T14" fmla="*/ 55 w 56"/>
                <a:gd name="T15" fmla="*/ 41 h 139"/>
                <a:gd name="T16" fmla="*/ 27 w 56"/>
                <a:gd name="T17" fmla="*/ 14 h 139"/>
                <a:gd name="T18" fmla="*/ 14 w 56"/>
                <a:gd name="T19" fmla="*/ 14 h 139"/>
                <a:gd name="T20" fmla="*/ 0 w 56"/>
                <a:gd name="T21" fmla="*/ 29 h 139"/>
                <a:gd name="T22" fmla="*/ 27 w 56"/>
                <a:gd name="T23" fmla="*/ 5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39">
                  <a:moveTo>
                    <a:pt x="27" y="55"/>
                  </a:moveTo>
                  <a:lnTo>
                    <a:pt x="27" y="55"/>
                  </a:lnTo>
                  <a:cubicBezTo>
                    <a:pt x="14" y="123"/>
                    <a:pt x="14" y="123"/>
                    <a:pt x="14" y="123"/>
                  </a:cubicBezTo>
                  <a:lnTo>
                    <a:pt x="27" y="123"/>
                  </a:lnTo>
                  <a:cubicBezTo>
                    <a:pt x="27" y="138"/>
                    <a:pt x="27" y="138"/>
                    <a:pt x="27" y="138"/>
                  </a:cubicBezTo>
                  <a:cubicBezTo>
                    <a:pt x="41" y="138"/>
                    <a:pt x="41" y="123"/>
                    <a:pt x="41" y="123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55"/>
                    <a:pt x="55" y="55"/>
                    <a:pt x="55" y="41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14" y="0"/>
                    <a:pt x="14" y="0"/>
                    <a:pt x="14" y="14"/>
                  </a:cubicBezTo>
                  <a:cubicBezTo>
                    <a:pt x="0" y="14"/>
                    <a:pt x="0" y="14"/>
                    <a:pt x="0" y="29"/>
                  </a:cubicBezTo>
                  <a:lnTo>
                    <a:pt x="27" y="55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sp>
        <p:nvSpPr>
          <p:cNvPr id="1002" name="Freeform 636"/>
          <p:cNvSpPr>
            <a:spLocks noChangeArrowheads="1"/>
          </p:cNvSpPr>
          <p:nvPr/>
        </p:nvSpPr>
        <p:spPr bwMode="auto">
          <a:xfrm>
            <a:off x="13895587" y="9267527"/>
            <a:ext cx="602629" cy="589088"/>
          </a:xfrm>
          <a:custGeom>
            <a:avLst/>
            <a:gdLst>
              <a:gd name="T0" fmla="*/ 532 w 587"/>
              <a:gd name="T1" fmla="*/ 41 h 574"/>
              <a:gd name="T2" fmla="*/ 532 w 587"/>
              <a:gd name="T3" fmla="*/ 41 h 574"/>
              <a:gd name="T4" fmla="*/ 300 w 587"/>
              <a:gd name="T5" fmla="*/ 82 h 574"/>
              <a:gd name="T6" fmla="*/ 218 w 587"/>
              <a:gd name="T7" fmla="*/ 68 h 574"/>
              <a:gd name="T8" fmla="*/ 95 w 587"/>
              <a:gd name="T9" fmla="*/ 218 h 574"/>
              <a:gd name="T10" fmla="*/ 177 w 587"/>
              <a:gd name="T11" fmla="*/ 232 h 574"/>
              <a:gd name="T12" fmla="*/ 136 w 587"/>
              <a:gd name="T13" fmla="*/ 368 h 574"/>
              <a:gd name="T14" fmla="*/ 0 w 587"/>
              <a:gd name="T15" fmla="*/ 437 h 574"/>
              <a:gd name="T16" fmla="*/ 109 w 587"/>
              <a:gd name="T17" fmla="*/ 464 h 574"/>
              <a:gd name="T18" fmla="*/ 136 w 587"/>
              <a:gd name="T19" fmla="*/ 573 h 574"/>
              <a:gd name="T20" fmla="*/ 204 w 587"/>
              <a:gd name="T21" fmla="*/ 437 h 574"/>
              <a:gd name="T22" fmla="*/ 341 w 587"/>
              <a:gd name="T23" fmla="*/ 396 h 574"/>
              <a:gd name="T24" fmla="*/ 354 w 587"/>
              <a:gd name="T25" fmla="*/ 478 h 574"/>
              <a:gd name="T26" fmla="*/ 504 w 587"/>
              <a:gd name="T27" fmla="*/ 355 h 574"/>
              <a:gd name="T28" fmla="*/ 491 w 587"/>
              <a:gd name="T29" fmla="*/ 273 h 574"/>
              <a:gd name="T30" fmla="*/ 532 w 587"/>
              <a:gd name="T31" fmla="*/ 41 h 574"/>
              <a:gd name="T32" fmla="*/ 477 w 587"/>
              <a:gd name="T33" fmla="*/ 150 h 574"/>
              <a:gd name="T34" fmla="*/ 477 w 587"/>
              <a:gd name="T35" fmla="*/ 150 h 574"/>
              <a:gd name="T36" fmla="*/ 423 w 587"/>
              <a:gd name="T37" fmla="*/ 150 h 574"/>
              <a:gd name="T38" fmla="*/ 423 w 587"/>
              <a:gd name="T39" fmla="*/ 109 h 574"/>
              <a:gd name="T40" fmla="*/ 477 w 587"/>
              <a:gd name="T41" fmla="*/ 109 h 574"/>
              <a:gd name="T42" fmla="*/ 477 w 587"/>
              <a:gd name="T43" fmla="*/ 150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87" h="574">
                <a:moveTo>
                  <a:pt x="532" y="41"/>
                </a:moveTo>
                <a:lnTo>
                  <a:pt x="532" y="41"/>
                </a:lnTo>
                <a:cubicBezTo>
                  <a:pt x="532" y="41"/>
                  <a:pt x="409" y="0"/>
                  <a:pt x="300" y="82"/>
                </a:cubicBezTo>
                <a:cubicBezTo>
                  <a:pt x="273" y="68"/>
                  <a:pt x="245" y="53"/>
                  <a:pt x="218" y="68"/>
                </a:cubicBezTo>
                <a:cubicBezTo>
                  <a:pt x="163" y="82"/>
                  <a:pt x="95" y="218"/>
                  <a:pt x="95" y="218"/>
                </a:cubicBezTo>
                <a:cubicBezTo>
                  <a:pt x="177" y="232"/>
                  <a:pt x="177" y="232"/>
                  <a:pt x="177" y="232"/>
                </a:cubicBezTo>
                <a:cubicBezTo>
                  <a:pt x="163" y="273"/>
                  <a:pt x="150" y="314"/>
                  <a:pt x="136" y="368"/>
                </a:cubicBezTo>
                <a:cubicBezTo>
                  <a:pt x="0" y="437"/>
                  <a:pt x="0" y="437"/>
                  <a:pt x="0" y="437"/>
                </a:cubicBezTo>
                <a:cubicBezTo>
                  <a:pt x="0" y="437"/>
                  <a:pt x="54" y="464"/>
                  <a:pt x="109" y="464"/>
                </a:cubicBezTo>
                <a:cubicBezTo>
                  <a:pt x="109" y="519"/>
                  <a:pt x="136" y="573"/>
                  <a:pt x="136" y="573"/>
                </a:cubicBezTo>
                <a:cubicBezTo>
                  <a:pt x="204" y="437"/>
                  <a:pt x="204" y="437"/>
                  <a:pt x="204" y="437"/>
                </a:cubicBezTo>
                <a:cubicBezTo>
                  <a:pt x="259" y="423"/>
                  <a:pt x="300" y="409"/>
                  <a:pt x="341" y="396"/>
                </a:cubicBezTo>
                <a:cubicBezTo>
                  <a:pt x="354" y="478"/>
                  <a:pt x="354" y="478"/>
                  <a:pt x="354" y="478"/>
                </a:cubicBezTo>
                <a:cubicBezTo>
                  <a:pt x="354" y="478"/>
                  <a:pt x="491" y="409"/>
                  <a:pt x="504" y="355"/>
                </a:cubicBezTo>
                <a:cubicBezTo>
                  <a:pt x="518" y="327"/>
                  <a:pt x="504" y="300"/>
                  <a:pt x="491" y="273"/>
                </a:cubicBezTo>
                <a:cubicBezTo>
                  <a:pt x="586" y="164"/>
                  <a:pt x="532" y="41"/>
                  <a:pt x="532" y="41"/>
                </a:cubicBezTo>
                <a:close/>
                <a:moveTo>
                  <a:pt x="477" y="150"/>
                </a:moveTo>
                <a:lnTo>
                  <a:pt x="477" y="150"/>
                </a:lnTo>
                <a:cubicBezTo>
                  <a:pt x="464" y="164"/>
                  <a:pt x="436" y="164"/>
                  <a:pt x="423" y="150"/>
                </a:cubicBezTo>
                <a:cubicBezTo>
                  <a:pt x="409" y="136"/>
                  <a:pt x="409" y="109"/>
                  <a:pt x="423" y="109"/>
                </a:cubicBezTo>
                <a:cubicBezTo>
                  <a:pt x="436" y="95"/>
                  <a:pt x="464" y="95"/>
                  <a:pt x="477" y="109"/>
                </a:cubicBezTo>
                <a:cubicBezTo>
                  <a:pt x="477" y="109"/>
                  <a:pt x="477" y="136"/>
                  <a:pt x="477" y="1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003" name="Freeform 212"/>
          <p:cNvSpPr>
            <a:spLocks noChangeArrowheads="1"/>
          </p:cNvSpPr>
          <p:nvPr/>
        </p:nvSpPr>
        <p:spPr bwMode="auto">
          <a:xfrm>
            <a:off x="13917337" y="8438332"/>
            <a:ext cx="561542" cy="561688"/>
          </a:xfrm>
          <a:custGeom>
            <a:avLst/>
            <a:gdLst>
              <a:gd name="T0" fmla="*/ 520 w 547"/>
              <a:gd name="T1" fmla="*/ 152 h 548"/>
              <a:gd name="T2" fmla="*/ 520 w 547"/>
              <a:gd name="T3" fmla="*/ 152 h 548"/>
              <a:gd name="T4" fmla="*/ 534 w 547"/>
              <a:gd name="T5" fmla="*/ 55 h 548"/>
              <a:gd name="T6" fmla="*/ 520 w 547"/>
              <a:gd name="T7" fmla="*/ 41 h 548"/>
              <a:gd name="T8" fmla="*/ 505 w 547"/>
              <a:gd name="T9" fmla="*/ 55 h 548"/>
              <a:gd name="T10" fmla="*/ 478 w 547"/>
              <a:gd name="T11" fmla="*/ 164 h 548"/>
              <a:gd name="T12" fmla="*/ 437 w 547"/>
              <a:gd name="T13" fmla="*/ 191 h 548"/>
              <a:gd name="T14" fmla="*/ 437 w 547"/>
              <a:gd name="T15" fmla="*/ 55 h 548"/>
              <a:gd name="T16" fmla="*/ 423 w 547"/>
              <a:gd name="T17" fmla="*/ 41 h 548"/>
              <a:gd name="T18" fmla="*/ 411 w 547"/>
              <a:gd name="T19" fmla="*/ 55 h 548"/>
              <a:gd name="T20" fmla="*/ 411 w 547"/>
              <a:gd name="T21" fmla="*/ 191 h 548"/>
              <a:gd name="T22" fmla="*/ 411 w 547"/>
              <a:gd name="T23" fmla="*/ 191 h 548"/>
              <a:gd name="T24" fmla="*/ 382 w 547"/>
              <a:gd name="T25" fmla="*/ 191 h 548"/>
              <a:gd name="T26" fmla="*/ 382 w 547"/>
              <a:gd name="T27" fmla="*/ 191 h 548"/>
              <a:gd name="T28" fmla="*/ 356 w 547"/>
              <a:gd name="T29" fmla="*/ 14 h 548"/>
              <a:gd name="T30" fmla="*/ 341 w 547"/>
              <a:gd name="T31" fmla="*/ 0 h 548"/>
              <a:gd name="T32" fmla="*/ 328 w 547"/>
              <a:gd name="T33" fmla="*/ 14 h 548"/>
              <a:gd name="T34" fmla="*/ 341 w 547"/>
              <a:gd name="T35" fmla="*/ 191 h 548"/>
              <a:gd name="T36" fmla="*/ 341 w 547"/>
              <a:gd name="T37" fmla="*/ 206 h 548"/>
              <a:gd name="T38" fmla="*/ 300 w 547"/>
              <a:gd name="T39" fmla="*/ 206 h 548"/>
              <a:gd name="T40" fmla="*/ 314 w 547"/>
              <a:gd name="T41" fmla="*/ 82 h 548"/>
              <a:gd name="T42" fmla="*/ 300 w 547"/>
              <a:gd name="T43" fmla="*/ 68 h 548"/>
              <a:gd name="T44" fmla="*/ 273 w 547"/>
              <a:gd name="T45" fmla="*/ 82 h 548"/>
              <a:gd name="T46" fmla="*/ 259 w 547"/>
              <a:gd name="T47" fmla="*/ 206 h 548"/>
              <a:gd name="T48" fmla="*/ 246 w 547"/>
              <a:gd name="T49" fmla="*/ 206 h 548"/>
              <a:gd name="T50" fmla="*/ 259 w 547"/>
              <a:gd name="T51" fmla="*/ 14 h 548"/>
              <a:gd name="T52" fmla="*/ 232 w 547"/>
              <a:gd name="T53" fmla="*/ 0 h 548"/>
              <a:gd name="T54" fmla="*/ 218 w 547"/>
              <a:gd name="T55" fmla="*/ 14 h 548"/>
              <a:gd name="T56" fmla="*/ 205 w 547"/>
              <a:gd name="T57" fmla="*/ 206 h 548"/>
              <a:gd name="T58" fmla="*/ 205 w 547"/>
              <a:gd name="T59" fmla="*/ 206 h 548"/>
              <a:gd name="T60" fmla="*/ 205 w 547"/>
              <a:gd name="T61" fmla="*/ 191 h 548"/>
              <a:gd name="T62" fmla="*/ 164 w 547"/>
              <a:gd name="T63" fmla="*/ 55 h 548"/>
              <a:gd name="T64" fmla="*/ 150 w 547"/>
              <a:gd name="T65" fmla="*/ 41 h 548"/>
              <a:gd name="T66" fmla="*/ 137 w 547"/>
              <a:gd name="T67" fmla="*/ 68 h 548"/>
              <a:gd name="T68" fmla="*/ 164 w 547"/>
              <a:gd name="T69" fmla="*/ 191 h 548"/>
              <a:gd name="T70" fmla="*/ 164 w 547"/>
              <a:gd name="T71" fmla="*/ 191 h 548"/>
              <a:gd name="T72" fmla="*/ 164 w 547"/>
              <a:gd name="T73" fmla="*/ 191 h 548"/>
              <a:gd name="T74" fmla="*/ 109 w 547"/>
              <a:gd name="T75" fmla="*/ 41 h 548"/>
              <a:gd name="T76" fmla="*/ 96 w 547"/>
              <a:gd name="T77" fmla="*/ 27 h 548"/>
              <a:gd name="T78" fmla="*/ 82 w 547"/>
              <a:gd name="T79" fmla="*/ 55 h 548"/>
              <a:gd name="T80" fmla="*/ 123 w 547"/>
              <a:gd name="T81" fmla="*/ 191 h 548"/>
              <a:gd name="T82" fmla="*/ 96 w 547"/>
              <a:gd name="T83" fmla="*/ 178 h 548"/>
              <a:gd name="T84" fmla="*/ 41 w 547"/>
              <a:gd name="T85" fmla="*/ 41 h 548"/>
              <a:gd name="T86" fmla="*/ 14 w 547"/>
              <a:gd name="T87" fmla="*/ 41 h 548"/>
              <a:gd name="T88" fmla="*/ 0 w 547"/>
              <a:gd name="T89" fmla="*/ 68 h 548"/>
              <a:gd name="T90" fmla="*/ 55 w 547"/>
              <a:gd name="T91" fmla="*/ 164 h 548"/>
              <a:gd name="T92" fmla="*/ 14 w 547"/>
              <a:gd name="T93" fmla="*/ 137 h 548"/>
              <a:gd name="T94" fmla="*/ 96 w 547"/>
              <a:gd name="T95" fmla="*/ 547 h 548"/>
              <a:gd name="T96" fmla="*/ 465 w 547"/>
              <a:gd name="T97" fmla="*/ 547 h 548"/>
              <a:gd name="T98" fmla="*/ 546 w 547"/>
              <a:gd name="T99" fmla="*/ 137 h 548"/>
              <a:gd name="T100" fmla="*/ 520 w 547"/>
              <a:gd name="T101" fmla="*/ 152 h 548"/>
              <a:gd name="T102" fmla="*/ 273 w 547"/>
              <a:gd name="T103" fmla="*/ 452 h 548"/>
              <a:gd name="T104" fmla="*/ 273 w 547"/>
              <a:gd name="T105" fmla="*/ 452 h 548"/>
              <a:gd name="T106" fmla="*/ 191 w 547"/>
              <a:gd name="T107" fmla="*/ 370 h 548"/>
              <a:gd name="T108" fmla="*/ 273 w 547"/>
              <a:gd name="T109" fmla="*/ 273 h 548"/>
              <a:gd name="T110" fmla="*/ 368 w 547"/>
              <a:gd name="T111" fmla="*/ 370 h 548"/>
              <a:gd name="T112" fmla="*/ 273 w 547"/>
              <a:gd name="T113" fmla="*/ 452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47" h="548">
                <a:moveTo>
                  <a:pt x="520" y="152"/>
                </a:moveTo>
                <a:lnTo>
                  <a:pt x="520" y="152"/>
                </a:lnTo>
                <a:cubicBezTo>
                  <a:pt x="534" y="55"/>
                  <a:pt x="534" y="55"/>
                  <a:pt x="534" y="55"/>
                </a:cubicBezTo>
                <a:cubicBezTo>
                  <a:pt x="534" y="41"/>
                  <a:pt x="520" y="41"/>
                  <a:pt x="520" y="41"/>
                </a:cubicBezTo>
                <a:cubicBezTo>
                  <a:pt x="505" y="41"/>
                  <a:pt x="505" y="41"/>
                  <a:pt x="505" y="55"/>
                </a:cubicBezTo>
                <a:cubicBezTo>
                  <a:pt x="478" y="164"/>
                  <a:pt x="478" y="164"/>
                  <a:pt x="478" y="164"/>
                </a:cubicBezTo>
                <a:cubicBezTo>
                  <a:pt x="465" y="178"/>
                  <a:pt x="450" y="178"/>
                  <a:pt x="437" y="191"/>
                </a:cubicBezTo>
                <a:cubicBezTo>
                  <a:pt x="437" y="55"/>
                  <a:pt x="437" y="55"/>
                  <a:pt x="437" y="55"/>
                </a:cubicBezTo>
                <a:cubicBezTo>
                  <a:pt x="437" y="41"/>
                  <a:pt x="437" y="41"/>
                  <a:pt x="423" y="41"/>
                </a:cubicBezTo>
                <a:cubicBezTo>
                  <a:pt x="423" y="41"/>
                  <a:pt x="411" y="41"/>
                  <a:pt x="411" y="55"/>
                </a:cubicBezTo>
                <a:cubicBezTo>
                  <a:pt x="411" y="191"/>
                  <a:pt x="411" y="191"/>
                  <a:pt x="411" y="191"/>
                </a:cubicBezTo>
                <a:lnTo>
                  <a:pt x="411" y="191"/>
                </a:lnTo>
                <a:cubicBezTo>
                  <a:pt x="396" y="191"/>
                  <a:pt x="382" y="191"/>
                  <a:pt x="382" y="191"/>
                </a:cubicBezTo>
                <a:lnTo>
                  <a:pt x="382" y="191"/>
                </a:lnTo>
                <a:cubicBezTo>
                  <a:pt x="356" y="14"/>
                  <a:pt x="356" y="14"/>
                  <a:pt x="356" y="14"/>
                </a:cubicBezTo>
                <a:cubicBezTo>
                  <a:pt x="356" y="0"/>
                  <a:pt x="356" y="0"/>
                  <a:pt x="341" y="0"/>
                </a:cubicBezTo>
                <a:cubicBezTo>
                  <a:pt x="328" y="0"/>
                  <a:pt x="328" y="14"/>
                  <a:pt x="328" y="14"/>
                </a:cubicBezTo>
                <a:cubicBezTo>
                  <a:pt x="341" y="191"/>
                  <a:pt x="341" y="191"/>
                  <a:pt x="341" y="191"/>
                </a:cubicBezTo>
                <a:cubicBezTo>
                  <a:pt x="341" y="206"/>
                  <a:pt x="341" y="206"/>
                  <a:pt x="341" y="206"/>
                </a:cubicBezTo>
                <a:cubicBezTo>
                  <a:pt x="328" y="206"/>
                  <a:pt x="314" y="206"/>
                  <a:pt x="300" y="206"/>
                </a:cubicBezTo>
                <a:cubicBezTo>
                  <a:pt x="314" y="82"/>
                  <a:pt x="314" y="82"/>
                  <a:pt x="314" y="82"/>
                </a:cubicBezTo>
                <a:cubicBezTo>
                  <a:pt x="314" y="68"/>
                  <a:pt x="300" y="68"/>
                  <a:pt x="300" y="68"/>
                </a:cubicBezTo>
                <a:cubicBezTo>
                  <a:pt x="287" y="55"/>
                  <a:pt x="287" y="68"/>
                  <a:pt x="273" y="82"/>
                </a:cubicBezTo>
                <a:cubicBezTo>
                  <a:pt x="259" y="206"/>
                  <a:pt x="259" y="206"/>
                  <a:pt x="259" y="206"/>
                </a:cubicBezTo>
                <a:lnTo>
                  <a:pt x="246" y="206"/>
                </a:lnTo>
                <a:cubicBezTo>
                  <a:pt x="259" y="14"/>
                  <a:pt x="259" y="14"/>
                  <a:pt x="259" y="14"/>
                </a:cubicBezTo>
                <a:cubicBezTo>
                  <a:pt x="259" y="0"/>
                  <a:pt x="246" y="0"/>
                  <a:pt x="232" y="0"/>
                </a:cubicBezTo>
                <a:cubicBezTo>
                  <a:pt x="232" y="0"/>
                  <a:pt x="218" y="0"/>
                  <a:pt x="218" y="14"/>
                </a:cubicBezTo>
                <a:cubicBezTo>
                  <a:pt x="205" y="206"/>
                  <a:pt x="205" y="206"/>
                  <a:pt x="205" y="206"/>
                </a:cubicBezTo>
                <a:lnTo>
                  <a:pt x="205" y="206"/>
                </a:lnTo>
                <a:cubicBezTo>
                  <a:pt x="205" y="191"/>
                  <a:pt x="205" y="191"/>
                  <a:pt x="205" y="191"/>
                </a:cubicBezTo>
                <a:cubicBezTo>
                  <a:pt x="164" y="55"/>
                  <a:pt x="164" y="55"/>
                  <a:pt x="164" y="55"/>
                </a:cubicBezTo>
                <a:lnTo>
                  <a:pt x="150" y="41"/>
                </a:lnTo>
                <a:cubicBezTo>
                  <a:pt x="137" y="55"/>
                  <a:pt x="137" y="55"/>
                  <a:pt x="137" y="68"/>
                </a:cubicBezTo>
                <a:cubicBezTo>
                  <a:pt x="164" y="191"/>
                  <a:pt x="164" y="191"/>
                  <a:pt x="164" y="191"/>
                </a:cubicBezTo>
                <a:lnTo>
                  <a:pt x="164" y="191"/>
                </a:lnTo>
                <a:lnTo>
                  <a:pt x="164" y="191"/>
                </a:lnTo>
                <a:cubicBezTo>
                  <a:pt x="109" y="41"/>
                  <a:pt x="109" y="41"/>
                  <a:pt x="109" y="41"/>
                </a:cubicBezTo>
                <a:cubicBezTo>
                  <a:pt x="109" y="27"/>
                  <a:pt x="96" y="27"/>
                  <a:pt x="96" y="27"/>
                </a:cubicBezTo>
                <a:cubicBezTo>
                  <a:pt x="82" y="27"/>
                  <a:pt x="82" y="41"/>
                  <a:pt x="82" y="55"/>
                </a:cubicBezTo>
                <a:cubicBezTo>
                  <a:pt x="123" y="191"/>
                  <a:pt x="123" y="191"/>
                  <a:pt x="123" y="191"/>
                </a:cubicBezTo>
                <a:cubicBezTo>
                  <a:pt x="123" y="178"/>
                  <a:pt x="109" y="178"/>
                  <a:pt x="96" y="178"/>
                </a:cubicBezTo>
                <a:cubicBezTo>
                  <a:pt x="41" y="41"/>
                  <a:pt x="41" y="41"/>
                  <a:pt x="41" y="41"/>
                </a:cubicBezTo>
                <a:cubicBezTo>
                  <a:pt x="27" y="41"/>
                  <a:pt x="27" y="41"/>
                  <a:pt x="14" y="41"/>
                </a:cubicBezTo>
                <a:cubicBezTo>
                  <a:pt x="0" y="41"/>
                  <a:pt x="0" y="55"/>
                  <a:pt x="0" y="68"/>
                </a:cubicBezTo>
                <a:cubicBezTo>
                  <a:pt x="55" y="164"/>
                  <a:pt x="55" y="164"/>
                  <a:pt x="55" y="164"/>
                </a:cubicBezTo>
                <a:cubicBezTo>
                  <a:pt x="41" y="152"/>
                  <a:pt x="27" y="152"/>
                  <a:pt x="14" y="137"/>
                </a:cubicBezTo>
                <a:cubicBezTo>
                  <a:pt x="96" y="547"/>
                  <a:pt x="96" y="547"/>
                  <a:pt x="96" y="547"/>
                </a:cubicBezTo>
                <a:cubicBezTo>
                  <a:pt x="465" y="547"/>
                  <a:pt x="465" y="547"/>
                  <a:pt x="465" y="547"/>
                </a:cubicBezTo>
                <a:cubicBezTo>
                  <a:pt x="546" y="137"/>
                  <a:pt x="546" y="137"/>
                  <a:pt x="546" y="137"/>
                </a:cubicBezTo>
                <a:cubicBezTo>
                  <a:pt x="546" y="152"/>
                  <a:pt x="534" y="152"/>
                  <a:pt x="520" y="152"/>
                </a:cubicBezTo>
                <a:close/>
                <a:moveTo>
                  <a:pt x="273" y="452"/>
                </a:moveTo>
                <a:lnTo>
                  <a:pt x="273" y="452"/>
                </a:lnTo>
                <a:cubicBezTo>
                  <a:pt x="232" y="452"/>
                  <a:pt x="191" y="410"/>
                  <a:pt x="191" y="370"/>
                </a:cubicBezTo>
                <a:cubicBezTo>
                  <a:pt x="191" y="315"/>
                  <a:pt x="232" y="273"/>
                  <a:pt x="273" y="273"/>
                </a:cubicBezTo>
                <a:cubicBezTo>
                  <a:pt x="328" y="273"/>
                  <a:pt x="368" y="315"/>
                  <a:pt x="368" y="370"/>
                </a:cubicBezTo>
                <a:cubicBezTo>
                  <a:pt x="368" y="410"/>
                  <a:pt x="328" y="452"/>
                  <a:pt x="273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004" name="Freeform 734"/>
          <p:cNvSpPr>
            <a:spLocks noChangeArrowheads="1"/>
          </p:cNvSpPr>
          <p:nvPr/>
        </p:nvSpPr>
        <p:spPr bwMode="auto">
          <a:xfrm>
            <a:off x="13933554" y="11780071"/>
            <a:ext cx="561542" cy="433824"/>
          </a:xfrm>
          <a:custGeom>
            <a:avLst/>
            <a:gdLst>
              <a:gd name="T0" fmla="*/ 287 w 547"/>
              <a:gd name="T1" fmla="*/ 82 h 424"/>
              <a:gd name="T2" fmla="*/ 287 w 547"/>
              <a:gd name="T3" fmla="*/ 82 h 424"/>
              <a:gd name="T4" fmla="*/ 205 w 547"/>
              <a:gd name="T5" fmla="*/ 96 h 424"/>
              <a:gd name="T6" fmla="*/ 96 w 547"/>
              <a:gd name="T7" fmla="*/ 0 h 424"/>
              <a:gd name="T8" fmla="*/ 68 w 547"/>
              <a:gd name="T9" fmla="*/ 0 h 424"/>
              <a:gd name="T10" fmla="*/ 82 w 547"/>
              <a:gd name="T11" fmla="*/ 14 h 424"/>
              <a:gd name="T12" fmla="*/ 178 w 547"/>
              <a:gd name="T13" fmla="*/ 96 h 424"/>
              <a:gd name="T14" fmla="*/ 123 w 547"/>
              <a:gd name="T15" fmla="*/ 109 h 424"/>
              <a:gd name="T16" fmla="*/ 14 w 547"/>
              <a:gd name="T17" fmla="*/ 27 h 424"/>
              <a:gd name="T18" fmla="*/ 0 w 547"/>
              <a:gd name="T19" fmla="*/ 27 h 424"/>
              <a:gd name="T20" fmla="*/ 0 w 547"/>
              <a:gd name="T21" fmla="*/ 41 h 424"/>
              <a:gd name="T22" fmla="*/ 96 w 547"/>
              <a:gd name="T23" fmla="*/ 109 h 424"/>
              <a:gd name="T24" fmla="*/ 41 w 547"/>
              <a:gd name="T25" fmla="*/ 178 h 424"/>
              <a:gd name="T26" fmla="*/ 287 w 547"/>
              <a:gd name="T27" fmla="*/ 423 h 424"/>
              <a:gd name="T28" fmla="*/ 546 w 547"/>
              <a:gd name="T29" fmla="*/ 178 h 424"/>
              <a:gd name="T30" fmla="*/ 287 w 547"/>
              <a:gd name="T31" fmla="*/ 82 h 424"/>
              <a:gd name="T32" fmla="*/ 109 w 547"/>
              <a:gd name="T33" fmla="*/ 137 h 424"/>
              <a:gd name="T34" fmla="*/ 109 w 547"/>
              <a:gd name="T35" fmla="*/ 137 h 424"/>
              <a:gd name="T36" fmla="*/ 205 w 547"/>
              <a:gd name="T37" fmla="*/ 205 h 424"/>
              <a:gd name="T38" fmla="*/ 218 w 547"/>
              <a:gd name="T39" fmla="*/ 205 h 424"/>
              <a:gd name="T40" fmla="*/ 232 w 547"/>
              <a:gd name="T41" fmla="*/ 205 h 424"/>
              <a:gd name="T42" fmla="*/ 232 w 547"/>
              <a:gd name="T43" fmla="*/ 191 h 424"/>
              <a:gd name="T44" fmla="*/ 150 w 547"/>
              <a:gd name="T45" fmla="*/ 123 h 424"/>
              <a:gd name="T46" fmla="*/ 205 w 547"/>
              <a:gd name="T47" fmla="*/ 109 h 424"/>
              <a:gd name="T48" fmla="*/ 287 w 547"/>
              <a:gd name="T49" fmla="*/ 178 h 424"/>
              <a:gd name="T50" fmla="*/ 287 w 547"/>
              <a:gd name="T51" fmla="*/ 178 h 424"/>
              <a:gd name="T52" fmla="*/ 300 w 547"/>
              <a:gd name="T53" fmla="*/ 178 h 424"/>
              <a:gd name="T54" fmla="*/ 300 w 547"/>
              <a:gd name="T55" fmla="*/ 164 h 424"/>
              <a:gd name="T56" fmla="*/ 232 w 547"/>
              <a:gd name="T57" fmla="*/ 109 h 424"/>
              <a:gd name="T58" fmla="*/ 287 w 547"/>
              <a:gd name="T59" fmla="*/ 109 h 424"/>
              <a:gd name="T60" fmla="*/ 519 w 547"/>
              <a:gd name="T61" fmla="*/ 178 h 424"/>
              <a:gd name="T62" fmla="*/ 287 w 547"/>
              <a:gd name="T63" fmla="*/ 232 h 424"/>
              <a:gd name="T64" fmla="*/ 55 w 547"/>
              <a:gd name="T65" fmla="*/ 178 h 424"/>
              <a:gd name="T66" fmla="*/ 109 w 547"/>
              <a:gd name="T67" fmla="*/ 137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47" h="424">
                <a:moveTo>
                  <a:pt x="287" y="82"/>
                </a:moveTo>
                <a:lnTo>
                  <a:pt x="287" y="82"/>
                </a:lnTo>
                <a:cubicBezTo>
                  <a:pt x="259" y="82"/>
                  <a:pt x="232" y="96"/>
                  <a:pt x="205" y="96"/>
                </a:cubicBezTo>
                <a:cubicBezTo>
                  <a:pt x="96" y="0"/>
                  <a:pt x="96" y="0"/>
                  <a:pt x="96" y="0"/>
                </a:cubicBezTo>
                <a:cubicBezTo>
                  <a:pt x="82" y="0"/>
                  <a:pt x="82" y="0"/>
                  <a:pt x="68" y="0"/>
                </a:cubicBezTo>
                <a:cubicBezTo>
                  <a:pt x="68" y="0"/>
                  <a:pt x="68" y="14"/>
                  <a:pt x="82" y="14"/>
                </a:cubicBezTo>
                <a:cubicBezTo>
                  <a:pt x="178" y="96"/>
                  <a:pt x="178" y="96"/>
                  <a:pt x="178" y="96"/>
                </a:cubicBezTo>
                <a:cubicBezTo>
                  <a:pt x="150" y="96"/>
                  <a:pt x="137" y="109"/>
                  <a:pt x="123" y="109"/>
                </a:cubicBezTo>
                <a:cubicBezTo>
                  <a:pt x="14" y="27"/>
                  <a:pt x="14" y="27"/>
                  <a:pt x="14" y="27"/>
                </a:cubicBezTo>
                <a:lnTo>
                  <a:pt x="0" y="27"/>
                </a:lnTo>
                <a:lnTo>
                  <a:pt x="0" y="41"/>
                </a:lnTo>
                <a:cubicBezTo>
                  <a:pt x="96" y="109"/>
                  <a:pt x="96" y="109"/>
                  <a:pt x="96" y="109"/>
                </a:cubicBezTo>
                <a:cubicBezTo>
                  <a:pt x="55" y="123"/>
                  <a:pt x="41" y="150"/>
                  <a:pt x="41" y="178"/>
                </a:cubicBezTo>
                <a:cubicBezTo>
                  <a:pt x="41" y="314"/>
                  <a:pt x="150" y="423"/>
                  <a:pt x="287" y="423"/>
                </a:cubicBezTo>
                <a:cubicBezTo>
                  <a:pt x="437" y="423"/>
                  <a:pt x="546" y="314"/>
                  <a:pt x="546" y="178"/>
                </a:cubicBezTo>
                <a:cubicBezTo>
                  <a:pt x="546" y="123"/>
                  <a:pt x="423" y="82"/>
                  <a:pt x="287" y="82"/>
                </a:cubicBezTo>
                <a:close/>
                <a:moveTo>
                  <a:pt x="109" y="137"/>
                </a:moveTo>
                <a:lnTo>
                  <a:pt x="109" y="137"/>
                </a:lnTo>
                <a:cubicBezTo>
                  <a:pt x="205" y="205"/>
                  <a:pt x="205" y="205"/>
                  <a:pt x="205" y="205"/>
                </a:cubicBezTo>
                <a:cubicBezTo>
                  <a:pt x="218" y="205"/>
                  <a:pt x="218" y="205"/>
                  <a:pt x="218" y="205"/>
                </a:cubicBezTo>
                <a:cubicBezTo>
                  <a:pt x="218" y="205"/>
                  <a:pt x="218" y="205"/>
                  <a:pt x="232" y="205"/>
                </a:cubicBezTo>
                <a:lnTo>
                  <a:pt x="232" y="191"/>
                </a:lnTo>
                <a:cubicBezTo>
                  <a:pt x="150" y="123"/>
                  <a:pt x="150" y="123"/>
                  <a:pt x="150" y="123"/>
                </a:cubicBezTo>
                <a:cubicBezTo>
                  <a:pt x="164" y="123"/>
                  <a:pt x="178" y="123"/>
                  <a:pt x="205" y="109"/>
                </a:cubicBezTo>
                <a:cubicBezTo>
                  <a:pt x="287" y="178"/>
                  <a:pt x="287" y="178"/>
                  <a:pt x="287" y="178"/>
                </a:cubicBezTo>
                <a:lnTo>
                  <a:pt x="287" y="178"/>
                </a:lnTo>
                <a:cubicBezTo>
                  <a:pt x="300" y="178"/>
                  <a:pt x="300" y="178"/>
                  <a:pt x="300" y="178"/>
                </a:cubicBezTo>
                <a:lnTo>
                  <a:pt x="300" y="164"/>
                </a:lnTo>
                <a:cubicBezTo>
                  <a:pt x="232" y="109"/>
                  <a:pt x="232" y="109"/>
                  <a:pt x="232" y="109"/>
                </a:cubicBezTo>
                <a:cubicBezTo>
                  <a:pt x="246" y="109"/>
                  <a:pt x="273" y="109"/>
                  <a:pt x="287" y="109"/>
                </a:cubicBezTo>
                <a:cubicBezTo>
                  <a:pt x="437" y="109"/>
                  <a:pt x="519" y="150"/>
                  <a:pt x="519" y="178"/>
                </a:cubicBezTo>
                <a:cubicBezTo>
                  <a:pt x="519" y="191"/>
                  <a:pt x="437" y="232"/>
                  <a:pt x="287" y="232"/>
                </a:cubicBezTo>
                <a:cubicBezTo>
                  <a:pt x="150" y="232"/>
                  <a:pt x="55" y="191"/>
                  <a:pt x="55" y="178"/>
                </a:cubicBezTo>
                <a:cubicBezTo>
                  <a:pt x="55" y="164"/>
                  <a:pt x="82" y="150"/>
                  <a:pt x="109" y="13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grpSp>
        <p:nvGrpSpPr>
          <p:cNvPr id="1005" name="Group 1004"/>
          <p:cNvGrpSpPr/>
          <p:nvPr/>
        </p:nvGrpSpPr>
        <p:grpSpPr>
          <a:xfrm>
            <a:off x="13930727" y="10100130"/>
            <a:ext cx="529582" cy="561688"/>
            <a:chOff x="881213" y="5206321"/>
            <a:chExt cx="529582" cy="561688"/>
          </a:xfrm>
          <a:solidFill>
            <a:schemeClr val="accent3"/>
          </a:solidFill>
        </p:grpSpPr>
        <p:sp>
          <p:nvSpPr>
            <p:cNvPr id="1006" name="Freeform 28"/>
            <p:cNvSpPr>
              <a:spLocks noChangeArrowheads="1"/>
            </p:cNvSpPr>
            <p:nvPr/>
          </p:nvSpPr>
          <p:spPr bwMode="auto">
            <a:xfrm>
              <a:off x="935996" y="5206321"/>
              <a:ext cx="22827" cy="164396"/>
            </a:xfrm>
            <a:custGeom>
              <a:avLst/>
              <a:gdLst>
                <a:gd name="T0" fmla="*/ 13 w 28"/>
                <a:gd name="T1" fmla="*/ 163 h 164"/>
                <a:gd name="T2" fmla="*/ 13 w 28"/>
                <a:gd name="T3" fmla="*/ 163 h 164"/>
                <a:gd name="T4" fmla="*/ 27 w 28"/>
                <a:gd name="T5" fmla="*/ 150 h 164"/>
                <a:gd name="T6" fmla="*/ 27 w 28"/>
                <a:gd name="T7" fmla="*/ 13 h 164"/>
                <a:gd name="T8" fmla="*/ 13 w 28"/>
                <a:gd name="T9" fmla="*/ 0 h 164"/>
                <a:gd name="T10" fmla="*/ 0 w 28"/>
                <a:gd name="T11" fmla="*/ 13 h 164"/>
                <a:gd name="T12" fmla="*/ 0 w 28"/>
                <a:gd name="T13" fmla="*/ 150 h 164"/>
                <a:gd name="T14" fmla="*/ 13 w 28"/>
                <a:gd name="T15" fmla="*/ 16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64">
                  <a:moveTo>
                    <a:pt x="13" y="163"/>
                  </a:moveTo>
                  <a:lnTo>
                    <a:pt x="13" y="163"/>
                  </a:lnTo>
                  <a:cubicBezTo>
                    <a:pt x="27" y="163"/>
                    <a:pt x="27" y="150"/>
                    <a:pt x="27" y="150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0"/>
                    <a:pt x="13" y="0"/>
                  </a:cubicBezTo>
                  <a:lnTo>
                    <a:pt x="0" y="13"/>
                  </a:lnTo>
                  <a:cubicBezTo>
                    <a:pt x="0" y="150"/>
                    <a:pt x="0" y="150"/>
                    <a:pt x="0" y="150"/>
                  </a:cubicBezTo>
                  <a:lnTo>
                    <a:pt x="13" y="16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07" name="Freeform 29"/>
            <p:cNvSpPr>
              <a:spLocks noChangeArrowheads="1"/>
            </p:cNvSpPr>
            <p:nvPr/>
          </p:nvSpPr>
          <p:spPr bwMode="auto">
            <a:xfrm>
              <a:off x="881213" y="5206321"/>
              <a:ext cx="150658" cy="561688"/>
            </a:xfrm>
            <a:custGeom>
              <a:avLst/>
              <a:gdLst>
                <a:gd name="T0" fmla="*/ 137 w 151"/>
                <a:gd name="T1" fmla="*/ 0 h 548"/>
                <a:gd name="T2" fmla="*/ 137 w 151"/>
                <a:gd name="T3" fmla="*/ 0 h 548"/>
                <a:gd name="T4" fmla="*/ 123 w 151"/>
                <a:gd name="T5" fmla="*/ 13 h 548"/>
                <a:gd name="T6" fmla="*/ 123 w 151"/>
                <a:gd name="T7" fmla="*/ 150 h 548"/>
                <a:gd name="T8" fmla="*/ 68 w 151"/>
                <a:gd name="T9" fmla="*/ 204 h 548"/>
                <a:gd name="T10" fmla="*/ 14 w 151"/>
                <a:gd name="T11" fmla="*/ 150 h 548"/>
                <a:gd name="T12" fmla="*/ 14 w 151"/>
                <a:gd name="T13" fmla="*/ 13 h 548"/>
                <a:gd name="T14" fmla="*/ 0 w 151"/>
                <a:gd name="T15" fmla="*/ 0 h 548"/>
                <a:gd name="T16" fmla="*/ 0 w 151"/>
                <a:gd name="T17" fmla="*/ 13 h 548"/>
                <a:gd name="T18" fmla="*/ 0 w 151"/>
                <a:gd name="T19" fmla="*/ 150 h 548"/>
                <a:gd name="T20" fmla="*/ 55 w 151"/>
                <a:gd name="T21" fmla="*/ 218 h 548"/>
                <a:gd name="T22" fmla="*/ 55 w 151"/>
                <a:gd name="T23" fmla="*/ 533 h 548"/>
                <a:gd name="T24" fmla="*/ 68 w 151"/>
                <a:gd name="T25" fmla="*/ 547 h 548"/>
                <a:gd name="T26" fmla="*/ 82 w 151"/>
                <a:gd name="T27" fmla="*/ 533 h 548"/>
                <a:gd name="T28" fmla="*/ 82 w 151"/>
                <a:gd name="T29" fmla="*/ 218 h 548"/>
                <a:gd name="T30" fmla="*/ 150 w 151"/>
                <a:gd name="T31" fmla="*/ 150 h 548"/>
                <a:gd name="T32" fmla="*/ 150 w 151"/>
                <a:gd name="T33" fmla="*/ 13 h 548"/>
                <a:gd name="T34" fmla="*/ 137 w 151"/>
                <a:gd name="T35" fmla="*/ 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1" h="548">
                  <a:moveTo>
                    <a:pt x="137" y="0"/>
                  </a:moveTo>
                  <a:lnTo>
                    <a:pt x="137" y="0"/>
                  </a:lnTo>
                  <a:lnTo>
                    <a:pt x="123" y="13"/>
                  </a:lnTo>
                  <a:cubicBezTo>
                    <a:pt x="123" y="150"/>
                    <a:pt x="123" y="150"/>
                    <a:pt x="123" y="150"/>
                  </a:cubicBezTo>
                  <a:cubicBezTo>
                    <a:pt x="123" y="177"/>
                    <a:pt x="96" y="204"/>
                    <a:pt x="68" y="204"/>
                  </a:cubicBezTo>
                  <a:cubicBezTo>
                    <a:pt x="41" y="204"/>
                    <a:pt x="14" y="177"/>
                    <a:pt x="14" y="150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0"/>
                    <a:pt x="0" y="0"/>
                  </a:cubicBezTo>
                  <a:lnTo>
                    <a:pt x="0" y="13"/>
                  </a:lnTo>
                  <a:cubicBezTo>
                    <a:pt x="0" y="150"/>
                    <a:pt x="0" y="150"/>
                    <a:pt x="0" y="150"/>
                  </a:cubicBezTo>
                  <a:cubicBezTo>
                    <a:pt x="0" y="177"/>
                    <a:pt x="14" y="218"/>
                    <a:pt x="55" y="218"/>
                  </a:cubicBezTo>
                  <a:cubicBezTo>
                    <a:pt x="55" y="533"/>
                    <a:pt x="55" y="533"/>
                    <a:pt x="55" y="533"/>
                  </a:cubicBezTo>
                  <a:cubicBezTo>
                    <a:pt x="55" y="547"/>
                    <a:pt x="68" y="547"/>
                    <a:pt x="68" y="547"/>
                  </a:cubicBezTo>
                  <a:cubicBezTo>
                    <a:pt x="82" y="547"/>
                    <a:pt x="82" y="547"/>
                    <a:pt x="82" y="533"/>
                  </a:cubicBezTo>
                  <a:cubicBezTo>
                    <a:pt x="82" y="218"/>
                    <a:pt x="82" y="218"/>
                    <a:pt x="82" y="218"/>
                  </a:cubicBezTo>
                  <a:cubicBezTo>
                    <a:pt x="123" y="218"/>
                    <a:pt x="150" y="177"/>
                    <a:pt x="150" y="150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0" y="13"/>
                    <a:pt x="150" y="0"/>
                    <a:pt x="137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08" name="Freeform 30"/>
            <p:cNvSpPr>
              <a:spLocks noChangeArrowheads="1"/>
            </p:cNvSpPr>
            <p:nvPr/>
          </p:nvSpPr>
          <p:spPr bwMode="auto">
            <a:xfrm>
              <a:off x="1104916" y="5206321"/>
              <a:ext cx="150658" cy="561688"/>
            </a:xfrm>
            <a:custGeom>
              <a:avLst/>
              <a:gdLst>
                <a:gd name="T0" fmla="*/ 151 w 152"/>
                <a:gd name="T1" fmla="*/ 68 h 548"/>
                <a:gd name="T2" fmla="*/ 151 w 152"/>
                <a:gd name="T3" fmla="*/ 68 h 548"/>
                <a:gd name="T4" fmla="*/ 69 w 152"/>
                <a:gd name="T5" fmla="*/ 0 h 548"/>
                <a:gd name="T6" fmla="*/ 0 w 152"/>
                <a:gd name="T7" fmla="*/ 68 h 548"/>
                <a:gd name="T8" fmla="*/ 0 w 152"/>
                <a:gd name="T9" fmla="*/ 81 h 548"/>
                <a:gd name="T10" fmla="*/ 0 w 152"/>
                <a:gd name="T11" fmla="*/ 150 h 548"/>
                <a:gd name="T12" fmla="*/ 55 w 152"/>
                <a:gd name="T13" fmla="*/ 218 h 548"/>
                <a:gd name="T14" fmla="*/ 55 w 152"/>
                <a:gd name="T15" fmla="*/ 533 h 548"/>
                <a:gd name="T16" fmla="*/ 69 w 152"/>
                <a:gd name="T17" fmla="*/ 547 h 548"/>
                <a:gd name="T18" fmla="*/ 96 w 152"/>
                <a:gd name="T19" fmla="*/ 533 h 548"/>
                <a:gd name="T20" fmla="*/ 96 w 152"/>
                <a:gd name="T21" fmla="*/ 218 h 548"/>
                <a:gd name="T22" fmla="*/ 151 w 152"/>
                <a:gd name="T23" fmla="*/ 150 h 548"/>
                <a:gd name="T24" fmla="*/ 151 w 152"/>
                <a:gd name="T25" fmla="*/ 81 h 548"/>
                <a:gd name="T26" fmla="*/ 151 w 152"/>
                <a:gd name="T27" fmla="*/ 68 h 548"/>
                <a:gd name="T28" fmla="*/ 69 w 152"/>
                <a:gd name="T29" fmla="*/ 204 h 548"/>
                <a:gd name="T30" fmla="*/ 69 w 152"/>
                <a:gd name="T31" fmla="*/ 204 h 548"/>
                <a:gd name="T32" fmla="*/ 14 w 152"/>
                <a:gd name="T33" fmla="*/ 150 h 548"/>
                <a:gd name="T34" fmla="*/ 14 w 152"/>
                <a:gd name="T35" fmla="*/ 81 h 548"/>
                <a:gd name="T36" fmla="*/ 69 w 152"/>
                <a:gd name="T37" fmla="*/ 27 h 548"/>
                <a:gd name="T38" fmla="*/ 123 w 152"/>
                <a:gd name="T39" fmla="*/ 81 h 548"/>
                <a:gd name="T40" fmla="*/ 123 w 152"/>
                <a:gd name="T41" fmla="*/ 150 h 548"/>
                <a:gd name="T42" fmla="*/ 69 w 152"/>
                <a:gd name="T43" fmla="*/ 204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2" h="548">
                  <a:moveTo>
                    <a:pt x="151" y="68"/>
                  </a:moveTo>
                  <a:lnTo>
                    <a:pt x="151" y="68"/>
                  </a:lnTo>
                  <a:cubicBezTo>
                    <a:pt x="151" y="40"/>
                    <a:pt x="110" y="0"/>
                    <a:pt x="69" y="0"/>
                  </a:cubicBezTo>
                  <a:cubicBezTo>
                    <a:pt x="28" y="0"/>
                    <a:pt x="0" y="40"/>
                    <a:pt x="0" y="68"/>
                  </a:cubicBezTo>
                  <a:cubicBezTo>
                    <a:pt x="0" y="68"/>
                    <a:pt x="0" y="68"/>
                    <a:pt x="0" y="81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77"/>
                    <a:pt x="28" y="218"/>
                    <a:pt x="55" y="218"/>
                  </a:cubicBezTo>
                  <a:cubicBezTo>
                    <a:pt x="55" y="533"/>
                    <a:pt x="55" y="533"/>
                    <a:pt x="55" y="533"/>
                  </a:cubicBezTo>
                  <a:cubicBezTo>
                    <a:pt x="55" y="547"/>
                    <a:pt x="69" y="547"/>
                    <a:pt x="69" y="547"/>
                  </a:cubicBezTo>
                  <a:cubicBezTo>
                    <a:pt x="82" y="547"/>
                    <a:pt x="96" y="547"/>
                    <a:pt x="96" y="533"/>
                  </a:cubicBezTo>
                  <a:cubicBezTo>
                    <a:pt x="96" y="218"/>
                    <a:pt x="96" y="218"/>
                    <a:pt x="96" y="218"/>
                  </a:cubicBezTo>
                  <a:cubicBezTo>
                    <a:pt x="123" y="218"/>
                    <a:pt x="151" y="177"/>
                    <a:pt x="151" y="150"/>
                  </a:cubicBezTo>
                  <a:cubicBezTo>
                    <a:pt x="151" y="81"/>
                    <a:pt x="151" y="81"/>
                    <a:pt x="151" y="81"/>
                  </a:cubicBezTo>
                  <a:cubicBezTo>
                    <a:pt x="151" y="68"/>
                    <a:pt x="151" y="68"/>
                    <a:pt x="151" y="68"/>
                  </a:cubicBezTo>
                  <a:close/>
                  <a:moveTo>
                    <a:pt x="69" y="204"/>
                  </a:moveTo>
                  <a:lnTo>
                    <a:pt x="69" y="204"/>
                  </a:lnTo>
                  <a:cubicBezTo>
                    <a:pt x="41" y="204"/>
                    <a:pt x="14" y="177"/>
                    <a:pt x="14" y="150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54"/>
                    <a:pt x="41" y="27"/>
                    <a:pt x="69" y="27"/>
                  </a:cubicBezTo>
                  <a:cubicBezTo>
                    <a:pt x="110" y="27"/>
                    <a:pt x="123" y="54"/>
                    <a:pt x="123" y="81"/>
                  </a:cubicBezTo>
                  <a:cubicBezTo>
                    <a:pt x="123" y="150"/>
                    <a:pt x="123" y="150"/>
                    <a:pt x="123" y="150"/>
                  </a:cubicBezTo>
                  <a:cubicBezTo>
                    <a:pt x="123" y="177"/>
                    <a:pt x="110" y="204"/>
                    <a:pt x="69" y="204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09" name="Freeform 31"/>
            <p:cNvSpPr>
              <a:spLocks noChangeArrowheads="1"/>
            </p:cNvSpPr>
            <p:nvPr/>
          </p:nvSpPr>
          <p:spPr bwMode="auto">
            <a:xfrm>
              <a:off x="1301227" y="5220022"/>
              <a:ext cx="109568" cy="534289"/>
            </a:xfrm>
            <a:custGeom>
              <a:avLst/>
              <a:gdLst>
                <a:gd name="T0" fmla="*/ 110 w 111"/>
                <a:gd name="T1" fmla="*/ 0 h 521"/>
                <a:gd name="T2" fmla="*/ 110 w 111"/>
                <a:gd name="T3" fmla="*/ 0 h 521"/>
                <a:gd name="T4" fmla="*/ 110 w 111"/>
                <a:gd name="T5" fmla="*/ 520 h 521"/>
                <a:gd name="T6" fmla="*/ 41 w 111"/>
                <a:gd name="T7" fmla="*/ 520 h 521"/>
                <a:gd name="T8" fmla="*/ 55 w 111"/>
                <a:gd name="T9" fmla="*/ 369 h 521"/>
                <a:gd name="T10" fmla="*/ 14 w 111"/>
                <a:gd name="T11" fmla="*/ 302 h 521"/>
                <a:gd name="T12" fmla="*/ 110 w 111"/>
                <a:gd name="T13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21">
                  <a:moveTo>
                    <a:pt x="110" y="0"/>
                  </a:moveTo>
                  <a:lnTo>
                    <a:pt x="110" y="0"/>
                  </a:lnTo>
                  <a:cubicBezTo>
                    <a:pt x="110" y="520"/>
                    <a:pt x="110" y="520"/>
                    <a:pt x="110" y="520"/>
                  </a:cubicBezTo>
                  <a:cubicBezTo>
                    <a:pt x="41" y="520"/>
                    <a:pt x="41" y="520"/>
                    <a:pt x="41" y="520"/>
                  </a:cubicBezTo>
                  <a:cubicBezTo>
                    <a:pt x="55" y="369"/>
                    <a:pt x="55" y="369"/>
                    <a:pt x="55" y="369"/>
                  </a:cubicBezTo>
                  <a:cubicBezTo>
                    <a:pt x="55" y="369"/>
                    <a:pt x="0" y="369"/>
                    <a:pt x="14" y="302"/>
                  </a:cubicBezTo>
                  <a:cubicBezTo>
                    <a:pt x="28" y="246"/>
                    <a:pt x="41" y="27"/>
                    <a:pt x="11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10" name="Freeform 912"/>
            <p:cNvSpPr>
              <a:spLocks noChangeArrowheads="1"/>
            </p:cNvSpPr>
            <p:nvPr/>
          </p:nvSpPr>
          <p:spPr bwMode="auto">
            <a:xfrm>
              <a:off x="1118611" y="5233721"/>
              <a:ext cx="123266" cy="178097"/>
            </a:xfrm>
            <a:custGeom>
              <a:avLst/>
              <a:gdLst>
                <a:gd name="T0" fmla="*/ 123 w 124"/>
                <a:gd name="T1" fmla="*/ 136 h 178"/>
                <a:gd name="T2" fmla="*/ 123 w 124"/>
                <a:gd name="T3" fmla="*/ 136 h 178"/>
                <a:gd name="T4" fmla="*/ 82 w 124"/>
                <a:gd name="T5" fmla="*/ 177 h 178"/>
                <a:gd name="T6" fmla="*/ 41 w 124"/>
                <a:gd name="T7" fmla="*/ 177 h 178"/>
                <a:gd name="T8" fmla="*/ 0 w 124"/>
                <a:gd name="T9" fmla="*/ 136 h 178"/>
                <a:gd name="T10" fmla="*/ 0 w 124"/>
                <a:gd name="T11" fmla="*/ 41 h 178"/>
                <a:gd name="T12" fmla="*/ 41 w 124"/>
                <a:gd name="T13" fmla="*/ 0 h 178"/>
                <a:gd name="T14" fmla="*/ 82 w 124"/>
                <a:gd name="T15" fmla="*/ 0 h 178"/>
                <a:gd name="T16" fmla="*/ 123 w 124"/>
                <a:gd name="T17" fmla="*/ 41 h 178"/>
                <a:gd name="T18" fmla="*/ 123 w 124"/>
                <a:gd name="T19" fmla="*/ 13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" h="178">
                  <a:moveTo>
                    <a:pt x="123" y="136"/>
                  </a:moveTo>
                  <a:lnTo>
                    <a:pt x="123" y="136"/>
                  </a:lnTo>
                  <a:cubicBezTo>
                    <a:pt x="123" y="150"/>
                    <a:pt x="96" y="177"/>
                    <a:pt x="82" y="177"/>
                  </a:cubicBezTo>
                  <a:cubicBezTo>
                    <a:pt x="41" y="177"/>
                    <a:pt x="41" y="177"/>
                    <a:pt x="41" y="177"/>
                  </a:cubicBezTo>
                  <a:cubicBezTo>
                    <a:pt x="14" y="177"/>
                    <a:pt x="0" y="150"/>
                    <a:pt x="0" y="13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3"/>
                    <a:pt x="14" y="0"/>
                    <a:pt x="41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96" y="0"/>
                    <a:pt x="123" y="13"/>
                    <a:pt x="123" y="41"/>
                  </a:cubicBezTo>
                  <a:lnTo>
                    <a:pt x="123" y="136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81" name="TextBox 80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84" name="Rectangle 83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sp>
        <p:nvSpPr>
          <p:cNvPr id="86" name="Rectangle 85"/>
          <p:cNvSpPr/>
          <p:nvPr/>
        </p:nvSpPr>
        <p:spPr>
          <a:xfrm>
            <a:off x="3659984" y="8489873"/>
            <a:ext cx="6607475" cy="5355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659984" y="8489873"/>
            <a:ext cx="3303737" cy="5355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88" name="Content Placeholder 2"/>
          <p:cNvSpPr txBox="1"/>
          <p:nvPr/>
        </p:nvSpPr>
        <p:spPr>
          <a:xfrm>
            <a:off x="3630272" y="8470581"/>
            <a:ext cx="939171" cy="430888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50%</a:t>
            </a:r>
            <a:endParaRPr lang="en-US" sz="22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659985" y="9286817"/>
            <a:ext cx="6607475" cy="5355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3659985" y="9286817"/>
            <a:ext cx="3886752" cy="535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95" name="Content Placeholder 2"/>
          <p:cNvSpPr txBox="1"/>
          <p:nvPr/>
        </p:nvSpPr>
        <p:spPr>
          <a:xfrm>
            <a:off x="3630272" y="9267527"/>
            <a:ext cx="939171" cy="430888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52%</a:t>
            </a:r>
            <a:endParaRPr lang="en-US" sz="22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659984" y="10129183"/>
            <a:ext cx="6607475" cy="5355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659983" y="10129183"/>
            <a:ext cx="2942695" cy="5355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98" name="Content Placeholder 2"/>
          <p:cNvSpPr txBox="1"/>
          <p:nvPr/>
        </p:nvSpPr>
        <p:spPr>
          <a:xfrm>
            <a:off x="3630272" y="10109891"/>
            <a:ext cx="939171" cy="430888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55%</a:t>
            </a:r>
            <a:endParaRPr lang="en-US" sz="22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3659984" y="10939613"/>
            <a:ext cx="6607475" cy="5355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659984" y="10939613"/>
            <a:ext cx="4923215" cy="5355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01" name="Content Placeholder 2"/>
          <p:cNvSpPr txBox="1"/>
          <p:nvPr/>
        </p:nvSpPr>
        <p:spPr>
          <a:xfrm>
            <a:off x="3630272" y="10920321"/>
            <a:ext cx="939171" cy="430888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55%</a:t>
            </a:r>
            <a:endParaRPr lang="en-US" sz="22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659984" y="11750043"/>
            <a:ext cx="6607475" cy="5355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3659984" y="11750043"/>
            <a:ext cx="3886753" cy="5355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104" name="Content Placeholder 2"/>
          <p:cNvSpPr txBox="1"/>
          <p:nvPr/>
        </p:nvSpPr>
        <p:spPr>
          <a:xfrm>
            <a:off x="3630272" y="11732951"/>
            <a:ext cx="939171" cy="430888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55%</a:t>
            </a:r>
            <a:endParaRPr lang="en-US" sz="22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3001214" y="10984173"/>
            <a:ext cx="561542" cy="433824"/>
            <a:chOff x="15545203" y="5206321"/>
            <a:chExt cx="561542" cy="433824"/>
          </a:xfrm>
          <a:solidFill>
            <a:schemeClr val="accent4"/>
          </a:solidFill>
        </p:grpSpPr>
        <p:sp>
          <p:nvSpPr>
            <p:cNvPr id="106" name="Freeform 413"/>
            <p:cNvSpPr>
              <a:spLocks noChangeArrowheads="1"/>
            </p:cNvSpPr>
            <p:nvPr/>
          </p:nvSpPr>
          <p:spPr bwMode="auto">
            <a:xfrm>
              <a:off x="15545203" y="5430083"/>
              <a:ext cx="164353" cy="168963"/>
            </a:xfrm>
            <a:custGeom>
              <a:avLst/>
              <a:gdLst>
                <a:gd name="T0" fmla="*/ 68 w 164"/>
                <a:gd name="T1" fmla="*/ 0 h 166"/>
                <a:gd name="T2" fmla="*/ 68 w 164"/>
                <a:gd name="T3" fmla="*/ 0 h 166"/>
                <a:gd name="T4" fmla="*/ 27 w 164"/>
                <a:gd name="T5" fmla="*/ 14 h 166"/>
                <a:gd name="T6" fmla="*/ 0 w 164"/>
                <a:gd name="T7" fmla="*/ 55 h 166"/>
                <a:gd name="T8" fmla="*/ 109 w 164"/>
                <a:gd name="T9" fmla="*/ 165 h 166"/>
                <a:gd name="T10" fmla="*/ 163 w 164"/>
                <a:gd name="T11" fmla="*/ 43 h 166"/>
                <a:gd name="T12" fmla="*/ 68 w 164"/>
                <a:gd name="T13" fmla="*/ 0 h 166"/>
                <a:gd name="T14" fmla="*/ 81 w 164"/>
                <a:gd name="T15" fmla="*/ 68 h 166"/>
                <a:gd name="T16" fmla="*/ 81 w 164"/>
                <a:gd name="T17" fmla="*/ 68 h 166"/>
                <a:gd name="T18" fmla="*/ 68 w 164"/>
                <a:gd name="T19" fmla="*/ 68 h 166"/>
                <a:gd name="T20" fmla="*/ 81 w 164"/>
                <a:gd name="T21" fmla="*/ 55 h 166"/>
                <a:gd name="T22" fmla="*/ 95 w 164"/>
                <a:gd name="T23" fmla="*/ 68 h 166"/>
                <a:gd name="T24" fmla="*/ 81 w 164"/>
                <a:gd name="T25" fmla="*/ 6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4" h="166">
                  <a:moveTo>
                    <a:pt x="68" y="0"/>
                  </a:moveTo>
                  <a:lnTo>
                    <a:pt x="68" y="0"/>
                  </a:lnTo>
                  <a:cubicBezTo>
                    <a:pt x="54" y="0"/>
                    <a:pt x="40" y="0"/>
                    <a:pt x="27" y="14"/>
                  </a:cubicBezTo>
                  <a:cubicBezTo>
                    <a:pt x="13" y="14"/>
                    <a:pt x="0" y="29"/>
                    <a:pt x="0" y="55"/>
                  </a:cubicBezTo>
                  <a:cubicBezTo>
                    <a:pt x="13" y="83"/>
                    <a:pt x="40" y="123"/>
                    <a:pt x="109" y="165"/>
                  </a:cubicBezTo>
                  <a:cubicBezTo>
                    <a:pt x="109" y="138"/>
                    <a:pt x="122" y="97"/>
                    <a:pt x="163" y="43"/>
                  </a:cubicBezTo>
                  <a:cubicBezTo>
                    <a:pt x="136" y="14"/>
                    <a:pt x="95" y="0"/>
                    <a:pt x="68" y="0"/>
                  </a:cubicBezTo>
                  <a:close/>
                  <a:moveTo>
                    <a:pt x="81" y="68"/>
                  </a:moveTo>
                  <a:lnTo>
                    <a:pt x="81" y="68"/>
                  </a:lnTo>
                  <a:lnTo>
                    <a:pt x="68" y="68"/>
                  </a:lnTo>
                  <a:cubicBezTo>
                    <a:pt x="68" y="55"/>
                    <a:pt x="81" y="55"/>
                    <a:pt x="81" y="55"/>
                  </a:cubicBezTo>
                  <a:cubicBezTo>
                    <a:pt x="81" y="55"/>
                    <a:pt x="95" y="55"/>
                    <a:pt x="95" y="68"/>
                  </a:cubicBezTo>
                  <a:lnTo>
                    <a:pt x="81" y="6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7" name="Freeform 414"/>
            <p:cNvSpPr>
              <a:spLocks noChangeArrowheads="1"/>
            </p:cNvSpPr>
            <p:nvPr/>
          </p:nvSpPr>
          <p:spPr bwMode="auto">
            <a:xfrm>
              <a:off x="15796298" y="5443783"/>
              <a:ext cx="150658" cy="182662"/>
            </a:xfrm>
            <a:custGeom>
              <a:avLst/>
              <a:gdLst>
                <a:gd name="T0" fmla="*/ 82 w 151"/>
                <a:gd name="T1" fmla="*/ 0 h 180"/>
                <a:gd name="T2" fmla="*/ 82 w 151"/>
                <a:gd name="T3" fmla="*/ 0 h 180"/>
                <a:gd name="T4" fmla="*/ 41 w 151"/>
                <a:gd name="T5" fmla="*/ 15 h 180"/>
                <a:gd name="T6" fmla="*/ 14 w 151"/>
                <a:gd name="T7" fmla="*/ 29 h 180"/>
                <a:gd name="T8" fmla="*/ 41 w 151"/>
                <a:gd name="T9" fmla="*/ 179 h 180"/>
                <a:gd name="T10" fmla="*/ 150 w 151"/>
                <a:gd name="T11" fmla="*/ 138 h 180"/>
                <a:gd name="T12" fmla="*/ 82 w 151"/>
                <a:gd name="T13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80">
                  <a:moveTo>
                    <a:pt x="82" y="0"/>
                  </a:moveTo>
                  <a:lnTo>
                    <a:pt x="82" y="0"/>
                  </a:lnTo>
                  <a:cubicBezTo>
                    <a:pt x="68" y="0"/>
                    <a:pt x="55" y="15"/>
                    <a:pt x="41" y="15"/>
                  </a:cubicBezTo>
                  <a:cubicBezTo>
                    <a:pt x="41" y="15"/>
                    <a:pt x="27" y="15"/>
                    <a:pt x="14" y="29"/>
                  </a:cubicBezTo>
                  <a:cubicBezTo>
                    <a:pt x="14" y="54"/>
                    <a:pt x="0" y="109"/>
                    <a:pt x="41" y="179"/>
                  </a:cubicBezTo>
                  <a:cubicBezTo>
                    <a:pt x="82" y="179"/>
                    <a:pt x="123" y="164"/>
                    <a:pt x="150" y="138"/>
                  </a:cubicBezTo>
                  <a:cubicBezTo>
                    <a:pt x="109" y="109"/>
                    <a:pt x="82" y="41"/>
                    <a:pt x="8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8" name="Freeform 415"/>
            <p:cNvSpPr>
              <a:spLocks noChangeArrowheads="1"/>
            </p:cNvSpPr>
            <p:nvPr/>
          </p:nvSpPr>
          <p:spPr bwMode="auto">
            <a:xfrm>
              <a:off x="15668467" y="5475749"/>
              <a:ext cx="136961" cy="164396"/>
            </a:xfrm>
            <a:custGeom>
              <a:avLst/>
              <a:gdLst>
                <a:gd name="T0" fmla="*/ 123 w 138"/>
                <a:gd name="T1" fmla="*/ 0 h 164"/>
                <a:gd name="T2" fmla="*/ 123 w 138"/>
                <a:gd name="T3" fmla="*/ 0 h 164"/>
                <a:gd name="T4" fmla="*/ 82 w 138"/>
                <a:gd name="T5" fmla="*/ 0 h 164"/>
                <a:gd name="T6" fmla="*/ 69 w 138"/>
                <a:gd name="T7" fmla="*/ 12 h 164"/>
                <a:gd name="T8" fmla="*/ 0 w 138"/>
                <a:gd name="T9" fmla="*/ 135 h 164"/>
                <a:gd name="T10" fmla="*/ 96 w 138"/>
                <a:gd name="T11" fmla="*/ 163 h 164"/>
                <a:gd name="T12" fmla="*/ 137 w 138"/>
                <a:gd name="T13" fmla="*/ 163 h 164"/>
                <a:gd name="T14" fmla="*/ 123 w 138"/>
                <a:gd name="T1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164">
                  <a:moveTo>
                    <a:pt x="123" y="0"/>
                  </a:moveTo>
                  <a:lnTo>
                    <a:pt x="123" y="0"/>
                  </a:lnTo>
                  <a:cubicBezTo>
                    <a:pt x="110" y="0"/>
                    <a:pt x="96" y="0"/>
                    <a:pt x="82" y="0"/>
                  </a:cubicBezTo>
                  <a:lnTo>
                    <a:pt x="69" y="12"/>
                  </a:lnTo>
                  <a:cubicBezTo>
                    <a:pt x="14" y="66"/>
                    <a:pt x="0" y="135"/>
                    <a:pt x="0" y="135"/>
                  </a:cubicBezTo>
                  <a:cubicBezTo>
                    <a:pt x="28" y="150"/>
                    <a:pt x="69" y="163"/>
                    <a:pt x="96" y="163"/>
                  </a:cubicBezTo>
                  <a:cubicBezTo>
                    <a:pt x="110" y="163"/>
                    <a:pt x="123" y="163"/>
                    <a:pt x="137" y="163"/>
                  </a:cubicBezTo>
                  <a:cubicBezTo>
                    <a:pt x="110" y="95"/>
                    <a:pt x="110" y="40"/>
                    <a:pt x="123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09" name="Freeform 416"/>
            <p:cNvSpPr>
              <a:spLocks noChangeArrowheads="1"/>
            </p:cNvSpPr>
            <p:nvPr/>
          </p:nvSpPr>
          <p:spPr bwMode="auto">
            <a:xfrm>
              <a:off x="15855649" y="5206321"/>
              <a:ext cx="251096" cy="196363"/>
            </a:xfrm>
            <a:custGeom>
              <a:avLst/>
              <a:gdLst>
                <a:gd name="T0" fmla="*/ 247 w 248"/>
                <a:gd name="T1" fmla="*/ 0 h 193"/>
                <a:gd name="T2" fmla="*/ 247 w 248"/>
                <a:gd name="T3" fmla="*/ 0 h 193"/>
                <a:gd name="T4" fmla="*/ 136 w 248"/>
                <a:gd name="T5" fmla="*/ 83 h 193"/>
                <a:gd name="T6" fmla="*/ 13 w 248"/>
                <a:gd name="T7" fmla="*/ 27 h 193"/>
                <a:gd name="T8" fmla="*/ 0 w 248"/>
                <a:gd name="T9" fmla="*/ 27 h 193"/>
                <a:gd name="T10" fmla="*/ 0 w 248"/>
                <a:gd name="T11" fmla="*/ 41 h 193"/>
                <a:gd name="T12" fmla="*/ 41 w 248"/>
                <a:gd name="T13" fmla="*/ 150 h 193"/>
                <a:gd name="T14" fmla="*/ 136 w 248"/>
                <a:gd name="T15" fmla="*/ 192 h 193"/>
                <a:gd name="T16" fmla="*/ 191 w 248"/>
                <a:gd name="T17" fmla="*/ 164 h 193"/>
                <a:gd name="T18" fmla="*/ 247 w 248"/>
                <a:gd name="T19" fmla="*/ 13 h 193"/>
                <a:gd name="T20" fmla="*/ 247 w 248"/>
                <a:gd name="T21" fmla="*/ 13 h 193"/>
                <a:gd name="T22" fmla="*/ 247 w 248"/>
                <a:gd name="T2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8" h="193">
                  <a:moveTo>
                    <a:pt x="247" y="0"/>
                  </a:moveTo>
                  <a:lnTo>
                    <a:pt x="247" y="0"/>
                  </a:lnTo>
                  <a:cubicBezTo>
                    <a:pt x="232" y="0"/>
                    <a:pt x="232" y="0"/>
                    <a:pt x="136" y="83"/>
                  </a:cubicBezTo>
                  <a:cubicBezTo>
                    <a:pt x="13" y="27"/>
                    <a:pt x="13" y="27"/>
                    <a:pt x="13" y="27"/>
                  </a:cubicBezTo>
                  <a:lnTo>
                    <a:pt x="0" y="27"/>
                  </a:lnTo>
                  <a:cubicBezTo>
                    <a:pt x="0" y="41"/>
                    <a:pt x="0" y="41"/>
                    <a:pt x="0" y="41"/>
                  </a:cubicBezTo>
                  <a:cubicBezTo>
                    <a:pt x="0" y="83"/>
                    <a:pt x="13" y="123"/>
                    <a:pt x="41" y="150"/>
                  </a:cubicBezTo>
                  <a:cubicBezTo>
                    <a:pt x="68" y="177"/>
                    <a:pt x="109" y="192"/>
                    <a:pt x="136" y="192"/>
                  </a:cubicBezTo>
                  <a:cubicBezTo>
                    <a:pt x="164" y="192"/>
                    <a:pt x="177" y="177"/>
                    <a:pt x="191" y="164"/>
                  </a:cubicBezTo>
                  <a:cubicBezTo>
                    <a:pt x="218" y="123"/>
                    <a:pt x="247" y="68"/>
                    <a:pt x="247" y="13"/>
                  </a:cubicBezTo>
                  <a:lnTo>
                    <a:pt x="247" y="13"/>
                  </a:lnTo>
                  <a:lnTo>
                    <a:pt x="247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10" name="Freeform 417"/>
            <p:cNvSpPr>
              <a:spLocks noChangeArrowheads="1"/>
            </p:cNvSpPr>
            <p:nvPr/>
          </p:nvSpPr>
          <p:spPr bwMode="auto">
            <a:xfrm>
              <a:off x="15896736" y="5402684"/>
              <a:ext cx="136961" cy="164396"/>
            </a:xfrm>
            <a:custGeom>
              <a:avLst/>
              <a:gdLst>
                <a:gd name="T0" fmla="*/ 109 w 137"/>
                <a:gd name="T1" fmla="*/ 14 h 165"/>
                <a:gd name="T2" fmla="*/ 109 w 137"/>
                <a:gd name="T3" fmla="*/ 14 h 165"/>
                <a:gd name="T4" fmla="*/ 95 w 137"/>
                <a:gd name="T5" fmla="*/ 14 h 165"/>
                <a:gd name="T6" fmla="*/ 13 w 137"/>
                <a:gd name="T7" fmla="*/ 0 h 165"/>
                <a:gd name="T8" fmla="*/ 13 w 137"/>
                <a:gd name="T9" fmla="*/ 14 h 165"/>
                <a:gd name="T10" fmla="*/ 0 w 137"/>
                <a:gd name="T11" fmla="*/ 26 h 165"/>
                <a:gd name="T12" fmla="*/ 68 w 137"/>
                <a:gd name="T13" fmla="*/ 164 h 165"/>
                <a:gd name="T14" fmla="*/ 123 w 137"/>
                <a:gd name="T15" fmla="*/ 14 h 165"/>
                <a:gd name="T16" fmla="*/ 109 w 137"/>
                <a:gd name="T17" fmla="*/ 1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165">
                  <a:moveTo>
                    <a:pt x="109" y="14"/>
                  </a:moveTo>
                  <a:lnTo>
                    <a:pt x="109" y="14"/>
                  </a:lnTo>
                  <a:cubicBezTo>
                    <a:pt x="95" y="14"/>
                    <a:pt x="95" y="14"/>
                    <a:pt x="95" y="14"/>
                  </a:cubicBezTo>
                  <a:cubicBezTo>
                    <a:pt x="68" y="26"/>
                    <a:pt x="41" y="14"/>
                    <a:pt x="13" y="0"/>
                  </a:cubicBezTo>
                  <a:lnTo>
                    <a:pt x="13" y="14"/>
                  </a:lnTo>
                  <a:cubicBezTo>
                    <a:pt x="0" y="14"/>
                    <a:pt x="0" y="14"/>
                    <a:pt x="0" y="26"/>
                  </a:cubicBezTo>
                  <a:cubicBezTo>
                    <a:pt x="13" y="55"/>
                    <a:pt x="27" y="123"/>
                    <a:pt x="68" y="164"/>
                  </a:cubicBezTo>
                  <a:cubicBezTo>
                    <a:pt x="109" y="123"/>
                    <a:pt x="136" y="69"/>
                    <a:pt x="123" y="14"/>
                  </a:cubicBezTo>
                  <a:lnTo>
                    <a:pt x="109" y="14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11" name="Freeform 418"/>
            <p:cNvSpPr>
              <a:spLocks noChangeArrowheads="1"/>
            </p:cNvSpPr>
            <p:nvPr/>
          </p:nvSpPr>
          <p:spPr bwMode="auto">
            <a:xfrm>
              <a:off x="15782602" y="5302221"/>
              <a:ext cx="68481" cy="109597"/>
            </a:xfrm>
            <a:custGeom>
              <a:avLst/>
              <a:gdLst>
                <a:gd name="T0" fmla="*/ 40 w 69"/>
                <a:gd name="T1" fmla="*/ 43 h 112"/>
                <a:gd name="T2" fmla="*/ 40 w 69"/>
                <a:gd name="T3" fmla="*/ 43 h 112"/>
                <a:gd name="T4" fmla="*/ 40 w 69"/>
                <a:gd name="T5" fmla="*/ 111 h 112"/>
                <a:gd name="T6" fmla="*/ 54 w 69"/>
                <a:gd name="T7" fmla="*/ 111 h 112"/>
                <a:gd name="T8" fmla="*/ 54 w 69"/>
                <a:gd name="T9" fmla="*/ 111 h 112"/>
                <a:gd name="T10" fmla="*/ 68 w 69"/>
                <a:gd name="T11" fmla="*/ 97 h 112"/>
                <a:gd name="T12" fmla="*/ 54 w 69"/>
                <a:gd name="T13" fmla="*/ 43 h 112"/>
                <a:gd name="T14" fmla="*/ 54 w 69"/>
                <a:gd name="T15" fmla="*/ 28 h 112"/>
                <a:gd name="T16" fmla="*/ 13 w 69"/>
                <a:gd name="T17" fmla="*/ 0 h 112"/>
                <a:gd name="T18" fmla="*/ 0 w 69"/>
                <a:gd name="T19" fmla="*/ 0 h 112"/>
                <a:gd name="T20" fmla="*/ 0 w 69"/>
                <a:gd name="T21" fmla="*/ 14 h 112"/>
                <a:gd name="T22" fmla="*/ 40 w 69"/>
                <a:gd name="T23" fmla="*/ 4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112">
                  <a:moveTo>
                    <a:pt x="40" y="43"/>
                  </a:moveTo>
                  <a:lnTo>
                    <a:pt x="40" y="43"/>
                  </a:lnTo>
                  <a:cubicBezTo>
                    <a:pt x="40" y="111"/>
                    <a:pt x="40" y="111"/>
                    <a:pt x="40" y="111"/>
                  </a:cubicBezTo>
                  <a:cubicBezTo>
                    <a:pt x="40" y="111"/>
                    <a:pt x="40" y="111"/>
                    <a:pt x="54" y="111"/>
                  </a:cubicBezTo>
                  <a:lnTo>
                    <a:pt x="54" y="111"/>
                  </a:lnTo>
                  <a:cubicBezTo>
                    <a:pt x="54" y="111"/>
                    <a:pt x="68" y="111"/>
                    <a:pt x="68" y="9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0" y="0"/>
                  </a:cubicBezTo>
                  <a:lnTo>
                    <a:pt x="0" y="14"/>
                  </a:lnTo>
                  <a:lnTo>
                    <a:pt x="40" y="4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12" name="Freeform 419"/>
            <p:cNvSpPr>
              <a:spLocks noChangeArrowheads="1"/>
            </p:cNvSpPr>
            <p:nvPr/>
          </p:nvSpPr>
          <p:spPr bwMode="auto">
            <a:xfrm>
              <a:off x="15727817" y="5315920"/>
              <a:ext cx="54785" cy="141563"/>
            </a:xfrm>
            <a:custGeom>
              <a:avLst/>
              <a:gdLst>
                <a:gd name="T0" fmla="*/ 27 w 56"/>
                <a:gd name="T1" fmla="*/ 55 h 139"/>
                <a:gd name="T2" fmla="*/ 27 w 56"/>
                <a:gd name="T3" fmla="*/ 55 h 139"/>
                <a:gd name="T4" fmla="*/ 14 w 56"/>
                <a:gd name="T5" fmla="*/ 123 h 139"/>
                <a:gd name="T6" fmla="*/ 27 w 56"/>
                <a:gd name="T7" fmla="*/ 123 h 139"/>
                <a:gd name="T8" fmla="*/ 27 w 56"/>
                <a:gd name="T9" fmla="*/ 138 h 139"/>
                <a:gd name="T10" fmla="*/ 41 w 56"/>
                <a:gd name="T11" fmla="*/ 123 h 139"/>
                <a:gd name="T12" fmla="*/ 55 w 56"/>
                <a:gd name="T13" fmla="*/ 55 h 139"/>
                <a:gd name="T14" fmla="*/ 55 w 56"/>
                <a:gd name="T15" fmla="*/ 41 h 139"/>
                <a:gd name="T16" fmla="*/ 27 w 56"/>
                <a:gd name="T17" fmla="*/ 14 h 139"/>
                <a:gd name="T18" fmla="*/ 14 w 56"/>
                <a:gd name="T19" fmla="*/ 14 h 139"/>
                <a:gd name="T20" fmla="*/ 0 w 56"/>
                <a:gd name="T21" fmla="*/ 29 h 139"/>
                <a:gd name="T22" fmla="*/ 27 w 56"/>
                <a:gd name="T23" fmla="*/ 5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39">
                  <a:moveTo>
                    <a:pt x="27" y="55"/>
                  </a:moveTo>
                  <a:lnTo>
                    <a:pt x="27" y="55"/>
                  </a:lnTo>
                  <a:cubicBezTo>
                    <a:pt x="14" y="123"/>
                    <a:pt x="14" y="123"/>
                    <a:pt x="14" y="123"/>
                  </a:cubicBezTo>
                  <a:lnTo>
                    <a:pt x="27" y="123"/>
                  </a:lnTo>
                  <a:cubicBezTo>
                    <a:pt x="27" y="138"/>
                    <a:pt x="27" y="138"/>
                    <a:pt x="27" y="138"/>
                  </a:cubicBezTo>
                  <a:cubicBezTo>
                    <a:pt x="41" y="138"/>
                    <a:pt x="41" y="123"/>
                    <a:pt x="41" y="123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55"/>
                    <a:pt x="55" y="55"/>
                    <a:pt x="55" y="41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14" y="0"/>
                    <a:pt x="14" y="0"/>
                    <a:pt x="14" y="14"/>
                  </a:cubicBezTo>
                  <a:cubicBezTo>
                    <a:pt x="0" y="14"/>
                    <a:pt x="0" y="14"/>
                    <a:pt x="0" y="29"/>
                  </a:cubicBezTo>
                  <a:lnTo>
                    <a:pt x="27" y="55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sp>
        <p:nvSpPr>
          <p:cNvPr id="113" name="Freeform 636"/>
          <p:cNvSpPr>
            <a:spLocks noChangeArrowheads="1"/>
          </p:cNvSpPr>
          <p:nvPr/>
        </p:nvSpPr>
        <p:spPr bwMode="auto">
          <a:xfrm>
            <a:off x="2955851" y="9267527"/>
            <a:ext cx="602629" cy="589088"/>
          </a:xfrm>
          <a:custGeom>
            <a:avLst/>
            <a:gdLst>
              <a:gd name="T0" fmla="*/ 532 w 587"/>
              <a:gd name="T1" fmla="*/ 41 h 574"/>
              <a:gd name="T2" fmla="*/ 532 w 587"/>
              <a:gd name="T3" fmla="*/ 41 h 574"/>
              <a:gd name="T4" fmla="*/ 300 w 587"/>
              <a:gd name="T5" fmla="*/ 82 h 574"/>
              <a:gd name="T6" fmla="*/ 218 w 587"/>
              <a:gd name="T7" fmla="*/ 68 h 574"/>
              <a:gd name="T8" fmla="*/ 95 w 587"/>
              <a:gd name="T9" fmla="*/ 218 h 574"/>
              <a:gd name="T10" fmla="*/ 177 w 587"/>
              <a:gd name="T11" fmla="*/ 232 h 574"/>
              <a:gd name="T12" fmla="*/ 136 w 587"/>
              <a:gd name="T13" fmla="*/ 368 h 574"/>
              <a:gd name="T14" fmla="*/ 0 w 587"/>
              <a:gd name="T15" fmla="*/ 437 h 574"/>
              <a:gd name="T16" fmla="*/ 109 w 587"/>
              <a:gd name="T17" fmla="*/ 464 h 574"/>
              <a:gd name="T18" fmla="*/ 136 w 587"/>
              <a:gd name="T19" fmla="*/ 573 h 574"/>
              <a:gd name="T20" fmla="*/ 204 w 587"/>
              <a:gd name="T21" fmla="*/ 437 h 574"/>
              <a:gd name="T22" fmla="*/ 341 w 587"/>
              <a:gd name="T23" fmla="*/ 396 h 574"/>
              <a:gd name="T24" fmla="*/ 354 w 587"/>
              <a:gd name="T25" fmla="*/ 478 h 574"/>
              <a:gd name="T26" fmla="*/ 504 w 587"/>
              <a:gd name="T27" fmla="*/ 355 h 574"/>
              <a:gd name="T28" fmla="*/ 491 w 587"/>
              <a:gd name="T29" fmla="*/ 273 h 574"/>
              <a:gd name="T30" fmla="*/ 532 w 587"/>
              <a:gd name="T31" fmla="*/ 41 h 574"/>
              <a:gd name="T32" fmla="*/ 477 w 587"/>
              <a:gd name="T33" fmla="*/ 150 h 574"/>
              <a:gd name="T34" fmla="*/ 477 w 587"/>
              <a:gd name="T35" fmla="*/ 150 h 574"/>
              <a:gd name="T36" fmla="*/ 423 w 587"/>
              <a:gd name="T37" fmla="*/ 150 h 574"/>
              <a:gd name="T38" fmla="*/ 423 w 587"/>
              <a:gd name="T39" fmla="*/ 109 h 574"/>
              <a:gd name="T40" fmla="*/ 477 w 587"/>
              <a:gd name="T41" fmla="*/ 109 h 574"/>
              <a:gd name="T42" fmla="*/ 477 w 587"/>
              <a:gd name="T43" fmla="*/ 150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87" h="574">
                <a:moveTo>
                  <a:pt x="532" y="41"/>
                </a:moveTo>
                <a:lnTo>
                  <a:pt x="532" y="41"/>
                </a:lnTo>
                <a:cubicBezTo>
                  <a:pt x="532" y="41"/>
                  <a:pt x="409" y="0"/>
                  <a:pt x="300" y="82"/>
                </a:cubicBezTo>
                <a:cubicBezTo>
                  <a:pt x="273" y="68"/>
                  <a:pt x="245" y="53"/>
                  <a:pt x="218" y="68"/>
                </a:cubicBezTo>
                <a:cubicBezTo>
                  <a:pt x="163" y="82"/>
                  <a:pt x="95" y="218"/>
                  <a:pt x="95" y="218"/>
                </a:cubicBezTo>
                <a:cubicBezTo>
                  <a:pt x="177" y="232"/>
                  <a:pt x="177" y="232"/>
                  <a:pt x="177" y="232"/>
                </a:cubicBezTo>
                <a:cubicBezTo>
                  <a:pt x="163" y="273"/>
                  <a:pt x="150" y="314"/>
                  <a:pt x="136" y="368"/>
                </a:cubicBezTo>
                <a:cubicBezTo>
                  <a:pt x="0" y="437"/>
                  <a:pt x="0" y="437"/>
                  <a:pt x="0" y="437"/>
                </a:cubicBezTo>
                <a:cubicBezTo>
                  <a:pt x="0" y="437"/>
                  <a:pt x="54" y="464"/>
                  <a:pt x="109" y="464"/>
                </a:cubicBezTo>
                <a:cubicBezTo>
                  <a:pt x="109" y="519"/>
                  <a:pt x="136" y="573"/>
                  <a:pt x="136" y="573"/>
                </a:cubicBezTo>
                <a:cubicBezTo>
                  <a:pt x="204" y="437"/>
                  <a:pt x="204" y="437"/>
                  <a:pt x="204" y="437"/>
                </a:cubicBezTo>
                <a:cubicBezTo>
                  <a:pt x="259" y="423"/>
                  <a:pt x="300" y="409"/>
                  <a:pt x="341" y="396"/>
                </a:cubicBezTo>
                <a:cubicBezTo>
                  <a:pt x="354" y="478"/>
                  <a:pt x="354" y="478"/>
                  <a:pt x="354" y="478"/>
                </a:cubicBezTo>
                <a:cubicBezTo>
                  <a:pt x="354" y="478"/>
                  <a:pt x="491" y="409"/>
                  <a:pt x="504" y="355"/>
                </a:cubicBezTo>
                <a:cubicBezTo>
                  <a:pt x="518" y="327"/>
                  <a:pt x="504" y="300"/>
                  <a:pt x="491" y="273"/>
                </a:cubicBezTo>
                <a:cubicBezTo>
                  <a:pt x="586" y="164"/>
                  <a:pt x="532" y="41"/>
                  <a:pt x="532" y="41"/>
                </a:cubicBezTo>
                <a:close/>
                <a:moveTo>
                  <a:pt x="477" y="150"/>
                </a:moveTo>
                <a:lnTo>
                  <a:pt x="477" y="150"/>
                </a:lnTo>
                <a:cubicBezTo>
                  <a:pt x="464" y="164"/>
                  <a:pt x="436" y="164"/>
                  <a:pt x="423" y="150"/>
                </a:cubicBezTo>
                <a:cubicBezTo>
                  <a:pt x="409" y="136"/>
                  <a:pt x="409" y="109"/>
                  <a:pt x="423" y="109"/>
                </a:cubicBezTo>
                <a:cubicBezTo>
                  <a:pt x="436" y="95"/>
                  <a:pt x="464" y="95"/>
                  <a:pt x="477" y="109"/>
                </a:cubicBezTo>
                <a:cubicBezTo>
                  <a:pt x="477" y="109"/>
                  <a:pt x="477" y="136"/>
                  <a:pt x="477" y="1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14" name="Freeform 212"/>
          <p:cNvSpPr>
            <a:spLocks noChangeArrowheads="1"/>
          </p:cNvSpPr>
          <p:nvPr/>
        </p:nvSpPr>
        <p:spPr bwMode="auto">
          <a:xfrm>
            <a:off x="2977601" y="8438332"/>
            <a:ext cx="561542" cy="561688"/>
          </a:xfrm>
          <a:custGeom>
            <a:avLst/>
            <a:gdLst>
              <a:gd name="T0" fmla="*/ 520 w 547"/>
              <a:gd name="T1" fmla="*/ 152 h 548"/>
              <a:gd name="T2" fmla="*/ 520 w 547"/>
              <a:gd name="T3" fmla="*/ 152 h 548"/>
              <a:gd name="T4" fmla="*/ 534 w 547"/>
              <a:gd name="T5" fmla="*/ 55 h 548"/>
              <a:gd name="T6" fmla="*/ 520 w 547"/>
              <a:gd name="T7" fmla="*/ 41 h 548"/>
              <a:gd name="T8" fmla="*/ 505 w 547"/>
              <a:gd name="T9" fmla="*/ 55 h 548"/>
              <a:gd name="T10" fmla="*/ 478 w 547"/>
              <a:gd name="T11" fmla="*/ 164 h 548"/>
              <a:gd name="T12" fmla="*/ 437 w 547"/>
              <a:gd name="T13" fmla="*/ 191 h 548"/>
              <a:gd name="T14" fmla="*/ 437 w 547"/>
              <a:gd name="T15" fmla="*/ 55 h 548"/>
              <a:gd name="T16" fmla="*/ 423 w 547"/>
              <a:gd name="T17" fmla="*/ 41 h 548"/>
              <a:gd name="T18" fmla="*/ 411 w 547"/>
              <a:gd name="T19" fmla="*/ 55 h 548"/>
              <a:gd name="T20" fmla="*/ 411 w 547"/>
              <a:gd name="T21" fmla="*/ 191 h 548"/>
              <a:gd name="T22" fmla="*/ 411 w 547"/>
              <a:gd name="T23" fmla="*/ 191 h 548"/>
              <a:gd name="T24" fmla="*/ 382 w 547"/>
              <a:gd name="T25" fmla="*/ 191 h 548"/>
              <a:gd name="T26" fmla="*/ 382 w 547"/>
              <a:gd name="T27" fmla="*/ 191 h 548"/>
              <a:gd name="T28" fmla="*/ 356 w 547"/>
              <a:gd name="T29" fmla="*/ 14 h 548"/>
              <a:gd name="T30" fmla="*/ 341 w 547"/>
              <a:gd name="T31" fmla="*/ 0 h 548"/>
              <a:gd name="T32" fmla="*/ 328 w 547"/>
              <a:gd name="T33" fmla="*/ 14 h 548"/>
              <a:gd name="T34" fmla="*/ 341 w 547"/>
              <a:gd name="T35" fmla="*/ 191 h 548"/>
              <a:gd name="T36" fmla="*/ 341 w 547"/>
              <a:gd name="T37" fmla="*/ 206 h 548"/>
              <a:gd name="T38" fmla="*/ 300 w 547"/>
              <a:gd name="T39" fmla="*/ 206 h 548"/>
              <a:gd name="T40" fmla="*/ 314 w 547"/>
              <a:gd name="T41" fmla="*/ 82 h 548"/>
              <a:gd name="T42" fmla="*/ 300 w 547"/>
              <a:gd name="T43" fmla="*/ 68 h 548"/>
              <a:gd name="T44" fmla="*/ 273 w 547"/>
              <a:gd name="T45" fmla="*/ 82 h 548"/>
              <a:gd name="T46" fmla="*/ 259 w 547"/>
              <a:gd name="T47" fmla="*/ 206 h 548"/>
              <a:gd name="T48" fmla="*/ 246 w 547"/>
              <a:gd name="T49" fmla="*/ 206 h 548"/>
              <a:gd name="T50" fmla="*/ 259 w 547"/>
              <a:gd name="T51" fmla="*/ 14 h 548"/>
              <a:gd name="T52" fmla="*/ 232 w 547"/>
              <a:gd name="T53" fmla="*/ 0 h 548"/>
              <a:gd name="T54" fmla="*/ 218 w 547"/>
              <a:gd name="T55" fmla="*/ 14 h 548"/>
              <a:gd name="T56" fmla="*/ 205 w 547"/>
              <a:gd name="T57" fmla="*/ 206 h 548"/>
              <a:gd name="T58" fmla="*/ 205 w 547"/>
              <a:gd name="T59" fmla="*/ 206 h 548"/>
              <a:gd name="T60" fmla="*/ 205 w 547"/>
              <a:gd name="T61" fmla="*/ 191 h 548"/>
              <a:gd name="T62" fmla="*/ 164 w 547"/>
              <a:gd name="T63" fmla="*/ 55 h 548"/>
              <a:gd name="T64" fmla="*/ 150 w 547"/>
              <a:gd name="T65" fmla="*/ 41 h 548"/>
              <a:gd name="T66" fmla="*/ 137 w 547"/>
              <a:gd name="T67" fmla="*/ 68 h 548"/>
              <a:gd name="T68" fmla="*/ 164 w 547"/>
              <a:gd name="T69" fmla="*/ 191 h 548"/>
              <a:gd name="T70" fmla="*/ 164 w 547"/>
              <a:gd name="T71" fmla="*/ 191 h 548"/>
              <a:gd name="T72" fmla="*/ 164 w 547"/>
              <a:gd name="T73" fmla="*/ 191 h 548"/>
              <a:gd name="T74" fmla="*/ 109 w 547"/>
              <a:gd name="T75" fmla="*/ 41 h 548"/>
              <a:gd name="T76" fmla="*/ 96 w 547"/>
              <a:gd name="T77" fmla="*/ 27 h 548"/>
              <a:gd name="T78" fmla="*/ 82 w 547"/>
              <a:gd name="T79" fmla="*/ 55 h 548"/>
              <a:gd name="T80" fmla="*/ 123 w 547"/>
              <a:gd name="T81" fmla="*/ 191 h 548"/>
              <a:gd name="T82" fmla="*/ 96 w 547"/>
              <a:gd name="T83" fmla="*/ 178 h 548"/>
              <a:gd name="T84" fmla="*/ 41 w 547"/>
              <a:gd name="T85" fmla="*/ 41 h 548"/>
              <a:gd name="T86" fmla="*/ 14 w 547"/>
              <a:gd name="T87" fmla="*/ 41 h 548"/>
              <a:gd name="T88" fmla="*/ 0 w 547"/>
              <a:gd name="T89" fmla="*/ 68 h 548"/>
              <a:gd name="T90" fmla="*/ 55 w 547"/>
              <a:gd name="T91" fmla="*/ 164 h 548"/>
              <a:gd name="T92" fmla="*/ 14 w 547"/>
              <a:gd name="T93" fmla="*/ 137 h 548"/>
              <a:gd name="T94" fmla="*/ 96 w 547"/>
              <a:gd name="T95" fmla="*/ 547 h 548"/>
              <a:gd name="T96" fmla="*/ 465 w 547"/>
              <a:gd name="T97" fmla="*/ 547 h 548"/>
              <a:gd name="T98" fmla="*/ 546 w 547"/>
              <a:gd name="T99" fmla="*/ 137 h 548"/>
              <a:gd name="T100" fmla="*/ 520 w 547"/>
              <a:gd name="T101" fmla="*/ 152 h 548"/>
              <a:gd name="T102" fmla="*/ 273 w 547"/>
              <a:gd name="T103" fmla="*/ 452 h 548"/>
              <a:gd name="T104" fmla="*/ 273 w 547"/>
              <a:gd name="T105" fmla="*/ 452 h 548"/>
              <a:gd name="T106" fmla="*/ 191 w 547"/>
              <a:gd name="T107" fmla="*/ 370 h 548"/>
              <a:gd name="T108" fmla="*/ 273 w 547"/>
              <a:gd name="T109" fmla="*/ 273 h 548"/>
              <a:gd name="T110" fmla="*/ 368 w 547"/>
              <a:gd name="T111" fmla="*/ 370 h 548"/>
              <a:gd name="T112" fmla="*/ 273 w 547"/>
              <a:gd name="T113" fmla="*/ 452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47" h="548">
                <a:moveTo>
                  <a:pt x="520" y="152"/>
                </a:moveTo>
                <a:lnTo>
                  <a:pt x="520" y="152"/>
                </a:lnTo>
                <a:cubicBezTo>
                  <a:pt x="534" y="55"/>
                  <a:pt x="534" y="55"/>
                  <a:pt x="534" y="55"/>
                </a:cubicBezTo>
                <a:cubicBezTo>
                  <a:pt x="534" y="41"/>
                  <a:pt x="520" y="41"/>
                  <a:pt x="520" y="41"/>
                </a:cubicBezTo>
                <a:cubicBezTo>
                  <a:pt x="505" y="41"/>
                  <a:pt x="505" y="41"/>
                  <a:pt x="505" y="55"/>
                </a:cubicBezTo>
                <a:cubicBezTo>
                  <a:pt x="478" y="164"/>
                  <a:pt x="478" y="164"/>
                  <a:pt x="478" y="164"/>
                </a:cubicBezTo>
                <a:cubicBezTo>
                  <a:pt x="465" y="178"/>
                  <a:pt x="450" y="178"/>
                  <a:pt x="437" y="191"/>
                </a:cubicBezTo>
                <a:cubicBezTo>
                  <a:pt x="437" y="55"/>
                  <a:pt x="437" y="55"/>
                  <a:pt x="437" y="55"/>
                </a:cubicBezTo>
                <a:cubicBezTo>
                  <a:pt x="437" y="41"/>
                  <a:pt x="437" y="41"/>
                  <a:pt x="423" y="41"/>
                </a:cubicBezTo>
                <a:cubicBezTo>
                  <a:pt x="423" y="41"/>
                  <a:pt x="411" y="41"/>
                  <a:pt x="411" y="55"/>
                </a:cubicBezTo>
                <a:cubicBezTo>
                  <a:pt x="411" y="191"/>
                  <a:pt x="411" y="191"/>
                  <a:pt x="411" y="191"/>
                </a:cubicBezTo>
                <a:lnTo>
                  <a:pt x="411" y="191"/>
                </a:lnTo>
                <a:cubicBezTo>
                  <a:pt x="396" y="191"/>
                  <a:pt x="382" y="191"/>
                  <a:pt x="382" y="191"/>
                </a:cubicBezTo>
                <a:lnTo>
                  <a:pt x="382" y="191"/>
                </a:lnTo>
                <a:cubicBezTo>
                  <a:pt x="356" y="14"/>
                  <a:pt x="356" y="14"/>
                  <a:pt x="356" y="14"/>
                </a:cubicBezTo>
                <a:cubicBezTo>
                  <a:pt x="356" y="0"/>
                  <a:pt x="356" y="0"/>
                  <a:pt x="341" y="0"/>
                </a:cubicBezTo>
                <a:cubicBezTo>
                  <a:pt x="328" y="0"/>
                  <a:pt x="328" y="14"/>
                  <a:pt x="328" y="14"/>
                </a:cubicBezTo>
                <a:cubicBezTo>
                  <a:pt x="341" y="191"/>
                  <a:pt x="341" y="191"/>
                  <a:pt x="341" y="191"/>
                </a:cubicBezTo>
                <a:cubicBezTo>
                  <a:pt x="341" y="206"/>
                  <a:pt x="341" y="206"/>
                  <a:pt x="341" y="206"/>
                </a:cubicBezTo>
                <a:cubicBezTo>
                  <a:pt x="328" y="206"/>
                  <a:pt x="314" y="206"/>
                  <a:pt x="300" y="206"/>
                </a:cubicBezTo>
                <a:cubicBezTo>
                  <a:pt x="314" y="82"/>
                  <a:pt x="314" y="82"/>
                  <a:pt x="314" y="82"/>
                </a:cubicBezTo>
                <a:cubicBezTo>
                  <a:pt x="314" y="68"/>
                  <a:pt x="300" y="68"/>
                  <a:pt x="300" y="68"/>
                </a:cubicBezTo>
                <a:cubicBezTo>
                  <a:pt x="287" y="55"/>
                  <a:pt x="287" y="68"/>
                  <a:pt x="273" y="82"/>
                </a:cubicBezTo>
                <a:cubicBezTo>
                  <a:pt x="259" y="206"/>
                  <a:pt x="259" y="206"/>
                  <a:pt x="259" y="206"/>
                </a:cubicBezTo>
                <a:lnTo>
                  <a:pt x="246" y="206"/>
                </a:lnTo>
                <a:cubicBezTo>
                  <a:pt x="259" y="14"/>
                  <a:pt x="259" y="14"/>
                  <a:pt x="259" y="14"/>
                </a:cubicBezTo>
                <a:cubicBezTo>
                  <a:pt x="259" y="0"/>
                  <a:pt x="246" y="0"/>
                  <a:pt x="232" y="0"/>
                </a:cubicBezTo>
                <a:cubicBezTo>
                  <a:pt x="232" y="0"/>
                  <a:pt x="218" y="0"/>
                  <a:pt x="218" y="14"/>
                </a:cubicBezTo>
                <a:cubicBezTo>
                  <a:pt x="205" y="206"/>
                  <a:pt x="205" y="206"/>
                  <a:pt x="205" y="206"/>
                </a:cubicBezTo>
                <a:lnTo>
                  <a:pt x="205" y="206"/>
                </a:lnTo>
                <a:cubicBezTo>
                  <a:pt x="205" y="191"/>
                  <a:pt x="205" y="191"/>
                  <a:pt x="205" y="191"/>
                </a:cubicBezTo>
                <a:cubicBezTo>
                  <a:pt x="164" y="55"/>
                  <a:pt x="164" y="55"/>
                  <a:pt x="164" y="55"/>
                </a:cubicBezTo>
                <a:lnTo>
                  <a:pt x="150" y="41"/>
                </a:lnTo>
                <a:cubicBezTo>
                  <a:pt x="137" y="55"/>
                  <a:pt x="137" y="55"/>
                  <a:pt x="137" y="68"/>
                </a:cubicBezTo>
                <a:cubicBezTo>
                  <a:pt x="164" y="191"/>
                  <a:pt x="164" y="191"/>
                  <a:pt x="164" y="191"/>
                </a:cubicBezTo>
                <a:lnTo>
                  <a:pt x="164" y="191"/>
                </a:lnTo>
                <a:lnTo>
                  <a:pt x="164" y="191"/>
                </a:lnTo>
                <a:cubicBezTo>
                  <a:pt x="109" y="41"/>
                  <a:pt x="109" y="41"/>
                  <a:pt x="109" y="41"/>
                </a:cubicBezTo>
                <a:cubicBezTo>
                  <a:pt x="109" y="27"/>
                  <a:pt x="96" y="27"/>
                  <a:pt x="96" y="27"/>
                </a:cubicBezTo>
                <a:cubicBezTo>
                  <a:pt x="82" y="27"/>
                  <a:pt x="82" y="41"/>
                  <a:pt x="82" y="55"/>
                </a:cubicBezTo>
                <a:cubicBezTo>
                  <a:pt x="123" y="191"/>
                  <a:pt x="123" y="191"/>
                  <a:pt x="123" y="191"/>
                </a:cubicBezTo>
                <a:cubicBezTo>
                  <a:pt x="123" y="178"/>
                  <a:pt x="109" y="178"/>
                  <a:pt x="96" y="178"/>
                </a:cubicBezTo>
                <a:cubicBezTo>
                  <a:pt x="41" y="41"/>
                  <a:pt x="41" y="41"/>
                  <a:pt x="41" y="41"/>
                </a:cubicBezTo>
                <a:cubicBezTo>
                  <a:pt x="27" y="41"/>
                  <a:pt x="27" y="41"/>
                  <a:pt x="14" y="41"/>
                </a:cubicBezTo>
                <a:cubicBezTo>
                  <a:pt x="0" y="41"/>
                  <a:pt x="0" y="55"/>
                  <a:pt x="0" y="68"/>
                </a:cubicBezTo>
                <a:cubicBezTo>
                  <a:pt x="55" y="164"/>
                  <a:pt x="55" y="164"/>
                  <a:pt x="55" y="164"/>
                </a:cubicBezTo>
                <a:cubicBezTo>
                  <a:pt x="41" y="152"/>
                  <a:pt x="27" y="152"/>
                  <a:pt x="14" y="137"/>
                </a:cubicBezTo>
                <a:cubicBezTo>
                  <a:pt x="96" y="547"/>
                  <a:pt x="96" y="547"/>
                  <a:pt x="96" y="547"/>
                </a:cubicBezTo>
                <a:cubicBezTo>
                  <a:pt x="465" y="547"/>
                  <a:pt x="465" y="547"/>
                  <a:pt x="465" y="547"/>
                </a:cubicBezTo>
                <a:cubicBezTo>
                  <a:pt x="546" y="137"/>
                  <a:pt x="546" y="137"/>
                  <a:pt x="546" y="137"/>
                </a:cubicBezTo>
                <a:cubicBezTo>
                  <a:pt x="546" y="152"/>
                  <a:pt x="534" y="152"/>
                  <a:pt x="520" y="152"/>
                </a:cubicBezTo>
                <a:close/>
                <a:moveTo>
                  <a:pt x="273" y="452"/>
                </a:moveTo>
                <a:lnTo>
                  <a:pt x="273" y="452"/>
                </a:lnTo>
                <a:cubicBezTo>
                  <a:pt x="232" y="452"/>
                  <a:pt x="191" y="410"/>
                  <a:pt x="191" y="370"/>
                </a:cubicBezTo>
                <a:cubicBezTo>
                  <a:pt x="191" y="315"/>
                  <a:pt x="232" y="273"/>
                  <a:pt x="273" y="273"/>
                </a:cubicBezTo>
                <a:cubicBezTo>
                  <a:pt x="328" y="273"/>
                  <a:pt x="368" y="315"/>
                  <a:pt x="368" y="370"/>
                </a:cubicBezTo>
                <a:cubicBezTo>
                  <a:pt x="368" y="410"/>
                  <a:pt x="328" y="452"/>
                  <a:pt x="273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sp>
        <p:nvSpPr>
          <p:cNvPr id="115" name="Freeform 734"/>
          <p:cNvSpPr>
            <a:spLocks noChangeArrowheads="1"/>
          </p:cNvSpPr>
          <p:nvPr/>
        </p:nvSpPr>
        <p:spPr bwMode="auto">
          <a:xfrm>
            <a:off x="2993818" y="11780071"/>
            <a:ext cx="561542" cy="433824"/>
          </a:xfrm>
          <a:custGeom>
            <a:avLst/>
            <a:gdLst>
              <a:gd name="T0" fmla="*/ 287 w 547"/>
              <a:gd name="T1" fmla="*/ 82 h 424"/>
              <a:gd name="T2" fmla="*/ 287 w 547"/>
              <a:gd name="T3" fmla="*/ 82 h 424"/>
              <a:gd name="T4" fmla="*/ 205 w 547"/>
              <a:gd name="T5" fmla="*/ 96 h 424"/>
              <a:gd name="T6" fmla="*/ 96 w 547"/>
              <a:gd name="T7" fmla="*/ 0 h 424"/>
              <a:gd name="T8" fmla="*/ 68 w 547"/>
              <a:gd name="T9" fmla="*/ 0 h 424"/>
              <a:gd name="T10" fmla="*/ 82 w 547"/>
              <a:gd name="T11" fmla="*/ 14 h 424"/>
              <a:gd name="T12" fmla="*/ 178 w 547"/>
              <a:gd name="T13" fmla="*/ 96 h 424"/>
              <a:gd name="T14" fmla="*/ 123 w 547"/>
              <a:gd name="T15" fmla="*/ 109 h 424"/>
              <a:gd name="T16" fmla="*/ 14 w 547"/>
              <a:gd name="T17" fmla="*/ 27 h 424"/>
              <a:gd name="T18" fmla="*/ 0 w 547"/>
              <a:gd name="T19" fmla="*/ 27 h 424"/>
              <a:gd name="T20" fmla="*/ 0 w 547"/>
              <a:gd name="T21" fmla="*/ 41 h 424"/>
              <a:gd name="T22" fmla="*/ 96 w 547"/>
              <a:gd name="T23" fmla="*/ 109 h 424"/>
              <a:gd name="T24" fmla="*/ 41 w 547"/>
              <a:gd name="T25" fmla="*/ 178 h 424"/>
              <a:gd name="T26" fmla="*/ 287 w 547"/>
              <a:gd name="T27" fmla="*/ 423 h 424"/>
              <a:gd name="T28" fmla="*/ 546 w 547"/>
              <a:gd name="T29" fmla="*/ 178 h 424"/>
              <a:gd name="T30" fmla="*/ 287 w 547"/>
              <a:gd name="T31" fmla="*/ 82 h 424"/>
              <a:gd name="T32" fmla="*/ 109 w 547"/>
              <a:gd name="T33" fmla="*/ 137 h 424"/>
              <a:gd name="T34" fmla="*/ 109 w 547"/>
              <a:gd name="T35" fmla="*/ 137 h 424"/>
              <a:gd name="T36" fmla="*/ 205 w 547"/>
              <a:gd name="T37" fmla="*/ 205 h 424"/>
              <a:gd name="T38" fmla="*/ 218 w 547"/>
              <a:gd name="T39" fmla="*/ 205 h 424"/>
              <a:gd name="T40" fmla="*/ 232 w 547"/>
              <a:gd name="T41" fmla="*/ 205 h 424"/>
              <a:gd name="T42" fmla="*/ 232 w 547"/>
              <a:gd name="T43" fmla="*/ 191 h 424"/>
              <a:gd name="T44" fmla="*/ 150 w 547"/>
              <a:gd name="T45" fmla="*/ 123 h 424"/>
              <a:gd name="T46" fmla="*/ 205 w 547"/>
              <a:gd name="T47" fmla="*/ 109 h 424"/>
              <a:gd name="T48" fmla="*/ 287 w 547"/>
              <a:gd name="T49" fmla="*/ 178 h 424"/>
              <a:gd name="T50" fmla="*/ 287 w 547"/>
              <a:gd name="T51" fmla="*/ 178 h 424"/>
              <a:gd name="T52" fmla="*/ 300 w 547"/>
              <a:gd name="T53" fmla="*/ 178 h 424"/>
              <a:gd name="T54" fmla="*/ 300 w 547"/>
              <a:gd name="T55" fmla="*/ 164 h 424"/>
              <a:gd name="T56" fmla="*/ 232 w 547"/>
              <a:gd name="T57" fmla="*/ 109 h 424"/>
              <a:gd name="T58" fmla="*/ 287 w 547"/>
              <a:gd name="T59" fmla="*/ 109 h 424"/>
              <a:gd name="T60" fmla="*/ 519 w 547"/>
              <a:gd name="T61" fmla="*/ 178 h 424"/>
              <a:gd name="T62" fmla="*/ 287 w 547"/>
              <a:gd name="T63" fmla="*/ 232 h 424"/>
              <a:gd name="T64" fmla="*/ 55 w 547"/>
              <a:gd name="T65" fmla="*/ 178 h 424"/>
              <a:gd name="T66" fmla="*/ 109 w 547"/>
              <a:gd name="T67" fmla="*/ 137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47" h="424">
                <a:moveTo>
                  <a:pt x="287" y="82"/>
                </a:moveTo>
                <a:lnTo>
                  <a:pt x="287" y="82"/>
                </a:lnTo>
                <a:cubicBezTo>
                  <a:pt x="259" y="82"/>
                  <a:pt x="232" y="96"/>
                  <a:pt x="205" y="96"/>
                </a:cubicBezTo>
                <a:cubicBezTo>
                  <a:pt x="96" y="0"/>
                  <a:pt x="96" y="0"/>
                  <a:pt x="96" y="0"/>
                </a:cubicBezTo>
                <a:cubicBezTo>
                  <a:pt x="82" y="0"/>
                  <a:pt x="82" y="0"/>
                  <a:pt x="68" y="0"/>
                </a:cubicBezTo>
                <a:cubicBezTo>
                  <a:pt x="68" y="0"/>
                  <a:pt x="68" y="14"/>
                  <a:pt x="82" y="14"/>
                </a:cubicBezTo>
                <a:cubicBezTo>
                  <a:pt x="178" y="96"/>
                  <a:pt x="178" y="96"/>
                  <a:pt x="178" y="96"/>
                </a:cubicBezTo>
                <a:cubicBezTo>
                  <a:pt x="150" y="96"/>
                  <a:pt x="137" y="109"/>
                  <a:pt x="123" y="109"/>
                </a:cubicBezTo>
                <a:cubicBezTo>
                  <a:pt x="14" y="27"/>
                  <a:pt x="14" y="27"/>
                  <a:pt x="14" y="27"/>
                </a:cubicBezTo>
                <a:lnTo>
                  <a:pt x="0" y="27"/>
                </a:lnTo>
                <a:lnTo>
                  <a:pt x="0" y="41"/>
                </a:lnTo>
                <a:cubicBezTo>
                  <a:pt x="96" y="109"/>
                  <a:pt x="96" y="109"/>
                  <a:pt x="96" y="109"/>
                </a:cubicBezTo>
                <a:cubicBezTo>
                  <a:pt x="55" y="123"/>
                  <a:pt x="41" y="150"/>
                  <a:pt x="41" y="178"/>
                </a:cubicBezTo>
                <a:cubicBezTo>
                  <a:pt x="41" y="314"/>
                  <a:pt x="150" y="423"/>
                  <a:pt x="287" y="423"/>
                </a:cubicBezTo>
                <a:cubicBezTo>
                  <a:pt x="437" y="423"/>
                  <a:pt x="546" y="314"/>
                  <a:pt x="546" y="178"/>
                </a:cubicBezTo>
                <a:cubicBezTo>
                  <a:pt x="546" y="123"/>
                  <a:pt x="423" y="82"/>
                  <a:pt x="287" y="82"/>
                </a:cubicBezTo>
                <a:close/>
                <a:moveTo>
                  <a:pt x="109" y="137"/>
                </a:moveTo>
                <a:lnTo>
                  <a:pt x="109" y="137"/>
                </a:lnTo>
                <a:cubicBezTo>
                  <a:pt x="205" y="205"/>
                  <a:pt x="205" y="205"/>
                  <a:pt x="205" y="205"/>
                </a:cubicBezTo>
                <a:cubicBezTo>
                  <a:pt x="218" y="205"/>
                  <a:pt x="218" y="205"/>
                  <a:pt x="218" y="205"/>
                </a:cubicBezTo>
                <a:cubicBezTo>
                  <a:pt x="218" y="205"/>
                  <a:pt x="218" y="205"/>
                  <a:pt x="232" y="205"/>
                </a:cubicBezTo>
                <a:lnTo>
                  <a:pt x="232" y="191"/>
                </a:lnTo>
                <a:cubicBezTo>
                  <a:pt x="150" y="123"/>
                  <a:pt x="150" y="123"/>
                  <a:pt x="150" y="123"/>
                </a:cubicBezTo>
                <a:cubicBezTo>
                  <a:pt x="164" y="123"/>
                  <a:pt x="178" y="123"/>
                  <a:pt x="205" y="109"/>
                </a:cubicBezTo>
                <a:cubicBezTo>
                  <a:pt x="287" y="178"/>
                  <a:pt x="287" y="178"/>
                  <a:pt x="287" y="178"/>
                </a:cubicBezTo>
                <a:lnTo>
                  <a:pt x="287" y="178"/>
                </a:lnTo>
                <a:cubicBezTo>
                  <a:pt x="300" y="178"/>
                  <a:pt x="300" y="178"/>
                  <a:pt x="300" y="178"/>
                </a:cubicBezTo>
                <a:lnTo>
                  <a:pt x="300" y="164"/>
                </a:lnTo>
                <a:cubicBezTo>
                  <a:pt x="232" y="109"/>
                  <a:pt x="232" y="109"/>
                  <a:pt x="232" y="109"/>
                </a:cubicBezTo>
                <a:cubicBezTo>
                  <a:pt x="246" y="109"/>
                  <a:pt x="273" y="109"/>
                  <a:pt x="287" y="109"/>
                </a:cubicBezTo>
                <a:cubicBezTo>
                  <a:pt x="437" y="109"/>
                  <a:pt x="519" y="150"/>
                  <a:pt x="519" y="178"/>
                </a:cubicBezTo>
                <a:cubicBezTo>
                  <a:pt x="519" y="191"/>
                  <a:pt x="437" y="232"/>
                  <a:pt x="287" y="232"/>
                </a:cubicBezTo>
                <a:cubicBezTo>
                  <a:pt x="150" y="232"/>
                  <a:pt x="55" y="191"/>
                  <a:pt x="55" y="178"/>
                </a:cubicBezTo>
                <a:cubicBezTo>
                  <a:pt x="55" y="164"/>
                  <a:pt x="82" y="150"/>
                  <a:pt x="109" y="13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+mn-ea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2990991" y="10100130"/>
            <a:ext cx="529582" cy="561688"/>
            <a:chOff x="881213" y="5206321"/>
            <a:chExt cx="529582" cy="561688"/>
          </a:xfrm>
          <a:solidFill>
            <a:schemeClr val="accent3"/>
          </a:solidFill>
        </p:grpSpPr>
        <p:sp>
          <p:nvSpPr>
            <p:cNvPr id="117" name="Freeform 28"/>
            <p:cNvSpPr>
              <a:spLocks noChangeArrowheads="1"/>
            </p:cNvSpPr>
            <p:nvPr/>
          </p:nvSpPr>
          <p:spPr bwMode="auto">
            <a:xfrm>
              <a:off x="935996" y="5206321"/>
              <a:ext cx="22827" cy="164396"/>
            </a:xfrm>
            <a:custGeom>
              <a:avLst/>
              <a:gdLst>
                <a:gd name="T0" fmla="*/ 13 w 28"/>
                <a:gd name="T1" fmla="*/ 163 h 164"/>
                <a:gd name="T2" fmla="*/ 13 w 28"/>
                <a:gd name="T3" fmla="*/ 163 h 164"/>
                <a:gd name="T4" fmla="*/ 27 w 28"/>
                <a:gd name="T5" fmla="*/ 150 h 164"/>
                <a:gd name="T6" fmla="*/ 27 w 28"/>
                <a:gd name="T7" fmla="*/ 13 h 164"/>
                <a:gd name="T8" fmla="*/ 13 w 28"/>
                <a:gd name="T9" fmla="*/ 0 h 164"/>
                <a:gd name="T10" fmla="*/ 0 w 28"/>
                <a:gd name="T11" fmla="*/ 13 h 164"/>
                <a:gd name="T12" fmla="*/ 0 w 28"/>
                <a:gd name="T13" fmla="*/ 150 h 164"/>
                <a:gd name="T14" fmla="*/ 13 w 28"/>
                <a:gd name="T15" fmla="*/ 16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64">
                  <a:moveTo>
                    <a:pt x="13" y="163"/>
                  </a:moveTo>
                  <a:lnTo>
                    <a:pt x="13" y="163"/>
                  </a:lnTo>
                  <a:cubicBezTo>
                    <a:pt x="27" y="163"/>
                    <a:pt x="27" y="150"/>
                    <a:pt x="27" y="150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0"/>
                    <a:pt x="13" y="0"/>
                  </a:cubicBezTo>
                  <a:lnTo>
                    <a:pt x="0" y="13"/>
                  </a:lnTo>
                  <a:cubicBezTo>
                    <a:pt x="0" y="150"/>
                    <a:pt x="0" y="150"/>
                    <a:pt x="0" y="150"/>
                  </a:cubicBezTo>
                  <a:lnTo>
                    <a:pt x="13" y="16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18" name="Freeform 29"/>
            <p:cNvSpPr>
              <a:spLocks noChangeArrowheads="1"/>
            </p:cNvSpPr>
            <p:nvPr/>
          </p:nvSpPr>
          <p:spPr bwMode="auto">
            <a:xfrm>
              <a:off x="881213" y="5206321"/>
              <a:ext cx="150658" cy="561688"/>
            </a:xfrm>
            <a:custGeom>
              <a:avLst/>
              <a:gdLst>
                <a:gd name="T0" fmla="*/ 137 w 151"/>
                <a:gd name="T1" fmla="*/ 0 h 548"/>
                <a:gd name="T2" fmla="*/ 137 w 151"/>
                <a:gd name="T3" fmla="*/ 0 h 548"/>
                <a:gd name="T4" fmla="*/ 123 w 151"/>
                <a:gd name="T5" fmla="*/ 13 h 548"/>
                <a:gd name="T6" fmla="*/ 123 w 151"/>
                <a:gd name="T7" fmla="*/ 150 h 548"/>
                <a:gd name="T8" fmla="*/ 68 w 151"/>
                <a:gd name="T9" fmla="*/ 204 h 548"/>
                <a:gd name="T10" fmla="*/ 14 w 151"/>
                <a:gd name="T11" fmla="*/ 150 h 548"/>
                <a:gd name="T12" fmla="*/ 14 w 151"/>
                <a:gd name="T13" fmla="*/ 13 h 548"/>
                <a:gd name="T14" fmla="*/ 0 w 151"/>
                <a:gd name="T15" fmla="*/ 0 h 548"/>
                <a:gd name="T16" fmla="*/ 0 w 151"/>
                <a:gd name="T17" fmla="*/ 13 h 548"/>
                <a:gd name="T18" fmla="*/ 0 w 151"/>
                <a:gd name="T19" fmla="*/ 150 h 548"/>
                <a:gd name="T20" fmla="*/ 55 w 151"/>
                <a:gd name="T21" fmla="*/ 218 h 548"/>
                <a:gd name="T22" fmla="*/ 55 w 151"/>
                <a:gd name="T23" fmla="*/ 533 h 548"/>
                <a:gd name="T24" fmla="*/ 68 w 151"/>
                <a:gd name="T25" fmla="*/ 547 h 548"/>
                <a:gd name="T26" fmla="*/ 82 w 151"/>
                <a:gd name="T27" fmla="*/ 533 h 548"/>
                <a:gd name="T28" fmla="*/ 82 w 151"/>
                <a:gd name="T29" fmla="*/ 218 h 548"/>
                <a:gd name="T30" fmla="*/ 150 w 151"/>
                <a:gd name="T31" fmla="*/ 150 h 548"/>
                <a:gd name="T32" fmla="*/ 150 w 151"/>
                <a:gd name="T33" fmla="*/ 13 h 548"/>
                <a:gd name="T34" fmla="*/ 137 w 151"/>
                <a:gd name="T35" fmla="*/ 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1" h="548">
                  <a:moveTo>
                    <a:pt x="137" y="0"/>
                  </a:moveTo>
                  <a:lnTo>
                    <a:pt x="137" y="0"/>
                  </a:lnTo>
                  <a:lnTo>
                    <a:pt x="123" y="13"/>
                  </a:lnTo>
                  <a:cubicBezTo>
                    <a:pt x="123" y="150"/>
                    <a:pt x="123" y="150"/>
                    <a:pt x="123" y="150"/>
                  </a:cubicBezTo>
                  <a:cubicBezTo>
                    <a:pt x="123" y="177"/>
                    <a:pt x="96" y="204"/>
                    <a:pt x="68" y="204"/>
                  </a:cubicBezTo>
                  <a:cubicBezTo>
                    <a:pt x="41" y="204"/>
                    <a:pt x="14" y="177"/>
                    <a:pt x="14" y="150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0"/>
                    <a:pt x="0" y="0"/>
                  </a:cubicBezTo>
                  <a:lnTo>
                    <a:pt x="0" y="13"/>
                  </a:lnTo>
                  <a:cubicBezTo>
                    <a:pt x="0" y="150"/>
                    <a:pt x="0" y="150"/>
                    <a:pt x="0" y="150"/>
                  </a:cubicBezTo>
                  <a:cubicBezTo>
                    <a:pt x="0" y="177"/>
                    <a:pt x="14" y="218"/>
                    <a:pt x="55" y="218"/>
                  </a:cubicBezTo>
                  <a:cubicBezTo>
                    <a:pt x="55" y="533"/>
                    <a:pt x="55" y="533"/>
                    <a:pt x="55" y="533"/>
                  </a:cubicBezTo>
                  <a:cubicBezTo>
                    <a:pt x="55" y="547"/>
                    <a:pt x="68" y="547"/>
                    <a:pt x="68" y="547"/>
                  </a:cubicBezTo>
                  <a:cubicBezTo>
                    <a:pt x="82" y="547"/>
                    <a:pt x="82" y="547"/>
                    <a:pt x="82" y="533"/>
                  </a:cubicBezTo>
                  <a:cubicBezTo>
                    <a:pt x="82" y="218"/>
                    <a:pt x="82" y="218"/>
                    <a:pt x="82" y="218"/>
                  </a:cubicBezTo>
                  <a:cubicBezTo>
                    <a:pt x="123" y="218"/>
                    <a:pt x="150" y="177"/>
                    <a:pt x="150" y="150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0" y="13"/>
                    <a:pt x="150" y="0"/>
                    <a:pt x="137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19" name="Freeform 30"/>
            <p:cNvSpPr>
              <a:spLocks noChangeArrowheads="1"/>
            </p:cNvSpPr>
            <p:nvPr/>
          </p:nvSpPr>
          <p:spPr bwMode="auto">
            <a:xfrm>
              <a:off x="1104916" y="5206321"/>
              <a:ext cx="150658" cy="561688"/>
            </a:xfrm>
            <a:custGeom>
              <a:avLst/>
              <a:gdLst>
                <a:gd name="T0" fmla="*/ 151 w 152"/>
                <a:gd name="T1" fmla="*/ 68 h 548"/>
                <a:gd name="T2" fmla="*/ 151 w 152"/>
                <a:gd name="T3" fmla="*/ 68 h 548"/>
                <a:gd name="T4" fmla="*/ 69 w 152"/>
                <a:gd name="T5" fmla="*/ 0 h 548"/>
                <a:gd name="T6" fmla="*/ 0 w 152"/>
                <a:gd name="T7" fmla="*/ 68 h 548"/>
                <a:gd name="T8" fmla="*/ 0 w 152"/>
                <a:gd name="T9" fmla="*/ 81 h 548"/>
                <a:gd name="T10" fmla="*/ 0 w 152"/>
                <a:gd name="T11" fmla="*/ 150 h 548"/>
                <a:gd name="T12" fmla="*/ 55 w 152"/>
                <a:gd name="T13" fmla="*/ 218 h 548"/>
                <a:gd name="T14" fmla="*/ 55 w 152"/>
                <a:gd name="T15" fmla="*/ 533 h 548"/>
                <a:gd name="T16" fmla="*/ 69 w 152"/>
                <a:gd name="T17" fmla="*/ 547 h 548"/>
                <a:gd name="T18" fmla="*/ 96 w 152"/>
                <a:gd name="T19" fmla="*/ 533 h 548"/>
                <a:gd name="T20" fmla="*/ 96 w 152"/>
                <a:gd name="T21" fmla="*/ 218 h 548"/>
                <a:gd name="T22" fmla="*/ 151 w 152"/>
                <a:gd name="T23" fmla="*/ 150 h 548"/>
                <a:gd name="T24" fmla="*/ 151 w 152"/>
                <a:gd name="T25" fmla="*/ 81 h 548"/>
                <a:gd name="T26" fmla="*/ 151 w 152"/>
                <a:gd name="T27" fmla="*/ 68 h 548"/>
                <a:gd name="T28" fmla="*/ 69 w 152"/>
                <a:gd name="T29" fmla="*/ 204 h 548"/>
                <a:gd name="T30" fmla="*/ 69 w 152"/>
                <a:gd name="T31" fmla="*/ 204 h 548"/>
                <a:gd name="T32" fmla="*/ 14 w 152"/>
                <a:gd name="T33" fmla="*/ 150 h 548"/>
                <a:gd name="T34" fmla="*/ 14 w 152"/>
                <a:gd name="T35" fmla="*/ 81 h 548"/>
                <a:gd name="T36" fmla="*/ 69 w 152"/>
                <a:gd name="T37" fmla="*/ 27 h 548"/>
                <a:gd name="T38" fmla="*/ 123 w 152"/>
                <a:gd name="T39" fmla="*/ 81 h 548"/>
                <a:gd name="T40" fmla="*/ 123 w 152"/>
                <a:gd name="T41" fmla="*/ 150 h 548"/>
                <a:gd name="T42" fmla="*/ 69 w 152"/>
                <a:gd name="T43" fmla="*/ 204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2" h="548">
                  <a:moveTo>
                    <a:pt x="151" y="68"/>
                  </a:moveTo>
                  <a:lnTo>
                    <a:pt x="151" y="68"/>
                  </a:lnTo>
                  <a:cubicBezTo>
                    <a:pt x="151" y="40"/>
                    <a:pt x="110" y="0"/>
                    <a:pt x="69" y="0"/>
                  </a:cubicBezTo>
                  <a:cubicBezTo>
                    <a:pt x="28" y="0"/>
                    <a:pt x="0" y="40"/>
                    <a:pt x="0" y="68"/>
                  </a:cubicBezTo>
                  <a:cubicBezTo>
                    <a:pt x="0" y="68"/>
                    <a:pt x="0" y="68"/>
                    <a:pt x="0" y="81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77"/>
                    <a:pt x="28" y="218"/>
                    <a:pt x="55" y="218"/>
                  </a:cubicBezTo>
                  <a:cubicBezTo>
                    <a:pt x="55" y="533"/>
                    <a:pt x="55" y="533"/>
                    <a:pt x="55" y="533"/>
                  </a:cubicBezTo>
                  <a:cubicBezTo>
                    <a:pt x="55" y="547"/>
                    <a:pt x="69" y="547"/>
                    <a:pt x="69" y="547"/>
                  </a:cubicBezTo>
                  <a:cubicBezTo>
                    <a:pt x="82" y="547"/>
                    <a:pt x="96" y="547"/>
                    <a:pt x="96" y="533"/>
                  </a:cubicBezTo>
                  <a:cubicBezTo>
                    <a:pt x="96" y="218"/>
                    <a:pt x="96" y="218"/>
                    <a:pt x="96" y="218"/>
                  </a:cubicBezTo>
                  <a:cubicBezTo>
                    <a:pt x="123" y="218"/>
                    <a:pt x="151" y="177"/>
                    <a:pt x="151" y="150"/>
                  </a:cubicBezTo>
                  <a:cubicBezTo>
                    <a:pt x="151" y="81"/>
                    <a:pt x="151" y="81"/>
                    <a:pt x="151" y="81"/>
                  </a:cubicBezTo>
                  <a:cubicBezTo>
                    <a:pt x="151" y="68"/>
                    <a:pt x="151" y="68"/>
                    <a:pt x="151" y="68"/>
                  </a:cubicBezTo>
                  <a:close/>
                  <a:moveTo>
                    <a:pt x="69" y="204"/>
                  </a:moveTo>
                  <a:lnTo>
                    <a:pt x="69" y="204"/>
                  </a:lnTo>
                  <a:cubicBezTo>
                    <a:pt x="41" y="204"/>
                    <a:pt x="14" y="177"/>
                    <a:pt x="14" y="150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54"/>
                    <a:pt x="41" y="27"/>
                    <a:pt x="69" y="27"/>
                  </a:cubicBezTo>
                  <a:cubicBezTo>
                    <a:pt x="110" y="27"/>
                    <a:pt x="123" y="54"/>
                    <a:pt x="123" y="81"/>
                  </a:cubicBezTo>
                  <a:cubicBezTo>
                    <a:pt x="123" y="150"/>
                    <a:pt x="123" y="150"/>
                    <a:pt x="123" y="150"/>
                  </a:cubicBezTo>
                  <a:cubicBezTo>
                    <a:pt x="123" y="177"/>
                    <a:pt x="110" y="204"/>
                    <a:pt x="69" y="204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20" name="Freeform 31"/>
            <p:cNvSpPr>
              <a:spLocks noChangeArrowheads="1"/>
            </p:cNvSpPr>
            <p:nvPr/>
          </p:nvSpPr>
          <p:spPr bwMode="auto">
            <a:xfrm>
              <a:off x="1301227" y="5220022"/>
              <a:ext cx="109568" cy="534289"/>
            </a:xfrm>
            <a:custGeom>
              <a:avLst/>
              <a:gdLst>
                <a:gd name="T0" fmla="*/ 110 w 111"/>
                <a:gd name="T1" fmla="*/ 0 h 521"/>
                <a:gd name="T2" fmla="*/ 110 w 111"/>
                <a:gd name="T3" fmla="*/ 0 h 521"/>
                <a:gd name="T4" fmla="*/ 110 w 111"/>
                <a:gd name="T5" fmla="*/ 520 h 521"/>
                <a:gd name="T6" fmla="*/ 41 w 111"/>
                <a:gd name="T7" fmla="*/ 520 h 521"/>
                <a:gd name="T8" fmla="*/ 55 w 111"/>
                <a:gd name="T9" fmla="*/ 369 h 521"/>
                <a:gd name="T10" fmla="*/ 14 w 111"/>
                <a:gd name="T11" fmla="*/ 302 h 521"/>
                <a:gd name="T12" fmla="*/ 110 w 111"/>
                <a:gd name="T13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21">
                  <a:moveTo>
                    <a:pt x="110" y="0"/>
                  </a:moveTo>
                  <a:lnTo>
                    <a:pt x="110" y="0"/>
                  </a:lnTo>
                  <a:cubicBezTo>
                    <a:pt x="110" y="520"/>
                    <a:pt x="110" y="520"/>
                    <a:pt x="110" y="520"/>
                  </a:cubicBezTo>
                  <a:cubicBezTo>
                    <a:pt x="41" y="520"/>
                    <a:pt x="41" y="520"/>
                    <a:pt x="41" y="520"/>
                  </a:cubicBezTo>
                  <a:cubicBezTo>
                    <a:pt x="55" y="369"/>
                    <a:pt x="55" y="369"/>
                    <a:pt x="55" y="369"/>
                  </a:cubicBezTo>
                  <a:cubicBezTo>
                    <a:pt x="55" y="369"/>
                    <a:pt x="0" y="369"/>
                    <a:pt x="14" y="302"/>
                  </a:cubicBezTo>
                  <a:cubicBezTo>
                    <a:pt x="28" y="246"/>
                    <a:pt x="41" y="27"/>
                    <a:pt x="11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21" name="Freeform 912"/>
            <p:cNvSpPr>
              <a:spLocks noChangeArrowheads="1"/>
            </p:cNvSpPr>
            <p:nvPr/>
          </p:nvSpPr>
          <p:spPr bwMode="auto">
            <a:xfrm>
              <a:off x="1118611" y="5233721"/>
              <a:ext cx="123266" cy="178097"/>
            </a:xfrm>
            <a:custGeom>
              <a:avLst/>
              <a:gdLst>
                <a:gd name="T0" fmla="*/ 123 w 124"/>
                <a:gd name="T1" fmla="*/ 136 h 178"/>
                <a:gd name="T2" fmla="*/ 123 w 124"/>
                <a:gd name="T3" fmla="*/ 136 h 178"/>
                <a:gd name="T4" fmla="*/ 82 w 124"/>
                <a:gd name="T5" fmla="*/ 177 h 178"/>
                <a:gd name="T6" fmla="*/ 41 w 124"/>
                <a:gd name="T7" fmla="*/ 177 h 178"/>
                <a:gd name="T8" fmla="*/ 0 w 124"/>
                <a:gd name="T9" fmla="*/ 136 h 178"/>
                <a:gd name="T10" fmla="*/ 0 w 124"/>
                <a:gd name="T11" fmla="*/ 41 h 178"/>
                <a:gd name="T12" fmla="*/ 41 w 124"/>
                <a:gd name="T13" fmla="*/ 0 h 178"/>
                <a:gd name="T14" fmla="*/ 82 w 124"/>
                <a:gd name="T15" fmla="*/ 0 h 178"/>
                <a:gd name="T16" fmla="*/ 123 w 124"/>
                <a:gd name="T17" fmla="*/ 41 h 178"/>
                <a:gd name="T18" fmla="*/ 123 w 124"/>
                <a:gd name="T19" fmla="*/ 13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" h="178">
                  <a:moveTo>
                    <a:pt x="123" y="136"/>
                  </a:moveTo>
                  <a:lnTo>
                    <a:pt x="123" y="136"/>
                  </a:lnTo>
                  <a:cubicBezTo>
                    <a:pt x="123" y="150"/>
                    <a:pt x="96" y="177"/>
                    <a:pt x="82" y="177"/>
                  </a:cubicBezTo>
                  <a:cubicBezTo>
                    <a:pt x="41" y="177"/>
                    <a:pt x="41" y="177"/>
                    <a:pt x="41" y="177"/>
                  </a:cubicBezTo>
                  <a:cubicBezTo>
                    <a:pt x="14" y="177"/>
                    <a:pt x="0" y="150"/>
                    <a:pt x="0" y="13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3"/>
                    <a:pt x="14" y="0"/>
                    <a:pt x="41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96" y="0"/>
                    <a:pt x="123" y="13"/>
                    <a:pt x="123" y="41"/>
                  </a:cubicBezTo>
                  <a:lnTo>
                    <a:pt x="123" y="136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cxnSp>
        <p:nvCxnSpPr>
          <p:cNvPr id="122" name="Straight Connector 121"/>
          <p:cNvCxnSpPr/>
          <p:nvPr/>
        </p:nvCxnSpPr>
        <p:spPr>
          <a:xfrm>
            <a:off x="12182475" y="3194813"/>
            <a:ext cx="0" cy="833480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2" name="Freeform 282"/>
          <p:cNvSpPr>
            <a:spLocks noChangeAspect="1"/>
          </p:cNvSpPr>
          <p:nvPr/>
        </p:nvSpPr>
        <p:spPr bwMode="gray">
          <a:xfrm>
            <a:off x="2134529" y="3684773"/>
            <a:ext cx="5412208" cy="3183655"/>
          </a:xfrm>
          <a:custGeom>
            <a:avLst/>
            <a:gdLst/>
            <a:ahLst/>
            <a:cxnLst>
              <a:cxn ang="0">
                <a:pos x="3079" y="181"/>
              </a:cxn>
              <a:cxn ang="0">
                <a:pos x="2964" y="328"/>
              </a:cxn>
              <a:cxn ang="0">
                <a:pos x="2682" y="394"/>
              </a:cxn>
              <a:cxn ang="0">
                <a:pos x="2593" y="483"/>
              </a:cxn>
              <a:cxn ang="0">
                <a:pos x="2432" y="575"/>
              </a:cxn>
              <a:cxn ang="0">
                <a:pos x="2290" y="541"/>
              </a:cxn>
              <a:cxn ang="0">
                <a:pos x="2235" y="456"/>
              </a:cxn>
              <a:cxn ang="0">
                <a:pos x="2211" y="306"/>
              </a:cxn>
              <a:cxn ang="0">
                <a:pos x="2135" y="345"/>
              </a:cxn>
              <a:cxn ang="0">
                <a:pos x="2081" y="588"/>
              </a:cxn>
              <a:cxn ang="0">
                <a:pos x="2036" y="404"/>
              </a:cxn>
              <a:cxn ang="0">
                <a:pos x="2077" y="294"/>
              </a:cxn>
              <a:cxn ang="0">
                <a:pos x="2231" y="279"/>
              </a:cxn>
              <a:cxn ang="0">
                <a:pos x="2111" y="222"/>
              </a:cxn>
              <a:cxn ang="0">
                <a:pos x="2021" y="160"/>
              </a:cxn>
              <a:cxn ang="0">
                <a:pos x="1811" y="226"/>
              </a:cxn>
              <a:cxn ang="0">
                <a:pos x="1785" y="86"/>
              </a:cxn>
              <a:cxn ang="0">
                <a:pos x="1640" y="33"/>
              </a:cxn>
              <a:cxn ang="0">
                <a:pos x="888" y="36"/>
              </a:cxn>
              <a:cxn ang="0">
                <a:pos x="133" y="58"/>
              </a:cxn>
              <a:cxn ang="0">
                <a:pos x="101" y="150"/>
              </a:cxn>
              <a:cxn ang="0">
                <a:pos x="4" y="86"/>
              </a:cxn>
              <a:cxn ang="0">
                <a:pos x="46" y="225"/>
              </a:cxn>
              <a:cxn ang="0">
                <a:pos x="47" y="295"/>
              </a:cxn>
              <a:cxn ang="0">
                <a:pos x="27" y="576"/>
              </a:cxn>
              <a:cxn ang="0">
                <a:pos x="98" y="850"/>
              </a:cxn>
              <a:cxn ang="0">
                <a:pos x="130" y="886"/>
              </a:cxn>
              <a:cxn ang="0">
                <a:pos x="223" y="1056"/>
              </a:cxn>
              <a:cxn ang="0">
                <a:pos x="336" y="1131"/>
              </a:cxn>
              <a:cxn ang="0">
                <a:pos x="989" y="1276"/>
              </a:cxn>
              <a:cxn ang="0">
                <a:pos x="1294" y="1430"/>
              </a:cxn>
              <a:cxn ang="0">
                <a:pos x="1501" y="1624"/>
              </a:cxn>
              <a:cxn ang="0">
                <a:pos x="1515" y="1515"/>
              </a:cxn>
              <a:cxn ang="0">
                <a:pos x="1564" y="1480"/>
              </a:cxn>
              <a:cxn ang="0">
                <a:pos x="1629" y="1410"/>
              </a:cxn>
              <a:cxn ang="0">
                <a:pos x="1784" y="1405"/>
              </a:cxn>
              <a:cxn ang="0">
                <a:pos x="1912" y="1435"/>
              </a:cxn>
              <a:cxn ang="0">
                <a:pos x="1905" y="1382"/>
              </a:cxn>
              <a:cxn ang="0">
                <a:pos x="2012" y="1367"/>
              </a:cxn>
              <a:cxn ang="0">
                <a:pos x="2117" y="1377"/>
              </a:cxn>
              <a:cxn ang="0">
                <a:pos x="2264" y="1424"/>
              </a:cxn>
              <a:cxn ang="0">
                <a:pos x="2323" y="1587"/>
              </a:cxn>
              <a:cxn ang="0">
                <a:pos x="2409" y="1690"/>
              </a:cxn>
              <a:cxn ang="0">
                <a:pos x="2365" y="1348"/>
              </a:cxn>
              <a:cxn ang="0">
                <a:pos x="2446" y="1228"/>
              </a:cxn>
              <a:cxn ang="0">
                <a:pos x="2579" y="1118"/>
              </a:cxn>
              <a:cxn ang="0">
                <a:pos x="2645" y="1037"/>
              </a:cxn>
              <a:cxn ang="0">
                <a:pos x="2634" y="986"/>
              </a:cxn>
              <a:cxn ang="0">
                <a:pos x="2655" y="940"/>
              </a:cxn>
              <a:cxn ang="0">
                <a:pos x="2654" y="871"/>
              </a:cxn>
              <a:cxn ang="0">
                <a:pos x="2651" y="857"/>
              </a:cxn>
              <a:cxn ang="0">
                <a:pos x="2661" y="778"/>
              </a:cxn>
              <a:cxn ang="0">
                <a:pos x="2683" y="867"/>
              </a:cxn>
              <a:cxn ang="0">
                <a:pos x="2708" y="796"/>
              </a:cxn>
              <a:cxn ang="0">
                <a:pos x="2774" y="727"/>
              </a:cxn>
              <a:cxn ang="0">
                <a:pos x="2843" y="631"/>
              </a:cxn>
              <a:cxn ang="0">
                <a:pos x="3004" y="602"/>
              </a:cxn>
              <a:cxn ang="0">
                <a:pos x="2957" y="538"/>
              </a:cxn>
              <a:cxn ang="0">
                <a:pos x="3032" y="440"/>
              </a:cxn>
              <a:cxn ang="0">
                <a:pos x="3107" y="399"/>
              </a:cxn>
            </a:cxnLst>
            <a:rect l="0" t="0" r="r" b="b"/>
            <a:pathLst>
              <a:path w="3166" h="1693">
                <a:moveTo>
                  <a:pt x="3165" y="365"/>
                </a:moveTo>
                <a:lnTo>
                  <a:pt x="3158" y="364"/>
                </a:lnTo>
                <a:lnTo>
                  <a:pt x="3160" y="361"/>
                </a:lnTo>
                <a:lnTo>
                  <a:pt x="3162" y="355"/>
                </a:lnTo>
                <a:lnTo>
                  <a:pt x="3162" y="344"/>
                </a:lnTo>
                <a:lnTo>
                  <a:pt x="3161" y="339"/>
                </a:lnTo>
                <a:lnTo>
                  <a:pt x="3160" y="343"/>
                </a:lnTo>
                <a:lnTo>
                  <a:pt x="3155" y="343"/>
                </a:lnTo>
                <a:lnTo>
                  <a:pt x="3146" y="342"/>
                </a:lnTo>
                <a:lnTo>
                  <a:pt x="3138" y="335"/>
                </a:lnTo>
                <a:lnTo>
                  <a:pt x="3135" y="330"/>
                </a:lnTo>
                <a:lnTo>
                  <a:pt x="3134" y="326"/>
                </a:lnTo>
                <a:lnTo>
                  <a:pt x="3134" y="310"/>
                </a:lnTo>
                <a:lnTo>
                  <a:pt x="3119" y="302"/>
                </a:lnTo>
                <a:lnTo>
                  <a:pt x="3119" y="246"/>
                </a:lnTo>
                <a:lnTo>
                  <a:pt x="3119" y="195"/>
                </a:lnTo>
                <a:lnTo>
                  <a:pt x="3093" y="170"/>
                </a:lnTo>
                <a:lnTo>
                  <a:pt x="3086" y="170"/>
                </a:lnTo>
                <a:lnTo>
                  <a:pt x="3079" y="181"/>
                </a:lnTo>
                <a:lnTo>
                  <a:pt x="3061" y="184"/>
                </a:lnTo>
                <a:lnTo>
                  <a:pt x="3049" y="179"/>
                </a:lnTo>
                <a:lnTo>
                  <a:pt x="3047" y="176"/>
                </a:lnTo>
                <a:lnTo>
                  <a:pt x="3044" y="170"/>
                </a:lnTo>
                <a:lnTo>
                  <a:pt x="3037" y="163"/>
                </a:lnTo>
                <a:lnTo>
                  <a:pt x="3031" y="162"/>
                </a:lnTo>
                <a:lnTo>
                  <a:pt x="3025" y="166"/>
                </a:lnTo>
                <a:lnTo>
                  <a:pt x="2998" y="211"/>
                </a:lnTo>
                <a:lnTo>
                  <a:pt x="2994" y="235"/>
                </a:lnTo>
                <a:lnTo>
                  <a:pt x="2988" y="247"/>
                </a:lnTo>
                <a:lnTo>
                  <a:pt x="2987" y="253"/>
                </a:lnTo>
                <a:lnTo>
                  <a:pt x="2982" y="262"/>
                </a:lnTo>
                <a:lnTo>
                  <a:pt x="2979" y="269"/>
                </a:lnTo>
                <a:lnTo>
                  <a:pt x="2975" y="305"/>
                </a:lnTo>
                <a:lnTo>
                  <a:pt x="2974" y="307"/>
                </a:lnTo>
                <a:lnTo>
                  <a:pt x="2967" y="312"/>
                </a:lnTo>
                <a:lnTo>
                  <a:pt x="2964" y="317"/>
                </a:lnTo>
                <a:lnTo>
                  <a:pt x="2963" y="322"/>
                </a:lnTo>
                <a:lnTo>
                  <a:pt x="2964" y="328"/>
                </a:lnTo>
                <a:lnTo>
                  <a:pt x="2964" y="330"/>
                </a:lnTo>
                <a:lnTo>
                  <a:pt x="2957" y="327"/>
                </a:lnTo>
                <a:lnTo>
                  <a:pt x="2956" y="328"/>
                </a:lnTo>
                <a:lnTo>
                  <a:pt x="2956" y="334"/>
                </a:lnTo>
                <a:lnTo>
                  <a:pt x="2945" y="330"/>
                </a:lnTo>
                <a:lnTo>
                  <a:pt x="2936" y="333"/>
                </a:lnTo>
                <a:lnTo>
                  <a:pt x="2934" y="335"/>
                </a:lnTo>
                <a:lnTo>
                  <a:pt x="2921" y="337"/>
                </a:lnTo>
                <a:lnTo>
                  <a:pt x="2918" y="340"/>
                </a:lnTo>
                <a:lnTo>
                  <a:pt x="2912" y="356"/>
                </a:lnTo>
                <a:lnTo>
                  <a:pt x="2910" y="356"/>
                </a:lnTo>
                <a:lnTo>
                  <a:pt x="2812" y="356"/>
                </a:lnTo>
                <a:lnTo>
                  <a:pt x="2737" y="356"/>
                </a:lnTo>
                <a:lnTo>
                  <a:pt x="2722" y="356"/>
                </a:lnTo>
                <a:lnTo>
                  <a:pt x="2706" y="371"/>
                </a:lnTo>
                <a:lnTo>
                  <a:pt x="2687" y="382"/>
                </a:lnTo>
                <a:lnTo>
                  <a:pt x="2684" y="387"/>
                </a:lnTo>
                <a:lnTo>
                  <a:pt x="2683" y="388"/>
                </a:lnTo>
                <a:lnTo>
                  <a:pt x="2682" y="394"/>
                </a:lnTo>
                <a:lnTo>
                  <a:pt x="2676" y="404"/>
                </a:lnTo>
                <a:lnTo>
                  <a:pt x="2655" y="418"/>
                </a:lnTo>
                <a:lnTo>
                  <a:pt x="2651" y="423"/>
                </a:lnTo>
                <a:lnTo>
                  <a:pt x="2652" y="428"/>
                </a:lnTo>
                <a:lnTo>
                  <a:pt x="2660" y="428"/>
                </a:lnTo>
                <a:lnTo>
                  <a:pt x="2663" y="431"/>
                </a:lnTo>
                <a:lnTo>
                  <a:pt x="2662" y="436"/>
                </a:lnTo>
                <a:lnTo>
                  <a:pt x="2659" y="439"/>
                </a:lnTo>
                <a:lnTo>
                  <a:pt x="2655" y="437"/>
                </a:lnTo>
                <a:lnTo>
                  <a:pt x="2654" y="440"/>
                </a:lnTo>
                <a:lnTo>
                  <a:pt x="2655" y="442"/>
                </a:lnTo>
                <a:lnTo>
                  <a:pt x="2660" y="448"/>
                </a:lnTo>
                <a:lnTo>
                  <a:pt x="2661" y="458"/>
                </a:lnTo>
                <a:lnTo>
                  <a:pt x="2660" y="466"/>
                </a:lnTo>
                <a:lnTo>
                  <a:pt x="2643" y="468"/>
                </a:lnTo>
                <a:lnTo>
                  <a:pt x="2627" y="480"/>
                </a:lnTo>
                <a:lnTo>
                  <a:pt x="2617" y="484"/>
                </a:lnTo>
                <a:lnTo>
                  <a:pt x="2597" y="484"/>
                </a:lnTo>
                <a:lnTo>
                  <a:pt x="2593" y="483"/>
                </a:lnTo>
                <a:lnTo>
                  <a:pt x="2582" y="486"/>
                </a:lnTo>
                <a:lnTo>
                  <a:pt x="2575" y="480"/>
                </a:lnTo>
                <a:lnTo>
                  <a:pt x="2560" y="477"/>
                </a:lnTo>
                <a:lnTo>
                  <a:pt x="2553" y="477"/>
                </a:lnTo>
                <a:lnTo>
                  <a:pt x="2532" y="479"/>
                </a:lnTo>
                <a:lnTo>
                  <a:pt x="2511" y="484"/>
                </a:lnTo>
                <a:lnTo>
                  <a:pt x="2501" y="489"/>
                </a:lnTo>
                <a:lnTo>
                  <a:pt x="2504" y="499"/>
                </a:lnTo>
                <a:lnTo>
                  <a:pt x="2509" y="506"/>
                </a:lnTo>
                <a:lnTo>
                  <a:pt x="2511" y="518"/>
                </a:lnTo>
                <a:lnTo>
                  <a:pt x="2499" y="531"/>
                </a:lnTo>
                <a:lnTo>
                  <a:pt x="2495" y="536"/>
                </a:lnTo>
                <a:lnTo>
                  <a:pt x="2491" y="538"/>
                </a:lnTo>
                <a:lnTo>
                  <a:pt x="2488" y="539"/>
                </a:lnTo>
                <a:lnTo>
                  <a:pt x="2478" y="549"/>
                </a:lnTo>
                <a:lnTo>
                  <a:pt x="2461" y="560"/>
                </a:lnTo>
                <a:lnTo>
                  <a:pt x="2452" y="566"/>
                </a:lnTo>
                <a:lnTo>
                  <a:pt x="2441" y="568"/>
                </a:lnTo>
                <a:lnTo>
                  <a:pt x="2432" y="575"/>
                </a:lnTo>
                <a:lnTo>
                  <a:pt x="2419" y="582"/>
                </a:lnTo>
                <a:lnTo>
                  <a:pt x="2404" y="585"/>
                </a:lnTo>
                <a:lnTo>
                  <a:pt x="2386" y="593"/>
                </a:lnTo>
                <a:lnTo>
                  <a:pt x="2350" y="614"/>
                </a:lnTo>
                <a:lnTo>
                  <a:pt x="2334" y="614"/>
                </a:lnTo>
                <a:lnTo>
                  <a:pt x="2316" y="620"/>
                </a:lnTo>
                <a:lnTo>
                  <a:pt x="2296" y="618"/>
                </a:lnTo>
                <a:lnTo>
                  <a:pt x="2294" y="614"/>
                </a:lnTo>
                <a:lnTo>
                  <a:pt x="2286" y="614"/>
                </a:lnTo>
                <a:lnTo>
                  <a:pt x="2281" y="613"/>
                </a:lnTo>
                <a:lnTo>
                  <a:pt x="2274" y="607"/>
                </a:lnTo>
                <a:lnTo>
                  <a:pt x="2259" y="602"/>
                </a:lnTo>
                <a:lnTo>
                  <a:pt x="2264" y="595"/>
                </a:lnTo>
                <a:lnTo>
                  <a:pt x="2278" y="581"/>
                </a:lnTo>
                <a:lnTo>
                  <a:pt x="2278" y="570"/>
                </a:lnTo>
                <a:lnTo>
                  <a:pt x="2283" y="558"/>
                </a:lnTo>
                <a:lnTo>
                  <a:pt x="2289" y="553"/>
                </a:lnTo>
                <a:lnTo>
                  <a:pt x="2289" y="545"/>
                </a:lnTo>
                <a:lnTo>
                  <a:pt x="2290" y="541"/>
                </a:lnTo>
                <a:lnTo>
                  <a:pt x="2296" y="534"/>
                </a:lnTo>
                <a:lnTo>
                  <a:pt x="2308" y="534"/>
                </a:lnTo>
                <a:lnTo>
                  <a:pt x="2308" y="534"/>
                </a:lnTo>
                <a:lnTo>
                  <a:pt x="2316" y="507"/>
                </a:lnTo>
                <a:lnTo>
                  <a:pt x="2316" y="500"/>
                </a:lnTo>
                <a:lnTo>
                  <a:pt x="2315" y="502"/>
                </a:lnTo>
                <a:lnTo>
                  <a:pt x="2312" y="496"/>
                </a:lnTo>
                <a:lnTo>
                  <a:pt x="2308" y="489"/>
                </a:lnTo>
                <a:lnTo>
                  <a:pt x="2306" y="467"/>
                </a:lnTo>
                <a:lnTo>
                  <a:pt x="2305" y="456"/>
                </a:lnTo>
                <a:lnTo>
                  <a:pt x="2301" y="445"/>
                </a:lnTo>
                <a:lnTo>
                  <a:pt x="2289" y="425"/>
                </a:lnTo>
                <a:lnTo>
                  <a:pt x="2280" y="426"/>
                </a:lnTo>
                <a:lnTo>
                  <a:pt x="2263" y="434"/>
                </a:lnTo>
                <a:lnTo>
                  <a:pt x="2262" y="435"/>
                </a:lnTo>
                <a:lnTo>
                  <a:pt x="2256" y="451"/>
                </a:lnTo>
                <a:lnTo>
                  <a:pt x="2248" y="456"/>
                </a:lnTo>
                <a:lnTo>
                  <a:pt x="2242" y="458"/>
                </a:lnTo>
                <a:lnTo>
                  <a:pt x="2235" y="456"/>
                </a:lnTo>
                <a:lnTo>
                  <a:pt x="2232" y="451"/>
                </a:lnTo>
                <a:lnTo>
                  <a:pt x="2235" y="442"/>
                </a:lnTo>
                <a:lnTo>
                  <a:pt x="2240" y="432"/>
                </a:lnTo>
                <a:lnTo>
                  <a:pt x="2254" y="421"/>
                </a:lnTo>
                <a:lnTo>
                  <a:pt x="2258" y="412"/>
                </a:lnTo>
                <a:lnTo>
                  <a:pt x="2264" y="404"/>
                </a:lnTo>
                <a:lnTo>
                  <a:pt x="2267" y="398"/>
                </a:lnTo>
                <a:lnTo>
                  <a:pt x="2267" y="388"/>
                </a:lnTo>
                <a:lnTo>
                  <a:pt x="2263" y="367"/>
                </a:lnTo>
                <a:lnTo>
                  <a:pt x="2259" y="360"/>
                </a:lnTo>
                <a:lnTo>
                  <a:pt x="2259" y="353"/>
                </a:lnTo>
                <a:lnTo>
                  <a:pt x="2262" y="349"/>
                </a:lnTo>
                <a:lnTo>
                  <a:pt x="2263" y="348"/>
                </a:lnTo>
                <a:lnTo>
                  <a:pt x="2257" y="334"/>
                </a:lnTo>
                <a:lnTo>
                  <a:pt x="2251" y="328"/>
                </a:lnTo>
                <a:lnTo>
                  <a:pt x="2235" y="323"/>
                </a:lnTo>
                <a:lnTo>
                  <a:pt x="2229" y="318"/>
                </a:lnTo>
                <a:lnTo>
                  <a:pt x="2225" y="316"/>
                </a:lnTo>
                <a:lnTo>
                  <a:pt x="2211" y="306"/>
                </a:lnTo>
                <a:lnTo>
                  <a:pt x="2206" y="303"/>
                </a:lnTo>
                <a:lnTo>
                  <a:pt x="2199" y="305"/>
                </a:lnTo>
                <a:lnTo>
                  <a:pt x="2198" y="302"/>
                </a:lnTo>
                <a:lnTo>
                  <a:pt x="2186" y="299"/>
                </a:lnTo>
                <a:lnTo>
                  <a:pt x="2175" y="300"/>
                </a:lnTo>
                <a:lnTo>
                  <a:pt x="2170" y="307"/>
                </a:lnTo>
                <a:lnTo>
                  <a:pt x="2170" y="312"/>
                </a:lnTo>
                <a:lnTo>
                  <a:pt x="2171" y="318"/>
                </a:lnTo>
                <a:lnTo>
                  <a:pt x="2176" y="324"/>
                </a:lnTo>
                <a:lnTo>
                  <a:pt x="2173" y="327"/>
                </a:lnTo>
                <a:lnTo>
                  <a:pt x="2160" y="333"/>
                </a:lnTo>
                <a:lnTo>
                  <a:pt x="2151" y="334"/>
                </a:lnTo>
                <a:lnTo>
                  <a:pt x="2150" y="349"/>
                </a:lnTo>
                <a:lnTo>
                  <a:pt x="2149" y="360"/>
                </a:lnTo>
                <a:lnTo>
                  <a:pt x="2144" y="361"/>
                </a:lnTo>
                <a:lnTo>
                  <a:pt x="2140" y="367"/>
                </a:lnTo>
                <a:lnTo>
                  <a:pt x="2139" y="364"/>
                </a:lnTo>
                <a:lnTo>
                  <a:pt x="2138" y="351"/>
                </a:lnTo>
                <a:lnTo>
                  <a:pt x="2135" y="345"/>
                </a:lnTo>
                <a:lnTo>
                  <a:pt x="2130" y="349"/>
                </a:lnTo>
                <a:lnTo>
                  <a:pt x="2125" y="355"/>
                </a:lnTo>
                <a:lnTo>
                  <a:pt x="2112" y="362"/>
                </a:lnTo>
                <a:lnTo>
                  <a:pt x="2109" y="372"/>
                </a:lnTo>
                <a:lnTo>
                  <a:pt x="2104" y="378"/>
                </a:lnTo>
                <a:lnTo>
                  <a:pt x="2104" y="389"/>
                </a:lnTo>
                <a:lnTo>
                  <a:pt x="2103" y="396"/>
                </a:lnTo>
                <a:lnTo>
                  <a:pt x="2102" y="408"/>
                </a:lnTo>
                <a:lnTo>
                  <a:pt x="2103" y="412"/>
                </a:lnTo>
                <a:lnTo>
                  <a:pt x="2097" y="416"/>
                </a:lnTo>
                <a:lnTo>
                  <a:pt x="2095" y="435"/>
                </a:lnTo>
                <a:lnTo>
                  <a:pt x="2090" y="457"/>
                </a:lnTo>
                <a:lnTo>
                  <a:pt x="2097" y="480"/>
                </a:lnTo>
                <a:lnTo>
                  <a:pt x="2103" y="490"/>
                </a:lnTo>
                <a:lnTo>
                  <a:pt x="2106" y="499"/>
                </a:lnTo>
                <a:lnTo>
                  <a:pt x="2104" y="533"/>
                </a:lnTo>
                <a:lnTo>
                  <a:pt x="2095" y="559"/>
                </a:lnTo>
                <a:lnTo>
                  <a:pt x="2084" y="580"/>
                </a:lnTo>
                <a:lnTo>
                  <a:pt x="2081" y="588"/>
                </a:lnTo>
                <a:lnTo>
                  <a:pt x="2068" y="597"/>
                </a:lnTo>
                <a:lnTo>
                  <a:pt x="2054" y="606"/>
                </a:lnTo>
                <a:lnTo>
                  <a:pt x="2046" y="606"/>
                </a:lnTo>
                <a:lnTo>
                  <a:pt x="2039" y="602"/>
                </a:lnTo>
                <a:lnTo>
                  <a:pt x="2034" y="601"/>
                </a:lnTo>
                <a:lnTo>
                  <a:pt x="2032" y="595"/>
                </a:lnTo>
                <a:lnTo>
                  <a:pt x="2028" y="582"/>
                </a:lnTo>
                <a:lnTo>
                  <a:pt x="2020" y="560"/>
                </a:lnTo>
                <a:lnTo>
                  <a:pt x="2020" y="545"/>
                </a:lnTo>
                <a:lnTo>
                  <a:pt x="2020" y="533"/>
                </a:lnTo>
                <a:lnTo>
                  <a:pt x="2020" y="525"/>
                </a:lnTo>
                <a:lnTo>
                  <a:pt x="2016" y="506"/>
                </a:lnTo>
                <a:lnTo>
                  <a:pt x="2015" y="490"/>
                </a:lnTo>
                <a:lnTo>
                  <a:pt x="2018" y="477"/>
                </a:lnTo>
                <a:lnTo>
                  <a:pt x="2027" y="456"/>
                </a:lnTo>
                <a:lnTo>
                  <a:pt x="2027" y="442"/>
                </a:lnTo>
                <a:lnTo>
                  <a:pt x="2030" y="432"/>
                </a:lnTo>
                <a:lnTo>
                  <a:pt x="2036" y="413"/>
                </a:lnTo>
                <a:lnTo>
                  <a:pt x="2036" y="404"/>
                </a:lnTo>
                <a:lnTo>
                  <a:pt x="2038" y="391"/>
                </a:lnTo>
                <a:lnTo>
                  <a:pt x="2043" y="378"/>
                </a:lnTo>
                <a:lnTo>
                  <a:pt x="2053" y="362"/>
                </a:lnTo>
                <a:lnTo>
                  <a:pt x="2060" y="344"/>
                </a:lnTo>
                <a:lnTo>
                  <a:pt x="2058" y="334"/>
                </a:lnTo>
                <a:lnTo>
                  <a:pt x="2044" y="350"/>
                </a:lnTo>
                <a:lnTo>
                  <a:pt x="2043" y="359"/>
                </a:lnTo>
                <a:lnTo>
                  <a:pt x="2041" y="367"/>
                </a:lnTo>
                <a:lnTo>
                  <a:pt x="2034" y="369"/>
                </a:lnTo>
                <a:lnTo>
                  <a:pt x="2011" y="389"/>
                </a:lnTo>
                <a:lnTo>
                  <a:pt x="2011" y="385"/>
                </a:lnTo>
                <a:lnTo>
                  <a:pt x="2018" y="369"/>
                </a:lnTo>
                <a:lnTo>
                  <a:pt x="2021" y="364"/>
                </a:lnTo>
                <a:lnTo>
                  <a:pt x="2027" y="359"/>
                </a:lnTo>
                <a:lnTo>
                  <a:pt x="2034" y="346"/>
                </a:lnTo>
                <a:lnTo>
                  <a:pt x="2057" y="308"/>
                </a:lnTo>
                <a:lnTo>
                  <a:pt x="2066" y="296"/>
                </a:lnTo>
                <a:lnTo>
                  <a:pt x="2070" y="297"/>
                </a:lnTo>
                <a:lnTo>
                  <a:pt x="2077" y="294"/>
                </a:lnTo>
                <a:lnTo>
                  <a:pt x="2085" y="287"/>
                </a:lnTo>
                <a:lnTo>
                  <a:pt x="2084" y="307"/>
                </a:lnTo>
                <a:lnTo>
                  <a:pt x="2090" y="306"/>
                </a:lnTo>
                <a:lnTo>
                  <a:pt x="2107" y="287"/>
                </a:lnTo>
                <a:lnTo>
                  <a:pt x="2120" y="284"/>
                </a:lnTo>
                <a:lnTo>
                  <a:pt x="2136" y="281"/>
                </a:lnTo>
                <a:lnTo>
                  <a:pt x="2144" y="273"/>
                </a:lnTo>
                <a:lnTo>
                  <a:pt x="2155" y="270"/>
                </a:lnTo>
                <a:lnTo>
                  <a:pt x="2167" y="274"/>
                </a:lnTo>
                <a:lnTo>
                  <a:pt x="2178" y="279"/>
                </a:lnTo>
                <a:lnTo>
                  <a:pt x="2181" y="281"/>
                </a:lnTo>
                <a:lnTo>
                  <a:pt x="2184" y="286"/>
                </a:lnTo>
                <a:lnTo>
                  <a:pt x="2193" y="286"/>
                </a:lnTo>
                <a:lnTo>
                  <a:pt x="2194" y="279"/>
                </a:lnTo>
                <a:lnTo>
                  <a:pt x="2197" y="275"/>
                </a:lnTo>
                <a:lnTo>
                  <a:pt x="2202" y="278"/>
                </a:lnTo>
                <a:lnTo>
                  <a:pt x="2205" y="284"/>
                </a:lnTo>
                <a:lnTo>
                  <a:pt x="2224" y="279"/>
                </a:lnTo>
                <a:lnTo>
                  <a:pt x="2231" y="279"/>
                </a:lnTo>
                <a:lnTo>
                  <a:pt x="2231" y="278"/>
                </a:lnTo>
                <a:lnTo>
                  <a:pt x="2230" y="275"/>
                </a:lnTo>
                <a:lnTo>
                  <a:pt x="2225" y="272"/>
                </a:lnTo>
                <a:lnTo>
                  <a:pt x="2221" y="267"/>
                </a:lnTo>
                <a:lnTo>
                  <a:pt x="2215" y="263"/>
                </a:lnTo>
                <a:lnTo>
                  <a:pt x="2215" y="252"/>
                </a:lnTo>
                <a:lnTo>
                  <a:pt x="2213" y="246"/>
                </a:lnTo>
                <a:lnTo>
                  <a:pt x="2211" y="242"/>
                </a:lnTo>
                <a:lnTo>
                  <a:pt x="2209" y="238"/>
                </a:lnTo>
                <a:lnTo>
                  <a:pt x="2202" y="238"/>
                </a:lnTo>
                <a:lnTo>
                  <a:pt x="2187" y="240"/>
                </a:lnTo>
                <a:lnTo>
                  <a:pt x="2179" y="238"/>
                </a:lnTo>
                <a:lnTo>
                  <a:pt x="2171" y="233"/>
                </a:lnTo>
                <a:lnTo>
                  <a:pt x="2171" y="222"/>
                </a:lnTo>
                <a:lnTo>
                  <a:pt x="2168" y="216"/>
                </a:lnTo>
                <a:lnTo>
                  <a:pt x="2160" y="216"/>
                </a:lnTo>
                <a:lnTo>
                  <a:pt x="2150" y="221"/>
                </a:lnTo>
                <a:lnTo>
                  <a:pt x="2141" y="224"/>
                </a:lnTo>
                <a:lnTo>
                  <a:pt x="2111" y="222"/>
                </a:lnTo>
                <a:lnTo>
                  <a:pt x="2101" y="229"/>
                </a:lnTo>
                <a:lnTo>
                  <a:pt x="2092" y="232"/>
                </a:lnTo>
                <a:lnTo>
                  <a:pt x="2085" y="240"/>
                </a:lnTo>
                <a:lnTo>
                  <a:pt x="2080" y="242"/>
                </a:lnTo>
                <a:lnTo>
                  <a:pt x="2055" y="237"/>
                </a:lnTo>
                <a:lnTo>
                  <a:pt x="2047" y="238"/>
                </a:lnTo>
                <a:lnTo>
                  <a:pt x="2036" y="227"/>
                </a:lnTo>
                <a:lnTo>
                  <a:pt x="2030" y="217"/>
                </a:lnTo>
                <a:lnTo>
                  <a:pt x="2011" y="208"/>
                </a:lnTo>
                <a:lnTo>
                  <a:pt x="1995" y="210"/>
                </a:lnTo>
                <a:lnTo>
                  <a:pt x="1990" y="209"/>
                </a:lnTo>
                <a:lnTo>
                  <a:pt x="1983" y="216"/>
                </a:lnTo>
                <a:lnTo>
                  <a:pt x="1982" y="213"/>
                </a:lnTo>
                <a:lnTo>
                  <a:pt x="1983" y="200"/>
                </a:lnTo>
                <a:lnTo>
                  <a:pt x="1988" y="194"/>
                </a:lnTo>
                <a:lnTo>
                  <a:pt x="1995" y="190"/>
                </a:lnTo>
                <a:lnTo>
                  <a:pt x="2011" y="171"/>
                </a:lnTo>
                <a:lnTo>
                  <a:pt x="2020" y="165"/>
                </a:lnTo>
                <a:lnTo>
                  <a:pt x="2021" y="160"/>
                </a:lnTo>
                <a:lnTo>
                  <a:pt x="2018" y="159"/>
                </a:lnTo>
                <a:lnTo>
                  <a:pt x="2007" y="160"/>
                </a:lnTo>
                <a:lnTo>
                  <a:pt x="1996" y="163"/>
                </a:lnTo>
                <a:lnTo>
                  <a:pt x="1985" y="170"/>
                </a:lnTo>
                <a:lnTo>
                  <a:pt x="1969" y="179"/>
                </a:lnTo>
                <a:lnTo>
                  <a:pt x="1958" y="193"/>
                </a:lnTo>
                <a:lnTo>
                  <a:pt x="1947" y="199"/>
                </a:lnTo>
                <a:lnTo>
                  <a:pt x="1936" y="208"/>
                </a:lnTo>
                <a:lnTo>
                  <a:pt x="1921" y="211"/>
                </a:lnTo>
                <a:lnTo>
                  <a:pt x="1909" y="215"/>
                </a:lnTo>
                <a:lnTo>
                  <a:pt x="1890" y="229"/>
                </a:lnTo>
                <a:lnTo>
                  <a:pt x="1877" y="230"/>
                </a:lnTo>
                <a:lnTo>
                  <a:pt x="1856" y="227"/>
                </a:lnTo>
                <a:lnTo>
                  <a:pt x="1853" y="232"/>
                </a:lnTo>
                <a:lnTo>
                  <a:pt x="1851" y="230"/>
                </a:lnTo>
                <a:lnTo>
                  <a:pt x="1854" y="219"/>
                </a:lnTo>
                <a:lnTo>
                  <a:pt x="1854" y="209"/>
                </a:lnTo>
                <a:lnTo>
                  <a:pt x="1848" y="203"/>
                </a:lnTo>
                <a:lnTo>
                  <a:pt x="1811" y="226"/>
                </a:lnTo>
                <a:lnTo>
                  <a:pt x="1799" y="229"/>
                </a:lnTo>
                <a:lnTo>
                  <a:pt x="1790" y="227"/>
                </a:lnTo>
                <a:lnTo>
                  <a:pt x="1785" y="221"/>
                </a:lnTo>
                <a:lnTo>
                  <a:pt x="1792" y="213"/>
                </a:lnTo>
                <a:lnTo>
                  <a:pt x="1831" y="179"/>
                </a:lnTo>
                <a:lnTo>
                  <a:pt x="1872" y="145"/>
                </a:lnTo>
                <a:lnTo>
                  <a:pt x="1892" y="138"/>
                </a:lnTo>
                <a:lnTo>
                  <a:pt x="1915" y="118"/>
                </a:lnTo>
                <a:lnTo>
                  <a:pt x="1910" y="118"/>
                </a:lnTo>
                <a:lnTo>
                  <a:pt x="1896" y="111"/>
                </a:lnTo>
                <a:lnTo>
                  <a:pt x="1870" y="111"/>
                </a:lnTo>
                <a:lnTo>
                  <a:pt x="1853" y="103"/>
                </a:lnTo>
                <a:lnTo>
                  <a:pt x="1844" y="104"/>
                </a:lnTo>
                <a:lnTo>
                  <a:pt x="1831" y="111"/>
                </a:lnTo>
                <a:lnTo>
                  <a:pt x="1824" y="112"/>
                </a:lnTo>
                <a:lnTo>
                  <a:pt x="1812" y="106"/>
                </a:lnTo>
                <a:lnTo>
                  <a:pt x="1805" y="96"/>
                </a:lnTo>
                <a:lnTo>
                  <a:pt x="1792" y="92"/>
                </a:lnTo>
                <a:lnTo>
                  <a:pt x="1785" y="86"/>
                </a:lnTo>
                <a:lnTo>
                  <a:pt x="1776" y="84"/>
                </a:lnTo>
                <a:lnTo>
                  <a:pt x="1772" y="81"/>
                </a:lnTo>
                <a:lnTo>
                  <a:pt x="1765" y="74"/>
                </a:lnTo>
                <a:lnTo>
                  <a:pt x="1757" y="68"/>
                </a:lnTo>
                <a:lnTo>
                  <a:pt x="1747" y="64"/>
                </a:lnTo>
                <a:lnTo>
                  <a:pt x="1721" y="63"/>
                </a:lnTo>
                <a:lnTo>
                  <a:pt x="1713" y="68"/>
                </a:lnTo>
                <a:lnTo>
                  <a:pt x="1702" y="68"/>
                </a:lnTo>
                <a:lnTo>
                  <a:pt x="1695" y="66"/>
                </a:lnTo>
                <a:lnTo>
                  <a:pt x="1695" y="64"/>
                </a:lnTo>
                <a:lnTo>
                  <a:pt x="1693" y="63"/>
                </a:lnTo>
                <a:lnTo>
                  <a:pt x="1679" y="59"/>
                </a:lnTo>
                <a:lnTo>
                  <a:pt x="1675" y="55"/>
                </a:lnTo>
                <a:lnTo>
                  <a:pt x="1665" y="58"/>
                </a:lnTo>
                <a:lnTo>
                  <a:pt x="1661" y="58"/>
                </a:lnTo>
                <a:lnTo>
                  <a:pt x="1660" y="55"/>
                </a:lnTo>
                <a:lnTo>
                  <a:pt x="1651" y="57"/>
                </a:lnTo>
                <a:lnTo>
                  <a:pt x="1643" y="34"/>
                </a:lnTo>
                <a:lnTo>
                  <a:pt x="1640" y="33"/>
                </a:lnTo>
                <a:lnTo>
                  <a:pt x="1629" y="1"/>
                </a:lnTo>
                <a:lnTo>
                  <a:pt x="1622" y="0"/>
                </a:lnTo>
                <a:lnTo>
                  <a:pt x="1617" y="0"/>
                </a:lnTo>
                <a:lnTo>
                  <a:pt x="1617" y="36"/>
                </a:lnTo>
                <a:lnTo>
                  <a:pt x="1558" y="36"/>
                </a:lnTo>
                <a:lnTo>
                  <a:pt x="1503" y="36"/>
                </a:lnTo>
                <a:lnTo>
                  <a:pt x="1503" y="36"/>
                </a:lnTo>
                <a:lnTo>
                  <a:pt x="1491" y="36"/>
                </a:lnTo>
                <a:lnTo>
                  <a:pt x="1445" y="36"/>
                </a:lnTo>
                <a:lnTo>
                  <a:pt x="1397" y="36"/>
                </a:lnTo>
                <a:lnTo>
                  <a:pt x="1344" y="36"/>
                </a:lnTo>
                <a:lnTo>
                  <a:pt x="1294" y="36"/>
                </a:lnTo>
                <a:lnTo>
                  <a:pt x="1277" y="36"/>
                </a:lnTo>
                <a:lnTo>
                  <a:pt x="1130" y="36"/>
                </a:lnTo>
                <a:lnTo>
                  <a:pt x="1086" y="36"/>
                </a:lnTo>
                <a:lnTo>
                  <a:pt x="1032" y="36"/>
                </a:lnTo>
                <a:lnTo>
                  <a:pt x="983" y="36"/>
                </a:lnTo>
                <a:lnTo>
                  <a:pt x="936" y="36"/>
                </a:lnTo>
                <a:lnTo>
                  <a:pt x="888" y="36"/>
                </a:lnTo>
                <a:lnTo>
                  <a:pt x="834" y="36"/>
                </a:lnTo>
                <a:lnTo>
                  <a:pt x="802" y="36"/>
                </a:lnTo>
                <a:lnTo>
                  <a:pt x="753" y="34"/>
                </a:lnTo>
                <a:lnTo>
                  <a:pt x="699" y="34"/>
                </a:lnTo>
                <a:lnTo>
                  <a:pt x="649" y="34"/>
                </a:lnTo>
                <a:lnTo>
                  <a:pt x="580" y="34"/>
                </a:lnTo>
                <a:lnTo>
                  <a:pt x="471" y="34"/>
                </a:lnTo>
                <a:lnTo>
                  <a:pt x="418" y="34"/>
                </a:lnTo>
                <a:lnTo>
                  <a:pt x="365" y="34"/>
                </a:lnTo>
                <a:lnTo>
                  <a:pt x="320" y="34"/>
                </a:lnTo>
                <a:lnTo>
                  <a:pt x="270" y="34"/>
                </a:lnTo>
                <a:lnTo>
                  <a:pt x="218" y="34"/>
                </a:lnTo>
                <a:lnTo>
                  <a:pt x="167" y="34"/>
                </a:lnTo>
                <a:lnTo>
                  <a:pt x="105" y="34"/>
                </a:lnTo>
                <a:lnTo>
                  <a:pt x="108" y="43"/>
                </a:lnTo>
                <a:lnTo>
                  <a:pt x="113" y="50"/>
                </a:lnTo>
                <a:lnTo>
                  <a:pt x="121" y="50"/>
                </a:lnTo>
                <a:lnTo>
                  <a:pt x="129" y="53"/>
                </a:lnTo>
                <a:lnTo>
                  <a:pt x="133" y="58"/>
                </a:lnTo>
                <a:lnTo>
                  <a:pt x="132" y="59"/>
                </a:lnTo>
                <a:lnTo>
                  <a:pt x="128" y="57"/>
                </a:lnTo>
                <a:lnTo>
                  <a:pt x="124" y="58"/>
                </a:lnTo>
                <a:lnTo>
                  <a:pt x="124" y="66"/>
                </a:lnTo>
                <a:lnTo>
                  <a:pt x="119" y="74"/>
                </a:lnTo>
                <a:lnTo>
                  <a:pt x="116" y="75"/>
                </a:lnTo>
                <a:lnTo>
                  <a:pt x="116" y="76"/>
                </a:lnTo>
                <a:lnTo>
                  <a:pt x="122" y="81"/>
                </a:lnTo>
                <a:lnTo>
                  <a:pt x="127" y="84"/>
                </a:lnTo>
                <a:lnTo>
                  <a:pt x="128" y="87"/>
                </a:lnTo>
                <a:lnTo>
                  <a:pt x="133" y="103"/>
                </a:lnTo>
                <a:lnTo>
                  <a:pt x="133" y="119"/>
                </a:lnTo>
                <a:lnTo>
                  <a:pt x="132" y="133"/>
                </a:lnTo>
                <a:lnTo>
                  <a:pt x="130" y="133"/>
                </a:lnTo>
                <a:lnTo>
                  <a:pt x="127" y="125"/>
                </a:lnTo>
                <a:lnTo>
                  <a:pt x="124" y="125"/>
                </a:lnTo>
                <a:lnTo>
                  <a:pt x="118" y="127"/>
                </a:lnTo>
                <a:lnTo>
                  <a:pt x="111" y="143"/>
                </a:lnTo>
                <a:lnTo>
                  <a:pt x="101" y="150"/>
                </a:lnTo>
                <a:lnTo>
                  <a:pt x="98" y="155"/>
                </a:lnTo>
                <a:lnTo>
                  <a:pt x="101" y="156"/>
                </a:lnTo>
                <a:lnTo>
                  <a:pt x="101" y="162"/>
                </a:lnTo>
                <a:lnTo>
                  <a:pt x="92" y="162"/>
                </a:lnTo>
                <a:lnTo>
                  <a:pt x="92" y="151"/>
                </a:lnTo>
                <a:lnTo>
                  <a:pt x="101" y="130"/>
                </a:lnTo>
                <a:lnTo>
                  <a:pt x="103" y="127"/>
                </a:lnTo>
                <a:lnTo>
                  <a:pt x="109" y="124"/>
                </a:lnTo>
                <a:lnTo>
                  <a:pt x="111" y="122"/>
                </a:lnTo>
                <a:lnTo>
                  <a:pt x="112" y="112"/>
                </a:lnTo>
                <a:lnTo>
                  <a:pt x="109" y="104"/>
                </a:lnTo>
                <a:lnTo>
                  <a:pt x="98" y="106"/>
                </a:lnTo>
                <a:lnTo>
                  <a:pt x="84" y="100"/>
                </a:lnTo>
                <a:lnTo>
                  <a:pt x="70" y="101"/>
                </a:lnTo>
                <a:lnTo>
                  <a:pt x="58" y="98"/>
                </a:lnTo>
                <a:lnTo>
                  <a:pt x="48" y="98"/>
                </a:lnTo>
                <a:lnTo>
                  <a:pt x="19" y="87"/>
                </a:lnTo>
                <a:lnTo>
                  <a:pt x="9" y="81"/>
                </a:lnTo>
                <a:lnTo>
                  <a:pt x="4" y="86"/>
                </a:lnTo>
                <a:lnTo>
                  <a:pt x="1" y="96"/>
                </a:lnTo>
                <a:lnTo>
                  <a:pt x="0" y="106"/>
                </a:lnTo>
                <a:lnTo>
                  <a:pt x="3" y="113"/>
                </a:lnTo>
                <a:lnTo>
                  <a:pt x="6" y="122"/>
                </a:lnTo>
                <a:lnTo>
                  <a:pt x="15" y="131"/>
                </a:lnTo>
                <a:lnTo>
                  <a:pt x="21" y="147"/>
                </a:lnTo>
                <a:lnTo>
                  <a:pt x="28" y="181"/>
                </a:lnTo>
                <a:lnTo>
                  <a:pt x="32" y="193"/>
                </a:lnTo>
                <a:lnTo>
                  <a:pt x="33" y="194"/>
                </a:lnTo>
                <a:lnTo>
                  <a:pt x="38" y="188"/>
                </a:lnTo>
                <a:lnTo>
                  <a:pt x="42" y="193"/>
                </a:lnTo>
                <a:lnTo>
                  <a:pt x="41" y="199"/>
                </a:lnTo>
                <a:lnTo>
                  <a:pt x="37" y="205"/>
                </a:lnTo>
                <a:lnTo>
                  <a:pt x="37" y="211"/>
                </a:lnTo>
                <a:lnTo>
                  <a:pt x="38" y="215"/>
                </a:lnTo>
                <a:lnTo>
                  <a:pt x="42" y="216"/>
                </a:lnTo>
                <a:lnTo>
                  <a:pt x="46" y="215"/>
                </a:lnTo>
                <a:lnTo>
                  <a:pt x="47" y="217"/>
                </a:lnTo>
                <a:lnTo>
                  <a:pt x="46" y="225"/>
                </a:lnTo>
                <a:lnTo>
                  <a:pt x="47" y="236"/>
                </a:lnTo>
                <a:lnTo>
                  <a:pt x="46" y="240"/>
                </a:lnTo>
                <a:lnTo>
                  <a:pt x="43" y="238"/>
                </a:lnTo>
                <a:lnTo>
                  <a:pt x="42" y="229"/>
                </a:lnTo>
                <a:lnTo>
                  <a:pt x="38" y="225"/>
                </a:lnTo>
                <a:lnTo>
                  <a:pt x="37" y="238"/>
                </a:lnTo>
                <a:lnTo>
                  <a:pt x="39" y="246"/>
                </a:lnTo>
                <a:lnTo>
                  <a:pt x="47" y="252"/>
                </a:lnTo>
                <a:lnTo>
                  <a:pt x="68" y="251"/>
                </a:lnTo>
                <a:lnTo>
                  <a:pt x="74" y="257"/>
                </a:lnTo>
                <a:lnTo>
                  <a:pt x="81" y="260"/>
                </a:lnTo>
                <a:lnTo>
                  <a:pt x="80" y="264"/>
                </a:lnTo>
                <a:lnTo>
                  <a:pt x="68" y="259"/>
                </a:lnTo>
                <a:lnTo>
                  <a:pt x="48" y="262"/>
                </a:lnTo>
                <a:lnTo>
                  <a:pt x="46" y="264"/>
                </a:lnTo>
                <a:lnTo>
                  <a:pt x="44" y="269"/>
                </a:lnTo>
                <a:lnTo>
                  <a:pt x="43" y="285"/>
                </a:lnTo>
                <a:lnTo>
                  <a:pt x="43" y="291"/>
                </a:lnTo>
                <a:lnTo>
                  <a:pt x="47" y="295"/>
                </a:lnTo>
                <a:lnTo>
                  <a:pt x="44" y="301"/>
                </a:lnTo>
                <a:lnTo>
                  <a:pt x="46" y="312"/>
                </a:lnTo>
                <a:lnTo>
                  <a:pt x="42" y="321"/>
                </a:lnTo>
                <a:lnTo>
                  <a:pt x="41" y="353"/>
                </a:lnTo>
                <a:lnTo>
                  <a:pt x="37" y="366"/>
                </a:lnTo>
                <a:lnTo>
                  <a:pt x="38" y="409"/>
                </a:lnTo>
                <a:lnTo>
                  <a:pt x="36" y="419"/>
                </a:lnTo>
                <a:lnTo>
                  <a:pt x="36" y="431"/>
                </a:lnTo>
                <a:lnTo>
                  <a:pt x="30" y="457"/>
                </a:lnTo>
                <a:lnTo>
                  <a:pt x="28" y="464"/>
                </a:lnTo>
                <a:lnTo>
                  <a:pt x="30" y="466"/>
                </a:lnTo>
                <a:lnTo>
                  <a:pt x="31" y="466"/>
                </a:lnTo>
                <a:lnTo>
                  <a:pt x="32" y="474"/>
                </a:lnTo>
                <a:lnTo>
                  <a:pt x="26" y="478"/>
                </a:lnTo>
                <a:lnTo>
                  <a:pt x="20" y="488"/>
                </a:lnTo>
                <a:lnTo>
                  <a:pt x="15" y="515"/>
                </a:lnTo>
                <a:lnTo>
                  <a:pt x="17" y="529"/>
                </a:lnTo>
                <a:lnTo>
                  <a:pt x="20" y="555"/>
                </a:lnTo>
                <a:lnTo>
                  <a:pt x="27" y="576"/>
                </a:lnTo>
                <a:lnTo>
                  <a:pt x="28" y="580"/>
                </a:lnTo>
                <a:lnTo>
                  <a:pt x="31" y="590"/>
                </a:lnTo>
                <a:lnTo>
                  <a:pt x="39" y="624"/>
                </a:lnTo>
                <a:lnTo>
                  <a:pt x="36" y="646"/>
                </a:lnTo>
                <a:lnTo>
                  <a:pt x="36" y="667"/>
                </a:lnTo>
                <a:lnTo>
                  <a:pt x="30" y="678"/>
                </a:lnTo>
                <a:lnTo>
                  <a:pt x="22" y="688"/>
                </a:lnTo>
                <a:lnTo>
                  <a:pt x="22" y="697"/>
                </a:lnTo>
                <a:lnTo>
                  <a:pt x="24" y="701"/>
                </a:lnTo>
                <a:lnTo>
                  <a:pt x="30" y="706"/>
                </a:lnTo>
                <a:lnTo>
                  <a:pt x="54" y="747"/>
                </a:lnTo>
                <a:lnTo>
                  <a:pt x="55" y="752"/>
                </a:lnTo>
                <a:lnTo>
                  <a:pt x="54" y="758"/>
                </a:lnTo>
                <a:lnTo>
                  <a:pt x="54" y="769"/>
                </a:lnTo>
                <a:lnTo>
                  <a:pt x="63" y="806"/>
                </a:lnTo>
                <a:lnTo>
                  <a:pt x="69" y="813"/>
                </a:lnTo>
                <a:lnTo>
                  <a:pt x="78" y="824"/>
                </a:lnTo>
                <a:lnTo>
                  <a:pt x="95" y="841"/>
                </a:lnTo>
                <a:lnTo>
                  <a:pt x="98" y="850"/>
                </a:lnTo>
                <a:lnTo>
                  <a:pt x="98" y="857"/>
                </a:lnTo>
                <a:lnTo>
                  <a:pt x="100" y="862"/>
                </a:lnTo>
                <a:lnTo>
                  <a:pt x="108" y="868"/>
                </a:lnTo>
                <a:lnTo>
                  <a:pt x="114" y="868"/>
                </a:lnTo>
                <a:lnTo>
                  <a:pt x="116" y="872"/>
                </a:lnTo>
                <a:lnTo>
                  <a:pt x="119" y="872"/>
                </a:lnTo>
                <a:lnTo>
                  <a:pt x="122" y="870"/>
                </a:lnTo>
                <a:lnTo>
                  <a:pt x="123" y="868"/>
                </a:lnTo>
                <a:lnTo>
                  <a:pt x="124" y="854"/>
                </a:lnTo>
                <a:lnTo>
                  <a:pt x="138" y="854"/>
                </a:lnTo>
                <a:lnTo>
                  <a:pt x="150" y="859"/>
                </a:lnTo>
                <a:lnTo>
                  <a:pt x="144" y="864"/>
                </a:lnTo>
                <a:lnTo>
                  <a:pt x="138" y="865"/>
                </a:lnTo>
                <a:lnTo>
                  <a:pt x="133" y="870"/>
                </a:lnTo>
                <a:lnTo>
                  <a:pt x="134" y="876"/>
                </a:lnTo>
                <a:lnTo>
                  <a:pt x="144" y="894"/>
                </a:lnTo>
                <a:lnTo>
                  <a:pt x="145" y="899"/>
                </a:lnTo>
                <a:lnTo>
                  <a:pt x="137" y="893"/>
                </a:lnTo>
                <a:lnTo>
                  <a:pt x="130" y="886"/>
                </a:lnTo>
                <a:lnTo>
                  <a:pt x="129" y="881"/>
                </a:lnTo>
                <a:lnTo>
                  <a:pt x="124" y="880"/>
                </a:lnTo>
                <a:lnTo>
                  <a:pt x="123" y="887"/>
                </a:lnTo>
                <a:lnTo>
                  <a:pt x="124" y="894"/>
                </a:lnTo>
                <a:lnTo>
                  <a:pt x="129" y="905"/>
                </a:lnTo>
                <a:lnTo>
                  <a:pt x="133" y="925"/>
                </a:lnTo>
                <a:lnTo>
                  <a:pt x="143" y="934"/>
                </a:lnTo>
                <a:lnTo>
                  <a:pt x="155" y="936"/>
                </a:lnTo>
                <a:lnTo>
                  <a:pt x="161" y="946"/>
                </a:lnTo>
                <a:lnTo>
                  <a:pt x="161" y="958"/>
                </a:lnTo>
                <a:lnTo>
                  <a:pt x="155" y="963"/>
                </a:lnTo>
                <a:lnTo>
                  <a:pt x="155" y="977"/>
                </a:lnTo>
                <a:lnTo>
                  <a:pt x="157" y="980"/>
                </a:lnTo>
                <a:lnTo>
                  <a:pt x="180" y="1004"/>
                </a:lnTo>
                <a:lnTo>
                  <a:pt x="192" y="1023"/>
                </a:lnTo>
                <a:lnTo>
                  <a:pt x="207" y="1038"/>
                </a:lnTo>
                <a:lnTo>
                  <a:pt x="213" y="1042"/>
                </a:lnTo>
                <a:lnTo>
                  <a:pt x="214" y="1053"/>
                </a:lnTo>
                <a:lnTo>
                  <a:pt x="223" y="1056"/>
                </a:lnTo>
                <a:lnTo>
                  <a:pt x="227" y="1064"/>
                </a:lnTo>
                <a:lnTo>
                  <a:pt x="227" y="1066"/>
                </a:lnTo>
                <a:lnTo>
                  <a:pt x="226" y="1072"/>
                </a:lnTo>
                <a:lnTo>
                  <a:pt x="226" y="1081"/>
                </a:lnTo>
                <a:lnTo>
                  <a:pt x="229" y="1096"/>
                </a:lnTo>
                <a:lnTo>
                  <a:pt x="231" y="1099"/>
                </a:lnTo>
                <a:lnTo>
                  <a:pt x="238" y="1102"/>
                </a:lnTo>
                <a:lnTo>
                  <a:pt x="257" y="1104"/>
                </a:lnTo>
                <a:lnTo>
                  <a:pt x="268" y="1110"/>
                </a:lnTo>
                <a:lnTo>
                  <a:pt x="273" y="1108"/>
                </a:lnTo>
                <a:lnTo>
                  <a:pt x="280" y="1109"/>
                </a:lnTo>
                <a:lnTo>
                  <a:pt x="289" y="1114"/>
                </a:lnTo>
                <a:lnTo>
                  <a:pt x="299" y="1118"/>
                </a:lnTo>
                <a:lnTo>
                  <a:pt x="302" y="1124"/>
                </a:lnTo>
                <a:lnTo>
                  <a:pt x="318" y="1130"/>
                </a:lnTo>
                <a:lnTo>
                  <a:pt x="324" y="1134"/>
                </a:lnTo>
                <a:lnTo>
                  <a:pt x="328" y="1137"/>
                </a:lnTo>
                <a:lnTo>
                  <a:pt x="331" y="1131"/>
                </a:lnTo>
                <a:lnTo>
                  <a:pt x="336" y="1131"/>
                </a:lnTo>
                <a:lnTo>
                  <a:pt x="339" y="1134"/>
                </a:lnTo>
                <a:lnTo>
                  <a:pt x="348" y="1141"/>
                </a:lnTo>
                <a:lnTo>
                  <a:pt x="349" y="1151"/>
                </a:lnTo>
                <a:lnTo>
                  <a:pt x="350" y="1153"/>
                </a:lnTo>
                <a:lnTo>
                  <a:pt x="364" y="1155"/>
                </a:lnTo>
                <a:lnTo>
                  <a:pt x="376" y="1161"/>
                </a:lnTo>
                <a:lnTo>
                  <a:pt x="383" y="1167"/>
                </a:lnTo>
                <a:lnTo>
                  <a:pt x="397" y="1183"/>
                </a:lnTo>
                <a:lnTo>
                  <a:pt x="406" y="1192"/>
                </a:lnTo>
                <a:lnTo>
                  <a:pt x="412" y="1201"/>
                </a:lnTo>
                <a:lnTo>
                  <a:pt x="415" y="1227"/>
                </a:lnTo>
                <a:lnTo>
                  <a:pt x="417" y="1233"/>
                </a:lnTo>
                <a:lnTo>
                  <a:pt x="541" y="1223"/>
                </a:lnTo>
                <a:lnTo>
                  <a:pt x="542" y="1230"/>
                </a:lnTo>
                <a:lnTo>
                  <a:pt x="751" y="1307"/>
                </a:lnTo>
                <a:lnTo>
                  <a:pt x="854" y="1307"/>
                </a:lnTo>
                <a:lnTo>
                  <a:pt x="898" y="1307"/>
                </a:lnTo>
                <a:lnTo>
                  <a:pt x="899" y="1277"/>
                </a:lnTo>
                <a:lnTo>
                  <a:pt x="989" y="1276"/>
                </a:lnTo>
                <a:lnTo>
                  <a:pt x="999" y="1282"/>
                </a:lnTo>
                <a:lnTo>
                  <a:pt x="1004" y="1285"/>
                </a:lnTo>
                <a:lnTo>
                  <a:pt x="1011" y="1297"/>
                </a:lnTo>
                <a:lnTo>
                  <a:pt x="1023" y="1303"/>
                </a:lnTo>
                <a:lnTo>
                  <a:pt x="1032" y="1316"/>
                </a:lnTo>
                <a:lnTo>
                  <a:pt x="1052" y="1333"/>
                </a:lnTo>
                <a:lnTo>
                  <a:pt x="1081" y="1352"/>
                </a:lnTo>
                <a:lnTo>
                  <a:pt x="1095" y="1403"/>
                </a:lnTo>
                <a:lnTo>
                  <a:pt x="1109" y="1421"/>
                </a:lnTo>
                <a:lnTo>
                  <a:pt x="1128" y="1437"/>
                </a:lnTo>
                <a:lnTo>
                  <a:pt x="1152" y="1453"/>
                </a:lnTo>
                <a:lnTo>
                  <a:pt x="1176" y="1458"/>
                </a:lnTo>
                <a:lnTo>
                  <a:pt x="1199" y="1411"/>
                </a:lnTo>
                <a:lnTo>
                  <a:pt x="1202" y="1408"/>
                </a:lnTo>
                <a:lnTo>
                  <a:pt x="1213" y="1403"/>
                </a:lnTo>
                <a:lnTo>
                  <a:pt x="1224" y="1406"/>
                </a:lnTo>
                <a:lnTo>
                  <a:pt x="1269" y="1404"/>
                </a:lnTo>
                <a:lnTo>
                  <a:pt x="1277" y="1414"/>
                </a:lnTo>
                <a:lnTo>
                  <a:pt x="1294" y="1430"/>
                </a:lnTo>
                <a:lnTo>
                  <a:pt x="1300" y="1440"/>
                </a:lnTo>
                <a:lnTo>
                  <a:pt x="1311" y="1448"/>
                </a:lnTo>
                <a:lnTo>
                  <a:pt x="1331" y="1494"/>
                </a:lnTo>
                <a:lnTo>
                  <a:pt x="1347" y="1511"/>
                </a:lnTo>
                <a:lnTo>
                  <a:pt x="1355" y="1531"/>
                </a:lnTo>
                <a:lnTo>
                  <a:pt x="1372" y="1542"/>
                </a:lnTo>
                <a:lnTo>
                  <a:pt x="1387" y="1589"/>
                </a:lnTo>
                <a:lnTo>
                  <a:pt x="1404" y="1615"/>
                </a:lnTo>
                <a:lnTo>
                  <a:pt x="1421" y="1626"/>
                </a:lnTo>
                <a:lnTo>
                  <a:pt x="1435" y="1628"/>
                </a:lnTo>
                <a:lnTo>
                  <a:pt x="1450" y="1636"/>
                </a:lnTo>
                <a:lnTo>
                  <a:pt x="1477" y="1639"/>
                </a:lnTo>
                <a:lnTo>
                  <a:pt x="1495" y="1647"/>
                </a:lnTo>
                <a:lnTo>
                  <a:pt x="1512" y="1648"/>
                </a:lnTo>
                <a:lnTo>
                  <a:pt x="1514" y="1647"/>
                </a:lnTo>
                <a:lnTo>
                  <a:pt x="1509" y="1644"/>
                </a:lnTo>
                <a:lnTo>
                  <a:pt x="1505" y="1632"/>
                </a:lnTo>
                <a:lnTo>
                  <a:pt x="1503" y="1625"/>
                </a:lnTo>
                <a:lnTo>
                  <a:pt x="1501" y="1624"/>
                </a:lnTo>
                <a:lnTo>
                  <a:pt x="1495" y="1598"/>
                </a:lnTo>
                <a:lnTo>
                  <a:pt x="1494" y="1588"/>
                </a:lnTo>
                <a:lnTo>
                  <a:pt x="1499" y="1585"/>
                </a:lnTo>
                <a:lnTo>
                  <a:pt x="1499" y="1572"/>
                </a:lnTo>
                <a:lnTo>
                  <a:pt x="1498" y="1571"/>
                </a:lnTo>
                <a:lnTo>
                  <a:pt x="1491" y="1570"/>
                </a:lnTo>
                <a:lnTo>
                  <a:pt x="1489" y="1567"/>
                </a:lnTo>
                <a:lnTo>
                  <a:pt x="1490" y="1564"/>
                </a:lnTo>
                <a:lnTo>
                  <a:pt x="1498" y="1564"/>
                </a:lnTo>
                <a:lnTo>
                  <a:pt x="1500" y="1566"/>
                </a:lnTo>
                <a:lnTo>
                  <a:pt x="1505" y="1564"/>
                </a:lnTo>
                <a:lnTo>
                  <a:pt x="1506" y="1556"/>
                </a:lnTo>
                <a:lnTo>
                  <a:pt x="1506" y="1543"/>
                </a:lnTo>
                <a:lnTo>
                  <a:pt x="1501" y="1533"/>
                </a:lnTo>
                <a:lnTo>
                  <a:pt x="1516" y="1531"/>
                </a:lnTo>
                <a:lnTo>
                  <a:pt x="1521" y="1521"/>
                </a:lnTo>
                <a:lnTo>
                  <a:pt x="1520" y="1518"/>
                </a:lnTo>
                <a:lnTo>
                  <a:pt x="1515" y="1519"/>
                </a:lnTo>
                <a:lnTo>
                  <a:pt x="1515" y="1515"/>
                </a:lnTo>
                <a:lnTo>
                  <a:pt x="1525" y="1508"/>
                </a:lnTo>
                <a:lnTo>
                  <a:pt x="1528" y="1510"/>
                </a:lnTo>
                <a:lnTo>
                  <a:pt x="1533" y="1502"/>
                </a:lnTo>
                <a:lnTo>
                  <a:pt x="1534" y="1500"/>
                </a:lnTo>
                <a:lnTo>
                  <a:pt x="1537" y="1496"/>
                </a:lnTo>
                <a:lnTo>
                  <a:pt x="1547" y="1496"/>
                </a:lnTo>
                <a:lnTo>
                  <a:pt x="1550" y="1494"/>
                </a:lnTo>
                <a:lnTo>
                  <a:pt x="1552" y="1489"/>
                </a:lnTo>
                <a:lnTo>
                  <a:pt x="1546" y="1485"/>
                </a:lnTo>
                <a:lnTo>
                  <a:pt x="1546" y="1480"/>
                </a:lnTo>
                <a:lnTo>
                  <a:pt x="1547" y="1476"/>
                </a:lnTo>
                <a:lnTo>
                  <a:pt x="1552" y="1479"/>
                </a:lnTo>
                <a:lnTo>
                  <a:pt x="1555" y="1481"/>
                </a:lnTo>
                <a:lnTo>
                  <a:pt x="1557" y="1481"/>
                </a:lnTo>
                <a:lnTo>
                  <a:pt x="1557" y="1476"/>
                </a:lnTo>
                <a:lnTo>
                  <a:pt x="1558" y="1475"/>
                </a:lnTo>
                <a:lnTo>
                  <a:pt x="1559" y="1476"/>
                </a:lnTo>
                <a:lnTo>
                  <a:pt x="1563" y="1480"/>
                </a:lnTo>
                <a:lnTo>
                  <a:pt x="1564" y="1480"/>
                </a:lnTo>
                <a:lnTo>
                  <a:pt x="1566" y="1479"/>
                </a:lnTo>
                <a:lnTo>
                  <a:pt x="1569" y="1475"/>
                </a:lnTo>
                <a:lnTo>
                  <a:pt x="1570" y="1474"/>
                </a:lnTo>
                <a:lnTo>
                  <a:pt x="1571" y="1483"/>
                </a:lnTo>
                <a:lnTo>
                  <a:pt x="1587" y="1476"/>
                </a:lnTo>
                <a:lnTo>
                  <a:pt x="1590" y="1478"/>
                </a:lnTo>
                <a:lnTo>
                  <a:pt x="1590" y="1479"/>
                </a:lnTo>
                <a:lnTo>
                  <a:pt x="1585" y="1481"/>
                </a:lnTo>
                <a:lnTo>
                  <a:pt x="1575" y="1485"/>
                </a:lnTo>
                <a:lnTo>
                  <a:pt x="1566" y="1489"/>
                </a:lnTo>
                <a:lnTo>
                  <a:pt x="1565" y="1492"/>
                </a:lnTo>
                <a:lnTo>
                  <a:pt x="1568" y="1492"/>
                </a:lnTo>
                <a:lnTo>
                  <a:pt x="1584" y="1486"/>
                </a:lnTo>
                <a:lnTo>
                  <a:pt x="1598" y="1479"/>
                </a:lnTo>
                <a:lnTo>
                  <a:pt x="1606" y="1473"/>
                </a:lnTo>
                <a:lnTo>
                  <a:pt x="1619" y="1463"/>
                </a:lnTo>
                <a:lnTo>
                  <a:pt x="1622" y="1459"/>
                </a:lnTo>
                <a:lnTo>
                  <a:pt x="1628" y="1443"/>
                </a:lnTo>
                <a:lnTo>
                  <a:pt x="1629" y="1410"/>
                </a:lnTo>
                <a:lnTo>
                  <a:pt x="1632" y="1408"/>
                </a:lnTo>
                <a:lnTo>
                  <a:pt x="1635" y="1406"/>
                </a:lnTo>
                <a:lnTo>
                  <a:pt x="1638" y="1406"/>
                </a:lnTo>
                <a:lnTo>
                  <a:pt x="1638" y="1419"/>
                </a:lnTo>
                <a:lnTo>
                  <a:pt x="1645" y="1419"/>
                </a:lnTo>
                <a:lnTo>
                  <a:pt x="1643" y="1422"/>
                </a:lnTo>
                <a:lnTo>
                  <a:pt x="1636" y="1425"/>
                </a:lnTo>
                <a:lnTo>
                  <a:pt x="1639" y="1426"/>
                </a:lnTo>
                <a:lnTo>
                  <a:pt x="1659" y="1419"/>
                </a:lnTo>
                <a:lnTo>
                  <a:pt x="1671" y="1411"/>
                </a:lnTo>
                <a:lnTo>
                  <a:pt x="1688" y="1411"/>
                </a:lnTo>
                <a:lnTo>
                  <a:pt x="1719" y="1406"/>
                </a:lnTo>
                <a:lnTo>
                  <a:pt x="1740" y="1413"/>
                </a:lnTo>
                <a:lnTo>
                  <a:pt x="1751" y="1418"/>
                </a:lnTo>
                <a:lnTo>
                  <a:pt x="1763" y="1420"/>
                </a:lnTo>
                <a:lnTo>
                  <a:pt x="1775" y="1420"/>
                </a:lnTo>
                <a:lnTo>
                  <a:pt x="1781" y="1414"/>
                </a:lnTo>
                <a:lnTo>
                  <a:pt x="1781" y="1409"/>
                </a:lnTo>
                <a:lnTo>
                  <a:pt x="1784" y="1405"/>
                </a:lnTo>
                <a:lnTo>
                  <a:pt x="1794" y="1405"/>
                </a:lnTo>
                <a:lnTo>
                  <a:pt x="1810" y="1414"/>
                </a:lnTo>
                <a:lnTo>
                  <a:pt x="1816" y="1421"/>
                </a:lnTo>
                <a:lnTo>
                  <a:pt x="1822" y="1422"/>
                </a:lnTo>
                <a:lnTo>
                  <a:pt x="1833" y="1440"/>
                </a:lnTo>
                <a:lnTo>
                  <a:pt x="1845" y="1440"/>
                </a:lnTo>
                <a:lnTo>
                  <a:pt x="1848" y="1442"/>
                </a:lnTo>
                <a:lnTo>
                  <a:pt x="1856" y="1445"/>
                </a:lnTo>
                <a:lnTo>
                  <a:pt x="1864" y="1441"/>
                </a:lnTo>
                <a:lnTo>
                  <a:pt x="1870" y="1445"/>
                </a:lnTo>
                <a:lnTo>
                  <a:pt x="1875" y="1442"/>
                </a:lnTo>
                <a:lnTo>
                  <a:pt x="1880" y="1442"/>
                </a:lnTo>
                <a:lnTo>
                  <a:pt x="1890" y="1445"/>
                </a:lnTo>
                <a:lnTo>
                  <a:pt x="1897" y="1436"/>
                </a:lnTo>
                <a:lnTo>
                  <a:pt x="1898" y="1433"/>
                </a:lnTo>
                <a:lnTo>
                  <a:pt x="1897" y="1429"/>
                </a:lnTo>
                <a:lnTo>
                  <a:pt x="1899" y="1427"/>
                </a:lnTo>
                <a:lnTo>
                  <a:pt x="1904" y="1427"/>
                </a:lnTo>
                <a:lnTo>
                  <a:pt x="1912" y="1435"/>
                </a:lnTo>
                <a:lnTo>
                  <a:pt x="1923" y="1440"/>
                </a:lnTo>
                <a:lnTo>
                  <a:pt x="1934" y="1453"/>
                </a:lnTo>
                <a:lnTo>
                  <a:pt x="1937" y="1452"/>
                </a:lnTo>
                <a:lnTo>
                  <a:pt x="1945" y="1449"/>
                </a:lnTo>
                <a:lnTo>
                  <a:pt x="1946" y="1445"/>
                </a:lnTo>
                <a:lnTo>
                  <a:pt x="1941" y="1438"/>
                </a:lnTo>
                <a:lnTo>
                  <a:pt x="1925" y="1430"/>
                </a:lnTo>
                <a:lnTo>
                  <a:pt x="1918" y="1420"/>
                </a:lnTo>
                <a:lnTo>
                  <a:pt x="1918" y="1418"/>
                </a:lnTo>
                <a:lnTo>
                  <a:pt x="1923" y="1410"/>
                </a:lnTo>
                <a:lnTo>
                  <a:pt x="1934" y="1402"/>
                </a:lnTo>
                <a:lnTo>
                  <a:pt x="1936" y="1387"/>
                </a:lnTo>
                <a:lnTo>
                  <a:pt x="1934" y="1386"/>
                </a:lnTo>
                <a:lnTo>
                  <a:pt x="1933" y="1384"/>
                </a:lnTo>
                <a:lnTo>
                  <a:pt x="1920" y="1389"/>
                </a:lnTo>
                <a:lnTo>
                  <a:pt x="1914" y="1395"/>
                </a:lnTo>
                <a:lnTo>
                  <a:pt x="1910" y="1394"/>
                </a:lnTo>
                <a:lnTo>
                  <a:pt x="1908" y="1383"/>
                </a:lnTo>
                <a:lnTo>
                  <a:pt x="1905" y="1382"/>
                </a:lnTo>
                <a:lnTo>
                  <a:pt x="1902" y="1383"/>
                </a:lnTo>
                <a:lnTo>
                  <a:pt x="1893" y="1388"/>
                </a:lnTo>
                <a:lnTo>
                  <a:pt x="1883" y="1389"/>
                </a:lnTo>
                <a:lnTo>
                  <a:pt x="1876" y="1382"/>
                </a:lnTo>
                <a:lnTo>
                  <a:pt x="1878" y="1371"/>
                </a:lnTo>
                <a:lnTo>
                  <a:pt x="1891" y="1367"/>
                </a:lnTo>
                <a:lnTo>
                  <a:pt x="1905" y="1375"/>
                </a:lnTo>
                <a:lnTo>
                  <a:pt x="1921" y="1377"/>
                </a:lnTo>
                <a:lnTo>
                  <a:pt x="1934" y="1371"/>
                </a:lnTo>
                <a:lnTo>
                  <a:pt x="1942" y="1373"/>
                </a:lnTo>
                <a:lnTo>
                  <a:pt x="1953" y="1366"/>
                </a:lnTo>
                <a:lnTo>
                  <a:pt x="1987" y="1368"/>
                </a:lnTo>
                <a:lnTo>
                  <a:pt x="1995" y="1370"/>
                </a:lnTo>
                <a:lnTo>
                  <a:pt x="1999" y="1367"/>
                </a:lnTo>
                <a:lnTo>
                  <a:pt x="2007" y="1334"/>
                </a:lnTo>
                <a:lnTo>
                  <a:pt x="2010" y="1341"/>
                </a:lnTo>
                <a:lnTo>
                  <a:pt x="2010" y="1350"/>
                </a:lnTo>
                <a:lnTo>
                  <a:pt x="2012" y="1363"/>
                </a:lnTo>
                <a:lnTo>
                  <a:pt x="2012" y="1367"/>
                </a:lnTo>
                <a:lnTo>
                  <a:pt x="2010" y="1373"/>
                </a:lnTo>
                <a:lnTo>
                  <a:pt x="2011" y="1377"/>
                </a:lnTo>
                <a:lnTo>
                  <a:pt x="2020" y="1376"/>
                </a:lnTo>
                <a:lnTo>
                  <a:pt x="2041" y="1370"/>
                </a:lnTo>
                <a:lnTo>
                  <a:pt x="2049" y="1361"/>
                </a:lnTo>
                <a:lnTo>
                  <a:pt x="2054" y="1361"/>
                </a:lnTo>
                <a:lnTo>
                  <a:pt x="2059" y="1356"/>
                </a:lnTo>
                <a:lnTo>
                  <a:pt x="2061" y="1356"/>
                </a:lnTo>
                <a:lnTo>
                  <a:pt x="2061" y="1359"/>
                </a:lnTo>
                <a:lnTo>
                  <a:pt x="2058" y="1366"/>
                </a:lnTo>
                <a:lnTo>
                  <a:pt x="2065" y="1366"/>
                </a:lnTo>
                <a:lnTo>
                  <a:pt x="2087" y="1361"/>
                </a:lnTo>
                <a:lnTo>
                  <a:pt x="2098" y="1361"/>
                </a:lnTo>
                <a:lnTo>
                  <a:pt x="2103" y="1362"/>
                </a:lnTo>
                <a:lnTo>
                  <a:pt x="2102" y="1366"/>
                </a:lnTo>
                <a:lnTo>
                  <a:pt x="2100" y="1367"/>
                </a:lnTo>
                <a:lnTo>
                  <a:pt x="2100" y="1370"/>
                </a:lnTo>
                <a:lnTo>
                  <a:pt x="2107" y="1373"/>
                </a:lnTo>
                <a:lnTo>
                  <a:pt x="2117" y="1377"/>
                </a:lnTo>
                <a:lnTo>
                  <a:pt x="2143" y="1392"/>
                </a:lnTo>
                <a:lnTo>
                  <a:pt x="2147" y="1397"/>
                </a:lnTo>
                <a:lnTo>
                  <a:pt x="2152" y="1406"/>
                </a:lnTo>
                <a:lnTo>
                  <a:pt x="2157" y="1410"/>
                </a:lnTo>
                <a:lnTo>
                  <a:pt x="2171" y="1406"/>
                </a:lnTo>
                <a:lnTo>
                  <a:pt x="2186" y="1404"/>
                </a:lnTo>
                <a:lnTo>
                  <a:pt x="2199" y="1397"/>
                </a:lnTo>
                <a:lnTo>
                  <a:pt x="2205" y="1397"/>
                </a:lnTo>
                <a:lnTo>
                  <a:pt x="2206" y="1397"/>
                </a:lnTo>
                <a:lnTo>
                  <a:pt x="2208" y="1390"/>
                </a:lnTo>
                <a:lnTo>
                  <a:pt x="2213" y="1387"/>
                </a:lnTo>
                <a:lnTo>
                  <a:pt x="2221" y="1387"/>
                </a:lnTo>
                <a:lnTo>
                  <a:pt x="2226" y="1387"/>
                </a:lnTo>
                <a:lnTo>
                  <a:pt x="2236" y="1390"/>
                </a:lnTo>
                <a:lnTo>
                  <a:pt x="2243" y="1398"/>
                </a:lnTo>
                <a:lnTo>
                  <a:pt x="2253" y="1409"/>
                </a:lnTo>
                <a:lnTo>
                  <a:pt x="2258" y="1411"/>
                </a:lnTo>
                <a:lnTo>
                  <a:pt x="2259" y="1421"/>
                </a:lnTo>
                <a:lnTo>
                  <a:pt x="2264" y="1424"/>
                </a:lnTo>
                <a:lnTo>
                  <a:pt x="2274" y="1437"/>
                </a:lnTo>
                <a:lnTo>
                  <a:pt x="2280" y="1441"/>
                </a:lnTo>
                <a:lnTo>
                  <a:pt x="2292" y="1446"/>
                </a:lnTo>
                <a:lnTo>
                  <a:pt x="2295" y="1449"/>
                </a:lnTo>
                <a:lnTo>
                  <a:pt x="2296" y="1457"/>
                </a:lnTo>
                <a:lnTo>
                  <a:pt x="2297" y="1476"/>
                </a:lnTo>
                <a:lnTo>
                  <a:pt x="2292" y="1511"/>
                </a:lnTo>
                <a:lnTo>
                  <a:pt x="2292" y="1517"/>
                </a:lnTo>
                <a:lnTo>
                  <a:pt x="2295" y="1527"/>
                </a:lnTo>
                <a:lnTo>
                  <a:pt x="2295" y="1528"/>
                </a:lnTo>
                <a:lnTo>
                  <a:pt x="2300" y="1528"/>
                </a:lnTo>
                <a:lnTo>
                  <a:pt x="2301" y="1518"/>
                </a:lnTo>
                <a:lnTo>
                  <a:pt x="2305" y="1521"/>
                </a:lnTo>
                <a:lnTo>
                  <a:pt x="2308" y="1524"/>
                </a:lnTo>
                <a:lnTo>
                  <a:pt x="2305" y="1537"/>
                </a:lnTo>
                <a:lnTo>
                  <a:pt x="2303" y="1545"/>
                </a:lnTo>
                <a:lnTo>
                  <a:pt x="2305" y="1556"/>
                </a:lnTo>
                <a:lnTo>
                  <a:pt x="2310" y="1566"/>
                </a:lnTo>
                <a:lnTo>
                  <a:pt x="2323" y="1587"/>
                </a:lnTo>
                <a:lnTo>
                  <a:pt x="2326" y="1587"/>
                </a:lnTo>
                <a:lnTo>
                  <a:pt x="2333" y="1585"/>
                </a:lnTo>
                <a:lnTo>
                  <a:pt x="2335" y="1602"/>
                </a:lnTo>
                <a:lnTo>
                  <a:pt x="2340" y="1601"/>
                </a:lnTo>
                <a:lnTo>
                  <a:pt x="2340" y="1601"/>
                </a:lnTo>
                <a:lnTo>
                  <a:pt x="2338" y="1605"/>
                </a:lnTo>
                <a:lnTo>
                  <a:pt x="2337" y="1609"/>
                </a:lnTo>
                <a:lnTo>
                  <a:pt x="2345" y="1623"/>
                </a:lnTo>
                <a:lnTo>
                  <a:pt x="2349" y="1635"/>
                </a:lnTo>
                <a:lnTo>
                  <a:pt x="2353" y="1641"/>
                </a:lnTo>
                <a:lnTo>
                  <a:pt x="2358" y="1647"/>
                </a:lnTo>
                <a:lnTo>
                  <a:pt x="2366" y="1647"/>
                </a:lnTo>
                <a:lnTo>
                  <a:pt x="2371" y="1653"/>
                </a:lnTo>
                <a:lnTo>
                  <a:pt x="2381" y="1674"/>
                </a:lnTo>
                <a:lnTo>
                  <a:pt x="2381" y="1688"/>
                </a:lnTo>
                <a:lnTo>
                  <a:pt x="2382" y="1690"/>
                </a:lnTo>
                <a:lnTo>
                  <a:pt x="2386" y="1693"/>
                </a:lnTo>
                <a:lnTo>
                  <a:pt x="2399" y="1693"/>
                </a:lnTo>
                <a:lnTo>
                  <a:pt x="2409" y="1690"/>
                </a:lnTo>
                <a:lnTo>
                  <a:pt x="2421" y="1684"/>
                </a:lnTo>
                <a:lnTo>
                  <a:pt x="2429" y="1688"/>
                </a:lnTo>
                <a:lnTo>
                  <a:pt x="2432" y="1680"/>
                </a:lnTo>
                <a:lnTo>
                  <a:pt x="2429" y="1677"/>
                </a:lnTo>
                <a:lnTo>
                  <a:pt x="2434" y="1657"/>
                </a:lnTo>
                <a:lnTo>
                  <a:pt x="2440" y="1636"/>
                </a:lnTo>
                <a:lnTo>
                  <a:pt x="2442" y="1617"/>
                </a:lnTo>
                <a:lnTo>
                  <a:pt x="2440" y="1597"/>
                </a:lnTo>
                <a:lnTo>
                  <a:pt x="2441" y="1583"/>
                </a:lnTo>
                <a:lnTo>
                  <a:pt x="2424" y="1539"/>
                </a:lnTo>
                <a:lnTo>
                  <a:pt x="2414" y="1522"/>
                </a:lnTo>
                <a:lnTo>
                  <a:pt x="2412" y="1508"/>
                </a:lnTo>
                <a:lnTo>
                  <a:pt x="2414" y="1492"/>
                </a:lnTo>
                <a:lnTo>
                  <a:pt x="2412" y="1483"/>
                </a:lnTo>
                <a:lnTo>
                  <a:pt x="2404" y="1469"/>
                </a:lnTo>
                <a:lnTo>
                  <a:pt x="2387" y="1441"/>
                </a:lnTo>
                <a:lnTo>
                  <a:pt x="2374" y="1400"/>
                </a:lnTo>
                <a:lnTo>
                  <a:pt x="2362" y="1354"/>
                </a:lnTo>
                <a:lnTo>
                  <a:pt x="2365" y="1348"/>
                </a:lnTo>
                <a:lnTo>
                  <a:pt x="2365" y="1332"/>
                </a:lnTo>
                <a:lnTo>
                  <a:pt x="2371" y="1322"/>
                </a:lnTo>
                <a:lnTo>
                  <a:pt x="2374" y="1311"/>
                </a:lnTo>
                <a:lnTo>
                  <a:pt x="2377" y="1302"/>
                </a:lnTo>
                <a:lnTo>
                  <a:pt x="2389" y="1274"/>
                </a:lnTo>
                <a:lnTo>
                  <a:pt x="2396" y="1264"/>
                </a:lnTo>
                <a:lnTo>
                  <a:pt x="2398" y="1264"/>
                </a:lnTo>
                <a:lnTo>
                  <a:pt x="2398" y="1259"/>
                </a:lnTo>
                <a:lnTo>
                  <a:pt x="2399" y="1257"/>
                </a:lnTo>
                <a:lnTo>
                  <a:pt x="2408" y="1252"/>
                </a:lnTo>
                <a:lnTo>
                  <a:pt x="2413" y="1252"/>
                </a:lnTo>
                <a:lnTo>
                  <a:pt x="2417" y="1247"/>
                </a:lnTo>
                <a:lnTo>
                  <a:pt x="2414" y="1242"/>
                </a:lnTo>
                <a:lnTo>
                  <a:pt x="2409" y="1234"/>
                </a:lnTo>
                <a:lnTo>
                  <a:pt x="2409" y="1232"/>
                </a:lnTo>
                <a:lnTo>
                  <a:pt x="2409" y="1230"/>
                </a:lnTo>
                <a:lnTo>
                  <a:pt x="2425" y="1228"/>
                </a:lnTo>
                <a:lnTo>
                  <a:pt x="2441" y="1230"/>
                </a:lnTo>
                <a:lnTo>
                  <a:pt x="2446" y="1228"/>
                </a:lnTo>
                <a:lnTo>
                  <a:pt x="2468" y="1210"/>
                </a:lnTo>
                <a:lnTo>
                  <a:pt x="2471" y="1210"/>
                </a:lnTo>
                <a:lnTo>
                  <a:pt x="2475" y="1206"/>
                </a:lnTo>
                <a:lnTo>
                  <a:pt x="2478" y="1199"/>
                </a:lnTo>
                <a:lnTo>
                  <a:pt x="2487" y="1196"/>
                </a:lnTo>
                <a:lnTo>
                  <a:pt x="2493" y="1192"/>
                </a:lnTo>
                <a:lnTo>
                  <a:pt x="2495" y="1185"/>
                </a:lnTo>
                <a:lnTo>
                  <a:pt x="2493" y="1179"/>
                </a:lnTo>
                <a:lnTo>
                  <a:pt x="2499" y="1174"/>
                </a:lnTo>
                <a:lnTo>
                  <a:pt x="2505" y="1163"/>
                </a:lnTo>
                <a:lnTo>
                  <a:pt x="2512" y="1156"/>
                </a:lnTo>
                <a:lnTo>
                  <a:pt x="2526" y="1150"/>
                </a:lnTo>
                <a:lnTo>
                  <a:pt x="2527" y="1145"/>
                </a:lnTo>
                <a:lnTo>
                  <a:pt x="2533" y="1144"/>
                </a:lnTo>
                <a:lnTo>
                  <a:pt x="2550" y="1141"/>
                </a:lnTo>
                <a:lnTo>
                  <a:pt x="2569" y="1133"/>
                </a:lnTo>
                <a:lnTo>
                  <a:pt x="2571" y="1126"/>
                </a:lnTo>
                <a:lnTo>
                  <a:pt x="2574" y="1123"/>
                </a:lnTo>
                <a:lnTo>
                  <a:pt x="2579" y="1118"/>
                </a:lnTo>
                <a:lnTo>
                  <a:pt x="2585" y="1109"/>
                </a:lnTo>
                <a:lnTo>
                  <a:pt x="2592" y="1103"/>
                </a:lnTo>
                <a:lnTo>
                  <a:pt x="2611" y="1094"/>
                </a:lnTo>
                <a:lnTo>
                  <a:pt x="2631" y="1093"/>
                </a:lnTo>
                <a:lnTo>
                  <a:pt x="2646" y="1083"/>
                </a:lnTo>
                <a:lnTo>
                  <a:pt x="2649" y="1079"/>
                </a:lnTo>
                <a:lnTo>
                  <a:pt x="2649" y="1071"/>
                </a:lnTo>
                <a:lnTo>
                  <a:pt x="2640" y="1069"/>
                </a:lnTo>
                <a:lnTo>
                  <a:pt x="2635" y="1071"/>
                </a:lnTo>
                <a:lnTo>
                  <a:pt x="2634" y="1074"/>
                </a:lnTo>
                <a:lnTo>
                  <a:pt x="2634" y="1071"/>
                </a:lnTo>
                <a:lnTo>
                  <a:pt x="2634" y="1065"/>
                </a:lnTo>
                <a:lnTo>
                  <a:pt x="2639" y="1061"/>
                </a:lnTo>
                <a:lnTo>
                  <a:pt x="2640" y="1056"/>
                </a:lnTo>
                <a:lnTo>
                  <a:pt x="2645" y="1053"/>
                </a:lnTo>
                <a:lnTo>
                  <a:pt x="2641" y="1048"/>
                </a:lnTo>
                <a:lnTo>
                  <a:pt x="2625" y="1042"/>
                </a:lnTo>
                <a:lnTo>
                  <a:pt x="2639" y="1042"/>
                </a:lnTo>
                <a:lnTo>
                  <a:pt x="2645" y="1037"/>
                </a:lnTo>
                <a:lnTo>
                  <a:pt x="2647" y="1043"/>
                </a:lnTo>
                <a:lnTo>
                  <a:pt x="2651" y="1043"/>
                </a:lnTo>
                <a:lnTo>
                  <a:pt x="2655" y="1048"/>
                </a:lnTo>
                <a:lnTo>
                  <a:pt x="2665" y="1048"/>
                </a:lnTo>
                <a:lnTo>
                  <a:pt x="2671" y="1044"/>
                </a:lnTo>
                <a:lnTo>
                  <a:pt x="2679" y="1032"/>
                </a:lnTo>
                <a:lnTo>
                  <a:pt x="2686" y="1028"/>
                </a:lnTo>
                <a:lnTo>
                  <a:pt x="2686" y="1020"/>
                </a:lnTo>
                <a:lnTo>
                  <a:pt x="2684" y="1013"/>
                </a:lnTo>
                <a:lnTo>
                  <a:pt x="2679" y="1007"/>
                </a:lnTo>
                <a:lnTo>
                  <a:pt x="2674" y="1012"/>
                </a:lnTo>
                <a:lnTo>
                  <a:pt x="2670" y="1023"/>
                </a:lnTo>
                <a:lnTo>
                  <a:pt x="2670" y="1023"/>
                </a:lnTo>
                <a:lnTo>
                  <a:pt x="2667" y="1018"/>
                </a:lnTo>
                <a:lnTo>
                  <a:pt x="2666" y="1006"/>
                </a:lnTo>
                <a:lnTo>
                  <a:pt x="2641" y="1010"/>
                </a:lnTo>
                <a:lnTo>
                  <a:pt x="2635" y="1008"/>
                </a:lnTo>
                <a:lnTo>
                  <a:pt x="2634" y="1001"/>
                </a:lnTo>
                <a:lnTo>
                  <a:pt x="2634" y="986"/>
                </a:lnTo>
                <a:lnTo>
                  <a:pt x="2635" y="984"/>
                </a:lnTo>
                <a:lnTo>
                  <a:pt x="2639" y="997"/>
                </a:lnTo>
                <a:lnTo>
                  <a:pt x="2643" y="1000"/>
                </a:lnTo>
                <a:lnTo>
                  <a:pt x="2647" y="1000"/>
                </a:lnTo>
                <a:lnTo>
                  <a:pt x="2662" y="991"/>
                </a:lnTo>
                <a:lnTo>
                  <a:pt x="2666" y="993"/>
                </a:lnTo>
                <a:lnTo>
                  <a:pt x="2666" y="989"/>
                </a:lnTo>
                <a:lnTo>
                  <a:pt x="2672" y="991"/>
                </a:lnTo>
                <a:lnTo>
                  <a:pt x="2678" y="991"/>
                </a:lnTo>
                <a:lnTo>
                  <a:pt x="2682" y="999"/>
                </a:lnTo>
                <a:lnTo>
                  <a:pt x="2682" y="997"/>
                </a:lnTo>
                <a:lnTo>
                  <a:pt x="2679" y="990"/>
                </a:lnTo>
                <a:lnTo>
                  <a:pt x="2677" y="984"/>
                </a:lnTo>
                <a:lnTo>
                  <a:pt x="2674" y="975"/>
                </a:lnTo>
                <a:lnTo>
                  <a:pt x="2673" y="973"/>
                </a:lnTo>
                <a:lnTo>
                  <a:pt x="2676" y="957"/>
                </a:lnTo>
                <a:lnTo>
                  <a:pt x="2674" y="943"/>
                </a:lnTo>
                <a:lnTo>
                  <a:pt x="2657" y="938"/>
                </a:lnTo>
                <a:lnTo>
                  <a:pt x="2655" y="940"/>
                </a:lnTo>
                <a:lnTo>
                  <a:pt x="2654" y="942"/>
                </a:lnTo>
                <a:lnTo>
                  <a:pt x="2647" y="940"/>
                </a:lnTo>
                <a:lnTo>
                  <a:pt x="2643" y="936"/>
                </a:lnTo>
                <a:lnTo>
                  <a:pt x="2643" y="931"/>
                </a:lnTo>
                <a:lnTo>
                  <a:pt x="2652" y="931"/>
                </a:lnTo>
                <a:lnTo>
                  <a:pt x="2657" y="929"/>
                </a:lnTo>
                <a:lnTo>
                  <a:pt x="2656" y="925"/>
                </a:lnTo>
                <a:lnTo>
                  <a:pt x="2651" y="923"/>
                </a:lnTo>
                <a:lnTo>
                  <a:pt x="2649" y="916"/>
                </a:lnTo>
                <a:lnTo>
                  <a:pt x="2649" y="913"/>
                </a:lnTo>
                <a:lnTo>
                  <a:pt x="2654" y="910"/>
                </a:lnTo>
                <a:lnTo>
                  <a:pt x="2657" y="910"/>
                </a:lnTo>
                <a:lnTo>
                  <a:pt x="2654" y="903"/>
                </a:lnTo>
                <a:lnTo>
                  <a:pt x="2649" y="899"/>
                </a:lnTo>
                <a:lnTo>
                  <a:pt x="2647" y="892"/>
                </a:lnTo>
                <a:lnTo>
                  <a:pt x="2647" y="891"/>
                </a:lnTo>
                <a:lnTo>
                  <a:pt x="2651" y="889"/>
                </a:lnTo>
                <a:lnTo>
                  <a:pt x="2654" y="877"/>
                </a:lnTo>
                <a:lnTo>
                  <a:pt x="2654" y="871"/>
                </a:lnTo>
                <a:lnTo>
                  <a:pt x="2647" y="864"/>
                </a:lnTo>
                <a:lnTo>
                  <a:pt x="2635" y="857"/>
                </a:lnTo>
                <a:lnTo>
                  <a:pt x="2625" y="855"/>
                </a:lnTo>
                <a:lnTo>
                  <a:pt x="2616" y="846"/>
                </a:lnTo>
                <a:lnTo>
                  <a:pt x="2598" y="838"/>
                </a:lnTo>
                <a:lnTo>
                  <a:pt x="2597" y="835"/>
                </a:lnTo>
                <a:lnTo>
                  <a:pt x="2597" y="832"/>
                </a:lnTo>
                <a:lnTo>
                  <a:pt x="2600" y="825"/>
                </a:lnTo>
                <a:lnTo>
                  <a:pt x="2604" y="824"/>
                </a:lnTo>
                <a:lnTo>
                  <a:pt x="2604" y="827"/>
                </a:lnTo>
                <a:lnTo>
                  <a:pt x="2601" y="833"/>
                </a:lnTo>
                <a:lnTo>
                  <a:pt x="2603" y="835"/>
                </a:lnTo>
                <a:lnTo>
                  <a:pt x="2611" y="837"/>
                </a:lnTo>
                <a:lnTo>
                  <a:pt x="2622" y="843"/>
                </a:lnTo>
                <a:lnTo>
                  <a:pt x="2628" y="843"/>
                </a:lnTo>
                <a:lnTo>
                  <a:pt x="2631" y="846"/>
                </a:lnTo>
                <a:lnTo>
                  <a:pt x="2639" y="849"/>
                </a:lnTo>
                <a:lnTo>
                  <a:pt x="2644" y="854"/>
                </a:lnTo>
                <a:lnTo>
                  <a:pt x="2651" y="857"/>
                </a:lnTo>
                <a:lnTo>
                  <a:pt x="2646" y="841"/>
                </a:lnTo>
                <a:lnTo>
                  <a:pt x="2640" y="835"/>
                </a:lnTo>
                <a:lnTo>
                  <a:pt x="2645" y="834"/>
                </a:lnTo>
                <a:lnTo>
                  <a:pt x="2645" y="833"/>
                </a:lnTo>
                <a:lnTo>
                  <a:pt x="2643" y="828"/>
                </a:lnTo>
                <a:lnTo>
                  <a:pt x="2641" y="816"/>
                </a:lnTo>
                <a:lnTo>
                  <a:pt x="2644" y="790"/>
                </a:lnTo>
                <a:lnTo>
                  <a:pt x="2641" y="781"/>
                </a:lnTo>
                <a:lnTo>
                  <a:pt x="2649" y="778"/>
                </a:lnTo>
                <a:lnTo>
                  <a:pt x="2662" y="767"/>
                </a:lnTo>
                <a:lnTo>
                  <a:pt x="2666" y="760"/>
                </a:lnTo>
                <a:lnTo>
                  <a:pt x="2668" y="755"/>
                </a:lnTo>
                <a:lnTo>
                  <a:pt x="2671" y="755"/>
                </a:lnTo>
                <a:lnTo>
                  <a:pt x="2673" y="758"/>
                </a:lnTo>
                <a:lnTo>
                  <a:pt x="2674" y="760"/>
                </a:lnTo>
                <a:lnTo>
                  <a:pt x="2672" y="767"/>
                </a:lnTo>
                <a:lnTo>
                  <a:pt x="2670" y="770"/>
                </a:lnTo>
                <a:lnTo>
                  <a:pt x="2665" y="773"/>
                </a:lnTo>
                <a:lnTo>
                  <a:pt x="2661" y="778"/>
                </a:lnTo>
                <a:lnTo>
                  <a:pt x="2661" y="782"/>
                </a:lnTo>
                <a:lnTo>
                  <a:pt x="2663" y="789"/>
                </a:lnTo>
                <a:lnTo>
                  <a:pt x="2662" y="792"/>
                </a:lnTo>
                <a:lnTo>
                  <a:pt x="2655" y="801"/>
                </a:lnTo>
                <a:lnTo>
                  <a:pt x="2656" y="803"/>
                </a:lnTo>
                <a:lnTo>
                  <a:pt x="2662" y="803"/>
                </a:lnTo>
                <a:lnTo>
                  <a:pt x="2663" y="806"/>
                </a:lnTo>
                <a:lnTo>
                  <a:pt x="2663" y="812"/>
                </a:lnTo>
                <a:lnTo>
                  <a:pt x="2663" y="821"/>
                </a:lnTo>
                <a:lnTo>
                  <a:pt x="2660" y="823"/>
                </a:lnTo>
                <a:lnTo>
                  <a:pt x="2657" y="827"/>
                </a:lnTo>
                <a:lnTo>
                  <a:pt x="2656" y="832"/>
                </a:lnTo>
                <a:lnTo>
                  <a:pt x="2657" y="838"/>
                </a:lnTo>
                <a:lnTo>
                  <a:pt x="2663" y="845"/>
                </a:lnTo>
                <a:lnTo>
                  <a:pt x="2672" y="846"/>
                </a:lnTo>
                <a:lnTo>
                  <a:pt x="2676" y="848"/>
                </a:lnTo>
                <a:lnTo>
                  <a:pt x="2681" y="859"/>
                </a:lnTo>
                <a:lnTo>
                  <a:pt x="2682" y="865"/>
                </a:lnTo>
                <a:lnTo>
                  <a:pt x="2683" y="867"/>
                </a:lnTo>
                <a:lnTo>
                  <a:pt x="2688" y="870"/>
                </a:lnTo>
                <a:lnTo>
                  <a:pt x="2687" y="876"/>
                </a:lnTo>
                <a:lnTo>
                  <a:pt x="2682" y="877"/>
                </a:lnTo>
                <a:lnTo>
                  <a:pt x="2679" y="881"/>
                </a:lnTo>
                <a:lnTo>
                  <a:pt x="2671" y="903"/>
                </a:lnTo>
                <a:lnTo>
                  <a:pt x="2671" y="911"/>
                </a:lnTo>
                <a:lnTo>
                  <a:pt x="2672" y="923"/>
                </a:lnTo>
                <a:lnTo>
                  <a:pt x="2674" y="925"/>
                </a:lnTo>
                <a:lnTo>
                  <a:pt x="2679" y="924"/>
                </a:lnTo>
                <a:lnTo>
                  <a:pt x="2683" y="921"/>
                </a:lnTo>
                <a:lnTo>
                  <a:pt x="2686" y="916"/>
                </a:lnTo>
                <a:lnTo>
                  <a:pt x="2693" y="892"/>
                </a:lnTo>
                <a:lnTo>
                  <a:pt x="2709" y="862"/>
                </a:lnTo>
                <a:lnTo>
                  <a:pt x="2709" y="854"/>
                </a:lnTo>
                <a:lnTo>
                  <a:pt x="2717" y="843"/>
                </a:lnTo>
                <a:lnTo>
                  <a:pt x="2720" y="834"/>
                </a:lnTo>
                <a:lnTo>
                  <a:pt x="2722" y="828"/>
                </a:lnTo>
                <a:lnTo>
                  <a:pt x="2717" y="811"/>
                </a:lnTo>
                <a:lnTo>
                  <a:pt x="2708" y="796"/>
                </a:lnTo>
                <a:lnTo>
                  <a:pt x="2694" y="771"/>
                </a:lnTo>
                <a:lnTo>
                  <a:pt x="2692" y="763"/>
                </a:lnTo>
                <a:lnTo>
                  <a:pt x="2694" y="757"/>
                </a:lnTo>
                <a:lnTo>
                  <a:pt x="2700" y="764"/>
                </a:lnTo>
                <a:lnTo>
                  <a:pt x="2708" y="773"/>
                </a:lnTo>
                <a:lnTo>
                  <a:pt x="2715" y="775"/>
                </a:lnTo>
                <a:lnTo>
                  <a:pt x="2721" y="780"/>
                </a:lnTo>
                <a:lnTo>
                  <a:pt x="2732" y="781"/>
                </a:lnTo>
                <a:lnTo>
                  <a:pt x="2731" y="795"/>
                </a:lnTo>
                <a:lnTo>
                  <a:pt x="2732" y="797"/>
                </a:lnTo>
                <a:lnTo>
                  <a:pt x="2740" y="790"/>
                </a:lnTo>
                <a:lnTo>
                  <a:pt x="2751" y="773"/>
                </a:lnTo>
                <a:lnTo>
                  <a:pt x="2758" y="765"/>
                </a:lnTo>
                <a:lnTo>
                  <a:pt x="2762" y="759"/>
                </a:lnTo>
                <a:lnTo>
                  <a:pt x="2762" y="754"/>
                </a:lnTo>
                <a:lnTo>
                  <a:pt x="2767" y="752"/>
                </a:lnTo>
                <a:lnTo>
                  <a:pt x="2769" y="749"/>
                </a:lnTo>
                <a:lnTo>
                  <a:pt x="2773" y="730"/>
                </a:lnTo>
                <a:lnTo>
                  <a:pt x="2774" y="727"/>
                </a:lnTo>
                <a:lnTo>
                  <a:pt x="2776" y="728"/>
                </a:lnTo>
                <a:lnTo>
                  <a:pt x="2779" y="727"/>
                </a:lnTo>
                <a:lnTo>
                  <a:pt x="2783" y="712"/>
                </a:lnTo>
                <a:lnTo>
                  <a:pt x="2784" y="708"/>
                </a:lnTo>
                <a:lnTo>
                  <a:pt x="2781" y="703"/>
                </a:lnTo>
                <a:lnTo>
                  <a:pt x="2776" y="697"/>
                </a:lnTo>
                <a:lnTo>
                  <a:pt x="2769" y="693"/>
                </a:lnTo>
                <a:lnTo>
                  <a:pt x="2769" y="690"/>
                </a:lnTo>
                <a:lnTo>
                  <a:pt x="2769" y="687"/>
                </a:lnTo>
                <a:lnTo>
                  <a:pt x="2773" y="678"/>
                </a:lnTo>
                <a:lnTo>
                  <a:pt x="2775" y="674"/>
                </a:lnTo>
                <a:lnTo>
                  <a:pt x="2785" y="662"/>
                </a:lnTo>
                <a:lnTo>
                  <a:pt x="2790" y="662"/>
                </a:lnTo>
                <a:lnTo>
                  <a:pt x="2796" y="652"/>
                </a:lnTo>
                <a:lnTo>
                  <a:pt x="2807" y="650"/>
                </a:lnTo>
                <a:lnTo>
                  <a:pt x="2819" y="644"/>
                </a:lnTo>
                <a:lnTo>
                  <a:pt x="2830" y="641"/>
                </a:lnTo>
                <a:lnTo>
                  <a:pt x="2835" y="635"/>
                </a:lnTo>
                <a:lnTo>
                  <a:pt x="2843" y="631"/>
                </a:lnTo>
                <a:lnTo>
                  <a:pt x="2856" y="634"/>
                </a:lnTo>
                <a:lnTo>
                  <a:pt x="2869" y="631"/>
                </a:lnTo>
                <a:lnTo>
                  <a:pt x="2894" y="630"/>
                </a:lnTo>
                <a:lnTo>
                  <a:pt x="2913" y="625"/>
                </a:lnTo>
                <a:lnTo>
                  <a:pt x="2918" y="623"/>
                </a:lnTo>
                <a:lnTo>
                  <a:pt x="2923" y="619"/>
                </a:lnTo>
                <a:lnTo>
                  <a:pt x="2929" y="604"/>
                </a:lnTo>
                <a:lnTo>
                  <a:pt x="2931" y="602"/>
                </a:lnTo>
                <a:lnTo>
                  <a:pt x="2936" y="604"/>
                </a:lnTo>
                <a:lnTo>
                  <a:pt x="2937" y="614"/>
                </a:lnTo>
                <a:lnTo>
                  <a:pt x="2941" y="614"/>
                </a:lnTo>
                <a:lnTo>
                  <a:pt x="2948" y="613"/>
                </a:lnTo>
                <a:lnTo>
                  <a:pt x="2963" y="604"/>
                </a:lnTo>
                <a:lnTo>
                  <a:pt x="2967" y="604"/>
                </a:lnTo>
                <a:lnTo>
                  <a:pt x="2969" y="612"/>
                </a:lnTo>
                <a:lnTo>
                  <a:pt x="2974" y="613"/>
                </a:lnTo>
                <a:lnTo>
                  <a:pt x="2987" y="608"/>
                </a:lnTo>
                <a:lnTo>
                  <a:pt x="2993" y="609"/>
                </a:lnTo>
                <a:lnTo>
                  <a:pt x="3004" y="602"/>
                </a:lnTo>
                <a:lnTo>
                  <a:pt x="3006" y="599"/>
                </a:lnTo>
                <a:lnTo>
                  <a:pt x="3004" y="586"/>
                </a:lnTo>
                <a:lnTo>
                  <a:pt x="3002" y="583"/>
                </a:lnTo>
                <a:lnTo>
                  <a:pt x="3000" y="583"/>
                </a:lnTo>
                <a:lnTo>
                  <a:pt x="3000" y="596"/>
                </a:lnTo>
                <a:lnTo>
                  <a:pt x="2999" y="599"/>
                </a:lnTo>
                <a:lnTo>
                  <a:pt x="2991" y="602"/>
                </a:lnTo>
                <a:lnTo>
                  <a:pt x="2982" y="599"/>
                </a:lnTo>
                <a:lnTo>
                  <a:pt x="2972" y="593"/>
                </a:lnTo>
                <a:lnTo>
                  <a:pt x="2967" y="582"/>
                </a:lnTo>
                <a:lnTo>
                  <a:pt x="2963" y="580"/>
                </a:lnTo>
                <a:lnTo>
                  <a:pt x="2962" y="569"/>
                </a:lnTo>
                <a:lnTo>
                  <a:pt x="2957" y="564"/>
                </a:lnTo>
                <a:lnTo>
                  <a:pt x="2948" y="559"/>
                </a:lnTo>
                <a:lnTo>
                  <a:pt x="2947" y="558"/>
                </a:lnTo>
                <a:lnTo>
                  <a:pt x="2947" y="552"/>
                </a:lnTo>
                <a:lnTo>
                  <a:pt x="2950" y="548"/>
                </a:lnTo>
                <a:lnTo>
                  <a:pt x="2953" y="547"/>
                </a:lnTo>
                <a:lnTo>
                  <a:pt x="2957" y="538"/>
                </a:lnTo>
                <a:lnTo>
                  <a:pt x="2962" y="536"/>
                </a:lnTo>
                <a:lnTo>
                  <a:pt x="2957" y="528"/>
                </a:lnTo>
                <a:lnTo>
                  <a:pt x="2951" y="515"/>
                </a:lnTo>
                <a:lnTo>
                  <a:pt x="2956" y="500"/>
                </a:lnTo>
                <a:lnTo>
                  <a:pt x="2971" y="488"/>
                </a:lnTo>
                <a:lnTo>
                  <a:pt x="2982" y="470"/>
                </a:lnTo>
                <a:lnTo>
                  <a:pt x="2987" y="466"/>
                </a:lnTo>
                <a:lnTo>
                  <a:pt x="2989" y="455"/>
                </a:lnTo>
                <a:lnTo>
                  <a:pt x="2996" y="446"/>
                </a:lnTo>
                <a:lnTo>
                  <a:pt x="3005" y="442"/>
                </a:lnTo>
                <a:lnTo>
                  <a:pt x="3009" y="443"/>
                </a:lnTo>
                <a:lnTo>
                  <a:pt x="3011" y="451"/>
                </a:lnTo>
                <a:lnTo>
                  <a:pt x="3014" y="451"/>
                </a:lnTo>
                <a:lnTo>
                  <a:pt x="3017" y="447"/>
                </a:lnTo>
                <a:lnTo>
                  <a:pt x="3020" y="437"/>
                </a:lnTo>
                <a:lnTo>
                  <a:pt x="3022" y="437"/>
                </a:lnTo>
                <a:lnTo>
                  <a:pt x="3025" y="441"/>
                </a:lnTo>
                <a:lnTo>
                  <a:pt x="3027" y="441"/>
                </a:lnTo>
                <a:lnTo>
                  <a:pt x="3032" y="440"/>
                </a:lnTo>
                <a:lnTo>
                  <a:pt x="3036" y="432"/>
                </a:lnTo>
                <a:lnTo>
                  <a:pt x="3039" y="429"/>
                </a:lnTo>
                <a:lnTo>
                  <a:pt x="3045" y="431"/>
                </a:lnTo>
                <a:lnTo>
                  <a:pt x="3048" y="430"/>
                </a:lnTo>
                <a:lnTo>
                  <a:pt x="3053" y="421"/>
                </a:lnTo>
                <a:lnTo>
                  <a:pt x="3054" y="414"/>
                </a:lnTo>
                <a:lnTo>
                  <a:pt x="3058" y="408"/>
                </a:lnTo>
                <a:lnTo>
                  <a:pt x="3059" y="398"/>
                </a:lnTo>
                <a:lnTo>
                  <a:pt x="3065" y="393"/>
                </a:lnTo>
                <a:lnTo>
                  <a:pt x="3068" y="392"/>
                </a:lnTo>
                <a:lnTo>
                  <a:pt x="3070" y="393"/>
                </a:lnTo>
                <a:lnTo>
                  <a:pt x="3071" y="400"/>
                </a:lnTo>
                <a:lnTo>
                  <a:pt x="3072" y="405"/>
                </a:lnTo>
                <a:lnTo>
                  <a:pt x="3077" y="407"/>
                </a:lnTo>
                <a:lnTo>
                  <a:pt x="3082" y="404"/>
                </a:lnTo>
                <a:lnTo>
                  <a:pt x="3092" y="412"/>
                </a:lnTo>
                <a:lnTo>
                  <a:pt x="3097" y="410"/>
                </a:lnTo>
                <a:lnTo>
                  <a:pt x="3100" y="405"/>
                </a:lnTo>
                <a:lnTo>
                  <a:pt x="3107" y="399"/>
                </a:lnTo>
                <a:lnTo>
                  <a:pt x="3112" y="399"/>
                </a:lnTo>
                <a:lnTo>
                  <a:pt x="3118" y="396"/>
                </a:lnTo>
                <a:lnTo>
                  <a:pt x="3120" y="389"/>
                </a:lnTo>
                <a:lnTo>
                  <a:pt x="3133" y="388"/>
                </a:lnTo>
                <a:lnTo>
                  <a:pt x="3136" y="387"/>
                </a:lnTo>
                <a:lnTo>
                  <a:pt x="3141" y="383"/>
                </a:lnTo>
                <a:lnTo>
                  <a:pt x="3147" y="383"/>
                </a:lnTo>
                <a:lnTo>
                  <a:pt x="3151" y="380"/>
                </a:lnTo>
                <a:lnTo>
                  <a:pt x="3158" y="380"/>
                </a:lnTo>
                <a:lnTo>
                  <a:pt x="3165" y="375"/>
                </a:lnTo>
                <a:lnTo>
                  <a:pt x="3166" y="370"/>
                </a:lnTo>
                <a:lnTo>
                  <a:pt x="3165" y="365"/>
                </a:lnTo>
                <a:close/>
              </a:path>
            </a:pathLst>
          </a:custGeom>
          <a:solidFill>
            <a:schemeClr val="accent1"/>
          </a:solidFill>
          <a:ln w="63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ea"/>
              <a:cs typeface="+mn-cs"/>
            </a:endParaRPr>
          </a:p>
        </p:txBody>
      </p:sp>
      <p:sp>
        <p:nvSpPr>
          <p:cNvPr id="204" name="Oval 203"/>
          <p:cNvSpPr/>
          <p:nvPr/>
        </p:nvSpPr>
        <p:spPr bwMode="auto">
          <a:xfrm>
            <a:off x="18486473" y="3729333"/>
            <a:ext cx="1553227" cy="15536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205" name="Oval 204"/>
          <p:cNvSpPr/>
          <p:nvPr/>
        </p:nvSpPr>
        <p:spPr bwMode="auto">
          <a:xfrm>
            <a:off x="18486473" y="5459209"/>
            <a:ext cx="1553227" cy="15536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206" name="Group 13"/>
          <p:cNvGrpSpPr>
            <a:grpSpLocks noChangeAspect="1"/>
          </p:cNvGrpSpPr>
          <p:nvPr/>
        </p:nvGrpSpPr>
        <p:grpSpPr bwMode="auto">
          <a:xfrm flipH="1">
            <a:off x="19053790" y="5690942"/>
            <a:ext cx="423196" cy="978141"/>
            <a:chOff x="3696" y="1271"/>
            <a:chExt cx="338" cy="781"/>
          </a:xfrm>
          <a:solidFill>
            <a:schemeClr val="bg1"/>
          </a:solidFill>
        </p:grpSpPr>
        <p:sp>
          <p:nvSpPr>
            <p:cNvPr id="207" name="Oval 14"/>
            <p:cNvSpPr>
              <a:spLocks noChangeArrowheads="1"/>
            </p:cNvSpPr>
            <p:nvPr/>
          </p:nvSpPr>
          <p:spPr bwMode="auto">
            <a:xfrm>
              <a:off x="3800" y="1271"/>
              <a:ext cx="130" cy="129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 dirty="0">
                <a:latin typeface="+mn-ea"/>
              </a:endParaRPr>
            </a:p>
          </p:txBody>
        </p:sp>
        <p:sp>
          <p:nvSpPr>
            <p:cNvPr id="208" name="Freeform 15"/>
            <p:cNvSpPr/>
            <p:nvPr/>
          </p:nvSpPr>
          <p:spPr bwMode="auto">
            <a:xfrm>
              <a:off x="3696" y="1412"/>
              <a:ext cx="338" cy="640"/>
            </a:xfrm>
            <a:custGeom>
              <a:avLst/>
              <a:gdLst>
                <a:gd name="T0" fmla="*/ 34 w 140"/>
                <a:gd name="T1" fmla="*/ 254 h 269"/>
                <a:gd name="T2" fmla="*/ 49 w 140"/>
                <a:gd name="T3" fmla="*/ 269 h 269"/>
                <a:gd name="T4" fmla="*/ 64 w 140"/>
                <a:gd name="T5" fmla="*/ 254 h 269"/>
                <a:gd name="T6" fmla="*/ 64 w 140"/>
                <a:gd name="T7" fmla="*/ 128 h 269"/>
                <a:gd name="T8" fmla="*/ 76 w 140"/>
                <a:gd name="T9" fmla="*/ 128 h 269"/>
                <a:gd name="T10" fmla="*/ 76 w 140"/>
                <a:gd name="T11" fmla="*/ 254 h 269"/>
                <a:gd name="T12" fmla="*/ 91 w 140"/>
                <a:gd name="T13" fmla="*/ 269 h 269"/>
                <a:gd name="T14" fmla="*/ 106 w 140"/>
                <a:gd name="T15" fmla="*/ 254 h 269"/>
                <a:gd name="T16" fmla="*/ 106 w 140"/>
                <a:gd name="T17" fmla="*/ 37 h 269"/>
                <a:gd name="T18" fmla="*/ 119 w 140"/>
                <a:gd name="T19" fmla="*/ 37 h 269"/>
                <a:gd name="T20" fmla="*/ 119 w 140"/>
                <a:gd name="T21" fmla="*/ 117 h 269"/>
                <a:gd name="T22" fmla="*/ 140 w 140"/>
                <a:gd name="T23" fmla="*/ 117 h 269"/>
                <a:gd name="T24" fmla="*/ 140 w 140"/>
                <a:gd name="T25" fmla="*/ 36 h 269"/>
                <a:gd name="T26" fmla="*/ 105 w 140"/>
                <a:gd name="T27" fmla="*/ 0 h 269"/>
                <a:gd name="T28" fmla="*/ 34 w 140"/>
                <a:gd name="T29" fmla="*/ 0 h 269"/>
                <a:gd name="T30" fmla="*/ 0 w 140"/>
                <a:gd name="T31" fmla="*/ 35 h 269"/>
                <a:gd name="T32" fmla="*/ 0 w 140"/>
                <a:gd name="T33" fmla="*/ 117 h 269"/>
                <a:gd name="T34" fmla="*/ 21 w 140"/>
                <a:gd name="T35" fmla="*/ 117 h 269"/>
                <a:gd name="T36" fmla="*/ 21 w 140"/>
                <a:gd name="T37" fmla="*/ 37 h 269"/>
                <a:gd name="T38" fmla="*/ 34 w 140"/>
                <a:gd name="T39" fmla="*/ 37 h 269"/>
                <a:gd name="T40" fmla="*/ 34 w 140"/>
                <a:gd name="T41" fmla="*/ 25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0" h="269">
                  <a:moveTo>
                    <a:pt x="34" y="254"/>
                  </a:moveTo>
                  <a:cubicBezTo>
                    <a:pt x="34" y="263"/>
                    <a:pt x="40" y="269"/>
                    <a:pt x="49" y="269"/>
                  </a:cubicBezTo>
                  <a:cubicBezTo>
                    <a:pt x="57" y="269"/>
                    <a:pt x="64" y="263"/>
                    <a:pt x="64" y="254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76" y="128"/>
                    <a:pt x="76" y="128"/>
                    <a:pt x="76" y="128"/>
                  </a:cubicBezTo>
                  <a:cubicBezTo>
                    <a:pt x="76" y="254"/>
                    <a:pt x="76" y="254"/>
                    <a:pt x="76" y="254"/>
                  </a:cubicBezTo>
                  <a:cubicBezTo>
                    <a:pt x="76" y="263"/>
                    <a:pt x="83" y="269"/>
                    <a:pt x="91" y="269"/>
                  </a:cubicBezTo>
                  <a:cubicBezTo>
                    <a:pt x="100" y="269"/>
                    <a:pt x="106" y="263"/>
                    <a:pt x="106" y="254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117"/>
                    <a:pt x="119" y="117"/>
                    <a:pt x="119" y="117"/>
                  </a:cubicBezTo>
                  <a:cubicBezTo>
                    <a:pt x="119" y="133"/>
                    <a:pt x="140" y="133"/>
                    <a:pt x="140" y="117"/>
                  </a:cubicBezTo>
                  <a:cubicBezTo>
                    <a:pt x="140" y="36"/>
                    <a:pt x="140" y="36"/>
                    <a:pt x="140" y="36"/>
                  </a:cubicBezTo>
                  <a:cubicBezTo>
                    <a:pt x="140" y="18"/>
                    <a:pt x="126" y="0"/>
                    <a:pt x="10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33"/>
                    <a:pt x="21" y="133"/>
                    <a:pt x="21" y="11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254"/>
                    <a:pt x="34" y="254"/>
                    <a:pt x="34" y="2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 dirty="0">
                <a:latin typeface="+mn-ea"/>
              </a:endParaRPr>
            </a:p>
          </p:txBody>
        </p:sp>
      </p:grpSp>
      <p:grpSp>
        <p:nvGrpSpPr>
          <p:cNvPr id="209" name="Group 208"/>
          <p:cNvGrpSpPr/>
          <p:nvPr/>
        </p:nvGrpSpPr>
        <p:grpSpPr>
          <a:xfrm>
            <a:off x="19001830" y="4054346"/>
            <a:ext cx="527117" cy="990664"/>
            <a:chOff x="13688737" y="4836548"/>
            <a:chExt cx="527117" cy="990664"/>
          </a:xfrm>
        </p:grpSpPr>
        <p:sp>
          <p:nvSpPr>
            <p:cNvPr id="210" name="Freeform 19"/>
            <p:cNvSpPr/>
            <p:nvPr/>
          </p:nvSpPr>
          <p:spPr bwMode="auto">
            <a:xfrm flipH="1">
              <a:off x="13688737" y="5013139"/>
              <a:ext cx="527117" cy="814073"/>
            </a:xfrm>
            <a:custGeom>
              <a:avLst/>
              <a:gdLst>
                <a:gd name="T0" fmla="*/ 113 w 175"/>
                <a:gd name="T1" fmla="*/ 0 h 273"/>
                <a:gd name="T2" fmla="*/ 148 w 175"/>
                <a:gd name="T3" fmla="*/ 24 h 273"/>
                <a:gd name="T4" fmla="*/ 171 w 175"/>
                <a:gd name="T5" fmla="*/ 99 h 273"/>
                <a:gd name="T6" fmla="*/ 150 w 175"/>
                <a:gd name="T7" fmla="*/ 106 h 273"/>
                <a:gd name="T8" fmla="*/ 129 w 175"/>
                <a:gd name="T9" fmla="*/ 37 h 273"/>
                <a:gd name="T10" fmla="*/ 117 w 175"/>
                <a:gd name="T11" fmla="*/ 37 h 273"/>
                <a:gd name="T12" fmla="*/ 152 w 175"/>
                <a:gd name="T13" fmla="*/ 160 h 273"/>
                <a:gd name="T14" fmla="*/ 119 w 175"/>
                <a:gd name="T15" fmla="*/ 160 h 273"/>
                <a:gd name="T16" fmla="*/ 119 w 175"/>
                <a:gd name="T17" fmla="*/ 256 h 273"/>
                <a:gd name="T18" fmla="*/ 94 w 175"/>
                <a:gd name="T19" fmla="*/ 256 h 273"/>
                <a:gd name="T20" fmla="*/ 94 w 175"/>
                <a:gd name="T21" fmla="*/ 160 h 273"/>
                <a:gd name="T22" fmla="*/ 81 w 175"/>
                <a:gd name="T23" fmla="*/ 160 h 273"/>
                <a:gd name="T24" fmla="*/ 81 w 175"/>
                <a:gd name="T25" fmla="*/ 256 h 273"/>
                <a:gd name="T26" fmla="*/ 57 w 175"/>
                <a:gd name="T27" fmla="*/ 256 h 273"/>
                <a:gd name="T28" fmla="*/ 57 w 175"/>
                <a:gd name="T29" fmla="*/ 160 h 273"/>
                <a:gd name="T30" fmla="*/ 23 w 175"/>
                <a:gd name="T31" fmla="*/ 160 h 273"/>
                <a:gd name="T32" fmla="*/ 58 w 175"/>
                <a:gd name="T33" fmla="*/ 37 h 273"/>
                <a:gd name="T34" fmla="*/ 46 w 175"/>
                <a:gd name="T35" fmla="*/ 37 h 273"/>
                <a:gd name="T36" fmla="*/ 26 w 175"/>
                <a:gd name="T37" fmla="*/ 107 h 273"/>
                <a:gd name="T38" fmla="*/ 5 w 175"/>
                <a:gd name="T39" fmla="*/ 99 h 273"/>
                <a:gd name="T40" fmla="*/ 28 w 175"/>
                <a:gd name="T41" fmla="*/ 24 h 273"/>
                <a:gd name="T42" fmla="*/ 60 w 175"/>
                <a:gd name="T43" fmla="*/ 0 h 273"/>
                <a:gd name="T44" fmla="*/ 113 w 175"/>
                <a:gd name="T45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5" h="273">
                  <a:moveTo>
                    <a:pt x="113" y="0"/>
                  </a:moveTo>
                  <a:cubicBezTo>
                    <a:pt x="131" y="0"/>
                    <a:pt x="145" y="15"/>
                    <a:pt x="148" y="24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5" y="115"/>
                    <a:pt x="154" y="122"/>
                    <a:pt x="150" y="106"/>
                  </a:cubicBezTo>
                  <a:cubicBezTo>
                    <a:pt x="129" y="37"/>
                    <a:pt x="129" y="37"/>
                    <a:pt x="129" y="37"/>
                  </a:cubicBezTo>
                  <a:cubicBezTo>
                    <a:pt x="117" y="37"/>
                    <a:pt x="117" y="37"/>
                    <a:pt x="117" y="37"/>
                  </a:cubicBezTo>
                  <a:cubicBezTo>
                    <a:pt x="152" y="160"/>
                    <a:pt x="152" y="160"/>
                    <a:pt x="152" y="160"/>
                  </a:cubicBezTo>
                  <a:cubicBezTo>
                    <a:pt x="119" y="160"/>
                    <a:pt x="119" y="160"/>
                    <a:pt x="119" y="160"/>
                  </a:cubicBezTo>
                  <a:cubicBezTo>
                    <a:pt x="119" y="256"/>
                    <a:pt x="119" y="256"/>
                    <a:pt x="119" y="256"/>
                  </a:cubicBezTo>
                  <a:cubicBezTo>
                    <a:pt x="119" y="273"/>
                    <a:pt x="94" y="273"/>
                    <a:pt x="94" y="256"/>
                  </a:cubicBezTo>
                  <a:cubicBezTo>
                    <a:pt x="94" y="160"/>
                    <a:pt x="94" y="160"/>
                    <a:pt x="94" y="160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1" y="256"/>
                    <a:pt x="81" y="256"/>
                    <a:pt x="81" y="256"/>
                  </a:cubicBezTo>
                  <a:cubicBezTo>
                    <a:pt x="81" y="273"/>
                    <a:pt x="57" y="273"/>
                    <a:pt x="57" y="256"/>
                  </a:cubicBezTo>
                  <a:cubicBezTo>
                    <a:pt x="57" y="160"/>
                    <a:pt x="57" y="160"/>
                    <a:pt x="57" y="160"/>
                  </a:cubicBezTo>
                  <a:cubicBezTo>
                    <a:pt x="23" y="160"/>
                    <a:pt x="23" y="160"/>
                    <a:pt x="23" y="160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26" y="107"/>
                    <a:pt x="26" y="107"/>
                    <a:pt x="26" y="107"/>
                  </a:cubicBezTo>
                  <a:cubicBezTo>
                    <a:pt x="21" y="122"/>
                    <a:pt x="0" y="116"/>
                    <a:pt x="5" y="99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0" y="15"/>
                    <a:pt x="41" y="0"/>
                    <a:pt x="60" y="0"/>
                  </a:cubicBezTo>
                  <a:cubicBezTo>
                    <a:pt x="113" y="0"/>
                    <a:pt x="113" y="0"/>
                    <a:pt x="1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 dirty="0">
                <a:latin typeface="+mn-ea"/>
              </a:endParaRPr>
            </a:p>
          </p:txBody>
        </p:sp>
        <p:sp>
          <p:nvSpPr>
            <p:cNvPr id="211" name="Oval 20"/>
            <p:cNvSpPr>
              <a:spLocks noChangeArrowheads="1"/>
            </p:cNvSpPr>
            <p:nvPr/>
          </p:nvSpPr>
          <p:spPr bwMode="auto">
            <a:xfrm flipH="1">
              <a:off x="13872790" y="4836548"/>
              <a:ext cx="159012" cy="1590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 dirty="0">
                <a:latin typeface="+mn-ea"/>
              </a:endParaRPr>
            </a:p>
          </p:txBody>
        </p:sp>
      </p:grpSp>
      <p:sp>
        <p:nvSpPr>
          <p:cNvPr id="212" name="Rectangle 211"/>
          <p:cNvSpPr/>
          <p:nvPr/>
        </p:nvSpPr>
        <p:spPr>
          <a:xfrm>
            <a:off x="20514699" y="3940946"/>
            <a:ext cx="1635758" cy="883282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r>
              <a:rPr lang="en-US" sz="43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67%</a:t>
            </a:r>
            <a:endParaRPr lang="en-US" sz="43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13" name="Rectangle 212"/>
          <p:cNvSpPr/>
          <p:nvPr/>
        </p:nvSpPr>
        <p:spPr>
          <a:xfrm>
            <a:off x="20514699" y="5716810"/>
            <a:ext cx="1635758" cy="883282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r>
              <a:rPr lang="en-US" sz="43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33%</a:t>
            </a:r>
            <a:endParaRPr lang="en-US" sz="43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14" name="Oval 213"/>
          <p:cNvSpPr/>
          <p:nvPr/>
        </p:nvSpPr>
        <p:spPr bwMode="auto">
          <a:xfrm>
            <a:off x="8083437" y="3729333"/>
            <a:ext cx="1553227" cy="15536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sp>
        <p:nvSpPr>
          <p:cNvPr id="215" name="Oval 214"/>
          <p:cNvSpPr/>
          <p:nvPr/>
        </p:nvSpPr>
        <p:spPr bwMode="auto">
          <a:xfrm>
            <a:off x="8083437" y="5459209"/>
            <a:ext cx="1553227" cy="15536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+mn-ea"/>
            </a:endParaRPr>
          </a:p>
        </p:txBody>
      </p:sp>
      <p:grpSp>
        <p:nvGrpSpPr>
          <p:cNvPr id="216" name="Group 13"/>
          <p:cNvGrpSpPr>
            <a:grpSpLocks noChangeAspect="1"/>
          </p:cNvGrpSpPr>
          <p:nvPr/>
        </p:nvGrpSpPr>
        <p:grpSpPr bwMode="auto">
          <a:xfrm flipH="1">
            <a:off x="8650754" y="5690942"/>
            <a:ext cx="423196" cy="978141"/>
            <a:chOff x="3696" y="1271"/>
            <a:chExt cx="338" cy="781"/>
          </a:xfrm>
          <a:solidFill>
            <a:schemeClr val="bg1"/>
          </a:solidFill>
        </p:grpSpPr>
        <p:sp>
          <p:nvSpPr>
            <p:cNvPr id="217" name="Oval 14"/>
            <p:cNvSpPr>
              <a:spLocks noChangeArrowheads="1"/>
            </p:cNvSpPr>
            <p:nvPr/>
          </p:nvSpPr>
          <p:spPr bwMode="auto">
            <a:xfrm>
              <a:off x="3800" y="1271"/>
              <a:ext cx="130" cy="129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 dirty="0">
                <a:latin typeface="+mn-ea"/>
              </a:endParaRPr>
            </a:p>
          </p:txBody>
        </p:sp>
        <p:sp>
          <p:nvSpPr>
            <p:cNvPr id="218" name="Freeform 15"/>
            <p:cNvSpPr/>
            <p:nvPr/>
          </p:nvSpPr>
          <p:spPr bwMode="auto">
            <a:xfrm>
              <a:off x="3696" y="1412"/>
              <a:ext cx="338" cy="640"/>
            </a:xfrm>
            <a:custGeom>
              <a:avLst/>
              <a:gdLst>
                <a:gd name="T0" fmla="*/ 34 w 140"/>
                <a:gd name="T1" fmla="*/ 254 h 269"/>
                <a:gd name="T2" fmla="*/ 49 w 140"/>
                <a:gd name="T3" fmla="*/ 269 h 269"/>
                <a:gd name="T4" fmla="*/ 64 w 140"/>
                <a:gd name="T5" fmla="*/ 254 h 269"/>
                <a:gd name="T6" fmla="*/ 64 w 140"/>
                <a:gd name="T7" fmla="*/ 128 h 269"/>
                <a:gd name="T8" fmla="*/ 76 w 140"/>
                <a:gd name="T9" fmla="*/ 128 h 269"/>
                <a:gd name="T10" fmla="*/ 76 w 140"/>
                <a:gd name="T11" fmla="*/ 254 h 269"/>
                <a:gd name="T12" fmla="*/ 91 w 140"/>
                <a:gd name="T13" fmla="*/ 269 h 269"/>
                <a:gd name="T14" fmla="*/ 106 w 140"/>
                <a:gd name="T15" fmla="*/ 254 h 269"/>
                <a:gd name="T16" fmla="*/ 106 w 140"/>
                <a:gd name="T17" fmla="*/ 37 h 269"/>
                <a:gd name="T18" fmla="*/ 119 w 140"/>
                <a:gd name="T19" fmla="*/ 37 h 269"/>
                <a:gd name="T20" fmla="*/ 119 w 140"/>
                <a:gd name="T21" fmla="*/ 117 h 269"/>
                <a:gd name="T22" fmla="*/ 140 w 140"/>
                <a:gd name="T23" fmla="*/ 117 h 269"/>
                <a:gd name="T24" fmla="*/ 140 w 140"/>
                <a:gd name="T25" fmla="*/ 36 h 269"/>
                <a:gd name="T26" fmla="*/ 105 w 140"/>
                <a:gd name="T27" fmla="*/ 0 h 269"/>
                <a:gd name="T28" fmla="*/ 34 w 140"/>
                <a:gd name="T29" fmla="*/ 0 h 269"/>
                <a:gd name="T30" fmla="*/ 0 w 140"/>
                <a:gd name="T31" fmla="*/ 35 h 269"/>
                <a:gd name="T32" fmla="*/ 0 w 140"/>
                <a:gd name="T33" fmla="*/ 117 h 269"/>
                <a:gd name="T34" fmla="*/ 21 w 140"/>
                <a:gd name="T35" fmla="*/ 117 h 269"/>
                <a:gd name="T36" fmla="*/ 21 w 140"/>
                <a:gd name="T37" fmla="*/ 37 h 269"/>
                <a:gd name="T38" fmla="*/ 34 w 140"/>
                <a:gd name="T39" fmla="*/ 37 h 269"/>
                <a:gd name="T40" fmla="*/ 34 w 140"/>
                <a:gd name="T41" fmla="*/ 25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0" h="269">
                  <a:moveTo>
                    <a:pt x="34" y="254"/>
                  </a:moveTo>
                  <a:cubicBezTo>
                    <a:pt x="34" y="263"/>
                    <a:pt x="40" y="269"/>
                    <a:pt x="49" y="269"/>
                  </a:cubicBezTo>
                  <a:cubicBezTo>
                    <a:pt x="57" y="269"/>
                    <a:pt x="64" y="263"/>
                    <a:pt x="64" y="254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76" y="128"/>
                    <a:pt x="76" y="128"/>
                    <a:pt x="76" y="128"/>
                  </a:cubicBezTo>
                  <a:cubicBezTo>
                    <a:pt x="76" y="254"/>
                    <a:pt x="76" y="254"/>
                    <a:pt x="76" y="254"/>
                  </a:cubicBezTo>
                  <a:cubicBezTo>
                    <a:pt x="76" y="263"/>
                    <a:pt x="83" y="269"/>
                    <a:pt x="91" y="269"/>
                  </a:cubicBezTo>
                  <a:cubicBezTo>
                    <a:pt x="100" y="269"/>
                    <a:pt x="106" y="263"/>
                    <a:pt x="106" y="254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117"/>
                    <a:pt x="119" y="117"/>
                    <a:pt x="119" y="117"/>
                  </a:cubicBezTo>
                  <a:cubicBezTo>
                    <a:pt x="119" y="133"/>
                    <a:pt x="140" y="133"/>
                    <a:pt x="140" y="117"/>
                  </a:cubicBezTo>
                  <a:cubicBezTo>
                    <a:pt x="140" y="36"/>
                    <a:pt x="140" y="36"/>
                    <a:pt x="140" y="36"/>
                  </a:cubicBezTo>
                  <a:cubicBezTo>
                    <a:pt x="140" y="18"/>
                    <a:pt x="126" y="0"/>
                    <a:pt x="10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33"/>
                    <a:pt x="21" y="133"/>
                    <a:pt x="21" y="11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254"/>
                    <a:pt x="34" y="254"/>
                    <a:pt x="34" y="2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 dirty="0">
                <a:latin typeface="+mn-ea"/>
              </a:endParaRPr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8598794" y="4054346"/>
            <a:ext cx="527117" cy="990664"/>
            <a:chOff x="13688737" y="4836548"/>
            <a:chExt cx="527117" cy="990664"/>
          </a:xfrm>
        </p:grpSpPr>
        <p:sp>
          <p:nvSpPr>
            <p:cNvPr id="220" name="Freeform 19"/>
            <p:cNvSpPr/>
            <p:nvPr/>
          </p:nvSpPr>
          <p:spPr bwMode="auto">
            <a:xfrm flipH="1">
              <a:off x="13688737" y="5013139"/>
              <a:ext cx="527117" cy="814073"/>
            </a:xfrm>
            <a:custGeom>
              <a:avLst/>
              <a:gdLst>
                <a:gd name="T0" fmla="*/ 113 w 175"/>
                <a:gd name="T1" fmla="*/ 0 h 273"/>
                <a:gd name="T2" fmla="*/ 148 w 175"/>
                <a:gd name="T3" fmla="*/ 24 h 273"/>
                <a:gd name="T4" fmla="*/ 171 w 175"/>
                <a:gd name="T5" fmla="*/ 99 h 273"/>
                <a:gd name="T6" fmla="*/ 150 w 175"/>
                <a:gd name="T7" fmla="*/ 106 h 273"/>
                <a:gd name="T8" fmla="*/ 129 w 175"/>
                <a:gd name="T9" fmla="*/ 37 h 273"/>
                <a:gd name="T10" fmla="*/ 117 w 175"/>
                <a:gd name="T11" fmla="*/ 37 h 273"/>
                <a:gd name="T12" fmla="*/ 152 w 175"/>
                <a:gd name="T13" fmla="*/ 160 h 273"/>
                <a:gd name="T14" fmla="*/ 119 w 175"/>
                <a:gd name="T15" fmla="*/ 160 h 273"/>
                <a:gd name="T16" fmla="*/ 119 w 175"/>
                <a:gd name="T17" fmla="*/ 256 h 273"/>
                <a:gd name="T18" fmla="*/ 94 w 175"/>
                <a:gd name="T19" fmla="*/ 256 h 273"/>
                <a:gd name="T20" fmla="*/ 94 w 175"/>
                <a:gd name="T21" fmla="*/ 160 h 273"/>
                <a:gd name="T22" fmla="*/ 81 w 175"/>
                <a:gd name="T23" fmla="*/ 160 h 273"/>
                <a:gd name="T24" fmla="*/ 81 w 175"/>
                <a:gd name="T25" fmla="*/ 256 h 273"/>
                <a:gd name="T26" fmla="*/ 57 w 175"/>
                <a:gd name="T27" fmla="*/ 256 h 273"/>
                <a:gd name="T28" fmla="*/ 57 w 175"/>
                <a:gd name="T29" fmla="*/ 160 h 273"/>
                <a:gd name="T30" fmla="*/ 23 w 175"/>
                <a:gd name="T31" fmla="*/ 160 h 273"/>
                <a:gd name="T32" fmla="*/ 58 w 175"/>
                <a:gd name="T33" fmla="*/ 37 h 273"/>
                <a:gd name="T34" fmla="*/ 46 w 175"/>
                <a:gd name="T35" fmla="*/ 37 h 273"/>
                <a:gd name="T36" fmla="*/ 26 w 175"/>
                <a:gd name="T37" fmla="*/ 107 h 273"/>
                <a:gd name="T38" fmla="*/ 5 w 175"/>
                <a:gd name="T39" fmla="*/ 99 h 273"/>
                <a:gd name="T40" fmla="*/ 28 w 175"/>
                <a:gd name="T41" fmla="*/ 24 h 273"/>
                <a:gd name="T42" fmla="*/ 60 w 175"/>
                <a:gd name="T43" fmla="*/ 0 h 273"/>
                <a:gd name="T44" fmla="*/ 113 w 175"/>
                <a:gd name="T45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5" h="273">
                  <a:moveTo>
                    <a:pt x="113" y="0"/>
                  </a:moveTo>
                  <a:cubicBezTo>
                    <a:pt x="131" y="0"/>
                    <a:pt x="145" y="15"/>
                    <a:pt x="148" y="24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5" y="115"/>
                    <a:pt x="154" y="122"/>
                    <a:pt x="150" y="106"/>
                  </a:cubicBezTo>
                  <a:cubicBezTo>
                    <a:pt x="129" y="37"/>
                    <a:pt x="129" y="37"/>
                    <a:pt x="129" y="37"/>
                  </a:cubicBezTo>
                  <a:cubicBezTo>
                    <a:pt x="117" y="37"/>
                    <a:pt x="117" y="37"/>
                    <a:pt x="117" y="37"/>
                  </a:cubicBezTo>
                  <a:cubicBezTo>
                    <a:pt x="152" y="160"/>
                    <a:pt x="152" y="160"/>
                    <a:pt x="152" y="160"/>
                  </a:cubicBezTo>
                  <a:cubicBezTo>
                    <a:pt x="119" y="160"/>
                    <a:pt x="119" y="160"/>
                    <a:pt x="119" y="160"/>
                  </a:cubicBezTo>
                  <a:cubicBezTo>
                    <a:pt x="119" y="256"/>
                    <a:pt x="119" y="256"/>
                    <a:pt x="119" y="256"/>
                  </a:cubicBezTo>
                  <a:cubicBezTo>
                    <a:pt x="119" y="273"/>
                    <a:pt x="94" y="273"/>
                    <a:pt x="94" y="256"/>
                  </a:cubicBezTo>
                  <a:cubicBezTo>
                    <a:pt x="94" y="160"/>
                    <a:pt x="94" y="160"/>
                    <a:pt x="94" y="160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1" y="256"/>
                    <a:pt x="81" y="256"/>
                    <a:pt x="81" y="256"/>
                  </a:cubicBezTo>
                  <a:cubicBezTo>
                    <a:pt x="81" y="273"/>
                    <a:pt x="57" y="273"/>
                    <a:pt x="57" y="256"/>
                  </a:cubicBezTo>
                  <a:cubicBezTo>
                    <a:pt x="57" y="160"/>
                    <a:pt x="57" y="160"/>
                    <a:pt x="57" y="160"/>
                  </a:cubicBezTo>
                  <a:cubicBezTo>
                    <a:pt x="23" y="160"/>
                    <a:pt x="23" y="160"/>
                    <a:pt x="23" y="160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26" y="107"/>
                    <a:pt x="26" y="107"/>
                    <a:pt x="26" y="107"/>
                  </a:cubicBezTo>
                  <a:cubicBezTo>
                    <a:pt x="21" y="122"/>
                    <a:pt x="0" y="116"/>
                    <a:pt x="5" y="99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0" y="15"/>
                    <a:pt x="41" y="0"/>
                    <a:pt x="60" y="0"/>
                  </a:cubicBezTo>
                  <a:cubicBezTo>
                    <a:pt x="113" y="0"/>
                    <a:pt x="113" y="0"/>
                    <a:pt x="1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 dirty="0">
                <a:latin typeface="+mn-ea"/>
              </a:endParaRPr>
            </a:p>
          </p:txBody>
        </p:sp>
        <p:sp>
          <p:nvSpPr>
            <p:cNvPr id="221" name="Oval 20"/>
            <p:cNvSpPr>
              <a:spLocks noChangeArrowheads="1"/>
            </p:cNvSpPr>
            <p:nvPr/>
          </p:nvSpPr>
          <p:spPr bwMode="auto">
            <a:xfrm flipH="1">
              <a:off x="13872790" y="4836548"/>
              <a:ext cx="159012" cy="1590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 dirty="0">
                <a:latin typeface="+mn-ea"/>
              </a:endParaRPr>
            </a:p>
          </p:txBody>
        </p:sp>
      </p:grpSp>
      <p:sp>
        <p:nvSpPr>
          <p:cNvPr id="222" name="Rectangle 221"/>
          <p:cNvSpPr/>
          <p:nvPr/>
        </p:nvSpPr>
        <p:spPr>
          <a:xfrm>
            <a:off x="10111663" y="3940946"/>
            <a:ext cx="1635758" cy="883282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r>
              <a:rPr lang="en-US" sz="43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67%</a:t>
            </a:r>
            <a:endParaRPr lang="en-US" sz="43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10111663" y="5716810"/>
            <a:ext cx="1635758" cy="883282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r>
              <a:rPr lang="en-US" sz="4300" b="1" dirty="0">
                <a:solidFill>
                  <a:schemeClr val="tx2"/>
                </a:solidFill>
                <a:latin typeface="+mn-ea"/>
                <a:cs typeface="Lato Regular" panose="020F0502020204030203"/>
              </a:rPr>
              <a:t>33%</a:t>
            </a:r>
            <a:endParaRPr lang="en-US" sz="4300" b="1" dirty="0">
              <a:solidFill>
                <a:schemeClr val="tx2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16953628" y="7464852"/>
            <a:ext cx="1395180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4000" b="1" dirty="0">
                <a:latin typeface="+mn-ea"/>
                <a:cs typeface="Lato Regular" panose="020F0502020204030203"/>
              </a:rPr>
              <a:t>中国</a:t>
            </a:r>
            <a:endParaRPr lang="id-ID" sz="4000" b="1" dirty="0">
              <a:latin typeface="+mn-ea"/>
              <a:cs typeface="Lato Regular" panose="020F0502020204030203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6192638" y="7464852"/>
            <a:ext cx="1395180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zh-CN" altLang="en-US" sz="4000" b="1" dirty="0">
                <a:latin typeface="+mn-ea"/>
                <a:cs typeface="Lato Regular" panose="020F0502020204030203"/>
              </a:rPr>
              <a:t>美国</a:t>
            </a:r>
            <a:endParaRPr lang="id-ID" sz="4000" b="1" dirty="0">
              <a:latin typeface="+mn-ea"/>
              <a:cs typeface="Lato Regular" panose="020F0502020204030203"/>
            </a:endParaRPr>
          </a:p>
        </p:txBody>
      </p:sp>
      <p:grpSp>
        <p:nvGrpSpPr>
          <p:cNvPr id="123" name="Group 4"/>
          <p:cNvGrpSpPr>
            <a:grpSpLocks noChangeAspect="1"/>
          </p:cNvGrpSpPr>
          <p:nvPr/>
        </p:nvGrpSpPr>
        <p:grpSpPr bwMode="auto">
          <a:xfrm>
            <a:off x="12559471" y="3474630"/>
            <a:ext cx="5577297" cy="4011122"/>
            <a:chOff x="-9" y="5"/>
            <a:chExt cx="5769" cy="4314"/>
          </a:xfrm>
          <a:solidFill>
            <a:schemeClr val="accent3"/>
          </a:solidFill>
        </p:grpSpPr>
        <p:sp>
          <p:nvSpPr>
            <p:cNvPr id="124" name="Freeform 5"/>
            <p:cNvSpPr/>
            <p:nvPr/>
          </p:nvSpPr>
          <p:spPr bwMode="auto">
            <a:xfrm>
              <a:off x="3679" y="4064"/>
              <a:ext cx="312" cy="255"/>
            </a:xfrm>
            <a:custGeom>
              <a:avLst/>
              <a:gdLst>
                <a:gd name="T0" fmla="*/ 553 w 673"/>
                <a:gd name="T1" fmla="*/ 13 h 550"/>
                <a:gd name="T2" fmla="*/ 520 w 673"/>
                <a:gd name="T3" fmla="*/ 52 h 550"/>
                <a:gd name="T4" fmla="*/ 454 w 673"/>
                <a:gd name="T5" fmla="*/ 35 h 550"/>
                <a:gd name="T6" fmla="*/ 411 w 673"/>
                <a:gd name="T7" fmla="*/ 61 h 550"/>
                <a:gd name="T8" fmla="*/ 358 w 673"/>
                <a:gd name="T9" fmla="*/ 78 h 550"/>
                <a:gd name="T10" fmla="*/ 319 w 673"/>
                <a:gd name="T11" fmla="*/ 70 h 550"/>
                <a:gd name="T12" fmla="*/ 284 w 673"/>
                <a:gd name="T13" fmla="*/ 48 h 550"/>
                <a:gd name="T14" fmla="*/ 260 w 673"/>
                <a:gd name="T15" fmla="*/ 89 h 550"/>
                <a:gd name="T16" fmla="*/ 232 w 673"/>
                <a:gd name="T17" fmla="*/ 111 h 550"/>
                <a:gd name="T18" fmla="*/ 160 w 673"/>
                <a:gd name="T19" fmla="*/ 102 h 550"/>
                <a:gd name="T20" fmla="*/ 175 w 673"/>
                <a:gd name="T21" fmla="*/ 148 h 550"/>
                <a:gd name="T22" fmla="*/ 120 w 673"/>
                <a:gd name="T23" fmla="*/ 185 h 550"/>
                <a:gd name="T24" fmla="*/ 53 w 673"/>
                <a:gd name="T25" fmla="*/ 246 h 550"/>
                <a:gd name="T26" fmla="*/ 20 w 673"/>
                <a:gd name="T27" fmla="*/ 280 h 550"/>
                <a:gd name="T28" fmla="*/ 33 w 673"/>
                <a:gd name="T29" fmla="*/ 317 h 550"/>
                <a:gd name="T30" fmla="*/ 33 w 673"/>
                <a:gd name="T31" fmla="*/ 387 h 550"/>
                <a:gd name="T32" fmla="*/ 55 w 673"/>
                <a:gd name="T33" fmla="*/ 437 h 550"/>
                <a:gd name="T34" fmla="*/ 81 w 673"/>
                <a:gd name="T35" fmla="*/ 476 h 550"/>
                <a:gd name="T36" fmla="*/ 138 w 673"/>
                <a:gd name="T37" fmla="*/ 498 h 550"/>
                <a:gd name="T38" fmla="*/ 219 w 673"/>
                <a:gd name="T39" fmla="*/ 500 h 550"/>
                <a:gd name="T40" fmla="*/ 341 w 673"/>
                <a:gd name="T41" fmla="*/ 534 h 550"/>
                <a:gd name="T42" fmla="*/ 374 w 673"/>
                <a:gd name="T43" fmla="*/ 476 h 550"/>
                <a:gd name="T44" fmla="*/ 459 w 673"/>
                <a:gd name="T45" fmla="*/ 426 h 550"/>
                <a:gd name="T46" fmla="*/ 507 w 673"/>
                <a:gd name="T47" fmla="*/ 395 h 550"/>
                <a:gd name="T48" fmla="*/ 568 w 673"/>
                <a:gd name="T49" fmla="*/ 356 h 550"/>
                <a:gd name="T50" fmla="*/ 551 w 673"/>
                <a:gd name="T51" fmla="*/ 306 h 550"/>
                <a:gd name="T52" fmla="*/ 592 w 673"/>
                <a:gd name="T53" fmla="*/ 272 h 550"/>
                <a:gd name="T54" fmla="*/ 572 w 673"/>
                <a:gd name="T55" fmla="*/ 228 h 550"/>
                <a:gd name="T56" fmla="*/ 633 w 673"/>
                <a:gd name="T57" fmla="*/ 156 h 550"/>
                <a:gd name="T58" fmla="*/ 671 w 673"/>
                <a:gd name="T59" fmla="*/ 124 h 550"/>
                <a:gd name="T60" fmla="*/ 649 w 673"/>
                <a:gd name="T61" fmla="*/ 43 h 550"/>
                <a:gd name="T62" fmla="*/ 590 w 673"/>
                <a:gd name="T63" fmla="*/ 31 h 550"/>
                <a:gd name="T64" fmla="*/ 553 w 673"/>
                <a:gd name="T65" fmla="*/ 13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3" h="550">
                  <a:moveTo>
                    <a:pt x="553" y="13"/>
                  </a:moveTo>
                  <a:cubicBezTo>
                    <a:pt x="553" y="13"/>
                    <a:pt x="540" y="59"/>
                    <a:pt x="520" y="52"/>
                  </a:cubicBezTo>
                  <a:cubicBezTo>
                    <a:pt x="500" y="44"/>
                    <a:pt x="476" y="33"/>
                    <a:pt x="454" y="35"/>
                  </a:cubicBezTo>
                  <a:cubicBezTo>
                    <a:pt x="433" y="37"/>
                    <a:pt x="426" y="46"/>
                    <a:pt x="411" y="61"/>
                  </a:cubicBezTo>
                  <a:cubicBezTo>
                    <a:pt x="395" y="76"/>
                    <a:pt x="378" y="85"/>
                    <a:pt x="358" y="78"/>
                  </a:cubicBezTo>
                  <a:cubicBezTo>
                    <a:pt x="339" y="70"/>
                    <a:pt x="330" y="85"/>
                    <a:pt x="319" y="70"/>
                  </a:cubicBezTo>
                  <a:cubicBezTo>
                    <a:pt x="308" y="55"/>
                    <a:pt x="297" y="35"/>
                    <a:pt x="284" y="48"/>
                  </a:cubicBezTo>
                  <a:cubicBezTo>
                    <a:pt x="271" y="61"/>
                    <a:pt x="258" y="68"/>
                    <a:pt x="260" y="89"/>
                  </a:cubicBezTo>
                  <a:cubicBezTo>
                    <a:pt x="262" y="109"/>
                    <a:pt x="245" y="119"/>
                    <a:pt x="232" y="111"/>
                  </a:cubicBezTo>
                  <a:cubicBezTo>
                    <a:pt x="219" y="104"/>
                    <a:pt x="162" y="83"/>
                    <a:pt x="160" y="102"/>
                  </a:cubicBezTo>
                  <a:cubicBezTo>
                    <a:pt x="157" y="120"/>
                    <a:pt x="194" y="135"/>
                    <a:pt x="175" y="148"/>
                  </a:cubicBezTo>
                  <a:cubicBezTo>
                    <a:pt x="155" y="161"/>
                    <a:pt x="140" y="178"/>
                    <a:pt x="120" y="185"/>
                  </a:cubicBezTo>
                  <a:cubicBezTo>
                    <a:pt x="101" y="193"/>
                    <a:pt x="72" y="230"/>
                    <a:pt x="53" y="246"/>
                  </a:cubicBezTo>
                  <a:cubicBezTo>
                    <a:pt x="33" y="263"/>
                    <a:pt x="0" y="261"/>
                    <a:pt x="20" y="280"/>
                  </a:cubicBezTo>
                  <a:cubicBezTo>
                    <a:pt x="39" y="298"/>
                    <a:pt x="44" y="296"/>
                    <a:pt x="33" y="317"/>
                  </a:cubicBezTo>
                  <a:cubicBezTo>
                    <a:pt x="22" y="337"/>
                    <a:pt x="35" y="371"/>
                    <a:pt x="33" y="387"/>
                  </a:cubicBezTo>
                  <a:cubicBezTo>
                    <a:pt x="31" y="404"/>
                    <a:pt x="48" y="413"/>
                    <a:pt x="55" y="437"/>
                  </a:cubicBezTo>
                  <a:cubicBezTo>
                    <a:pt x="61" y="461"/>
                    <a:pt x="50" y="459"/>
                    <a:pt x="81" y="476"/>
                  </a:cubicBezTo>
                  <a:cubicBezTo>
                    <a:pt x="112" y="493"/>
                    <a:pt x="103" y="484"/>
                    <a:pt x="138" y="498"/>
                  </a:cubicBezTo>
                  <a:cubicBezTo>
                    <a:pt x="173" y="513"/>
                    <a:pt x="197" y="487"/>
                    <a:pt x="219" y="500"/>
                  </a:cubicBezTo>
                  <a:cubicBezTo>
                    <a:pt x="240" y="513"/>
                    <a:pt x="332" y="550"/>
                    <a:pt x="341" y="534"/>
                  </a:cubicBezTo>
                  <a:cubicBezTo>
                    <a:pt x="350" y="517"/>
                    <a:pt x="341" y="476"/>
                    <a:pt x="374" y="476"/>
                  </a:cubicBezTo>
                  <a:cubicBezTo>
                    <a:pt x="406" y="476"/>
                    <a:pt x="452" y="441"/>
                    <a:pt x="459" y="426"/>
                  </a:cubicBezTo>
                  <a:cubicBezTo>
                    <a:pt x="465" y="411"/>
                    <a:pt x="489" y="395"/>
                    <a:pt x="507" y="395"/>
                  </a:cubicBezTo>
                  <a:cubicBezTo>
                    <a:pt x="524" y="395"/>
                    <a:pt x="588" y="371"/>
                    <a:pt x="568" y="356"/>
                  </a:cubicBezTo>
                  <a:cubicBezTo>
                    <a:pt x="548" y="341"/>
                    <a:pt x="531" y="309"/>
                    <a:pt x="551" y="306"/>
                  </a:cubicBezTo>
                  <a:cubicBezTo>
                    <a:pt x="570" y="302"/>
                    <a:pt x="609" y="283"/>
                    <a:pt x="592" y="272"/>
                  </a:cubicBezTo>
                  <a:cubicBezTo>
                    <a:pt x="575" y="261"/>
                    <a:pt x="531" y="267"/>
                    <a:pt x="572" y="228"/>
                  </a:cubicBezTo>
                  <a:cubicBezTo>
                    <a:pt x="614" y="189"/>
                    <a:pt x="609" y="159"/>
                    <a:pt x="633" y="156"/>
                  </a:cubicBezTo>
                  <a:cubicBezTo>
                    <a:pt x="658" y="152"/>
                    <a:pt x="673" y="156"/>
                    <a:pt x="671" y="124"/>
                  </a:cubicBezTo>
                  <a:cubicBezTo>
                    <a:pt x="668" y="93"/>
                    <a:pt x="668" y="52"/>
                    <a:pt x="649" y="43"/>
                  </a:cubicBezTo>
                  <a:cubicBezTo>
                    <a:pt x="629" y="33"/>
                    <a:pt x="599" y="41"/>
                    <a:pt x="590" y="31"/>
                  </a:cubicBezTo>
                  <a:cubicBezTo>
                    <a:pt x="581" y="22"/>
                    <a:pt x="555" y="0"/>
                    <a:pt x="553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25" name="Freeform 6"/>
            <p:cNvSpPr/>
            <p:nvPr/>
          </p:nvSpPr>
          <p:spPr bwMode="auto">
            <a:xfrm>
              <a:off x="-9" y="633"/>
              <a:ext cx="2307" cy="1593"/>
            </a:xfrm>
            <a:custGeom>
              <a:avLst/>
              <a:gdLst>
                <a:gd name="T0" fmla="*/ 4317 w 4981"/>
                <a:gd name="T1" fmla="*/ 2284 h 3440"/>
                <a:gd name="T2" fmla="*/ 4622 w 4981"/>
                <a:gd name="T3" fmla="*/ 2061 h 3440"/>
                <a:gd name="T4" fmla="*/ 4946 w 4981"/>
                <a:gd name="T5" fmla="*/ 1850 h 3440"/>
                <a:gd name="T6" fmla="*/ 4930 w 4981"/>
                <a:gd name="T7" fmla="*/ 1693 h 3440"/>
                <a:gd name="T8" fmla="*/ 4812 w 4981"/>
                <a:gd name="T9" fmla="*/ 1470 h 3440"/>
                <a:gd name="T10" fmla="*/ 4636 w 4981"/>
                <a:gd name="T11" fmla="*/ 1342 h 3440"/>
                <a:gd name="T12" fmla="*/ 4488 w 4981"/>
                <a:gd name="T13" fmla="*/ 1228 h 3440"/>
                <a:gd name="T14" fmla="*/ 4082 w 4981"/>
                <a:gd name="T15" fmla="*/ 1137 h 3440"/>
                <a:gd name="T16" fmla="*/ 3931 w 4981"/>
                <a:gd name="T17" fmla="*/ 906 h 3440"/>
                <a:gd name="T18" fmla="*/ 3984 w 4981"/>
                <a:gd name="T19" fmla="*/ 684 h 3440"/>
                <a:gd name="T20" fmla="*/ 3787 w 4981"/>
                <a:gd name="T21" fmla="*/ 408 h 3440"/>
                <a:gd name="T22" fmla="*/ 3607 w 4981"/>
                <a:gd name="T23" fmla="*/ 314 h 3440"/>
                <a:gd name="T24" fmla="*/ 3476 w 4981"/>
                <a:gd name="T25" fmla="*/ 141 h 3440"/>
                <a:gd name="T26" fmla="*/ 3472 w 4981"/>
                <a:gd name="T27" fmla="*/ 7 h 3440"/>
                <a:gd name="T28" fmla="*/ 3233 w 4981"/>
                <a:gd name="T29" fmla="*/ 27 h 3440"/>
                <a:gd name="T30" fmla="*/ 3096 w 4981"/>
                <a:gd name="T31" fmla="*/ 155 h 3440"/>
                <a:gd name="T32" fmla="*/ 2965 w 4981"/>
                <a:gd name="T33" fmla="*/ 333 h 3440"/>
                <a:gd name="T34" fmla="*/ 2876 w 4981"/>
                <a:gd name="T35" fmla="*/ 497 h 3440"/>
                <a:gd name="T36" fmla="*/ 2726 w 4981"/>
                <a:gd name="T37" fmla="*/ 478 h 3440"/>
                <a:gd name="T38" fmla="*/ 2359 w 4981"/>
                <a:gd name="T39" fmla="*/ 536 h 3440"/>
                <a:gd name="T40" fmla="*/ 2224 w 4981"/>
                <a:gd name="T41" fmla="*/ 781 h 3440"/>
                <a:gd name="T42" fmla="*/ 2175 w 4981"/>
                <a:gd name="T43" fmla="*/ 850 h 3440"/>
                <a:gd name="T44" fmla="*/ 2008 w 4981"/>
                <a:gd name="T45" fmla="*/ 809 h 3440"/>
                <a:gd name="T46" fmla="*/ 1710 w 4981"/>
                <a:gd name="T47" fmla="*/ 836 h 3440"/>
                <a:gd name="T48" fmla="*/ 1759 w 4981"/>
                <a:gd name="T49" fmla="*/ 1017 h 3440"/>
                <a:gd name="T50" fmla="*/ 1775 w 4981"/>
                <a:gd name="T51" fmla="*/ 1290 h 3440"/>
                <a:gd name="T52" fmla="*/ 1674 w 4981"/>
                <a:gd name="T53" fmla="*/ 1378 h 3440"/>
                <a:gd name="T54" fmla="*/ 1559 w 4981"/>
                <a:gd name="T55" fmla="*/ 1562 h 3440"/>
                <a:gd name="T56" fmla="*/ 1287 w 4981"/>
                <a:gd name="T57" fmla="*/ 1623 h 3440"/>
                <a:gd name="T58" fmla="*/ 1051 w 4981"/>
                <a:gd name="T59" fmla="*/ 1715 h 3440"/>
                <a:gd name="T60" fmla="*/ 760 w 4981"/>
                <a:gd name="T61" fmla="*/ 1768 h 3440"/>
                <a:gd name="T62" fmla="*/ 563 w 4981"/>
                <a:gd name="T63" fmla="*/ 1787 h 3440"/>
                <a:gd name="T64" fmla="*/ 370 w 4981"/>
                <a:gd name="T65" fmla="*/ 1723 h 3440"/>
                <a:gd name="T66" fmla="*/ 180 w 4981"/>
                <a:gd name="T67" fmla="*/ 1768 h 3440"/>
                <a:gd name="T68" fmla="*/ 42 w 4981"/>
                <a:gd name="T69" fmla="*/ 1934 h 3440"/>
                <a:gd name="T70" fmla="*/ 23 w 4981"/>
                <a:gd name="T71" fmla="*/ 2093 h 3440"/>
                <a:gd name="T72" fmla="*/ 232 w 4981"/>
                <a:gd name="T73" fmla="*/ 2199 h 3440"/>
                <a:gd name="T74" fmla="*/ 190 w 4981"/>
                <a:gd name="T75" fmla="*/ 2415 h 3440"/>
                <a:gd name="T76" fmla="*/ 105 w 4981"/>
                <a:gd name="T77" fmla="*/ 2454 h 3440"/>
                <a:gd name="T78" fmla="*/ 53 w 4981"/>
                <a:gd name="T79" fmla="*/ 2535 h 3440"/>
                <a:gd name="T80" fmla="*/ 219 w 4981"/>
                <a:gd name="T81" fmla="*/ 2595 h 3440"/>
                <a:gd name="T82" fmla="*/ 307 w 4981"/>
                <a:gd name="T83" fmla="*/ 2806 h 3440"/>
                <a:gd name="T84" fmla="*/ 442 w 4981"/>
                <a:gd name="T85" fmla="*/ 2962 h 3440"/>
                <a:gd name="T86" fmla="*/ 717 w 4981"/>
                <a:gd name="T87" fmla="*/ 3144 h 3440"/>
                <a:gd name="T88" fmla="*/ 861 w 4981"/>
                <a:gd name="T89" fmla="*/ 3385 h 3440"/>
                <a:gd name="T90" fmla="*/ 1054 w 4981"/>
                <a:gd name="T91" fmla="*/ 3422 h 3440"/>
                <a:gd name="T92" fmla="*/ 1241 w 4981"/>
                <a:gd name="T93" fmla="*/ 3196 h 3440"/>
                <a:gd name="T94" fmla="*/ 1547 w 4981"/>
                <a:gd name="T95" fmla="*/ 3325 h 3440"/>
                <a:gd name="T96" fmla="*/ 1779 w 4981"/>
                <a:gd name="T97" fmla="*/ 3247 h 3440"/>
                <a:gd name="T98" fmla="*/ 2063 w 4981"/>
                <a:gd name="T99" fmla="*/ 3348 h 3440"/>
                <a:gd name="T100" fmla="*/ 2355 w 4981"/>
                <a:gd name="T101" fmla="*/ 3325 h 3440"/>
                <a:gd name="T102" fmla="*/ 2823 w 4981"/>
                <a:gd name="T103" fmla="*/ 3221 h 3440"/>
                <a:gd name="T104" fmla="*/ 3303 w 4981"/>
                <a:gd name="T105" fmla="*/ 3314 h 3440"/>
                <a:gd name="T106" fmla="*/ 3657 w 4981"/>
                <a:gd name="T107" fmla="*/ 3310 h 3440"/>
                <a:gd name="T108" fmla="*/ 3683 w 4981"/>
                <a:gd name="T109" fmla="*/ 3162 h 3440"/>
                <a:gd name="T110" fmla="*/ 3640 w 4981"/>
                <a:gd name="T111" fmla="*/ 2988 h 3440"/>
                <a:gd name="T112" fmla="*/ 3701 w 4981"/>
                <a:gd name="T113" fmla="*/ 2721 h 3440"/>
                <a:gd name="T114" fmla="*/ 4129 w 4981"/>
                <a:gd name="T115" fmla="*/ 2651 h 3440"/>
                <a:gd name="T116" fmla="*/ 4380 w 4981"/>
                <a:gd name="T117" fmla="*/ 2630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81" h="3440">
                  <a:moveTo>
                    <a:pt x="4343" y="2565"/>
                  </a:moveTo>
                  <a:cubicBezTo>
                    <a:pt x="4365" y="2536"/>
                    <a:pt x="4347" y="2491"/>
                    <a:pt x="4343" y="2454"/>
                  </a:cubicBezTo>
                  <a:cubicBezTo>
                    <a:pt x="4339" y="2417"/>
                    <a:pt x="4317" y="2350"/>
                    <a:pt x="4317" y="2284"/>
                  </a:cubicBezTo>
                  <a:cubicBezTo>
                    <a:pt x="4317" y="2217"/>
                    <a:pt x="4391" y="2195"/>
                    <a:pt x="4430" y="2191"/>
                  </a:cubicBezTo>
                  <a:cubicBezTo>
                    <a:pt x="4470" y="2187"/>
                    <a:pt x="4500" y="2180"/>
                    <a:pt x="4513" y="2143"/>
                  </a:cubicBezTo>
                  <a:cubicBezTo>
                    <a:pt x="4526" y="2106"/>
                    <a:pt x="4592" y="2095"/>
                    <a:pt x="4622" y="2061"/>
                  </a:cubicBezTo>
                  <a:cubicBezTo>
                    <a:pt x="4653" y="2028"/>
                    <a:pt x="4701" y="2035"/>
                    <a:pt x="4745" y="2006"/>
                  </a:cubicBezTo>
                  <a:cubicBezTo>
                    <a:pt x="4788" y="1976"/>
                    <a:pt x="4841" y="1987"/>
                    <a:pt x="4911" y="1965"/>
                  </a:cubicBezTo>
                  <a:cubicBezTo>
                    <a:pt x="4981" y="1943"/>
                    <a:pt x="4933" y="1895"/>
                    <a:pt x="4946" y="1850"/>
                  </a:cubicBezTo>
                  <a:cubicBezTo>
                    <a:pt x="4951" y="1831"/>
                    <a:pt x="4965" y="1812"/>
                    <a:pt x="4978" y="1797"/>
                  </a:cubicBezTo>
                  <a:cubicBezTo>
                    <a:pt x="4972" y="1792"/>
                    <a:pt x="4980" y="1784"/>
                    <a:pt x="4976" y="1765"/>
                  </a:cubicBezTo>
                  <a:cubicBezTo>
                    <a:pt x="4970" y="1734"/>
                    <a:pt x="4947" y="1718"/>
                    <a:pt x="4930" y="1693"/>
                  </a:cubicBezTo>
                  <a:cubicBezTo>
                    <a:pt x="4914" y="1668"/>
                    <a:pt x="4891" y="1681"/>
                    <a:pt x="4885" y="1631"/>
                  </a:cubicBezTo>
                  <a:cubicBezTo>
                    <a:pt x="4878" y="1581"/>
                    <a:pt x="4852" y="1551"/>
                    <a:pt x="4845" y="1523"/>
                  </a:cubicBezTo>
                  <a:cubicBezTo>
                    <a:pt x="4839" y="1495"/>
                    <a:pt x="4852" y="1495"/>
                    <a:pt x="4812" y="1470"/>
                  </a:cubicBezTo>
                  <a:cubicBezTo>
                    <a:pt x="4773" y="1445"/>
                    <a:pt x="4803" y="1442"/>
                    <a:pt x="4796" y="1409"/>
                  </a:cubicBezTo>
                  <a:cubicBezTo>
                    <a:pt x="4790" y="1376"/>
                    <a:pt x="4757" y="1387"/>
                    <a:pt x="4721" y="1384"/>
                  </a:cubicBezTo>
                  <a:cubicBezTo>
                    <a:pt x="4685" y="1381"/>
                    <a:pt x="4675" y="1362"/>
                    <a:pt x="4636" y="1342"/>
                  </a:cubicBezTo>
                  <a:cubicBezTo>
                    <a:pt x="4596" y="1323"/>
                    <a:pt x="4629" y="1328"/>
                    <a:pt x="4596" y="1301"/>
                  </a:cubicBezTo>
                  <a:cubicBezTo>
                    <a:pt x="4563" y="1273"/>
                    <a:pt x="4560" y="1278"/>
                    <a:pt x="4524" y="1276"/>
                  </a:cubicBezTo>
                  <a:cubicBezTo>
                    <a:pt x="4488" y="1273"/>
                    <a:pt x="4495" y="1251"/>
                    <a:pt x="4488" y="1228"/>
                  </a:cubicBezTo>
                  <a:cubicBezTo>
                    <a:pt x="4482" y="1206"/>
                    <a:pt x="4452" y="1206"/>
                    <a:pt x="4416" y="1184"/>
                  </a:cubicBezTo>
                  <a:cubicBezTo>
                    <a:pt x="4380" y="1162"/>
                    <a:pt x="4252" y="1167"/>
                    <a:pt x="4210" y="1164"/>
                  </a:cubicBezTo>
                  <a:cubicBezTo>
                    <a:pt x="4167" y="1162"/>
                    <a:pt x="4147" y="1145"/>
                    <a:pt x="4082" y="1137"/>
                  </a:cubicBezTo>
                  <a:cubicBezTo>
                    <a:pt x="4016" y="1128"/>
                    <a:pt x="4056" y="1120"/>
                    <a:pt x="3957" y="1095"/>
                  </a:cubicBezTo>
                  <a:cubicBezTo>
                    <a:pt x="3859" y="1070"/>
                    <a:pt x="3885" y="1031"/>
                    <a:pt x="3879" y="1003"/>
                  </a:cubicBezTo>
                  <a:cubicBezTo>
                    <a:pt x="3872" y="975"/>
                    <a:pt x="3889" y="936"/>
                    <a:pt x="3931" y="906"/>
                  </a:cubicBezTo>
                  <a:cubicBezTo>
                    <a:pt x="3974" y="875"/>
                    <a:pt x="3974" y="850"/>
                    <a:pt x="3948" y="814"/>
                  </a:cubicBezTo>
                  <a:cubicBezTo>
                    <a:pt x="3921" y="778"/>
                    <a:pt x="3948" y="781"/>
                    <a:pt x="3977" y="753"/>
                  </a:cubicBezTo>
                  <a:cubicBezTo>
                    <a:pt x="4007" y="725"/>
                    <a:pt x="3990" y="714"/>
                    <a:pt x="3984" y="684"/>
                  </a:cubicBezTo>
                  <a:cubicBezTo>
                    <a:pt x="3977" y="653"/>
                    <a:pt x="3964" y="625"/>
                    <a:pt x="3928" y="595"/>
                  </a:cubicBezTo>
                  <a:cubicBezTo>
                    <a:pt x="3892" y="564"/>
                    <a:pt x="3885" y="481"/>
                    <a:pt x="3875" y="444"/>
                  </a:cubicBezTo>
                  <a:cubicBezTo>
                    <a:pt x="3866" y="408"/>
                    <a:pt x="3830" y="408"/>
                    <a:pt x="3787" y="408"/>
                  </a:cubicBezTo>
                  <a:cubicBezTo>
                    <a:pt x="3744" y="408"/>
                    <a:pt x="3751" y="369"/>
                    <a:pt x="3731" y="347"/>
                  </a:cubicBezTo>
                  <a:cubicBezTo>
                    <a:pt x="3712" y="325"/>
                    <a:pt x="3689" y="344"/>
                    <a:pt x="3653" y="364"/>
                  </a:cubicBezTo>
                  <a:cubicBezTo>
                    <a:pt x="3617" y="383"/>
                    <a:pt x="3626" y="358"/>
                    <a:pt x="3607" y="314"/>
                  </a:cubicBezTo>
                  <a:cubicBezTo>
                    <a:pt x="3587" y="269"/>
                    <a:pt x="3577" y="283"/>
                    <a:pt x="3564" y="239"/>
                  </a:cubicBezTo>
                  <a:cubicBezTo>
                    <a:pt x="3551" y="194"/>
                    <a:pt x="3499" y="203"/>
                    <a:pt x="3469" y="189"/>
                  </a:cubicBezTo>
                  <a:cubicBezTo>
                    <a:pt x="3440" y="175"/>
                    <a:pt x="3450" y="175"/>
                    <a:pt x="3476" y="141"/>
                  </a:cubicBezTo>
                  <a:cubicBezTo>
                    <a:pt x="3502" y="108"/>
                    <a:pt x="3450" y="108"/>
                    <a:pt x="3430" y="91"/>
                  </a:cubicBezTo>
                  <a:cubicBezTo>
                    <a:pt x="3410" y="75"/>
                    <a:pt x="3417" y="72"/>
                    <a:pt x="3453" y="50"/>
                  </a:cubicBezTo>
                  <a:cubicBezTo>
                    <a:pt x="3467" y="41"/>
                    <a:pt x="3471" y="24"/>
                    <a:pt x="3472" y="7"/>
                  </a:cubicBezTo>
                  <a:cubicBezTo>
                    <a:pt x="3467" y="9"/>
                    <a:pt x="3462" y="9"/>
                    <a:pt x="3436" y="11"/>
                  </a:cubicBezTo>
                  <a:cubicBezTo>
                    <a:pt x="3391" y="14"/>
                    <a:pt x="3351" y="25"/>
                    <a:pt x="3341" y="14"/>
                  </a:cubicBezTo>
                  <a:cubicBezTo>
                    <a:pt x="3332" y="2"/>
                    <a:pt x="3233" y="0"/>
                    <a:pt x="3233" y="27"/>
                  </a:cubicBezTo>
                  <a:cubicBezTo>
                    <a:pt x="3233" y="55"/>
                    <a:pt x="3256" y="58"/>
                    <a:pt x="3227" y="91"/>
                  </a:cubicBezTo>
                  <a:cubicBezTo>
                    <a:pt x="3197" y="125"/>
                    <a:pt x="3201" y="128"/>
                    <a:pt x="3171" y="139"/>
                  </a:cubicBezTo>
                  <a:cubicBezTo>
                    <a:pt x="3142" y="150"/>
                    <a:pt x="3125" y="158"/>
                    <a:pt x="3096" y="155"/>
                  </a:cubicBezTo>
                  <a:cubicBezTo>
                    <a:pt x="3066" y="153"/>
                    <a:pt x="3053" y="128"/>
                    <a:pt x="3027" y="158"/>
                  </a:cubicBezTo>
                  <a:cubicBezTo>
                    <a:pt x="3001" y="189"/>
                    <a:pt x="2965" y="236"/>
                    <a:pt x="2965" y="264"/>
                  </a:cubicBezTo>
                  <a:cubicBezTo>
                    <a:pt x="2965" y="292"/>
                    <a:pt x="2965" y="305"/>
                    <a:pt x="2965" y="333"/>
                  </a:cubicBezTo>
                  <a:cubicBezTo>
                    <a:pt x="2965" y="361"/>
                    <a:pt x="2955" y="367"/>
                    <a:pt x="2968" y="392"/>
                  </a:cubicBezTo>
                  <a:cubicBezTo>
                    <a:pt x="2981" y="417"/>
                    <a:pt x="2981" y="419"/>
                    <a:pt x="2965" y="442"/>
                  </a:cubicBezTo>
                  <a:cubicBezTo>
                    <a:pt x="2948" y="464"/>
                    <a:pt x="2893" y="494"/>
                    <a:pt x="2876" y="497"/>
                  </a:cubicBezTo>
                  <a:cubicBezTo>
                    <a:pt x="2860" y="500"/>
                    <a:pt x="2824" y="494"/>
                    <a:pt x="2814" y="511"/>
                  </a:cubicBezTo>
                  <a:cubicBezTo>
                    <a:pt x="2804" y="528"/>
                    <a:pt x="2778" y="517"/>
                    <a:pt x="2768" y="508"/>
                  </a:cubicBezTo>
                  <a:cubicBezTo>
                    <a:pt x="2758" y="500"/>
                    <a:pt x="2762" y="478"/>
                    <a:pt x="2726" y="478"/>
                  </a:cubicBezTo>
                  <a:cubicBezTo>
                    <a:pt x="2690" y="478"/>
                    <a:pt x="2621" y="489"/>
                    <a:pt x="2588" y="456"/>
                  </a:cubicBezTo>
                  <a:cubicBezTo>
                    <a:pt x="2555" y="422"/>
                    <a:pt x="2460" y="330"/>
                    <a:pt x="2444" y="400"/>
                  </a:cubicBezTo>
                  <a:cubicBezTo>
                    <a:pt x="2427" y="469"/>
                    <a:pt x="2382" y="503"/>
                    <a:pt x="2359" y="536"/>
                  </a:cubicBezTo>
                  <a:cubicBezTo>
                    <a:pt x="2336" y="570"/>
                    <a:pt x="2319" y="589"/>
                    <a:pt x="2293" y="631"/>
                  </a:cubicBezTo>
                  <a:cubicBezTo>
                    <a:pt x="2267" y="672"/>
                    <a:pt x="2290" y="689"/>
                    <a:pt x="2260" y="711"/>
                  </a:cubicBezTo>
                  <a:cubicBezTo>
                    <a:pt x="2231" y="734"/>
                    <a:pt x="2178" y="759"/>
                    <a:pt x="2224" y="781"/>
                  </a:cubicBezTo>
                  <a:cubicBezTo>
                    <a:pt x="2270" y="803"/>
                    <a:pt x="2293" y="823"/>
                    <a:pt x="2273" y="845"/>
                  </a:cubicBezTo>
                  <a:cubicBezTo>
                    <a:pt x="2254" y="867"/>
                    <a:pt x="2247" y="917"/>
                    <a:pt x="2224" y="884"/>
                  </a:cubicBezTo>
                  <a:cubicBezTo>
                    <a:pt x="2201" y="850"/>
                    <a:pt x="2205" y="842"/>
                    <a:pt x="2175" y="850"/>
                  </a:cubicBezTo>
                  <a:cubicBezTo>
                    <a:pt x="2146" y="859"/>
                    <a:pt x="2113" y="859"/>
                    <a:pt x="2106" y="836"/>
                  </a:cubicBezTo>
                  <a:cubicBezTo>
                    <a:pt x="2100" y="814"/>
                    <a:pt x="2113" y="784"/>
                    <a:pt x="2077" y="797"/>
                  </a:cubicBezTo>
                  <a:cubicBezTo>
                    <a:pt x="2041" y="811"/>
                    <a:pt x="2038" y="809"/>
                    <a:pt x="2008" y="809"/>
                  </a:cubicBezTo>
                  <a:cubicBezTo>
                    <a:pt x="1979" y="809"/>
                    <a:pt x="1949" y="836"/>
                    <a:pt x="1913" y="817"/>
                  </a:cubicBezTo>
                  <a:cubicBezTo>
                    <a:pt x="1877" y="797"/>
                    <a:pt x="1854" y="828"/>
                    <a:pt x="1825" y="828"/>
                  </a:cubicBezTo>
                  <a:cubicBezTo>
                    <a:pt x="1795" y="828"/>
                    <a:pt x="1713" y="814"/>
                    <a:pt x="1710" y="836"/>
                  </a:cubicBezTo>
                  <a:cubicBezTo>
                    <a:pt x="1707" y="859"/>
                    <a:pt x="1694" y="881"/>
                    <a:pt x="1733" y="886"/>
                  </a:cubicBezTo>
                  <a:cubicBezTo>
                    <a:pt x="1772" y="892"/>
                    <a:pt x="1821" y="895"/>
                    <a:pt x="1798" y="925"/>
                  </a:cubicBezTo>
                  <a:cubicBezTo>
                    <a:pt x="1775" y="956"/>
                    <a:pt x="1756" y="973"/>
                    <a:pt x="1759" y="1017"/>
                  </a:cubicBezTo>
                  <a:cubicBezTo>
                    <a:pt x="1762" y="1062"/>
                    <a:pt x="1746" y="1089"/>
                    <a:pt x="1766" y="1145"/>
                  </a:cubicBezTo>
                  <a:cubicBezTo>
                    <a:pt x="1785" y="1201"/>
                    <a:pt x="1782" y="1209"/>
                    <a:pt x="1782" y="1237"/>
                  </a:cubicBezTo>
                  <a:cubicBezTo>
                    <a:pt x="1782" y="1265"/>
                    <a:pt x="1759" y="1256"/>
                    <a:pt x="1775" y="1290"/>
                  </a:cubicBezTo>
                  <a:cubicBezTo>
                    <a:pt x="1792" y="1323"/>
                    <a:pt x="1779" y="1337"/>
                    <a:pt x="1759" y="1323"/>
                  </a:cubicBezTo>
                  <a:cubicBezTo>
                    <a:pt x="1739" y="1309"/>
                    <a:pt x="1716" y="1306"/>
                    <a:pt x="1707" y="1328"/>
                  </a:cubicBezTo>
                  <a:cubicBezTo>
                    <a:pt x="1697" y="1351"/>
                    <a:pt x="1707" y="1376"/>
                    <a:pt x="1674" y="1378"/>
                  </a:cubicBezTo>
                  <a:cubicBezTo>
                    <a:pt x="1641" y="1381"/>
                    <a:pt x="1621" y="1390"/>
                    <a:pt x="1625" y="1429"/>
                  </a:cubicBezTo>
                  <a:cubicBezTo>
                    <a:pt x="1628" y="1467"/>
                    <a:pt x="1648" y="1492"/>
                    <a:pt x="1625" y="1523"/>
                  </a:cubicBezTo>
                  <a:cubicBezTo>
                    <a:pt x="1602" y="1554"/>
                    <a:pt x="1602" y="1565"/>
                    <a:pt x="1559" y="1562"/>
                  </a:cubicBezTo>
                  <a:cubicBezTo>
                    <a:pt x="1517" y="1559"/>
                    <a:pt x="1513" y="1590"/>
                    <a:pt x="1481" y="1593"/>
                  </a:cubicBezTo>
                  <a:cubicBezTo>
                    <a:pt x="1448" y="1595"/>
                    <a:pt x="1395" y="1581"/>
                    <a:pt x="1369" y="1595"/>
                  </a:cubicBezTo>
                  <a:cubicBezTo>
                    <a:pt x="1343" y="1609"/>
                    <a:pt x="1323" y="1623"/>
                    <a:pt x="1287" y="1623"/>
                  </a:cubicBezTo>
                  <a:cubicBezTo>
                    <a:pt x="1251" y="1623"/>
                    <a:pt x="1241" y="1626"/>
                    <a:pt x="1209" y="1643"/>
                  </a:cubicBezTo>
                  <a:cubicBezTo>
                    <a:pt x="1176" y="1659"/>
                    <a:pt x="1150" y="1676"/>
                    <a:pt x="1124" y="1701"/>
                  </a:cubicBezTo>
                  <a:cubicBezTo>
                    <a:pt x="1097" y="1726"/>
                    <a:pt x="1074" y="1734"/>
                    <a:pt x="1051" y="1715"/>
                  </a:cubicBezTo>
                  <a:cubicBezTo>
                    <a:pt x="1028" y="1695"/>
                    <a:pt x="933" y="1732"/>
                    <a:pt x="920" y="1704"/>
                  </a:cubicBezTo>
                  <a:cubicBezTo>
                    <a:pt x="907" y="1676"/>
                    <a:pt x="868" y="1640"/>
                    <a:pt x="835" y="1676"/>
                  </a:cubicBezTo>
                  <a:cubicBezTo>
                    <a:pt x="802" y="1712"/>
                    <a:pt x="776" y="1737"/>
                    <a:pt x="760" y="1768"/>
                  </a:cubicBezTo>
                  <a:cubicBezTo>
                    <a:pt x="743" y="1798"/>
                    <a:pt x="691" y="1840"/>
                    <a:pt x="671" y="1812"/>
                  </a:cubicBezTo>
                  <a:cubicBezTo>
                    <a:pt x="652" y="1784"/>
                    <a:pt x="658" y="1782"/>
                    <a:pt x="632" y="1787"/>
                  </a:cubicBezTo>
                  <a:cubicBezTo>
                    <a:pt x="606" y="1793"/>
                    <a:pt x="573" y="1826"/>
                    <a:pt x="563" y="1787"/>
                  </a:cubicBezTo>
                  <a:cubicBezTo>
                    <a:pt x="553" y="1748"/>
                    <a:pt x="563" y="1709"/>
                    <a:pt x="537" y="1706"/>
                  </a:cubicBezTo>
                  <a:cubicBezTo>
                    <a:pt x="511" y="1704"/>
                    <a:pt x="475" y="1757"/>
                    <a:pt x="455" y="1734"/>
                  </a:cubicBezTo>
                  <a:cubicBezTo>
                    <a:pt x="436" y="1712"/>
                    <a:pt x="380" y="1698"/>
                    <a:pt x="370" y="1723"/>
                  </a:cubicBezTo>
                  <a:cubicBezTo>
                    <a:pt x="360" y="1748"/>
                    <a:pt x="344" y="1754"/>
                    <a:pt x="321" y="1754"/>
                  </a:cubicBezTo>
                  <a:cubicBezTo>
                    <a:pt x="298" y="1754"/>
                    <a:pt x="301" y="1784"/>
                    <a:pt x="268" y="1782"/>
                  </a:cubicBezTo>
                  <a:cubicBezTo>
                    <a:pt x="236" y="1779"/>
                    <a:pt x="213" y="1743"/>
                    <a:pt x="180" y="1768"/>
                  </a:cubicBezTo>
                  <a:cubicBezTo>
                    <a:pt x="147" y="1793"/>
                    <a:pt x="128" y="1793"/>
                    <a:pt x="128" y="1837"/>
                  </a:cubicBezTo>
                  <a:cubicBezTo>
                    <a:pt x="128" y="1882"/>
                    <a:pt x="147" y="1890"/>
                    <a:pt x="101" y="1896"/>
                  </a:cubicBezTo>
                  <a:cubicBezTo>
                    <a:pt x="55" y="1901"/>
                    <a:pt x="39" y="1904"/>
                    <a:pt x="42" y="1934"/>
                  </a:cubicBezTo>
                  <a:cubicBezTo>
                    <a:pt x="46" y="1965"/>
                    <a:pt x="0" y="1965"/>
                    <a:pt x="33" y="1987"/>
                  </a:cubicBezTo>
                  <a:cubicBezTo>
                    <a:pt x="65" y="2009"/>
                    <a:pt x="75" y="2015"/>
                    <a:pt x="49" y="2037"/>
                  </a:cubicBezTo>
                  <a:cubicBezTo>
                    <a:pt x="23" y="2060"/>
                    <a:pt x="19" y="2068"/>
                    <a:pt x="23" y="2093"/>
                  </a:cubicBezTo>
                  <a:cubicBezTo>
                    <a:pt x="26" y="2118"/>
                    <a:pt x="49" y="2165"/>
                    <a:pt x="72" y="2146"/>
                  </a:cubicBezTo>
                  <a:cubicBezTo>
                    <a:pt x="95" y="2126"/>
                    <a:pt x="88" y="2115"/>
                    <a:pt x="141" y="2132"/>
                  </a:cubicBezTo>
                  <a:cubicBezTo>
                    <a:pt x="193" y="2148"/>
                    <a:pt x="219" y="2168"/>
                    <a:pt x="232" y="2199"/>
                  </a:cubicBezTo>
                  <a:cubicBezTo>
                    <a:pt x="245" y="2229"/>
                    <a:pt x="203" y="2226"/>
                    <a:pt x="206" y="2265"/>
                  </a:cubicBezTo>
                  <a:cubicBezTo>
                    <a:pt x="209" y="2304"/>
                    <a:pt x="242" y="2335"/>
                    <a:pt x="216" y="2357"/>
                  </a:cubicBezTo>
                  <a:cubicBezTo>
                    <a:pt x="190" y="2379"/>
                    <a:pt x="180" y="2379"/>
                    <a:pt x="190" y="2415"/>
                  </a:cubicBezTo>
                  <a:cubicBezTo>
                    <a:pt x="200" y="2451"/>
                    <a:pt x="229" y="2479"/>
                    <a:pt x="196" y="2496"/>
                  </a:cubicBezTo>
                  <a:cubicBezTo>
                    <a:pt x="164" y="2513"/>
                    <a:pt x="150" y="2527"/>
                    <a:pt x="128" y="2499"/>
                  </a:cubicBezTo>
                  <a:cubicBezTo>
                    <a:pt x="114" y="2482"/>
                    <a:pt x="113" y="2466"/>
                    <a:pt x="105" y="2454"/>
                  </a:cubicBezTo>
                  <a:cubicBezTo>
                    <a:pt x="92" y="2456"/>
                    <a:pt x="80" y="2456"/>
                    <a:pt x="73" y="2456"/>
                  </a:cubicBezTo>
                  <a:cubicBezTo>
                    <a:pt x="55" y="2456"/>
                    <a:pt x="63" y="2479"/>
                    <a:pt x="52" y="2498"/>
                  </a:cubicBezTo>
                  <a:cubicBezTo>
                    <a:pt x="47" y="2506"/>
                    <a:pt x="49" y="2522"/>
                    <a:pt x="53" y="2535"/>
                  </a:cubicBezTo>
                  <a:cubicBezTo>
                    <a:pt x="56" y="2536"/>
                    <a:pt x="59" y="2536"/>
                    <a:pt x="62" y="2536"/>
                  </a:cubicBezTo>
                  <a:cubicBezTo>
                    <a:pt x="93" y="2536"/>
                    <a:pt x="106" y="2547"/>
                    <a:pt x="141" y="2565"/>
                  </a:cubicBezTo>
                  <a:cubicBezTo>
                    <a:pt x="176" y="2584"/>
                    <a:pt x="176" y="2580"/>
                    <a:pt x="219" y="2595"/>
                  </a:cubicBezTo>
                  <a:cubicBezTo>
                    <a:pt x="263" y="2610"/>
                    <a:pt x="245" y="2654"/>
                    <a:pt x="272" y="2658"/>
                  </a:cubicBezTo>
                  <a:cubicBezTo>
                    <a:pt x="298" y="2662"/>
                    <a:pt x="307" y="2677"/>
                    <a:pt x="333" y="2721"/>
                  </a:cubicBezTo>
                  <a:cubicBezTo>
                    <a:pt x="359" y="2766"/>
                    <a:pt x="328" y="2784"/>
                    <a:pt x="307" y="2806"/>
                  </a:cubicBezTo>
                  <a:cubicBezTo>
                    <a:pt x="285" y="2829"/>
                    <a:pt x="302" y="2836"/>
                    <a:pt x="320" y="2862"/>
                  </a:cubicBezTo>
                  <a:cubicBezTo>
                    <a:pt x="337" y="2888"/>
                    <a:pt x="337" y="2914"/>
                    <a:pt x="377" y="2914"/>
                  </a:cubicBezTo>
                  <a:cubicBezTo>
                    <a:pt x="416" y="2914"/>
                    <a:pt x="407" y="2918"/>
                    <a:pt x="442" y="2962"/>
                  </a:cubicBezTo>
                  <a:cubicBezTo>
                    <a:pt x="477" y="3007"/>
                    <a:pt x="538" y="3025"/>
                    <a:pt x="582" y="3055"/>
                  </a:cubicBezTo>
                  <a:cubicBezTo>
                    <a:pt x="626" y="3084"/>
                    <a:pt x="669" y="3073"/>
                    <a:pt x="722" y="3073"/>
                  </a:cubicBezTo>
                  <a:cubicBezTo>
                    <a:pt x="774" y="3073"/>
                    <a:pt x="713" y="3129"/>
                    <a:pt x="717" y="3144"/>
                  </a:cubicBezTo>
                  <a:cubicBezTo>
                    <a:pt x="722" y="3158"/>
                    <a:pt x="730" y="3214"/>
                    <a:pt x="726" y="3255"/>
                  </a:cubicBezTo>
                  <a:cubicBezTo>
                    <a:pt x="722" y="3296"/>
                    <a:pt x="752" y="3310"/>
                    <a:pt x="774" y="3333"/>
                  </a:cubicBezTo>
                  <a:cubicBezTo>
                    <a:pt x="796" y="3355"/>
                    <a:pt x="822" y="3362"/>
                    <a:pt x="861" y="3385"/>
                  </a:cubicBezTo>
                  <a:cubicBezTo>
                    <a:pt x="870" y="3389"/>
                    <a:pt x="874" y="3394"/>
                    <a:pt x="875" y="3399"/>
                  </a:cubicBezTo>
                  <a:cubicBezTo>
                    <a:pt x="901" y="3404"/>
                    <a:pt x="929" y="3410"/>
                    <a:pt x="949" y="3418"/>
                  </a:cubicBezTo>
                  <a:cubicBezTo>
                    <a:pt x="992" y="3436"/>
                    <a:pt x="1027" y="3440"/>
                    <a:pt x="1054" y="3422"/>
                  </a:cubicBezTo>
                  <a:cubicBezTo>
                    <a:pt x="1080" y="3403"/>
                    <a:pt x="1075" y="3396"/>
                    <a:pt x="1084" y="3366"/>
                  </a:cubicBezTo>
                  <a:cubicBezTo>
                    <a:pt x="1093" y="3336"/>
                    <a:pt x="1145" y="3303"/>
                    <a:pt x="1180" y="3270"/>
                  </a:cubicBezTo>
                  <a:cubicBezTo>
                    <a:pt x="1215" y="3236"/>
                    <a:pt x="1198" y="3155"/>
                    <a:pt x="1241" y="3196"/>
                  </a:cubicBezTo>
                  <a:cubicBezTo>
                    <a:pt x="1285" y="3236"/>
                    <a:pt x="1290" y="3251"/>
                    <a:pt x="1324" y="3255"/>
                  </a:cubicBezTo>
                  <a:cubicBezTo>
                    <a:pt x="1359" y="3259"/>
                    <a:pt x="1438" y="3247"/>
                    <a:pt x="1460" y="3281"/>
                  </a:cubicBezTo>
                  <a:cubicBezTo>
                    <a:pt x="1482" y="3314"/>
                    <a:pt x="1504" y="3351"/>
                    <a:pt x="1547" y="3325"/>
                  </a:cubicBezTo>
                  <a:cubicBezTo>
                    <a:pt x="1591" y="3299"/>
                    <a:pt x="1604" y="3247"/>
                    <a:pt x="1648" y="3244"/>
                  </a:cubicBezTo>
                  <a:cubicBezTo>
                    <a:pt x="1691" y="3240"/>
                    <a:pt x="1691" y="3210"/>
                    <a:pt x="1713" y="3236"/>
                  </a:cubicBezTo>
                  <a:cubicBezTo>
                    <a:pt x="1735" y="3262"/>
                    <a:pt x="1718" y="3240"/>
                    <a:pt x="1779" y="3247"/>
                  </a:cubicBezTo>
                  <a:cubicBezTo>
                    <a:pt x="1840" y="3255"/>
                    <a:pt x="1875" y="3255"/>
                    <a:pt x="1901" y="3273"/>
                  </a:cubicBezTo>
                  <a:cubicBezTo>
                    <a:pt x="1927" y="3292"/>
                    <a:pt x="1923" y="3325"/>
                    <a:pt x="1975" y="3333"/>
                  </a:cubicBezTo>
                  <a:cubicBezTo>
                    <a:pt x="2028" y="3340"/>
                    <a:pt x="2041" y="3325"/>
                    <a:pt x="2063" y="3348"/>
                  </a:cubicBezTo>
                  <a:cubicBezTo>
                    <a:pt x="2085" y="3370"/>
                    <a:pt x="2111" y="3381"/>
                    <a:pt x="2150" y="3351"/>
                  </a:cubicBezTo>
                  <a:cubicBezTo>
                    <a:pt x="2189" y="3322"/>
                    <a:pt x="2202" y="3322"/>
                    <a:pt x="2255" y="3322"/>
                  </a:cubicBezTo>
                  <a:cubicBezTo>
                    <a:pt x="2307" y="3322"/>
                    <a:pt x="2316" y="3318"/>
                    <a:pt x="2355" y="3325"/>
                  </a:cubicBezTo>
                  <a:cubicBezTo>
                    <a:pt x="2395" y="3333"/>
                    <a:pt x="2412" y="3336"/>
                    <a:pt x="2460" y="3307"/>
                  </a:cubicBezTo>
                  <a:cubicBezTo>
                    <a:pt x="2508" y="3277"/>
                    <a:pt x="2543" y="3233"/>
                    <a:pt x="2604" y="3236"/>
                  </a:cubicBezTo>
                  <a:cubicBezTo>
                    <a:pt x="2665" y="3240"/>
                    <a:pt x="2783" y="3247"/>
                    <a:pt x="2823" y="3221"/>
                  </a:cubicBezTo>
                  <a:cubicBezTo>
                    <a:pt x="2862" y="3196"/>
                    <a:pt x="2862" y="3181"/>
                    <a:pt x="2932" y="3192"/>
                  </a:cubicBezTo>
                  <a:cubicBezTo>
                    <a:pt x="3002" y="3203"/>
                    <a:pt x="3146" y="3247"/>
                    <a:pt x="3194" y="3273"/>
                  </a:cubicBezTo>
                  <a:cubicBezTo>
                    <a:pt x="3242" y="3299"/>
                    <a:pt x="3255" y="3322"/>
                    <a:pt x="3303" y="3314"/>
                  </a:cubicBezTo>
                  <a:cubicBezTo>
                    <a:pt x="3351" y="3307"/>
                    <a:pt x="3377" y="3292"/>
                    <a:pt x="3430" y="3314"/>
                  </a:cubicBezTo>
                  <a:cubicBezTo>
                    <a:pt x="3482" y="3336"/>
                    <a:pt x="3491" y="3362"/>
                    <a:pt x="3583" y="3340"/>
                  </a:cubicBezTo>
                  <a:cubicBezTo>
                    <a:pt x="3675" y="3318"/>
                    <a:pt x="3618" y="3310"/>
                    <a:pt x="3657" y="3310"/>
                  </a:cubicBezTo>
                  <a:cubicBezTo>
                    <a:pt x="3696" y="3310"/>
                    <a:pt x="3723" y="3292"/>
                    <a:pt x="3661" y="3277"/>
                  </a:cubicBezTo>
                  <a:cubicBezTo>
                    <a:pt x="3600" y="3262"/>
                    <a:pt x="3574" y="3244"/>
                    <a:pt x="3609" y="3207"/>
                  </a:cubicBezTo>
                  <a:cubicBezTo>
                    <a:pt x="3644" y="3170"/>
                    <a:pt x="3640" y="3181"/>
                    <a:pt x="3683" y="3162"/>
                  </a:cubicBezTo>
                  <a:cubicBezTo>
                    <a:pt x="3727" y="3144"/>
                    <a:pt x="3705" y="3129"/>
                    <a:pt x="3718" y="3110"/>
                  </a:cubicBezTo>
                  <a:cubicBezTo>
                    <a:pt x="3731" y="3092"/>
                    <a:pt x="3766" y="3084"/>
                    <a:pt x="3740" y="3051"/>
                  </a:cubicBezTo>
                  <a:cubicBezTo>
                    <a:pt x="3714" y="3018"/>
                    <a:pt x="3648" y="3018"/>
                    <a:pt x="3640" y="2988"/>
                  </a:cubicBezTo>
                  <a:cubicBezTo>
                    <a:pt x="3631" y="2958"/>
                    <a:pt x="3548" y="2969"/>
                    <a:pt x="3548" y="2921"/>
                  </a:cubicBezTo>
                  <a:cubicBezTo>
                    <a:pt x="3548" y="2873"/>
                    <a:pt x="3522" y="2814"/>
                    <a:pt x="3570" y="2784"/>
                  </a:cubicBezTo>
                  <a:cubicBezTo>
                    <a:pt x="3618" y="2754"/>
                    <a:pt x="3631" y="2714"/>
                    <a:pt x="3701" y="2721"/>
                  </a:cubicBezTo>
                  <a:cubicBezTo>
                    <a:pt x="3771" y="2729"/>
                    <a:pt x="3784" y="2717"/>
                    <a:pt x="3867" y="2714"/>
                  </a:cubicBezTo>
                  <a:cubicBezTo>
                    <a:pt x="3950" y="2710"/>
                    <a:pt x="3950" y="2677"/>
                    <a:pt x="4011" y="2673"/>
                  </a:cubicBezTo>
                  <a:cubicBezTo>
                    <a:pt x="4072" y="2669"/>
                    <a:pt x="4081" y="2647"/>
                    <a:pt x="4129" y="2651"/>
                  </a:cubicBezTo>
                  <a:cubicBezTo>
                    <a:pt x="4177" y="2654"/>
                    <a:pt x="4216" y="2677"/>
                    <a:pt x="4238" y="2647"/>
                  </a:cubicBezTo>
                  <a:cubicBezTo>
                    <a:pt x="4260" y="2617"/>
                    <a:pt x="4260" y="2588"/>
                    <a:pt x="4295" y="2617"/>
                  </a:cubicBezTo>
                  <a:cubicBezTo>
                    <a:pt x="4315" y="2634"/>
                    <a:pt x="4346" y="2633"/>
                    <a:pt x="4380" y="2630"/>
                  </a:cubicBezTo>
                  <a:cubicBezTo>
                    <a:pt x="4351" y="2567"/>
                    <a:pt x="4325" y="2590"/>
                    <a:pt x="4343" y="25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26" name="Freeform 7"/>
            <p:cNvSpPr/>
            <p:nvPr/>
          </p:nvSpPr>
          <p:spPr bwMode="auto">
            <a:xfrm>
              <a:off x="271" y="2094"/>
              <a:ext cx="2249" cy="1097"/>
            </a:xfrm>
            <a:custGeom>
              <a:avLst/>
              <a:gdLst>
                <a:gd name="T0" fmla="*/ 4405 w 4857"/>
                <a:gd name="T1" fmla="*/ 1256 h 2368"/>
                <a:gd name="T2" fmla="*/ 4222 w 4857"/>
                <a:gd name="T3" fmla="*/ 1404 h 2368"/>
                <a:gd name="T4" fmla="*/ 4032 w 4857"/>
                <a:gd name="T5" fmla="*/ 1381 h 2368"/>
                <a:gd name="T6" fmla="*/ 3838 w 4857"/>
                <a:gd name="T7" fmla="*/ 1190 h 2368"/>
                <a:gd name="T8" fmla="*/ 3484 w 4857"/>
                <a:gd name="T9" fmla="*/ 1142 h 2368"/>
                <a:gd name="T10" fmla="*/ 3239 w 4857"/>
                <a:gd name="T11" fmla="*/ 1084 h 2368"/>
                <a:gd name="T12" fmla="*/ 2996 w 4857"/>
                <a:gd name="T13" fmla="*/ 984 h 2368"/>
                <a:gd name="T14" fmla="*/ 2787 w 4857"/>
                <a:gd name="T15" fmla="*/ 856 h 2368"/>
                <a:gd name="T16" fmla="*/ 2665 w 4857"/>
                <a:gd name="T17" fmla="*/ 620 h 2368"/>
                <a:gd name="T18" fmla="*/ 2737 w 4857"/>
                <a:gd name="T19" fmla="*/ 514 h 2368"/>
                <a:gd name="T20" fmla="*/ 2764 w 4857"/>
                <a:gd name="T21" fmla="*/ 339 h 2368"/>
                <a:gd name="T22" fmla="*/ 2718 w 4857"/>
                <a:gd name="T23" fmla="*/ 225 h 2368"/>
                <a:gd name="T24" fmla="*/ 2699 w 4857"/>
                <a:gd name="T25" fmla="*/ 159 h 2368"/>
                <a:gd name="T26" fmla="*/ 2219 w 4857"/>
                <a:gd name="T27" fmla="*/ 66 h 2368"/>
                <a:gd name="T28" fmla="*/ 1751 w 4857"/>
                <a:gd name="T29" fmla="*/ 170 h 2368"/>
                <a:gd name="T30" fmla="*/ 1459 w 4857"/>
                <a:gd name="T31" fmla="*/ 193 h 2368"/>
                <a:gd name="T32" fmla="*/ 1175 w 4857"/>
                <a:gd name="T33" fmla="*/ 92 h 2368"/>
                <a:gd name="T34" fmla="*/ 943 w 4857"/>
                <a:gd name="T35" fmla="*/ 170 h 2368"/>
                <a:gd name="T36" fmla="*/ 637 w 4857"/>
                <a:gd name="T37" fmla="*/ 41 h 2368"/>
                <a:gd name="T38" fmla="*/ 450 w 4857"/>
                <a:gd name="T39" fmla="*/ 267 h 2368"/>
                <a:gd name="T40" fmla="*/ 201 w 4857"/>
                <a:gd name="T41" fmla="*/ 304 h 2368"/>
                <a:gd name="T42" fmla="*/ 205 w 4857"/>
                <a:gd name="T43" fmla="*/ 493 h 2368"/>
                <a:gd name="T44" fmla="*/ 275 w 4857"/>
                <a:gd name="T45" fmla="*/ 689 h 2368"/>
                <a:gd name="T46" fmla="*/ 96 w 4857"/>
                <a:gd name="T47" fmla="*/ 678 h 2368"/>
                <a:gd name="T48" fmla="*/ 52 w 4857"/>
                <a:gd name="T49" fmla="*/ 837 h 2368"/>
                <a:gd name="T50" fmla="*/ 78 w 4857"/>
                <a:gd name="T51" fmla="*/ 975 h 2368"/>
                <a:gd name="T52" fmla="*/ 205 w 4857"/>
                <a:gd name="T53" fmla="*/ 1097 h 2368"/>
                <a:gd name="T54" fmla="*/ 406 w 4857"/>
                <a:gd name="T55" fmla="*/ 1275 h 2368"/>
                <a:gd name="T56" fmla="*/ 550 w 4857"/>
                <a:gd name="T57" fmla="*/ 1379 h 2368"/>
                <a:gd name="T58" fmla="*/ 768 w 4857"/>
                <a:gd name="T59" fmla="*/ 1445 h 2368"/>
                <a:gd name="T60" fmla="*/ 1039 w 4857"/>
                <a:gd name="T61" fmla="*/ 1731 h 2368"/>
                <a:gd name="T62" fmla="*/ 1175 w 4857"/>
                <a:gd name="T63" fmla="*/ 1809 h 2368"/>
                <a:gd name="T64" fmla="*/ 1380 w 4857"/>
                <a:gd name="T65" fmla="*/ 1923 h 2368"/>
                <a:gd name="T66" fmla="*/ 1511 w 4857"/>
                <a:gd name="T67" fmla="*/ 2012 h 2368"/>
                <a:gd name="T68" fmla="*/ 1651 w 4857"/>
                <a:gd name="T69" fmla="*/ 2105 h 2368"/>
                <a:gd name="T70" fmla="*/ 1856 w 4857"/>
                <a:gd name="T71" fmla="*/ 2164 h 2368"/>
                <a:gd name="T72" fmla="*/ 2131 w 4857"/>
                <a:gd name="T73" fmla="*/ 2172 h 2368"/>
                <a:gd name="T74" fmla="*/ 2245 w 4857"/>
                <a:gd name="T75" fmla="*/ 2316 h 2368"/>
                <a:gd name="T76" fmla="*/ 2586 w 4857"/>
                <a:gd name="T77" fmla="*/ 2127 h 2368"/>
                <a:gd name="T78" fmla="*/ 2795 w 4857"/>
                <a:gd name="T79" fmla="*/ 2227 h 2368"/>
                <a:gd name="T80" fmla="*/ 2983 w 4857"/>
                <a:gd name="T81" fmla="*/ 2309 h 2368"/>
                <a:gd name="T82" fmla="*/ 3241 w 4857"/>
                <a:gd name="T83" fmla="*/ 2268 h 2368"/>
                <a:gd name="T84" fmla="*/ 3538 w 4857"/>
                <a:gd name="T85" fmla="*/ 2101 h 2368"/>
                <a:gd name="T86" fmla="*/ 3914 w 4857"/>
                <a:gd name="T87" fmla="*/ 2057 h 2368"/>
                <a:gd name="T88" fmla="*/ 4154 w 4857"/>
                <a:gd name="T89" fmla="*/ 2001 h 2368"/>
                <a:gd name="T90" fmla="*/ 4211 w 4857"/>
                <a:gd name="T91" fmla="*/ 2094 h 2368"/>
                <a:gd name="T92" fmla="*/ 4246 w 4857"/>
                <a:gd name="T93" fmla="*/ 2220 h 2368"/>
                <a:gd name="T94" fmla="*/ 4447 w 4857"/>
                <a:gd name="T95" fmla="*/ 2220 h 2368"/>
                <a:gd name="T96" fmla="*/ 4594 w 4857"/>
                <a:gd name="T97" fmla="*/ 2315 h 2368"/>
                <a:gd name="T98" fmla="*/ 4722 w 4857"/>
                <a:gd name="T99" fmla="*/ 2268 h 2368"/>
                <a:gd name="T100" fmla="*/ 4770 w 4857"/>
                <a:gd name="T101" fmla="*/ 2072 h 2368"/>
                <a:gd name="T102" fmla="*/ 4822 w 4857"/>
                <a:gd name="T103" fmla="*/ 1820 h 2368"/>
                <a:gd name="T104" fmla="*/ 4730 w 4857"/>
                <a:gd name="T105" fmla="*/ 1564 h 2368"/>
                <a:gd name="T106" fmla="*/ 4704 w 4857"/>
                <a:gd name="T107" fmla="*/ 1367 h 2368"/>
                <a:gd name="T108" fmla="*/ 4481 w 4857"/>
                <a:gd name="T109" fmla="*/ 1186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57" h="2368">
                  <a:moveTo>
                    <a:pt x="4418" y="1148"/>
                  </a:moveTo>
                  <a:cubicBezTo>
                    <a:pt x="4385" y="1153"/>
                    <a:pt x="4402" y="1187"/>
                    <a:pt x="4415" y="1198"/>
                  </a:cubicBezTo>
                  <a:cubicBezTo>
                    <a:pt x="4428" y="1209"/>
                    <a:pt x="4418" y="1226"/>
                    <a:pt x="4405" y="1256"/>
                  </a:cubicBezTo>
                  <a:cubicBezTo>
                    <a:pt x="4392" y="1287"/>
                    <a:pt x="4392" y="1306"/>
                    <a:pt x="4366" y="1323"/>
                  </a:cubicBezTo>
                  <a:cubicBezTo>
                    <a:pt x="4339" y="1340"/>
                    <a:pt x="4343" y="1340"/>
                    <a:pt x="4303" y="1395"/>
                  </a:cubicBezTo>
                  <a:cubicBezTo>
                    <a:pt x="4264" y="1451"/>
                    <a:pt x="4244" y="1417"/>
                    <a:pt x="4222" y="1404"/>
                  </a:cubicBezTo>
                  <a:cubicBezTo>
                    <a:pt x="4199" y="1390"/>
                    <a:pt x="4199" y="1387"/>
                    <a:pt x="4166" y="1409"/>
                  </a:cubicBezTo>
                  <a:cubicBezTo>
                    <a:pt x="4133" y="1431"/>
                    <a:pt x="4127" y="1420"/>
                    <a:pt x="4104" y="1404"/>
                  </a:cubicBezTo>
                  <a:cubicBezTo>
                    <a:pt x="4081" y="1387"/>
                    <a:pt x="4068" y="1384"/>
                    <a:pt x="4032" y="1381"/>
                  </a:cubicBezTo>
                  <a:cubicBezTo>
                    <a:pt x="3995" y="1379"/>
                    <a:pt x="4012" y="1359"/>
                    <a:pt x="4002" y="1315"/>
                  </a:cubicBezTo>
                  <a:cubicBezTo>
                    <a:pt x="3992" y="1270"/>
                    <a:pt x="3943" y="1276"/>
                    <a:pt x="3920" y="1262"/>
                  </a:cubicBezTo>
                  <a:cubicBezTo>
                    <a:pt x="3897" y="1248"/>
                    <a:pt x="3881" y="1226"/>
                    <a:pt x="3838" y="1190"/>
                  </a:cubicBezTo>
                  <a:cubicBezTo>
                    <a:pt x="3796" y="1153"/>
                    <a:pt x="3740" y="1173"/>
                    <a:pt x="3701" y="1165"/>
                  </a:cubicBezTo>
                  <a:cubicBezTo>
                    <a:pt x="3661" y="1156"/>
                    <a:pt x="3648" y="1153"/>
                    <a:pt x="3609" y="1156"/>
                  </a:cubicBezTo>
                  <a:cubicBezTo>
                    <a:pt x="3570" y="1159"/>
                    <a:pt x="3537" y="1151"/>
                    <a:pt x="3484" y="1142"/>
                  </a:cubicBezTo>
                  <a:cubicBezTo>
                    <a:pt x="3432" y="1134"/>
                    <a:pt x="3435" y="1139"/>
                    <a:pt x="3393" y="1106"/>
                  </a:cubicBezTo>
                  <a:cubicBezTo>
                    <a:pt x="3350" y="1073"/>
                    <a:pt x="3344" y="1109"/>
                    <a:pt x="3301" y="1120"/>
                  </a:cubicBezTo>
                  <a:cubicBezTo>
                    <a:pt x="3258" y="1131"/>
                    <a:pt x="3258" y="1106"/>
                    <a:pt x="3239" y="1084"/>
                  </a:cubicBezTo>
                  <a:cubicBezTo>
                    <a:pt x="3219" y="1062"/>
                    <a:pt x="3193" y="1053"/>
                    <a:pt x="3173" y="1031"/>
                  </a:cubicBezTo>
                  <a:cubicBezTo>
                    <a:pt x="3154" y="1009"/>
                    <a:pt x="3111" y="1020"/>
                    <a:pt x="3078" y="1012"/>
                  </a:cubicBezTo>
                  <a:cubicBezTo>
                    <a:pt x="3045" y="1003"/>
                    <a:pt x="3016" y="1003"/>
                    <a:pt x="2996" y="984"/>
                  </a:cubicBezTo>
                  <a:cubicBezTo>
                    <a:pt x="2977" y="964"/>
                    <a:pt x="2914" y="975"/>
                    <a:pt x="2862" y="967"/>
                  </a:cubicBezTo>
                  <a:cubicBezTo>
                    <a:pt x="2810" y="959"/>
                    <a:pt x="2819" y="934"/>
                    <a:pt x="2816" y="906"/>
                  </a:cubicBezTo>
                  <a:cubicBezTo>
                    <a:pt x="2813" y="878"/>
                    <a:pt x="2806" y="875"/>
                    <a:pt x="2787" y="856"/>
                  </a:cubicBezTo>
                  <a:cubicBezTo>
                    <a:pt x="2767" y="836"/>
                    <a:pt x="2754" y="800"/>
                    <a:pt x="2747" y="773"/>
                  </a:cubicBezTo>
                  <a:cubicBezTo>
                    <a:pt x="2741" y="745"/>
                    <a:pt x="2711" y="709"/>
                    <a:pt x="2678" y="684"/>
                  </a:cubicBezTo>
                  <a:cubicBezTo>
                    <a:pt x="2646" y="659"/>
                    <a:pt x="2662" y="645"/>
                    <a:pt x="2665" y="620"/>
                  </a:cubicBezTo>
                  <a:cubicBezTo>
                    <a:pt x="2669" y="595"/>
                    <a:pt x="2656" y="564"/>
                    <a:pt x="2656" y="542"/>
                  </a:cubicBezTo>
                  <a:cubicBezTo>
                    <a:pt x="2656" y="520"/>
                    <a:pt x="2685" y="525"/>
                    <a:pt x="2708" y="533"/>
                  </a:cubicBezTo>
                  <a:cubicBezTo>
                    <a:pt x="2731" y="542"/>
                    <a:pt x="2737" y="531"/>
                    <a:pt x="2737" y="514"/>
                  </a:cubicBezTo>
                  <a:cubicBezTo>
                    <a:pt x="2737" y="497"/>
                    <a:pt x="2734" y="481"/>
                    <a:pt x="2721" y="456"/>
                  </a:cubicBezTo>
                  <a:cubicBezTo>
                    <a:pt x="2708" y="431"/>
                    <a:pt x="2734" y="420"/>
                    <a:pt x="2751" y="389"/>
                  </a:cubicBezTo>
                  <a:cubicBezTo>
                    <a:pt x="2767" y="358"/>
                    <a:pt x="2741" y="358"/>
                    <a:pt x="2764" y="339"/>
                  </a:cubicBezTo>
                  <a:cubicBezTo>
                    <a:pt x="2787" y="319"/>
                    <a:pt x="2793" y="303"/>
                    <a:pt x="2793" y="283"/>
                  </a:cubicBezTo>
                  <a:cubicBezTo>
                    <a:pt x="2793" y="264"/>
                    <a:pt x="2783" y="256"/>
                    <a:pt x="2760" y="247"/>
                  </a:cubicBezTo>
                  <a:cubicBezTo>
                    <a:pt x="2737" y="239"/>
                    <a:pt x="2728" y="247"/>
                    <a:pt x="2718" y="225"/>
                  </a:cubicBezTo>
                  <a:cubicBezTo>
                    <a:pt x="2708" y="203"/>
                    <a:pt x="2767" y="214"/>
                    <a:pt x="2787" y="186"/>
                  </a:cubicBezTo>
                  <a:cubicBezTo>
                    <a:pt x="2794" y="176"/>
                    <a:pt x="2794" y="162"/>
                    <a:pt x="2792" y="149"/>
                  </a:cubicBezTo>
                  <a:cubicBezTo>
                    <a:pt x="2760" y="144"/>
                    <a:pt x="2736" y="154"/>
                    <a:pt x="2699" y="159"/>
                  </a:cubicBezTo>
                  <a:cubicBezTo>
                    <a:pt x="2651" y="167"/>
                    <a:pt x="2638" y="144"/>
                    <a:pt x="2590" y="118"/>
                  </a:cubicBezTo>
                  <a:cubicBezTo>
                    <a:pt x="2542" y="92"/>
                    <a:pt x="2398" y="48"/>
                    <a:pt x="2328" y="37"/>
                  </a:cubicBezTo>
                  <a:cubicBezTo>
                    <a:pt x="2258" y="26"/>
                    <a:pt x="2258" y="41"/>
                    <a:pt x="2219" y="66"/>
                  </a:cubicBezTo>
                  <a:cubicBezTo>
                    <a:pt x="2179" y="92"/>
                    <a:pt x="2061" y="85"/>
                    <a:pt x="2000" y="81"/>
                  </a:cubicBezTo>
                  <a:cubicBezTo>
                    <a:pt x="1939" y="78"/>
                    <a:pt x="1904" y="122"/>
                    <a:pt x="1856" y="152"/>
                  </a:cubicBezTo>
                  <a:cubicBezTo>
                    <a:pt x="1808" y="181"/>
                    <a:pt x="1791" y="178"/>
                    <a:pt x="1751" y="170"/>
                  </a:cubicBezTo>
                  <a:cubicBezTo>
                    <a:pt x="1712" y="163"/>
                    <a:pt x="1703" y="167"/>
                    <a:pt x="1651" y="167"/>
                  </a:cubicBezTo>
                  <a:cubicBezTo>
                    <a:pt x="1598" y="167"/>
                    <a:pt x="1585" y="167"/>
                    <a:pt x="1546" y="196"/>
                  </a:cubicBezTo>
                  <a:cubicBezTo>
                    <a:pt x="1507" y="226"/>
                    <a:pt x="1481" y="215"/>
                    <a:pt x="1459" y="193"/>
                  </a:cubicBezTo>
                  <a:cubicBezTo>
                    <a:pt x="1437" y="170"/>
                    <a:pt x="1424" y="185"/>
                    <a:pt x="1371" y="178"/>
                  </a:cubicBezTo>
                  <a:cubicBezTo>
                    <a:pt x="1319" y="170"/>
                    <a:pt x="1323" y="137"/>
                    <a:pt x="1297" y="118"/>
                  </a:cubicBezTo>
                  <a:cubicBezTo>
                    <a:pt x="1271" y="100"/>
                    <a:pt x="1236" y="100"/>
                    <a:pt x="1175" y="92"/>
                  </a:cubicBezTo>
                  <a:cubicBezTo>
                    <a:pt x="1114" y="85"/>
                    <a:pt x="1131" y="107"/>
                    <a:pt x="1109" y="81"/>
                  </a:cubicBezTo>
                  <a:cubicBezTo>
                    <a:pt x="1087" y="55"/>
                    <a:pt x="1087" y="85"/>
                    <a:pt x="1044" y="89"/>
                  </a:cubicBezTo>
                  <a:cubicBezTo>
                    <a:pt x="1000" y="92"/>
                    <a:pt x="987" y="144"/>
                    <a:pt x="943" y="170"/>
                  </a:cubicBezTo>
                  <a:cubicBezTo>
                    <a:pt x="900" y="196"/>
                    <a:pt x="878" y="159"/>
                    <a:pt x="856" y="126"/>
                  </a:cubicBezTo>
                  <a:cubicBezTo>
                    <a:pt x="834" y="92"/>
                    <a:pt x="755" y="104"/>
                    <a:pt x="720" y="100"/>
                  </a:cubicBezTo>
                  <a:cubicBezTo>
                    <a:pt x="686" y="96"/>
                    <a:pt x="681" y="81"/>
                    <a:pt x="637" y="41"/>
                  </a:cubicBezTo>
                  <a:cubicBezTo>
                    <a:pt x="594" y="0"/>
                    <a:pt x="611" y="81"/>
                    <a:pt x="576" y="115"/>
                  </a:cubicBezTo>
                  <a:cubicBezTo>
                    <a:pt x="541" y="148"/>
                    <a:pt x="489" y="181"/>
                    <a:pt x="480" y="211"/>
                  </a:cubicBezTo>
                  <a:cubicBezTo>
                    <a:pt x="471" y="241"/>
                    <a:pt x="476" y="248"/>
                    <a:pt x="450" y="267"/>
                  </a:cubicBezTo>
                  <a:cubicBezTo>
                    <a:pt x="423" y="285"/>
                    <a:pt x="388" y="281"/>
                    <a:pt x="345" y="263"/>
                  </a:cubicBezTo>
                  <a:cubicBezTo>
                    <a:pt x="325" y="255"/>
                    <a:pt x="297" y="249"/>
                    <a:pt x="271" y="244"/>
                  </a:cubicBezTo>
                  <a:cubicBezTo>
                    <a:pt x="276" y="263"/>
                    <a:pt x="238" y="283"/>
                    <a:pt x="201" y="304"/>
                  </a:cubicBezTo>
                  <a:cubicBezTo>
                    <a:pt x="153" y="330"/>
                    <a:pt x="214" y="352"/>
                    <a:pt x="236" y="374"/>
                  </a:cubicBezTo>
                  <a:cubicBezTo>
                    <a:pt x="257" y="396"/>
                    <a:pt x="236" y="411"/>
                    <a:pt x="201" y="422"/>
                  </a:cubicBezTo>
                  <a:cubicBezTo>
                    <a:pt x="166" y="433"/>
                    <a:pt x="170" y="467"/>
                    <a:pt x="205" y="493"/>
                  </a:cubicBezTo>
                  <a:cubicBezTo>
                    <a:pt x="240" y="519"/>
                    <a:pt x="231" y="530"/>
                    <a:pt x="262" y="545"/>
                  </a:cubicBezTo>
                  <a:cubicBezTo>
                    <a:pt x="292" y="559"/>
                    <a:pt x="284" y="578"/>
                    <a:pt x="262" y="597"/>
                  </a:cubicBezTo>
                  <a:cubicBezTo>
                    <a:pt x="240" y="615"/>
                    <a:pt x="275" y="641"/>
                    <a:pt x="275" y="689"/>
                  </a:cubicBezTo>
                  <a:cubicBezTo>
                    <a:pt x="275" y="737"/>
                    <a:pt x="227" y="715"/>
                    <a:pt x="205" y="708"/>
                  </a:cubicBezTo>
                  <a:cubicBezTo>
                    <a:pt x="183" y="700"/>
                    <a:pt x="174" y="723"/>
                    <a:pt x="144" y="730"/>
                  </a:cubicBezTo>
                  <a:cubicBezTo>
                    <a:pt x="113" y="737"/>
                    <a:pt x="105" y="708"/>
                    <a:pt x="96" y="678"/>
                  </a:cubicBezTo>
                  <a:cubicBezTo>
                    <a:pt x="87" y="648"/>
                    <a:pt x="43" y="652"/>
                    <a:pt x="22" y="671"/>
                  </a:cubicBezTo>
                  <a:cubicBezTo>
                    <a:pt x="0" y="689"/>
                    <a:pt x="13" y="730"/>
                    <a:pt x="26" y="756"/>
                  </a:cubicBezTo>
                  <a:cubicBezTo>
                    <a:pt x="39" y="782"/>
                    <a:pt x="65" y="811"/>
                    <a:pt x="52" y="837"/>
                  </a:cubicBezTo>
                  <a:cubicBezTo>
                    <a:pt x="39" y="863"/>
                    <a:pt x="30" y="867"/>
                    <a:pt x="52" y="900"/>
                  </a:cubicBezTo>
                  <a:cubicBezTo>
                    <a:pt x="74" y="934"/>
                    <a:pt x="35" y="938"/>
                    <a:pt x="39" y="960"/>
                  </a:cubicBezTo>
                  <a:cubicBezTo>
                    <a:pt x="43" y="982"/>
                    <a:pt x="70" y="989"/>
                    <a:pt x="78" y="975"/>
                  </a:cubicBezTo>
                  <a:cubicBezTo>
                    <a:pt x="87" y="960"/>
                    <a:pt x="109" y="967"/>
                    <a:pt x="122" y="978"/>
                  </a:cubicBezTo>
                  <a:cubicBezTo>
                    <a:pt x="135" y="989"/>
                    <a:pt x="148" y="1049"/>
                    <a:pt x="153" y="1071"/>
                  </a:cubicBezTo>
                  <a:cubicBezTo>
                    <a:pt x="157" y="1093"/>
                    <a:pt x="188" y="1112"/>
                    <a:pt x="205" y="1097"/>
                  </a:cubicBezTo>
                  <a:cubicBezTo>
                    <a:pt x="222" y="1082"/>
                    <a:pt x="244" y="1112"/>
                    <a:pt x="266" y="1138"/>
                  </a:cubicBezTo>
                  <a:cubicBezTo>
                    <a:pt x="288" y="1164"/>
                    <a:pt x="327" y="1201"/>
                    <a:pt x="340" y="1230"/>
                  </a:cubicBezTo>
                  <a:cubicBezTo>
                    <a:pt x="354" y="1260"/>
                    <a:pt x="406" y="1264"/>
                    <a:pt x="406" y="1275"/>
                  </a:cubicBezTo>
                  <a:cubicBezTo>
                    <a:pt x="406" y="1286"/>
                    <a:pt x="445" y="1304"/>
                    <a:pt x="467" y="1327"/>
                  </a:cubicBezTo>
                  <a:cubicBezTo>
                    <a:pt x="489" y="1349"/>
                    <a:pt x="493" y="1342"/>
                    <a:pt x="493" y="1390"/>
                  </a:cubicBezTo>
                  <a:cubicBezTo>
                    <a:pt x="493" y="1438"/>
                    <a:pt x="541" y="1397"/>
                    <a:pt x="550" y="1379"/>
                  </a:cubicBezTo>
                  <a:cubicBezTo>
                    <a:pt x="559" y="1360"/>
                    <a:pt x="611" y="1345"/>
                    <a:pt x="637" y="1319"/>
                  </a:cubicBezTo>
                  <a:cubicBezTo>
                    <a:pt x="664" y="1293"/>
                    <a:pt x="672" y="1356"/>
                    <a:pt x="694" y="1390"/>
                  </a:cubicBezTo>
                  <a:cubicBezTo>
                    <a:pt x="716" y="1423"/>
                    <a:pt x="729" y="1397"/>
                    <a:pt x="768" y="1445"/>
                  </a:cubicBezTo>
                  <a:cubicBezTo>
                    <a:pt x="808" y="1493"/>
                    <a:pt x="812" y="1464"/>
                    <a:pt x="856" y="1505"/>
                  </a:cubicBezTo>
                  <a:cubicBezTo>
                    <a:pt x="900" y="1545"/>
                    <a:pt x="939" y="1564"/>
                    <a:pt x="974" y="1582"/>
                  </a:cubicBezTo>
                  <a:cubicBezTo>
                    <a:pt x="1009" y="1601"/>
                    <a:pt x="1017" y="1694"/>
                    <a:pt x="1039" y="1731"/>
                  </a:cubicBezTo>
                  <a:cubicBezTo>
                    <a:pt x="1061" y="1768"/>
                    <a:pt x="1109" y="1723"/>
                    <a:pt x="1135" y="1690"/>
                  </a:cubicBezTo>
                  <a:cubicBezTo>
                    <a:pt x="1162" y="1657"/>
                    <a:pt x="1170" y="1712"/>
                    <a:pt x="1170" y="1723"/>
                  </a:cubicBezTo>
                  <a:cubicBezTo>
                    <a:pt x="1170" y="1734"/>
                    <a:pt x="1175" y="1783"/>
                    <a:pt x="1175" y="1809"/>
                  </a:cubicBezTo>
                  <a:cubicBezTo>
                    <a:pt x="1175" y="1834"/>
                    <a:pt x="1236" y="1849"/>
                    <a:pt x="1271" y="1860"/>
                  </a:cubicBezTo>
                  <a:cubicBezTo>
                    <a:pt x="1306" y="1872"/>
                    <a:pt x="1310" y="1905"/>
                    <a:pt x="1358" y="1901"/>
                  </a:cubicBezTo>
                  <a:cubicBezTo>
                    <a:pt x="1406" y="1897"/>
                    <a:pt x="1389" y="1912"/>
                    <a:pt x="1380" y="1923"/>
                  </a:cubicBezTo>
                  <a:cubicBezTo>
                    <a:pt x="1371" y="1935"/>
                    <a:pt x="1398" y="1957"/>
                    <a:pt x="1398" y="1972"/>
                  </a:cubicBezTo>
                  <a:cubicBezTo>
                    <a:pt x="1398" y="1986"/>
                    <a:pt x="1441" y="2001"/>
                    <a:pt x="1459" y="1990"/>
                  </a:cubicBezTo>
                  <a:cubicBezTo>
                    <a:pt x="1476" y="1979"/>
                    <a:pt x="1494" y="1998"/>
                    <a:pt x="1511" y="2012"/>
                  </a:cubicBezTo>
                  <a:cubicBezTo>
                    <a:pt x="1529" y="2027"/>
                    <a:pt x="1559" y="2023"/>
                    <a:pt x="1555" y="2061"/>
                  </a:cubicBezTo>
                  <a:cubicBezTo>
                    <a:pt x="1594" y="2142"/>
                    <a:pt x="1598" y="2094"/>
                    <a:pt x="1612" y="2072"/>
                  </a:cubicBezTo>
                  <a:cubicBezTo>
                    <a:pt x="1625" y="2049"/>
                    <a:pt x="1633" y="2075"/>
                    <a:pt x="1651" y="2105"/>
                  </a:cubicBezTo>
                  <a:cubicBezTo>
                    <a:pt x="1668" y="2135"/>
                    <a:pt x="1725" y="2094"/>
                    <a:pt x="1747" y="2079"/>
                  </a:cubicBezTo>
                  <a:cubicBezTo>
                    <a:pt x="1769" y="2064"/>
                    <a:pt x="1782" y="2101"/>
                    <a:pt x="1786" y="2116"/>
                  </a:cubicBezTo>
                  <a:cubicBezTo>
                    <a:pt x="1791" y="2131"/>
                    <a:pt x="1843" y="2142"/>
                    <a:pt x="1856" y="2164"/>
                  </a:cubicBezTo>
                  <a:cubicBezTo>
                    <a:pt x="1869" y="2187"/>
                    <a:pt x="1895" y="2187"/>
                    <a:pt x="1948" y="2172"/>
                  </a:cubicBezTo>
                  <a:cubicBezTo>
                    <a:pt x="2000" y="2157"/>
                    <a:pt x="1992" y="2190"/>
                    <a:pt x="2040" y="2194"/>
                  </a:cubicBezTo>
                  <a:cubicBezTo>
                    <a:pt x="2088" y="2198"/>
                    <a:pt x="2079" y="2172"/>
                    <a:pt x="2131" y="2172"/>
                  </a:cubicBezTo>
                  <a:cubicBezTo>
                    <a:pt x="2184" y="2172"/>
                    <a:pt x="2179" y="2172"/>
                    <a:pt x="2214" y="2146"/>
                  </a:cubicBezTo>
                  <a:cubicBezTo>
                    <a:pt x="2249" y="2120"/>
                    <a:pt x="2267" y="2168"/>
                    <a:pt x="2284" y="2205"/>
                  </a:cubicBezTo>
                  <a:cubicBezTo>
                    <a:pt x="2302" y="2242"/>
                    <a:pt x="2241" y="2264"/>
                    <a:pt x="2245" y="2316"/>
                  </a:cubicBezTo>
                  <a:cubicBezTo>
                    <a:pt x="2249" y="2368"/>
                    <a:pt x="2337" y="2283"/>
                    <a:pt x="2350" y="2264"/>
                  </a:cubicBezTo>
                  <a:cubicBezTo>
                    <a:pt x="2363" y="2246"/>
                    <a:pt x="2420" y="2194"/>
                    <a:pt x="2446" y="2164"/>
                  </a:cubicBezTo>
                  <a:cubicBezTo>
                    <a:pt x="2472" y="2135"/>
                    <a:pt x="2542" y="2142"/>
                    <a:pt x="2586" y="2127"/>
                  </a:cubicBezTo>
                  <a:cubicBezTo>
                    <a:pt x="2629" y="2112"/>
                    <a:pt x="2647" y="2153"/>
                    <a:pt x="2660" y="2175"/>
                  </a:cubicBezTo>
                  <a:cubicBezTo>
                    <a:pt x="2673" y="2198"/>
                    <a:pt x="2664" y="2198"/>
                    <a:pt x="2704" y="2198"/>
                  </a:cubicBezTo>
                  <a:cubicBezTo>
                    <a:pt x="2743" y="2198"/>
                    <a:pt x="2773" y="2205"/>
                    <a:pt x="2795" y="2227"/>
                  </a:cubicBezTo>
                  <a:cubicBezTo>
                    <a:pt x="2817" y="2250"/>
                    <a:pt x="2861" y="2246"/>
                    <a:pt x="2874" y="2224"/>
                  </a:cubicBezTo>
                  <a:cubicBezTo>
                    <a:pt x="2887" y="2201"/>
                    <a:pt x="2922" y="2227"/>
                    <a:pt x="2966" y="2253"/>
                  </a:cubicBezTo>
                  <a:cubicBezTo>
                    <a:pt x="3009" y="2279"/>
                    <a:pt x="2974" y="2287"/>
                    <a:pt x="2983" y="2309"/>
                  </a:cubicBezTo>
                  <a:cubicBezTo>
                    <a:pt x="2992" y="2331"/>
                    <a:pt x="3057" y="2339"/>
                    <a:pt x="3071" y="2316"/>
                  </a:cubicBezTo>
                  <a:cubicBezTo>
                    <a:pt x="3084" y="2294"/>
                    <a:pt x="3114" y="2305"/>
                    <a:pt x="3140" y="2320"/>
                  </a:cubicBezTo>
                  <a:cubicBezTo>
                    <a:pt x="3167" y="2335"/>
                    <a:pt x="3223" y="2305"/>
                    <a:pt x="3241" y="2268"/>
                  </a:cubicBezTo>
                  <a:cubicBezTo>
                    <a:pt x="3258" y="2231"/>
                    <a:pt x="3237" y="2227"/>
                    <a:pt x="3285" y="2220"/>
                  </a:cubicBezTo>
                  <a:cubicBezTo>
                    <a:pt x="3333" y="2213"/>
                    <a:pt x="3341" y="2179"/>
                    <a:pt x="3376" y="2138"/>
                  </a:cubicBezTo>
                  <a:cubicBezTo>
                    <a:pt x="3411" y="2098"/>
                    <a:pt x="3481" y="2112"/>
                    <a:pt x="3538" y="2101"/>
                  </a:cubicBezTo>
                  <a:cubicBezTo>
                    <a:pt x="3595" y="2090"/>
                    <a:pt x="3630" y="2038"/>
                    <a:pt x="3700" y="1990"/>
                  </a:cubicBezTo>
                  <a:cubicBezTo>
                    <a:pt x="3769" y="1942"/>
                    <a:pt x="3796" y="2005"/>
                    <a:pt x="3813" y="2016"/>
                  </a:cubicBezTo>
                  <a:cubicBezTo>
                    <a:pt x="3831" y="2027"/>
                    <a:pt x="3887" y="2031"/>
                    <a:pt x="3914" y="2057"/>
                  </a:cubicBezTo>
                  <a:cubicBezTo>
                    <a:pt x="3940" y="2083"/>
                    <a:pt x="3949" y="2035"/>
                    <a:pt x="3975" y="2009"/>
                  </a:cubicBezTo>
                  <a:cubicBezTo>
                    <a:pt x="4001" y="1983"/>
                    <a:pt x="4023" y="1975"/>
                    <a:pt x="4058" y="1960"/>
                  </a:cubicBezTo>
                  <a:cubicBezTo>
                    <a:pt x="4093" y="1946"/>
                    <a:pt x="4132" y="1975"/>
                    <a:pt x="4154" y="2001"/>
                  </a:cubicBezTo>
                  <a:cubicBezTo>
                    <a:pt x="4176" y="2027"/>
                    <a:pt x="4132" y="2027"/>
                    <a:pt x="4119" y="2061"/>
                  </a:cubicBezTo>
                  <a:cubicBezTo>
                    <a:pt x="4106" y="2094"/>
                    <a:pt x="4154" y="2086"/>
                    <a:pt x="4167" y="2064"/>
                  </a:cubicBezTo>
                  <a:cubicBezTo>
                    <a:pt x="4180" y="2042"/>
                    <a:pt x="4202" y="2064"/>
                    <a:pt x="4211" y="2094"/>
                  </a:cubicBezTo>
                  <a:cubicBezTo>
                    <a:pt x="4219" y="2124"/>
                    <a:pt x="4228" y="2127"/>
                    <a:pt x="4206" y="2150"/>
                  </a:cubicBezTo>
                  <a:cubicBezTo>
                    <a:pt x="4184" y="2172"/>
                    <a:pt x="4167" y="2168"/>
                    <a:pt x="4158" y="2205"/>
                  </a:cubicBezTo>
                  <a:cubicBezTo>
                    <a:pt x="4149" y="2242"/>
                    <a:pt x="4228" y="2205"/>
                    <a:pt x="4246" y="2220"/>
                  </a:cubicBezTo>
                  <a:cubicBezTo>
                    <a:pt x="4263" y="2235"/>
                    <a:pt x="4285" y="2253"/>
                    <a:pt x="4320" y="2250"/>
                  </a:cubicBezTo>
                  <a:cubicBezTo>
                    <a:pt x="4355" y="2246"/>
                    <a:pt x="4346" y="2242"/>
                    <a:pt x="4385" y="2268"/>
                  </a:cubicBezTo>
                  <a:cubicBezTo>
                    <a:pt x="4425" y="2294"/>
                    <a:pt x="4425" y="2246"/>
                    <a:pt x="4447" y="2220"/>
                  </a:cubicBezTo>
                  <a:cubicBezTo>
                    <a:pt x="4468" y="2194"/>
                    <a:pt x="4495" y="2209"/>
                    <a:pt x="4508" y="2235"/>
                  </a:cubicBezTo>
                  <a:cubicBezTo>
                    <a:pt x="4521" y="2261"/>
                    <a:pt x="4530" y="2250"/>
                    <a:pt x="4564" y="2272"/>
                  </a:cubicBezTo>
                  <a:cubicBezTo>
                    <a:pt x="4585" y="2285"/>
                    <a:pt x="4590" y="2296"/>
                    <a:pt x="4594" y="2315"/>
                  </a:cubicBezTo>
                  <a:cubicBezTo>
                    <a:pt x="4599" y="2309"/>
                    <a:pt x="4605" y="2302"/>
                    <a:pt x="4613" y="2294"/>
                  </a:cubicBezTo>
                  <a:cubicBezTo>
                    <a:pt x="4656" y="2246"/>
                    <a:pt x="4639" y="2290"/>
                    <a:pt x="4674" y="2305"/>
                  </a:cubicBezTo>
                  <a:cubicBezTo>
                    <a:pt x="4709" y="2320"/>
                    <a:pt x="4717" y="2301"/>
                    <a:pt x="4722" y="2268"/>
                  </a:cubicBezTo>
                  <a:cubicBezTo>
                    <a:pt x="4726" y="2235"/>
                    <a:pt x="4713" y="2183"/>
                    <a:pt x="4713" y="2142"/>
                  </a:cubicBezTo>
                  <a:cubicBezTo>
                    <a:pt x="4713" y="2101"/>
                    <a:pt x="4726" y="2124"/>
                    <a:pt x="4770" y="2112"/>
                  </a:cubicBezTo>
                  <a:cubicBezTo>
                    <a:pt x="4813" y="2101"/>
                    <a:pt x="4770" y="2112"/>
                    <a:pt x="4770" y="2072"/>
                  </a:cubicBezTo>
                  <a:cubicBezTo>
                    <a:pt x="4770" y="2031"/>
                    <a:pt x="4796" y="2053"/>
                    <a:pt x="4827" y="2035"/>
                  </a:cubicBezTo>
                  <a:cubicBezTo>
                    <a:pt x="4857" y="2016"/>
                    <a:pt x="4827" y="2001"/>
                    <a:pt x="4818" y="1968"/>
                  </a:cubicBezTo>
                  <a:cubicBezTo>
                    <a:pt x="4809" y="1935"/>
                    <a:pt x="4827" y="1857"/>
                    <a:pt x="4822" y="1820"/>
                  </a:cubicBezTo>
                  <a:cubicBezTo>
                    <a:pt x="4818" y="1783"/>
                    <a:pt x="4822" y="1771"/>
                    <a:pt x="4818" y="1731"/>
                  </a:cubicBezTo>
                  <a:cubicBezTo>
                    <a:pt x="4813" y="1690"/>
                    <a:pt x="4796" y="1660"/>
                    <a:pt x="4792" y="1631"/>
                  </a:cubicBezTo>
                  <a:cubicBezTo>
                    <a:pt x="4787" y="1601"/>
                    <a:pt x="4752" y="1594"/>
                    <a:pt x="4730" y="1564"/>
                  </a:cubicBezTo>
                  <a:cubicBezTo>
                    <a:pt x="4709" y="1534"/>
                    <a:pt x="4744" y="1542"/>
                    <a:pt x="4792" y="1531"/>
                  </a:cubicBezTo>
                  <a:cubicBezTo>
                    <a:pt x="4840" y="1519"/>
                    <a:pt x="4774" y="1475"/>
                    <a:pt x="4744" y="1449"/>
                  </a:cubicBezTo>
                  <a:cubicBezTo>
                    <a:pt x="4713" y="1423"/>
                    <a:pt x="4709" y="1408"/>
                    <a:pt x="4704" y="1367"/>
                  </a:cubicBezTo>
                  <a:cubicBezTo>
                    <a:pt x="4700" y="1327"/>
                    <a:pt x="4656" y="1312"/>
                    <a:pt x="4647" y="1264"/>
                  </a:cubicBezTo>
                  <a:cubicBezTo>
                    <a:pt x="4639" y="1215"/>
                    <a:pt x="4608" y="1230"/>
                    <a:pt x="4582" y="1227"/>
                  </a:cubicBezTo>
                  <a:cubicBezTo>
                    <a:pt x="4556" y="1223"/>
                    <a:pt x="4516" y="1193"/>
                    <a:pt x="4481" y="1186"/>
                  </a:cubicBezTo>
                  <a:cubicBezTo>
                    <a:pt x="4454" y="1180"/>
                    <a:pt x="4462" y="1168"/>
                    <a:pt x="4478" y="1157"/>
                  </a:cubicBezTo>
                  <a:cubicBezTo>
                    <a:pt x="4460" y="1150"/>
                    <a:pt x="4440" y="1144"/>
                    <a:pt x="4418" y="11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27" name="Freeform 8"/>
            <p:cNvSpPr/>
            <p:nvPr/>
          </p:nvSpPr>
          <p:spPr bwMode="auto">
            <a:xfrm>
              <a:off x="1496" y="1832"/>
              <a:ext cx="1455" cy="934"/>
            </a:xfrm>
            <a:custGeom>
              <a:avLst/>
              <a:gdLst>
                <a:gd name="T0" fmla="*/ 3054 w 3142"/>
                <a:gd name="T1" fmla="*/ 771 h 2018"/>
                <a:gd name="T2" fmla="*/ 2993 w 3142"/>
                <a:gd name="T3" fmla="*/ 656 h 2018"/>
                <a:gd name="T4" fmla="*/ 2875 w 3142"/>
                <a:gd name="T5" fmla="*/ 478 h 2018"/>
                <a:gd name="T6" fmla="*/ 2652 w 3142"/>
                <a:gd name="T7" fmla="*/ 396 h 2018"/>
                <a:gd name="T8" fmla="*/ 2460 w 3142"/>
                <a:gd name="T9" fmla="*/ 204 h 2018"/>
                <a:gd name="T10" fmla="*/ 2298 w 3142"/>
                <a:gd name="T11" fmla="*/ 200 h 2018"/>
                <a:gd name="T12" fmla="*/ 2023 w 3142"/>
                <a:gd name="T13" fmla="*/ 152 h 2018"/>
                <a:gd name="T14" fmla="*/ 1700 w 3142"/>
                <a:gd name="T15" fmla="*/ 185 h 2018"/>
                <a:gd name="T16" fmla="*/ 1482 w 3142"/>
                <a:gd name="T17" fmla="*/ 118 h 2018"/>
                <a:gd name="T18" fmla="*/ 1206 w 3142"/>
                <a:gd name="T19" fmla="*/ 40 h 2018"/>
                <a:gd name="T20" fmla="*/ 988 w 3142"/>
                <a:gd name="T21" fmla="*/ 59 h 2018"/>
                <a:gd name="T22" fmla="*/ 761 w 3142"/>
                <a:gd name="T23" fmla="*/ 85 h 2018"/>
                <a:gd name="T24" fmla="*/ 451 w 3142"/>
                <a:gd name="T25" fmla="*/ 133 h 2018"/>
                <a:gd name="T26" fmla="*/ 298 w 3142"/>
                <a:gd name="T27" fmla="*/ 333 h 2018"/>
                <a:gd name="T28" fmla="*/ 490 w 3142"/>
                <a:gd name="T29" fmla="*/ 463 h 2018"/>
                <a:gd name="T30" fmla="*/ 433 w 3142"/>
                <a:gd name="T31" fmla="*/ 574 h 2018"/>
                <a:gd name="T32" fmla="*/ 411 w 3142"/>
                <a:gd name="T33" fmla="*/ 689 h 2018"/>
                <a:gd name="T34" fmla="*/ 333 w 3142"/>
                <a:gd name="T35" fmla="*/ 752 h 2018"/>
                <a:gd name="T36" fmla="*/ 146 w 3142"/>
                <a:gd name="T37" fmla="*/ 716 h 2018"/>
                <a:gd name="T38" fmla="*/ 72 w 3142"/>
                <a:gd name="T39" fmla="*/ 792 h 2018"/>
                <a:gd name="T40" fmla="*/ 147 w 3142"/>
                <a:gd name="T41" fmla="*/ 850 h 2018"/>
                <a:gd name="T42" fmla="*/ 105 w 3142"/>
                <a:gd name="T43" fmla="*/ 956 h 2018"/>
                <a:gd name="T44" fmla="*/ 91 w 3142"/>
                <a:gd name="T45" fmla="*/ 1081 h 2018"/>
                <a:gd name="T46" fmla="*/ 10 w 3142"/>
                <a:gd name="T47" fmla="*/ 1109 h 2018"/>
                <a:gd name="T48" fmla="*/ 32 w 3142"/>
                <a:gd name="T49" fmla="*/ 1251 h 2018"/>
                <a:gd name="T50" fmla="*/ 141 w 3142"/>
                <a:gd name="T51" fmla="*/ 1423 h 2018"/>
                <a:gd name="T52" fmla="*/ 216 w 3142"/>
                <a:gd name="T53" fmla="*/ 1534 h 2018"/>
                <a:gd name="T54" fmla="*/ 432 w 3142"/>
                <a:gd name="T55" fmla="*/ 1579 h 2018"/>
                <a:gd name="T56" fmla="*/ 593 w 3142"/>
                <a:gd name="T57" fmla="*/ 1651 h 2018"/>
                <a:gd name="T58" fmla="*/ 747 w 3142"/>
                <a:gd name="T59" fmla="*/ 1673 h 2018"/>
                <a:gd name="T60" fmla="*/ 963 w 3142"/>
                <a:gd name="T61" fmla="*/ 1723 h 2018"/>
                <a:gd name="T62" fmla="*/ 1192 w 3142"/>
                <a:gd name="T63" fmla="*/ 1757 h 2018"/>
                <a:gd name="T64" fmla="*/ 1356 w 3142"/>
                <a:gd name="T65" fmla="*/ 1882 h 2018"/>
                <a:gd name="T66" fmla="*/ 1458 w 3142"/>
                <a:gd name="T67" fmla="*/ 1971 h 2018"/>
                <a:gd name="T68" fmla="*/ 1576 w 3142"/>
                <a:gd name="T69" fmla="*/ 1971 h 2018"/>
                <a:gd name="T70" fmla="*/ 1720 w 3142"/>
                <a:gd name="T71" fmla="*/ 1890 h 2018"/>
                <a:gd name="T72" fmla="*/ 1769 w 3142"/>
                <a:gd name="T73" fmla="*/ 1765 h 2018"/>
                <a:gd name="T74" fmla="*/ 1832 w 3142"/>
                <a:gd name="T75" fmla="*/ 1724 h 2018"/>
                <a:gd name="T76" fmla="*/ 1853 w 3142"/>
                <a:gd name="T77" fmla="*/ 1631 h 2018"/>
                <a:gd name="T78" fmla="*/ 2036 w 3142"/>
                <a:gd name="T79" fmla="*/ 1586 h 2018"/>
                <a:gd name="T80" fmla="*/ 2189 w 3142"/>
                <a:gd name="T81" fmla="*/ 1597 h 2018"/>
                <a:gd name="T82" fmla="*/ 2347 w 3142"/>
                <a:gd name="T83" fmla="*/ 1597 h 2018"/>
                <a:gd name="T84" fmla="*/ 2499 w 3142"/>
                <a:gd name="T85" fmla="*/ 1738 h 2018"/>
                <a:gd name="T86" fmla="*/ 2661 w 3142"/>
                <a:gd name="T87" fmla="*/ 1686 h 2018"/>
                <a:gd name="T88" fmla="*/ 2805 w 3142"/>
                <a:gd name="T89" fmla="*/ 1649 h 2018"/>
                <a:gd name="T90" fmla="*/ 2949 w 3142"/>
                <a:gd name="T91" fmla="*/ 1656 h 2018"/>
                <a:gd name="T92" fmla="*/ 3011 w 3142"/>
                <a:gd name="T93" fmla="*/ 1530 h 2018"/>
                <a:gd name="T94" fmla="*/ 2831 w 3142"/>
                <a:gd name="T95" fmla="*/ 1441 h 2018"/>
                <a:gd name="T96" fmla="*/ 2661 w 3142"/>
                <a:gd name="T97" fmla="*/ 1323 h 2018"/>
                <a:gd name="T98" fmla="*/ 2818 w 3142"/>
                <a:gd name="T99" fmla="*/ 1382 h 2018"/>
                <a:gd name="T100" fmla="*/ 2884 w 3142"/>
                <a:gd name="T101" fmla="*/ 1234 h 2018"/>
                <a:gd name="T102" fmla="*/ 2976 w 3142"/>
                <a:gd name="T103" fmla="*/ 1115 h 2018"/>
                <a:gd name="T104" fmla="*/ 3032 w 3142"/>
                <a:gd name="T105" fmla="*/ 1026 h 2018"/>
                <a:gd name="T106" fmla="*/ 3089 w 3142"/>
                <a:gd name="T107" fmla="*/ 997 h 2018"/>
                <a:gd name="T108" fmla="*/ 3085 w 3142"/>
                <a:gd name="T109" fmla="*/ 823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42" h="2018">
                  <a:moveTo>
                    <a:pt x="3085" y="823"/>
                  </a:moveTo>
                  <a:cubicBezTo>
                    <a:pt x="3054" y="797"/>
                    <a:pt x="3054" y="789"/>
                    <a:pt x="3054" y="771"/>
                  </a:cubicBezTo>
                  <a:cubicBezTo>
                    <a:pt x="3054" y="752"/>
                    <a:pt x="3063" y="726"/>
                    <a:pt x="3032" y="708"/>
                  </a:cubicBezTo>
                  <a:cubicBezTo>
                    <a:pt x="2962" y="682"/>
                    <a:pt x="2976" y="678"/>
                    <a:pt x="2993" y="656"/>
                  </a:cubicBezTo>
                  <a:cubicBezTo>
                    <a:pt x="3011" y="633"/>
                    <a:pt x="2980" y="604"/>
                    <a:pt x="2971" y="574"/>
                  </a:cubicBezTo>
                  <a:cubicBezTo>
                    <a:pt x="2962" y="545"/>
                    <a:pt x="2901" y="530"/>
                    <a:pt x="2875" y="478"/>
                  </a:cubicBezTo>
                  <a:cubicBezTo>
                    <a:pt x="2849" y="426"/>
                    <a:pt x="2796" y="489"/>
                    <a:pt x="2762" y="496"/>
                  </a:cubicBezTo>
                  <a:cubicBezTo>
                    <a:pt x="2727" y="504"/>
                    <a:pt x="2679" y="426"/>
                    <a:pt x="2652" y="396"/>
                  </a:cubicBezTo>
                  <a:cubicBezTo>
                    <a:pt x="2626" y="367"/>
                    <a:pt x="2547" y="348"/>
                    <a:pt x="2499" y="330"/>
                  </a:cubicBezTo>
                  <a:cubicBezTo>
                    <a:pt x="2451" y="311"/>
                    <a:pt x="2464" y="244"/>
                    <a:pt x="2460" y="204"/>
                  </a:cubicBezTo>
                  <a:cubicBezTo>
                    <a:pt x="2456" y="163"/>
                    <a:pt x="2403" y="207"/>
                    <a:pt x="2360" y="226"/>
                  </a:cubicBezTo>
                  <a:cubicBezTo>
                    <a:pt x="2316" y="244"/>
                    <a:pt x="2303" y="229"/>
                    <a:pt x="2298" y="200"/>
                  </a:cubicBezTo>
                  <a:cubicBezTo>
                    <a:pt x="2294" y="170"/>
                    <a:pt x="2224" y="170"/>
                    <a:pt x="2141" y="126"/>
                  </a:cubicBezTo>
                  <a:cubicBezTo>
                    <a:pt x="2058" y="81"/>
                    <a:pt x="2050" y="122"/>
                    <a:pt x="2023" y="152"/>
                  </a:cubicBezTo>
                  <a:cubicBezTo>
                    <a:pt x="1997" y="181"/>
                    <a:pt x="1910" y="144"/>
                    <a:pt x="1844" y="133"/>
                  </a:cubicBezTo>
                  <a:cubicBezTo>
                    <a:pt x="1779" y="122"/>
                    <a:pt x="1770" y="159"/>
                    <a:pt x="1700" y="185"/>
                  </a:cubicBezTo>
                  <a:cubicBezTo>
                    <a:pt x="1630" y="211"/>
                    <a:pt x="1639" y="215"/>
                    <a:pt x="1595" y="207"/>
                  </a:cubicBezTo>
                  <a:cubicBezTo>
                    <a:pt x="1552" y="200"/>
                    <a:pt x="1517" y="166"/>
                    <a:pt x="1482" y="118"/>
                  </a:cubicBezTo>
                  <a:cubicBezTo>
                    <a:pt x="1447" y="70"/>
                    <a:pt x="1420" y="96"/>
                    <a:pt x="1368" y="92"/>
                  </a:cubicBezTo>
                  <a:cubicBezTo>
                    <a:pt x="1316" y="89"/>
                    <a:pt x="1263" y="48"/>
                    <a:pt x="1206" y="40"/>
                  </a:cubicBezTo>
                  <a:cubicBezTo>
                    <a:pt x="1150" y="33"/>
                    <a:pt x="1080" y="59"/>
                    <a:pt x="1045" y="29"/>
                  </a:cubicBezTo>
                  <a:cubicBezTo>
                    <a:pt x="1010" y="0"/>
                    <a:pt x="1010" y="29"/>
                    <a:pt x="988" y="59"/>
                  </a:cubicBezTo>
                  <a:cubicBezTo>
                    <a:pt x="966" y="89"/>
                    <a:pt x="927" y="66"/>
                    <a:pt x="879" y="63"/>
                  </a:cubicBezTo>
                  <a:cubicBezTo>
                    <a:pt x="831" y="59"/>
                    <a:pt x="822" y="81"/>
                    <a:pt x="761" y="85"/>
                  </a:cubicBezTo>
                  <a:cubicBezTo>
                    <a:pt x="700" y="89"/>
                    <a:pt x="700" y="122"/>
                    <a:pt x="617" y="126"/>
                  </a:cubicBezTo>
                  <a:cubicBezTo>
                    <a:pt x="534" y="129"/>
                    <a:pt x="521" y="141"/>
                    <a:pt x="451" y="133"/>
                  </a:cubicBezTo>
                  <a:cubicBezTo>
                    <a:pt x="381" y="126"/>
                    <a:pt x="368" y="166"/>
                    <a:pt x="320" y="196"/>
                  </a:cubicBezTo>
                  <a:cubicBezTo>
                    <a:pt x="272" y="226"/>
                    <a:pt x="298" y="285"/>
                    <a:pt x="298" y="333"/>
                  </a:cubicBezTo>
                  <a:cubicBezTo>
                    <a:pt x="298" y="381"/>
                    <a:pt x="381" y="370"/>
                    <a:pt x="390" y="400"/>
                  </a:cubicBezTo>
                  <a:cubicBezTo>
                    <a:pt x="398" y="430"/>
                    <a:pt x="464" y="430"/>
                    <a:pt x="490" y="463"/>
                  </a:cubicBezTo>
                  <a:cubicBezTo>
                    <a:pt x="516" y="496"/>
                    <a:pt x="481" y="504"/>
                    <a:pt x="468" y="522"/>
                  </a:cubicBezTo>
                  <a:cubicBezTo>
                    <a:pt x="455" y="541"/>
                    <a:pt x="477" y="556"/>
                    <a:pt x="433" y="574"/>
                  </a:cubicBezTo>
                  <a:cubicBezTo>
                    <a:pt x="390" y="593"/>
                    <a:pt x="394" y="582"/>
                    <a:pt x="359" y="619"/>
                  </a:cubicBezTo>
                  <a:cubicBezTo>
                    <a:pt x="324" y="656"/>
                    <a:pt x="350" y="674"/>
                    <a:pt x="411" y="689"/>
                  </a:cubicBezTo>
                  <a:cubicBezTo>
                    <a:pt x="473" y="704"/>
                    <a:pt x="446" y="722"/>
                    <a:pt x="407" y="722"/>
                  </a:cubicBezTo>
                  <a:cubicBezTo>
                    <a:pt x="368" y="722"/>
                    <a:pt x="425" y="730"/>
                    <a:pt x="333" y="752"/>
                  </a:cubicBezTo>
                  <a:cubicBezTo>
                    <a:pt x="241" y="774"/>
                    <a:pt x="232" y="748"/>
                    <a:pt x="180" y="726"/>
                  </a:cubicBezTo>
                  <a:cubicBezTo>
                    <a:pt x="167" y="721"/>
                    <a:pt x="156" y="718"/>
                    <a:pt x="146" y="716"/>
                  </a:cubicBezTo>
                  <a:cubicBezTo>
                    <a:pt x="148" y="729"/>
                    <a:pt x="148" y="743"/>
                    <a:pt x="141" y="753"/>
                  </a:cubicBezTo>
                  <a:cubicBezTo>
                    <a:pt x="121" y="781"/>
                    <a:pt x="62" y="770"/>
                    <a:pt x="72" y="792"/>
                  </a:cubicBezTo>
                  <a:cubicBezTo>
                    <a:pt x="82" y="814"/>
                    <a:pt x="91" y="806"/>
                    <a:pt x="114" y="814"/>
                  </a:cubicBezTo>
                  <a:cubicBezTo>
                    <a:pt x="137" y="823"/>
                    <a:pt x="147" y="831"/>
                    <a:pt x="147" y="850"/>
                  </a:cubicBezTo>
                  <a:cubicBezTo>
                    <a:pt x="147" y="870"/>
                    <a:pt x="141" y="886"/>
                    <a:pt x="118" y="906"/>
                  </a:cubicBezTo>
                  <a:cubicBezTo>
                    <a:pt x="95" y="925"/>
                    <a:pt x="121" y="925"/>
                    <a:pt x="105" y="956"/>
                  </a:cubicBezTo>
                  <a:cubicBezTo>
                    <a:pt x="88" y="987"/>
                    <a:pt x="62" y="998"/>
                    <a:pt x="75" y="1023"/>
                  </a:cubicBezTo>
                  <a:cubicBezTo>
                    <a:pt x="88" y="1048"/>
                    <a:pt x="91" y="1064"/>
                    <a:pt x="91" y="1081"/>
                  </a:cubicBezTo>
                  <a:cubicBezTo>
                    <a:pt x="91" y="1098"/>
                    <a:pt x="85" y="1109"/>
                    <a:pt x="62" y="1100"/>
                  </a:cubicBezTo>
                  <a:cubicBezTo>
                    <a:pt x="39" y="1092"/>
                    <a:pt x="10" y="1087"/>
                    <a:pt x="10" y="1109"/>
                  </a:cubicBezTo>
                  <a:cubicBezTo>
                    <a:pt x="10" y="1131"/>
                    <a:pt x="23" y="1162"/>
                    <a:pt x="19" y="1187"/>
                  </a:cubicBezTo>
                  <a:cubicBezTo>
                    <a:pt x="16" y="1212"/>
                    <a:pt x="0" y="1226"/>
                    <a:pt x="32" y="1251"/>
                  </a:cubicBezTo>
                  <a:cubicBezTo>
                    <a:pt x="65" y="1276"/>
                    <a:pt x="95" y="1312"/>
                    <a:pt x="101" y="1340"/>
                  </a:cubicBezTo>
                  <a:cubicBezTo>
                    <a:pt x="108" y="1367"/>
                    <a:pt x="121" y="1403"/>
                    <a:pt x="141" y="1423"/>
                  </a:cubicBezTo>
                  <a:cubicBezTo>
                    <a:pt x="160" y="1442"/>
                    <a:pt x="167" y="1445"/>
                    <a:pt x="170" y="1473"/>
                  </a:cubicBezTo>
                  <a:cubicBezTo>
                    <a:pt x="173" y="1501"/>
                    <a:pt x="164" y="1526"/>
                    <a:pt x="216" y="1534"/>
                  </a:cubicBezTo>
                  <a:cubicBezTo>
                    <a:pt x="268" y="1542"/>
                    <a:pt x="331" y="1531"/>
                    <a:pt x="350" y="1551"/>
                  </a:cubicBezTo>
                  <a:cubicBezTo>
                    <a:pt x="370" y="1570"/>
                    <a:pt x="399" y="1570"/>
                    <a:pt x="432" y="1579"/>
                  </a:cubicBezTo>
                  <a:cubicBezTo>
                    <a:pt x="465" y="1587"/>
                    <a:pt x="508" y="1576"/>
                    <a:pt x="527" y="1598"/>
                  </a:cubicBezTo>
                  <a:cubicBezTo>
                    <a:pt x="547" y="1620"/>
                    <a:pt x="573" y="1629"/>
                    <a:pt x="593" y="1651"/>
                  </a:cubicBezTo>
                  <a:cubicBezTo>
                    <a:pt x="612" y="1673"/>
                    <a:pt x="612" y="1698"/>
                    <a:pt x="655" y="1687"/>
                  </a:cubicBezTo>
                  <a:cubicBezTo>
                    <a:pt x="698" y="1676"/>
                    <a:pt x="704" y="1640"/>
                    <a:pt x="747" y="1673"/>
                  </a:cubicBezTo>
                  <a:cubicBezTo>
                    <a:pt x="789" y="1706"/>
                    <a:pt x="786" y="1701"/>
                    <a:pt x="838" y="1709"/>
                  </a:cubicBezTo>
                  <a:cubicBezTo>
                    <a:pt x="891" y="1718"/>
                    <a:pt x="924" y="1726"/>
                    <a:pt x="963" y="1723"/>
                  </a:cubicBezTo>
                  <a:cubicBezTo>
                    <a:pt x="1002" y="1720"/>
                    <a:pt x="1015" y="1723"/>
                    <a:pt x="1055" y="1732"/>
                  </a:cubicBezTo>
                  <a:cubicBezTo>
                    <a:pt x="1094" y="1740"/>
                    <a:pt x="1150" y="1720"/>
                    <a:pt x="1192" y="1757"/>
                  </a:cubicBezTo>
                  <a:cubicBezTo>
                    <a:pt x="1235" y="1793"/>
                    <a:pt x="1251" y="1815"/>
                    <a:pt x="1274" y="1829"/>
                  </a:cubicBezTo>
                  <a:cubicBezTo>
                    <a:pt x="1297" y="1843"/>
                    <a:pt x="1346" y="1837"/>
                    <a:pt x="1356" y="1882"/>
                  </a:cubicBezTo>
                  <a:cubicBezTo>
                    <a:pt x="1366" y="1926"/>
                    <a:pt x="1349" y="1946"/>
                    <a:pt x="1386" y="1948"/>
                  </a:cubicBezTo>
                  <a:cubicBezTo>
                    <a:pt x="1422" y="1951"/>
                    <a:pt x="1435" y="1954"/>
                    <a:pt x="1458" y="1971"/>
                  </a:cubicBezTo>
                  <a:cubicBezTo>
                    <a:pt x="1481" y="1987"/>
                    <a:pt x="1487" y="1998"/>
                    <a:pt x="1520" y="1976"/>
                  </a:cubicBezTo>
                  <a:cubicBezTo>
                    <a:pt x="1553" y="1954"/>
                    <a:pt x="1553" y="1957"/>
                    <a:pt x="1576" y="1971"/>
                  </a:cubicBezTo>
                  <a:cubicBezTo>
                    <a:pt x="1598" y="1984"/>
                    <a:pt x="1618" y="2018"/>
                    <a:pt x="1657" y="1962"/>
                  </a:cubicBezTo>
                  <a:cubicBezTo>
                    <a:pt x="1697" y="1907"/>
                    <a:pt x="1693" y="1907"/>
                    <a:pt x="1720" y="1890"/>
                  </a:cubicBezTo>
                  <a:cubicBezTo>
                    <a:pt x="1746" y="1873"/>
                    <a:pt x="1746" y="1854"/>
                    <a:pt x="1759" y="1823"/>
                  </a:cubicBezTo>
                  <a:cubicBezTo>
                    <a:pt x="1772" y="1793"/>
                    <a:pt x="1782" y="1776"/>
                    <a:pt x="1769" y="1765"/>
                  </a:cubicBezTo>
                  <a:cubicBezTo>
                    <a:pt x="1756" y="1754"/>
                    <a:pt x="1739" y="1720"/>
                    <a:pt x="1772" y="1715"/>
                  </a:cubicBezTo>
                  <a:cubicBezTo>
                    <a:pt x="1794" y="1711"/>
                    <a:pt x="1814" y="1717"/>
                    <a:pt x="1832" y="1724"/>
                  </a:cubicBezTo>
                  <a:cubicBezTo>
                    <a:pt x="1837" y="1721"/>
                    <a:pt x="1843" y="1718"/>
                    <a:pt x="1849" y="1716"/>
                  </a:cubicBezTo>
                  <a:cubicBezTo>
                    <a:pt x="1875" y="1705"/>
                    <a:pt x="1840" y="1645"/>
                    <a:pt x="1853" y="1631"/>
                  </a:cubicBezTo>
                  <a:cubicBezTo>
                    <a:pt x="1866" y="1616"/>
                    <a:pt x="1879" y="1605"/>
                    <a:pt x="1918" y="1586"/>
                  </a:cubicBezTo>
                  <a:cubicBezTo>
                    <a:pt x="1958" y="1568"/>
                    <a:pt x="2015" y="1586"/>
                    <a:pt x="2036" y="1586"/>
                  </a:cubicBezTo>
                  <a:cubicBezTo>
                    <a:pt x="2058" y="1586"/>
                    <a:pt x="2102" y="1590"/>
                    <a:pt x="2124" y="1571"/>
                  </a:cubicBezTo>
                  <a:cubicBezTo>
                    <a:pt x="2146" y="1553"/>
                    <a:pt x="2163" y="1571"/>
                    <a:pt x="2189" y="1597"/>
                  </a:cubicBezTo>
                  <a:cubicBezTo>
                    <a:pt x="2215" y="1623"/>
                    <a:pt x="2233" y="1605"/>
                    <a:pt x="2264" y="1631"/>
                  </a:cubicBezTo>
                  <a:cubicBezTo>
                    <a:pt x="2294" y="1656"/>
                    <a:pt x="2316" y="1616"/>
                    <a:pt x="2347" y="1597"/>
                  </a:cubicBezTo>
                  <a:cubicBezTo>
                    <a:pt x="2377" y="1579"/>
                    <a:pt x="2399" y="1608"/>
                    <a:pt x="2412" y="1638"/>
                  </a:cubicBezTo>
                  <a:cubicBezTo>
                    <a:pt x="2425" y="1668"/>
                    <a:pt x="2469" y="1705"/>
                    <a:pt x="2499" y="1738"/>
                  </a:cubicBezTo>
                  <a:cubicBezTo>
                    <a:pt x="2530" y="1771"/>
                    <a:pt x="2574" y="1768"/>
                    <a:pt x="2626" y="1768"/>
                  </a:cubicBezTo>
                  <a:cubicBezTo>
                    <a:pt x="2679" y="1768"/>
                    <a:pt x="2661" y="1716"/>
                    <a:pt x="2661" y="1686"/>
                  </a:cubicBezTo>
                  <a:cubicBezTo>
                    <a:pt x="2661" y="1656"/>
                    <a:pt x="2705" y="1631"/>
                    <a:pt x="2735" y="1608"/>
                  </a:cubicBezTo>
                  <a:cubicBezTo>
                    <a:pt x="2766" y="1586"/>
                    <a:pt x="2779" y="1616"/>
                    <a:pt x="2805" y="1649"/>
                  </a:cubicBezTo>
                  <a:cubicBezTo>
                    <a:pt x="2831" y="1682"/>
                    <a:pt x="2862" y="1656"/>
                    <a:pt x="2888" y="1627"/>
                  </a:cubicBezTo>
                  <a:cubicBezTo>
                    <a:pt x="2914" y="1597"/>
                    <a:pt x="2932" y="1631"/>
                    <a:pt x="2949" y="1656"/>
                  </a:cubicBezTo>
                  <a:cubicBezTo>
                    <a:pt x="2967" y="1682"/>
                    <a:pt x="2997" y="1649"/>
                    <a:pt x="2997" y="1619"/>
                  </a:cubicBezTo>
                  <a:cubicBezTo>
                    <a:pt x="2997" y="1590"/>
                    <a:pt x="3015" y="1575"/>
                    <a:pt x="3011" y="1530"/>
                  </a:cubicBezTo>
                  <a:cubicBezTo>
                    <a:pt x="3006" y="1486"/>
                    <a:pt x="2971" y="1504"/>
                    <a:pt x="2928" y="1501"/>
                  </a:cubicBezTo>
                  <a:cubicBezTo>
                    <a:pt x="2884" y="1497"/>
                    <a:pt x="2853" y="1475"/>
                    <a:pt x="2831" y="1441"/>
                  </a:cubicBezTo>
                  <a:cubicBezTo>
                    <a:pt x="2810" y="1408"/>
                    <a:pt x="2753" y="1423"/>
                    <a:pt x="2696" y="1416"/>
                  </a:cubicBezTo>
                  <a:cubicBezTo>
                    <a:pt x="2639" y="1408"/>
                    <a:pt x="2644" y="1367"/>
                    <a:pt x="2661" y="1323"/>
                  </a:cubicBezTo>
                  <a:cubicBezTo>
                    <a:pt x="2679" y="1278"/>
                    <a:pt x="2692" y="1319"/>
                    <a:pt x="2722" y="1353"/>
                  </a:cubicBezTo>
                  <a:cubicBezTo>
                    <a:pt x="2753" y="1386"/>
                    <a:pt x="2779" y="1371"/>
                    <a:pt x="2818" y="1382"/>
                  </a:cubicBezTo>
                  <a:cubicBezTo>
                    <a:pt x="2858" y="1393"/>
                    <a:pt x="2866" y="1375"/>
                    <a:pt x="2875" y="1341"/>
                  </a:cubicBezTo>
                  <a:cubicBezTo>
                    <a:pt x="2884" y="1308"/>
                    <a:pt x="2888" y="1282"/>
                    <a:pt x="2884" y="1234"/>
                  </a:cubicBezTo>
                  <a:cubicBezTo>
                    <a:pt x="2879" y="1186"/>
                    <a:pt x="2932" y="1208"/>
                    <a:pt x="2958" y="1182"/>
                  </a:cubicBezTo>
                  <a:cubicBezTo>
                    <a:pt x="2984" y="1156"/>
                    <a:pt x="2997" y="1134"/>
                    <a:pt x="2976" y="1115"/>
                  </a:cubicBezTo>
                  <a:cubicBezTo>
                    <a:pt x="2954" y="1097"/>
                    <a:pt x="2976" y="1063"/>
                    <a:pt x="2993" y="1067"/>
                  </a:cubicBezTo>
                  <a:cubicBezTo>
                    <a:pt x="3011" y="1071"/>
                    <a:pt x="3024" y="1060"/>
                    <a:pt x="3032" y="1026"/>
                  </a:cubicBezTo>
                  <a:cubicBezTo>
                    <a:pt x="3041" y="993"/>
                    <a:pt x="3032" y="1026"/>
                    <a:pt x="3059" y="1045"/>
                  </a:cubicBezTo>
                  <a:cubicBezTo>
                    <a:pt x="3085" y="1063"/>
                    <a:pt x="3089" y="1012"/>
                    <a:pt x="3089" y="997"/>
                  </a:cubicBezTo>
                  <a:cubicBezTo>
                    <a:pt x="3089" y="982"/>
                    <a:pt x="3107" y="967"/>
                    <a:pt x="3124" y="926"/>
                  </a:cubicBezTo>
                  <a:cubicBezTo>
                    <a:pt x="3142" y="886"/>
                    <a:pt x="3115" y="848"/>
                    <a:pt x="3085" y="8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28" name="Freeform 9"/>
            <p:cNvSpPr/>
            <p:nvPr/>
          </p:nvSpPr>
          <p:spPr bwMode="auto">
            <a:xfrm>
              <a:off x="4417" y="5"/>
              <a:ext cx="1343" cy="1064"/>
            </a:xfrm>
            <a:custGeom>
              <a:avLst/>
              <a:gdLst>
                <a:gd name="T0" fmla="*/ 2816 w 2901"/>
                <a:gd name="T1" fmla="*/ 823 h 2299"/>
                <a:gd name="T2" fmla="*/ 2595 w 2901"/>
                <a:gd name="T3" fmla="*/ 966 h 2299"/>
                <a:gd name="T4" fmla="*/ 2459 w 2901"/>
                <a:gd name="T5" fmla="*/ 1101 h 2299"/>
                <a:gd name="T6" fmla="*/ 2172 w 2901"/>
                <a:gd name="T7" fmla="*/ 1175 h 2299"/>
                <a:gd name="T8" fmla="*/ 2095 w 2901"/>
                <a:gd name="T9" fmla="*/ 1030 h 2299"/>
                <a:gd name="T10" fmla="*/ 1971 w 2901"/>
                <a:gd name="T11" fmla="*/ 915 h 2299"/>
                <a:gd name="T12" fmla="*/ 1823 w 2901"/>
                <a:gd name="T13" fmla="*/ 855 h 2299"/>
                <a:gd name="T14" fmla="*/ 1589 w 2901"/>
                <a:gd name="T15" fmla="*/ 817 h 2299"/>
                <a:gd name="T16" fmla="*/ 1344 w 2901"/>
                <a:gd name="T17" fmla="*/ 713 h 2299"/>
                <a:gd name="T18" fmla="*/ 1154 w 2901"/>
                <a:gd name="T19" fmla="*/ 491 h 2299"/>
                <a:gd name="T20" fmla="*/ 1073 w 2901"/>
                <a:gd name="T21" fmla="*/ 352 h 2299"/>
                <a:gd name="T22" fmla="*/ 954 w 2901"/>
                <a:gd name="T23" fmla="*/ 188 h 2299"/>
                <a:gd name="T24" fmla="*/ 814 w 2901"/>
                <a:gd name="T25" fmla="*/ 82 h 2299"/>
                <a:gd name="T26" fmla="*/ 641 w 2901"/>
                <a:gd name="T27" fmla="*/ 75 h 2299"/>
                <a:gd name="T28" fmla="*/ 330 w 2901"/>
                <a:gd name="T29" fmla="*/ 32 h 2299"/>
                <a:gd name="T30" fmla="*/ 64 w 2901"/>
                <a:gd name="T31" fmla="*/ 131 h 2299"/>
                <a:gd name="T32" fmla="*/ 99 w 2901"/>
                <a:gd name="T33" fmla="*/ 248 h 2299"/>
                <a:gd name="T34" fmla="*/ 210 w 2901"/>
                <a:gd name="T35" fmla="*/ 370 h 2299"/>
                <a:gd name="T36" fmla="*/ 348 w 2901"/>
                <a:gd name="T37" fmla="*/ 403 h 2299"/>
                <a:gd name="T38" fmla="*/ 623 w 2901"/>
                <a:gd name="T39" fmla="*/ 576 h 2299"/>
                <a:gd name="T40" fmla="*/ 920 w 2901"/>
                <a:gd name="T41" fmla="*/ 505 h 2299"/>
                <a:gd name="T42" fmla="*/ 970 w 2901"/>
                <a:gd name="T43" fmla="*/ 724 h 2299"/>
                <a:gd name="T44" fmla="*/ 961 w 2901"/>
                <a:gd name="T45" fmla="*/ 1069 h 2299"/>
                <a:gd name="T46" fmla="*/ 911 w 2901"/>
                <a:gd name="T47" fmla="*/ 1289 h 2299"/>
                <a:gd name="T48" fmla="*/ 835 w 2901"/>
                <a:gd name="T49" fmla="*/ 1269 h 2299"/>
                <a:gd name="T50" fmla="*/ 605 w 2901"/>
                <a:gd name="T51" fmla="*/ 1563 h 2299"/>
                <a:gd name="T52" fmla="*/ 721 w 2901"/>
                <a:gd name="T53" fmla="*/ 1730 h 2299"/>
                <a:gd name="T54" fmla="*/ 813 w 2901"/>
                <a:gd name="T55" fmla="*/ 1775 h 2299"/>
                <a:gd name="T56" fmla="*/ 766 w 2901"/>
                <a:gd name="T57" fmla="*/ 1889 h 2299"/>
                <a:gd name="T58" fmla="*/ 934 w 2901"/>
                <a:gd name="T59" fmla="*/ 1865 h 2299"/>
                <a:gd name="T60" fmla="*/ 1114 w 2901"/>
                <a:gd name="T61" fmla="*/ 2027 h 2299"/>
                <a:gd name="T62" fmla="*/ 1330 w 2901"/>
                <a:gd name="T63" fmla="*/ 1982 h 2299"/>
                <a:gd name="T64" fmla="*/ 1520 w 2901"/>
                <a:gd name="T65" fmla="*/ 1990 h 2299"/>
                <a:gd name="T66" fmla="*/ 1651 w 2901"/>
                <a:gd name="T67" fmla="*/ 2118 h 2299"/>
                <a:gd name="T68" fmla="*/ 1868 w 2901"/>
                <a:gd name="T69" fmla="*/ 2210 h 2299"/>
                <a:gd name="T70" fmla="*/ 1914 w 2901"/>
                <a:gd name="T71" fmla="*/ 2071 h 2299"/>
                <a:gd name="T72" fmla="*/ 1976 w 2901"/>
                <a:gd name="T73" fmla="*/ 2205 h 2299"/>
                <a:gd name="T74" fmla="*/ 2156 w 2901"/>
                <a:gd name="T75" fmla="*/ 2255 h 2299"/>
                <a:gd name="T76" fmla="*/ 2284 w 2901"/>
                <a:gd name="T77" fmla="*/ 2138 h 2299"/>
                <a:gd name="T78" fmla="*/ 2431 w 2901"/>
                <a:gd name="T79" fmla="*/ 2205 h 2299"/>
                <a:gd name="T80" fmla="*/ 2507 w 2901"/>
                <a:gd name="T81" fmla="*/ 1988 h 2299"/>
                <a:gd name="T82" fmla="*/ 2515 w 2901"/>
                <a:gd name="T83" fmla="*/ 1808 h 2299"/>
                <a:gd name="T84" fmla="*/ 2733 w 2901"/>
                <a:gd name="T85" fmla="*/ 1728 h 2299"/>
                <a:gd name="T86" fmla="*/ 2800 w 2901"/>
                <a:gd name="T87" fmla="*/ 1657 h 2299"/>
                <a:gd name="T88" fmla="*/ 2824 w 2901"/>
                <a:gd name="T89" fmla="*/ 1501 h 2299"/>
                <a:gd name="T90" fmla="*/ 2857 w 2901"/>
                <a:gd name="T91" fmla="*/ 1357 h 2299"/>
                <a:gd name="T92" fmla="*/ 2834 w 2901"/>
                <a:gd name="T93" fmla="*/ 1193 h 2299"/>
                <a:gd name="T94" fmla="*/ 2870 w 2901"/>
                <a:gd name="T95" fmla="*/ 1063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01" h="2299">
                  <a:moveTo>
                    <a:pt x="2867" y="958"/>
                  </a:moveTo>
                  <a:cubicBezTo>
                    <a:pt x="2834" y="938"/>
                    <a:pt x="2815" y="941"/>
                    <a:pt x="2819" y="905"/>
                  </a:cubicBezTo>
                  <a:cubicBezTo>
                    <a:pt x="2824" y="869"/>
                    <a:pt x="2841" y="823"/>
                    <a:pt x="2816" y="823"/>
                  </a:cubicBezTo>
                  <a:cubicBezTo>
                    <a:pt x="2792" y="823"/>
                    <a:pt x="2754" y="840"/>
                    <a:pt x="2728" y="859"/>
                  </a:cubicBezTo>
                  <a:cubicBezTo>
                    <a:pt x="2701" y="879"/>
                    <a:pt x="2665" y="895"/>
                    <a:pt x="2647" y="919"/>
                  </a:cubicBezTo>
                  <a:cubicBezTo>
                    <a:pt x="2629" y="942"/>
                    <a:pt x="2624" y="966"/>
                    <a:pt x="2595" y="966"/>
                  </a:cubicBezTo>
                  <a:cubicBezTo>
                    <a:pt x="2566" y="966"/>
                    <a:pt x="2538" y="976"/>
                    <a:pt x="2525" y="998"/>
                  </a:cubicBezTo>
                  <a:cubicBezTo>
                    <a:pt x="2511" y="1020"/>
                    <a:pt x="2475" y="1056"/>
                    <a:pt x="2479" y="1077"/>
                  </a:cubicBezTo>
                  <a:cubicBezTo>
                    <a:pt x="2482" y="1098"/>
                    <a:pt x="2485" y="1091"/>
                    <a:pt x="2459" y="1101"/>
                  </a:cubicBezTo>
                  <a:cubicBezTo>
                    <a:pt x="2433" y="1111"/>
                    <a:pt x="2377" y="1127"/>
                    <a:pt x="2351" y="1140"/>
                  </a:cubicBezTo>
                  <a:cubicBezTo>
                    <a:pt x="2325" y="1152"/>
                    <a:pt x="2258" y="1138"/>
                    <a:pt x="2238" y="1163"/>
                  </a:cubicBezTo>
                  <a:cubicBezTo>
                    <a:pt x="2218" y="1189"/>
                    <a:pt x="2194" y="1200"/>
                    <a:pt x="2172" y="1175"/>
                  </a:cubicBezTo>
                  <a:cubicBezTo>
                    <a:pt x="2151" y="1150"/>
                    <a:pt x="2140" y="1122"/>
                    <a:pt x="2113" y="1109"/>
                  </a:cubicBezTo>
                  <a:cubicBezTo>
                    <a:pt x="2087" y="1097"/>
                    <a:pt x="2076" y="1098"/>
                    <a:pt x="2090" y="1080"/>
                  </a:cubicBezTo>
                  <a:cubicBezTo>
                    <a:pt x="2105" y="1062"/>
                    <a:pt x="2113" y="1047"/>
                    <a:pt x="2095" y="1030"/>
                  </a:cubicBezTo>
                  <a:cubicBezTo>
                    <a:pt x="2077" y="1013"/>
                    <a:pt x="2035" y="1002"/>
                    <a:pt x="2035" y="977"/>
                  </a:cubicBezTo>
                  <a:cubicBezTo>
                    <a:pt x="2035" y="952"/>
                    <a:pt x="2036" y="926"/>
                    <a:pt x="2022" y="916"/>
                  </a:cubicBezTo>
                  <a:cubicBezTo>
                    <a:pt x="2007" y="906"/>
                    <a:pt x="1979" y="895"/>
                    <a:pt x="1971" y="915"/>
                  </a:cubicBezTo>
                  <a:cubicBezTo>
                    <a:pt x="1963" y="934"/>
                    <a:pt x="1964" y="934"/>
                    <a:pt x="1928" y="919"/>
                  </a:cubicBezTo>
                  <a:cubicBezTo>
                    <a:pt x="1892" y="904"/>
                    <a:pt x="1874" y="898"/>
                    <a:pt x="1863" y="888"/>
                  </a:cubicBezTo>
                  <a:cubicBezTo>
                    <a:pt x="1851" y="879"/>
                    <a:pt x="1828" y="865"/>
                    <a:pt x="1823" y="855"/>
                  </a:cubicBezTo>
                  <a:cubicBezTo>
                    <a:pt x="1819" y="845"/>
                    <a:pt x="1786" y="812"/>
                    <a:pt x="1763" y="829"/>
                  </a:cubicBezTo>
                  <a:cubicBezTo>
                    <a:pt x="1740" y="845"/>
                    <a:pt x="1715" y="863"/>
                    <a:pt x="1684" y="851"/>
                  </a:cubicBezTo>
                  <a:cubicBezTo>
                    <a:pt x="1653" y="838"/>
                    <a:pt x="1612" y="802"/>
                    <a:pt x="1589" y="817"/>
                  </a:cubicBezTo>
                  <a:cubicBezTo>
                    <a:pt x="1566" y="833"/>
                    <a:pt x="1479" y="873"/>
                    <a:pt x="1452" y="852"/>
                  </a:cubicBezTo>
                  <a:cubicBezTo>
                    <a:pt x="1424" y="831"/>
                    <a:pt x="1362" y="833"/>
                    <a:pt x="1362" y="792"/>
                  </a:cubicBezTo>
                  <a:cubicBezTo>
                    <a:pt x="1362" y="752"/>
                    <a:pt x="1378" y="733"/>
                    <a:pt x="1344" y="713"/>
                  </a:cubicBezTo>
                  <a:cubicBezTo>
                    <a:pt x="1309" y="694"/>
                    <a:pt x="1293" y="677"/>
                    <a:pt x="1291" y="655"/>
                  </a:cubicBezTo>
                  <a:cubicBezTo>
                    <a:pt x="1289" y="633"/>
                    <a:pt x="1276" y="596"/>
                    <a:pt x="1258" y="584"/>
                  </a:cubicBezTo>
                  <a:cubicBezTo>
                    <a:pt x="1240" y="571"/>
                    <a:pt x="1149" y="507"/>
                    <a:pt x="1154" y="491"/>
                  </a:cubicBezTo>
                  <a:cubicBezTo>
                    <a:pt x="1158" y="474"/>
                    <a:pt x="1176" y="462"/>
                    <a:pt x="1152" y="444"/>
                  </a:cubicBezTo>
                  <a:cubicBezTo>
                    <a:pt x="1127" y="425"/>
                    <a:pt x="1093" y="417"/>
                    <a:pt x="1093" y="399"/>
                  </a:cubicBezTo>
                  <a:cubicBezTo>
                    <a:pt x="1093" y="381"/>
                    <a:pt x="1103" y="366"/>
                    <a:pt x="1073" y="352"/>
                  </a:cubicBezTo>
                  <a:cubicBezTo>
                    <a:pt x="1044" y="338"/>
                    <a:pt x="1029" y="328"/>
                    <a:pt x="1029" y="298"/>
                  </a:cubicBezTo>
                  <a:cubicBezTo>
                    <a:pt x="1029" y="267"/>
                    <a:pt x="1004" y="256"/>
                    <a:pt x="991" y="245"/>
                  </a:cubicBezTo>
                  <a:cubicBezTo>
                    <a:pt x="978" y="234"/>
                    <a:pt x="985" y="204"/>
                    <a:pt x="954" y="188"/>
                  </a:cubicBezTo>
                  <a:cubicBezTo>
                    <a:pt x="923" y="171"/>
                    <a:pt x="896" y="181"/>
                    <a:pt x="896" y="159"/>
                  </a:cubicBezTo>
                  <a:cubicBezTo>
                    <a:pt x="896" y="136"/>
                    <a:pt x="900" y="121"/>
                    <a:pt x="870" y="111"/>
                  </a:cubicBezTo>
                  <a:cubicBezTo>
                    <a:pt x="841" y="102"/>
                    <a:pt x="826" y="97"/>
                    <a:pt x="814" y="82"/>
                  </a:cubicBezTo>
                  <a:cubicBezTo>
                    <a:pt x="803" y="67"/>
                    <a:pt x="773" y="56"/>
                    <a:pt x="759" y="49"/>
                  </a:cubicBezTo>
                  <a:cubicBezTo>
                    <a:pt x="744" y="42"/>
                    <a:pt x="724" y="32"/>
                    <a:pt x="711" y="39"/>
                  </a:cubicBezTo>
                  <a:cubicBezTo>
                    <a:pt x="698" y="46"/>
                    <a:pt x="669" y="72"/>
                    <a:pt x="641" y="75"/>
                  </a:cubicBezTo>
                  <a:cubicBezTo>
                    <a:pt x="613" y="78"/>
                    <a:pt x="569" y="56"/>
                    <a:pt x="539" y="42"/>
                  </a:cubicBezTo>
                  <a:cubicBezTo>
                    <a:pt x="510" y="28"/>
                    <a:pt x="447" y="0"/>
                    <a:pt x="426" y="6"/>
                  </a:cubicBezTo>
                  <a:cubicBezTo>
                    <a:pt x="405" y="11"/>
                    <a:pt x="344" y="17"/>
                    <a:pt x="330" y="32"/>
                  </a:cubicBezTo>
                  <a:cubicBezTo>
                    <a:pt x="315" y="47"/>
                    <a:pt x="285" y="67"/>
                    <a:pt x="246" y="68"/>
                  </a:cubicBezTo>
                  <a:cubicBezTo>
                    <a:pt x="207" y="70"/>
                    <a:pt x="164" y="68"/>
                    <a:pt x="138" y="88"/>
                  </a:cubicBezTo>
                  <a:cubicBezTo>
                    <a:pt x="112" y="107"/>
                    <a:pt x="97" y="120"/>
                    <a:pt x="64" y="131"/>
                  </a:cubicBezTo>
                  <a:cubicBezTo>
                    <a:pt x="56" y="134"/>
                    <a:pt x="46" y="136"/>
                    <a:pt x="36" y="137"/>
                  </a:cubicBezTo>
                  <a:cubicBezTo>
                    <a:pt x="45" y="150"/>
                    <a:pt x="55" y="162"/>
                    <a:pt x="66" y="170"/>
                  </a:cubicBezTo>
                  <a:cubicBezTo>
                    <a:pt x="105" y="198"/>
                    <a:pt x="131" y="209"/>
                    <a:pt x="99" y="248"/>
                  </a:cubicBezTo>
                  <a:cubicBezTo>
                    <a:pt x="66" y="286"/>
                    <a:pt x="0" y="342"/>
                    <a:pt x="66" y="353"/>
                  </a:cubicBezTo>
                  <a:cubicBezTo>
                    <a:pt x="131" y="364"/>
                    <a:pt x="138" y="353"/>
                    <a:pt x="164" y="387"/>
                  </a:cubicBezTo>
                  <a:cubicBezTo>
                    <a:pt x="190" y="420"/>
                    <a:pt x="210" y="403"/>
                    <a:pt x="210" y="370"/>
                  </a:cubicBezTo>
                  <a:cubicBezTo>
                    <a:pt x="210" y="336"/>
                    <a:pt x="236" y="309"/>
                    <a:pt x="256" y="336"/>
                  </a:cubicBezTo>
                  <a:cubicBezTo>
                    <a:pt x="275" y="364"/>
                    <a:pt x="282" y="375"/>
                    <a:pt x="308" y="375"/>
                  </a:cubicBezTo>
                  <a:cubicBezTo>
                    <a:pt x="334" y="375"/>
                    <a:pt x="348" y="353"/>
                    <a:pt x="348" y="403"/>
                  </a:cubicBezTo>
                  <a:cubicBezTo>
                    <a:pt x="348" y="453"/>
                    <a:pt x="361" y="492"/>
                    <a:pt x="367" y="526"/>
                  </a:cubicBezTo>
                  <a:cubicBezTo>
                    <a:pt x="374" y="559"/>
                    <a:pt x="400" y="598"/>
                    <a:pt x="452" y="603"/>
                  </a:cubicBezTo>
                  <a:cubicBezTo>
                    <a:pt x="505" y="609"/>
                    <a:pt x="570" y="587"/>
                    <a:pt x="623" y="576"/>
                  </a:cubicBezTo>
                  <a:cubicBezTo>
                    <a:pt x="675" y="564"/>
                    <a:pt x="701" y="581"/>
                    <a:pt x="741" y="542"/>
                  </a:cubicBezTo>
                  <a:cubicBezTo>
                    <a:pt x="780" y="503"/>
                    <a:pt x="773" y="448"/>
                    <a:pt x="839" y="453"/>
                  </a:cubicBezTo>
                  <a:cubicBezTo>
                    <a:pt x="905" y="459"/>
                    <a:pt x="878" y="474"/>
                    <a:pt x="920" y="505"/>
                  </a:cubicBezTo>
                  <a:cubicBezTo>
                    <a:pt x="961" y="537"/>
                    <a:pt x="1007" y="546"/>
                    <a:pt x="1009" y="574"/>
                  </a:cubicBezTo>
                  <a:cubicBezTo>
                    <a:pt x="1012" y="602"/>
                    <a:pt x="963" y="620"/>
                    <a:pt x="981" y="648"/>
                  </a:cubicBezTo>
                  <a:cubicBezTo>
                    <a:pt x="998" y="676"/>
                    <a:pt x="983" y="705"/>
                    <a:pt x="970" y="724"/>
                  </a:cubicBezTo>
                  <a:cubicBezTo>
                    <a:pt x="957" y="742"/>
                    <a:pt x="933" y="789"/>
                    <a:pt x="937" y="831"/>
                  </a:cubicBezTo>
                  <a:cubicBezTo>
                    <a:pt x="942" y="874"/>
                    <a:pt x="931" y="920"/>
                    <a:pt x="955" y="948"/>
                  </a:cubicBezTo>
                  <a:cubicBezTo>
                    <a:pt x="979" y="976"/>
                    <a:pt x="990" y="1050"/>
                    <a:pt x="961" y="1069"/>
                  </a:cubicBezTo>
                  <a:cubicBezTo>
                    <a:pt x="933" y="1087"/>
                    <a:pt x="911" y="1094"/>
                    <a:pt x="911" y="1119"/>
                  </a:cubicBezTo>
                  <a:cubicBezTo>
                    <a:pt x="911" y="1143"/>
                    <a:pt x="891" y="1174"/>
                    <a:pt x="896" y="1204"/>
                  </a:cubicBezTo>
                  <a:cubicBezTo>
                    <a:pt x="900" y="1233"/>
                    <a:pt x="896" y="1269"/>
                    <a:pt x="911" y="1289"/>
                  </a:cubicBezTo>
                  <a:cubicBezTo>
                    <a:pt x="926" y="1309"/>
                    <a:pt x="933" y="1367"/>
                    <a:pt x="911" y="1356"/>
                  </a:cubicBezTo>
                  <a:cubicBezTo>
                    <a:pt x="889" y="1345"/>
                    <a:pt x="867" y="1335"/>
                    <a:pt x="861" y="1309"/>
                  </a:cubicBezTo>
                  <a:cubicBezTo>
                    <a:pt x="854" y="1283"/>
                    <a:pt x="861" y="1239"/>
                    <a:pt x="835" y="1269"/>
                  </a:cubicBezTo>
                  <a:cubicBezTo>
                    <a:pt x="808" y="1298"/>
                    <a:pt x="806" y="1326"/>
                    <a:pt x="771" y="1365"/>
                  </a:cubicBezTo>
                  <a:cubicBezTo>
                    <a:pt x="736" y="1404"/>
                    <a:pt x="686" y="1452"/>
                    <a:pt x="666" y="1484"/>
                  </a:cubicBezTo>
                  <a:cubicBezTo>
                    <a:pt x="647" y="1515"/>
                    <a:pt x="629" y="1545"/>
                    <a:pt x="605" y="1563"/>
                  </a:cubicBezTo>
                  <a:cubicBezTo>
                    <a:pt x="581" y="1582"/>
                    <a:pt x="562" y="1624"/>
                    <a:pt x="579" y="1645"/>
                  </a:cubicBezTo>
                  <a:cubicBezTo>
                    <a:pt x="597" y="1665"/>
                    <a:pt x="640" y="1684"/>
                    <a:pt x="658" y="1699"/>
                  </a:cubicBezTo>
                  <a:cubicBezTo>
                    <a:pt x="675" y="1713"/>
                    <a:pt x="673" y="1721"/>
                    <a:pt x="721" y="1730"/>
                  </a:cubicBezTo>
                  <a:cubicBezTo>
                    <a:pt x="769" y="1739"/>
                    <a:pt x="776" y="1750"/>
                    <a:pt x="806" y="1732"/>
                  </a:cubicBezTo>
                  <a:cubicBezTo>
                    <a:pt x="837" y="1713"/>
                    <a:pt x="843" y="1712"/>
                    <a:pt x="843" y="1728"/>
                  </a:cubicBezTo>
                  <a:cubicBezTo>
                    <a:pt x="843" y="1745"/>
                    <a:pt x="835" y="1767"/>
                    <a:pt x="813" y="1775"/>
                  </a:cubicBezTo>
                  <a:cubicBezTo>
                    <a:pt x="791" y="1782"/>
                    <a:pt x="736" y="1776"/>
                    <a:pt x="730" y="1799"/>
                  </a:cubicBezTo>
                  <a:cubicBezTo>
                    <a:pt x="723" y="1821"/>
                    <a:pt x="712" y="1849"/>
                    <a:pt x="728" y="1864"/>
                  </a:cubicBezTo>
                  <a:cubicBezTo>
                    <a:pt x="739" y="1875"/>
                    <a:pt x="763" y="1878"/>
                    <a:pt x="766" y="1889"/>
                  </a:cubicBezTo>
                  <a:cubicBezTo>
                    <a:pt x="776" y="1887"/>
                    <a:pt x="789" y="1883"/>
                    <a:pt x="806" y="1879"/>
                  </a:cubicBezTo>
                  <a:cubicBezTo>
                    <a:pt x="852" y="1868"/>
                    <a:pt x="849" y="1854"/>
                    <a:pt x="878" y="1854"/>
                  </a:cubicBezTo>
                  <a:cubicBezTo>
                    <a:pt x="908" y="1854"/>
                    <a:pt x="918" y="1838"/>
                    <a:pt x="934" y="1865"/>
                  </a:cubicBezTo>
                  <a:cubicBezTo>
                    <a:pt x="950" y="1893"/>
                    <a:pt x="937" y="1932"/>
                    <a:pt x="970" y="1949"/>
                  </a:cubicBezTo>
                  <a:cubicBezTo>
                    <a:pt x="1003" y="1965"/>
                    <a:pt x="1000" y="1979"/>
                    <a:pt x="1039" y="2007"/>
                  </a:cubicBezTo>
                  <a:cubicBezTo>
                    <a:pt x="1078" y="2035"/>
                    <a:pt x="1085" y="2041"/>
                    <a:pt x="1114" y="2027"/>
                  </a:cubicBezTo>
                  <a:cubicBezTo>
                    <a:pt x="1144" y="2013"/>
                    <a:pt x="1144" y="1988"/>
                    <a:pt x="1176" y="1999"/>
                  </a:cubicBezTo>
                  <a:cubicBezTo>
                    <a:pt x="1209" y="2010"/>
                    <a:pt x="1212" y="2021"/>
                    <a:pt x="1242" y="2004"/>
                  </a:cubicBezTo>
                  <a:cubicBezTo>
                    <a:pt x="1271" y="1988"/>
                    <a:pt x="1304" y="1952"/>
                    <a:pt x="1330" y="1982"/>
                  </a:cubicBezTo>
                  <a:cubicBezTo>
                    <a:pt x="1357" y="2013"/>
                    <a:pt x="1334" y="2021"/>
                    <a:pt x="1383" y="2024"/>
                  </a:cubicBezTo>
                  <a:cubicBezTo>
                    <a:pt x="1432" y="2027"/>
                    <a:pt x="1435" y="2038"/>
                    <a:pt x="1455" y="2018"/>
                  </a:cubicBezTo>
                  <a:cubicBezTo>
                    <a:pt x="1475" y="1999"/>
                    <a:pt x="1475" y="1985"/>
                    <a:pt x="1520" y="1990"/>
                  </a:cubicBezTo>
                  <a:cubicBezTo>
                    <a:pt x="1566" y="1996"/>
                    <a:pt x="1609" y="2013"/>
                    <a:pt x="1625" y="2027"/>
                  </a:cubicBezTo>
                  <a:cubicBezTo>
                    <a:pt x="1642" y="2041"/>
                    <a:pt x="1632" y="2054"/>
                    <a:pt x="1619" y="2077"/>
                  </a:cubicBezTo>
                  <a:cubicBezTo>
                    <a:pt x="1606" y="2099"/>
                    <a:pt x="1619" y="2116"/>
                    <a:pt x="1651" y="2118"/>
                  </a:cubicBezTo>
                  <a:cubicBezTo>
                    <a:pt x="1684" y="2121"/>
                    <a:pt x="1737" y="2077"/>
                    <a:pt x="1746" y="2107"/>
                  </a:cubicBezTo>
                  <a:cubicBezTo>
                    <a:pt x="1756" y="2138"/>
                    <a:pt x="1766" y="2166"/>
                    <a:pt x="1796" y="2188"/>
                  </a:cubicBezTo>
                  <a:cubicBezTo>
                    <a:pt x="1825" y="2210"/>
                    <a:pt x="1851" y="2210"/>
                    <a:pt x="1868" y="2210"/>
                  </a:cubicBezTo>
                  <a:cubicBezTo>
                    <a:pt x="1884" y="2210"/>
                    <a:pt x="1907" y="2199"/>
                    <a:pt x="1891" y="2180"/>
                  </a:cubicBezTo>
                  <a:cubicBezTo>
                    <a:pt x="1874" y="2160"/>
                    <a:pt x="1851" y="2149"/>
                    <a:pt x="1855" y="2118"/>
                  </a:cubicBezTo>
                  <a:cubicBezTo>
                    <a:pt x="1858" y="2088"/>
                    <a:pt x="1874" y="2068"/>
                    <a:pt x="1914" y="2071"/>
                  </a:cubicBezTo>
                  <a:cubicBezTo>
                    <a:pt x="1953" y="2074"/>
                    <a:pt x="1943" y="2082"/>
                    <a:pt x="1943" y="2107"/>
                  </a:cubicBezTo>
                  <a:cubicBezTo>
                    <a:pt x="1943" y="2132"/>
                    <a:pt x="1923" y="2149"/>
                    <a:pt x="1946" y="2166"/>
                  </a:cubicBezTo>
                  <a:cubicBezTo>
                    <a:pt x="1969" y="2182"/>
                    <a:pt x="1976" y="2185"/>
                    <a:pt x="1976" y="2205"/>
                  </a:cubicBezTo>
                  <a:cubicBezTo>
                    <a:pt x="1976" y="2224"/>
                    <a:pt x="2041" y="2221"/>
                    <a:pt x="2054" y="2252"/>
                  </a:cubicBezTo>
                  <a:cubicBezTo>
                    <a:pt x="2068" y="2282"/>
                    <a:pt x="2081" y="2299"/>
                    <a:pt x="2110" y="2296"/>
                  </a:cubicBezTo>
                  <a:cubicBezTo>
                    <a:pt x="2140" y="2293"/>
                    <a:pt x="2159" y="2288"/>
                    <a:pt x="2156" y="2255"/>
                  </a:cubicBezTo>
                  <a:cubicBezTo>
                    <a:pt x="2153" y="2221"/>
                    <a:pt x="2136" y="2207"/>
                    <a:pt x="2169" y="2199"/>
                  </a:cubicBezTo>
                  <a:cubicBezTo>
                    <a:pt x="2202" y="2191"/>
                    <a:pt x="2228" y="2196"/>
                    <a:pt x="2241" y="2168"/>
                  </a:cubicBezTo>
                  <a:cubicBezTo>
                    <a:pt x="2254" y="2141"/>
                    <a:pt x="2274" y="2110"/>
                    <a:pt x="2284" y="2138"/>
                  </a:cubicBezTo>
                  <a:cubicBezTo>
                    <a:pt x="2294" y="2166"/>
                    <a:pt x="2297" y="2177"/>
                    <a:pt x="2330" y="2152"/>
                  </a:cubicBezTo>
                  <a:cubicBezTo>
                    <a:pt x="2362" y="2127"/>
                    <a:pt x="2336" y="2096"/>
                    <a:pt x="2376" y="2152"/>
                  </a:cubicBezTo>
                  <a:cubicBezTo>
                    <a:pt x="2415" y="2207"/>
                    <a:pt x="2395" y="2202"/>
                    <a:pt x="2431" y="2205"/>
                  </a:cubicBezTo>
                  <a:cubicBezTo>
                    <a:pt x="2460" y="2207"/>
                    <a:pt x="2517" y="2214"/>
                    <a:pt x="2587" y="2205"/>
                  </a:cubicBezTo>
                  <a:cubicBezTo>
                    <a:pt x="2577" y="2174"/>
                    <a:pt x="2552" y="2158"/>
                    <a:pt x="2552" y="2128"/>
                  </a:cubicBezTo>
                  <a:cubicBezTo>
                    <a:pt x="2552" y="2095"/>
                    <a:pt x="2539" y="2018"/>
                    <a:pt x="2507" y="1988"/>
                  </a:cubicBezTo>
                  <a:cubicBezTo>
                    <a:pt x="2474" y="1957"/>
                    <a:pt x="2457" y="1927"/>
                    <a:pt x="2438" y="1908"/>
                  </a:cubicBezTo>
                  <a:cubicBezTo>
                    <a:pt x="2418" y="1890"/>
                    <a:pt x="2405" y="1863"/>
                    <a:pt x="2436" y="1854"/>
                  </a:cubicBezTo>
                  <a:cubicBezTo>
                    <a:pt x="2467" y="1846"/>
                    <a:pt x="2510" y="1835"/>
                    <a:pt x="2515" y="1808"/>
                  </a:cubicBezTo>
                  <a:cubicBezTo>
                    <a:pt x="2520" y="1782"/>
                    <a:pt x="2533" y="1715"/>
                    <a:pt x="2559" y="1718"/>
                  </a:cubicBezTo>
                  <a:cubicBezTo>
                    <a:pt x="2585" y="1721"/>
                    <a:pt x="2621" y="1736"/>
                    <a:pt x="2661" y="1735"/>
                  </a:cubicBezTo>
                  <a:cubicBezTo>
                    <a:pt x="2700" y="1733"/>
                    <a:pt x="2718" y="1738"/>
                    <a:pt x="2733" y="1728"/>
                  </a:cubicBezTo>
                  <a:cubicBezTo>
                    <a:pt x="2747" y="1718"/>
                    <a:pt x="2751" y="1722"/>
                    <a:pt x="2760" y="1726"/>
                  </a:cubicBezTo>
                  <a:cubicBezTo>
                    <a:pt x="2770" y="1731"/>
                    <a:pt x="2806" y="1735"/>
                    <a:pt x="2810" y="1722"/>
                  </a:cubicBezTo>
                  <a:cubicBezTo>
                    <a:pt x="2813" y="1710"/>
                    <a:pt x="2811" y="1672"/>
                    <a:pt x="2800" y="1657"/>
                  </a:cubicBezTo>
                  <a:cubicBezTo>
                    <a:pt x="2788" y="1642"/>
                    <a:pt x="2775" y="1617"/>
                    <a:pt x="2795" y="1603"/>
                  </a:cubicBezTo>
                  <a:cubicBezTo>
                    <a:pt x="2815" y="1589"/>
                    <a:pt x="2847" y="1560"/>
                    <a:pt x="2831" y="1542"/>
                  </a:cubicBezTo>
                  <a:cubicBezTo>
                    <a:pt x="2815" y="1523"/>
                    <a:pt x="2805" y="1512"/>
                    <a:pt x="2824" y="1501"/>
                  </a:cubicBezTo>
                  <a:cubicBezTo>
                    <a:pt x="2844" y="1490"/>
                    <a:pt x="2857" y="1482"/>
                    <a:pt x="2851" y="1465"/>
                  </a:cubicBezTo>
                  <a:cubicBezTo>
                    <a:pt x="2844" y="1448"/>
                    <a:pt x="2813" y="1430"/>
                    <a:pt x="2839" y="1415"/>
                  </a:cubicBezTo>
                  <a:cubicBezTo>
                    <a:pt x="2865" y="1400"/>
                    <a:pt x="2877" y="1380"/>
                    <a:pt x="2857" y="1357"/>
                  </a:cubicBezTo>
                  <a:cubicBezTo>
                    <a:pt x="2837" y="1333"/>
                    <a:pt x="2811" y="1326"/>
                    <a:pt x="2836" y="1308"/>
                  </a:cubicBezTo>
                  <a:cubicBezTo>
                    <a:pt x="2860" y="1290"/>
                    <a:pt x="2851" y="1266"/>
                    <a:pt x="2836" y="1247"/>
                  </a:cubicBezTo>
                  <a:cubicBezTo>
                    <a:pt x="2821" y="1227"/>
                    <a:pt x="2826" y="1211"/>
                    <a:pt x="2834" y="1193"/>
                  </a:cubicBezTo>
                  <a:cubicBezTo>
                    <a:pt x="2842" y="1175"/>
                    <a:pt x="2859" y="1163"/>
                    <a:pt x="2841" y="1148"/>
                  </a:cubicBezTo>
                  <a:cubicBezTo>
                    <a:pt x="2823" y="1133"/>
                    <a:pt x="2810" y="1104"/>
                    <a:pt x="2828" y="1088"/>
                  </a:cubicBezTo>
                  <a:cubicBezTo>
                    <a:pt x="2846" y="1073"/>
                    <a:pt x="2854" y="1065"/>
                    <a:pt x="2870" y="1063"/>
                  </a:cubicBezTo>
                  <a:cubicBezTo>
                    <a:pt x="2887" y="1062"/>
                    <a:pt x="2901" y="1036"/>
                    <a:pt x="2901" y="1013"/>
                  </a:cubicBezTo>
                  <a:cubicBezTo>
                    <a:pt x="2901" y="991"/>
                    <a:pt x="2900" y="977"/>
                    <a:pt x="2867" y="9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29" name="Freeform 10"/>
            <p:cNvSpPr/>
            <p:nvPr/>
          </p:nvSpPr>
          <p:spPr bwMode="auto">
            <a:xfrm>
              <a:off x="4491" y="1174"/>
              <a:ext cx="677" cy="606"/>
            </a:xfrm>
            <a:custGeom>
              <a:avLst/>
              <a:gdLst>
                <a:gd name="T0" fmla="*/ 1410 w 1462"/>
                <a:gd name="T1" fmla="*/ 456 h 1310"/>
                <a:gd name="T2" fmla="*/ 1321 w 1462"/>
                <a:gd name="T3" fmla="*/ 328 h 1310"/>
                <a:gd name="T4" fmla="*/ 1288 w 1462"/>
                <a:gd name="T5" fmla="*/ 242 h 1310"/>
                <a:gd name="T6" fmla="*/ 1187 w 1462"/>
                <a:gd name="T7" fmla="*/ 148 h 1310"/>
                <a:gd name="T8" fmla="*/ 1125 w 1462"/>
                <a:gd name="T9" fmla="*/ 78 h 1310"/>
                <a:gd name="T10" fmla="*/ 1056 w 1462"/>
                <a:gd name="T11" fmla="*/ 117 h 1310"/>
                <a:gd name="T12" fmla="*/ 1013 w 1462"/>
                <a:gd name="T13" fmla="*/ 61 h 1310"/>
                <a:gd name="T14" fmla="*/ 935 w 1462"/>
                <a:gd name="T15" fmla="*/ 31 h 1310"/>
                <a:gd name="T16" fmla="*/ 895 w 1462"/>
                <a:gd name="T17" fmla="*/ 22 h 1310"/>
                <a:gd name="T18" fmla="*/ 886 w 1462"/>
                <a:gd name="T19" fmla="*/ 47 h 1310"/>
                <a:gd name="T20" fmla="*/ 891 w 1462"/>
                <a:gd name="T21" fmla="*/ 57 h 1310"/>
                <a:gd name="T22" fmla="*/ 873 w 1462"/>
                <a:gd name="T23" fmla="*/ 127 h 1310"/>
                <a:gd name="T24" fmla="*/ 817 w 1462"/>
                <a:gd name="T25" fmla="*/ 172 h 1310"/>
                <a:gd name="T26" fmla="*/ 775 w 1462"/>
                <a:gd name="T27" fmla="*/ 227 h 1310"/>
                <a:gd name="T28" fmla="*/ 718 w 1462"/>
                <a:gd name="T29" fmla="*/ 236 h 1310"/>
                <a:gd name="T30" fmla="*/ 668 w 1462"/>
                <a:gd name="T31" fmla="*/ 227 h 1310"/>
                <a:gd name="T32" fmla="*/ 640 w 1462"/>
                <a:gd name="T33" fmla="*/ 327 h 1310"/>
                <a:gd name="T34" fmla="*/ 557 w 1462"/>
                <a:gd name="T35" fmla="*/ 316 h 1310"/>
                <a:gd name="T36" fmla="*/ 493 w 1462"/>
                <a:gd name="T37" fmla="*/ 338 h 1310"/>
                <a:gd name="T38" fmla="*/ 454 w 1462"/>
                <a:gd name="T39" fmla="*/ 355 h 1310"/>
                <a:gd name="T40" fmla="*/ 413 w 1462"/>
                <a:gd name="T41" fmla="*/ 414 h 1310"/>
                <a:gd name="T42" fmla="*/ 356 w 1462"/>
                <a:gd name="T43" fmla="*/ 444 h 1310"/>
                <a:gd name="T44" fmla="*/ 290 w 1462"/>
                <a:gd name="T45" fmla="*/ 520 h 1310"/>
                <a:gd name="T46" fmla="*/ 233 w 1462"/>
                <a:gd name="T47" fmla="*/ 583 h 1310"/>
                <a:gd name="T48" fmla="*/ 179 w 1462"/>
                <a:gd name="T49" fmla="*/ 505 h 1310"/>
                <a:gd name="T50" fmla="*/ 107 w 1462"/>
                <a:gd name="T51" fmla="*/ 461 h 1310"/>
                <a:gd name="T52" fmla="*/ 65 w 1462"/>
                <a:gd name="T53" fmla="*/ 468 h 1310"/>
                <a:gd name="T54" fmla="*/ 61 w 1462"/>
                <a:gd name="T55" fmla="*/ 516 h 1310"/>
                <a:gd name="T56" fmla="*/ 78 w 1462"/>
                <a:gd name="T57" fmla="*/ 555 h 1310"/>
                <a:gd name="T58" fmla="*/ 94 w 1462"/>
                <a:gd name="T59" fmla="*/ 633 h 1310"/>
                <a:gd name="T60" fmla="*/ 107 w 1462"/>
                <a:gd name="T61" fmla="*/ 705 h 1310"/>
                <a:gd name="T62" fmla="*/ 54 w 1462"/>
                <a:gd name="T63" fmla="*/ 791 h 1310"/>
                <a:gd name="T64" fmla="*/ 24 w 1462"/>
                <a:gd name="T65" fmla="*/ 854 h 1310"/>
                <a:gd name="T66" fmla="*/ 94 w 1462"/>
                <a:gd name="T67" fmla="*/ 894 h 1310"/>
                <a:gd name="T68" fmla="*/ 198 w 1462"/>
                <a:gd name="T69" fmla="*/ 930 h 1310"/>
                <a:gd name="T70" fmla="*/ 295 w 1462"/>
                <a:gd name="T71" fmla="*/ 1052 h 1310"/>
                <a:gd name="T72" fmla="*/ 415 w 1462"/>
                <a:gd name="T73" fmla="*/ 928 h 1310"/>
                <a:gd name="T74" fmla="*/ 550 w 1462"/>
                <a:gd name="T75" fmla="*/ 757 h 1310"/>
                <a:gd name="T76" fmla="*/ 716 w 1462"/>
                <a:gd name="T77" fmla="*/ 791 h 1310"/>
                <a:gd name="T78" fmla="*/ 764 w 1462"/>
                <a:gd name="T79" fmla="*/ 872 h 1310"/>
                <a:gd name="T80" fmla="*/ 672 w 1462"/>
                <a:gd name="T81" fmla="*/ 991 h 1310"/>
                <a:gd name="T82" fmla="*/ 633 w 1462"/>
                <a:gd name="T83" fmla="*/ 1091 h 1310"/>
                <a:gd name="T84" fmla="*/ 699 w 1462"/>
                <a:gd name="T85" fmla="*/ 1139 h 1310"/>
                <a:gd name="T86" fmla="*/ 725 w 1462"/>
                <a:gd name="T87" fmla="*/ 1161 h 1310"/>
                <a:gd name="T88" fmla="*/ 664 w 1462"/>
                <a:gd name="T89" fmla="*/ 1228 h 1310"/>
                <a:gd name="T90" fmla="*/ 620 w 1462"/>
                <a:gd name="T91" fmla="*/ 1284 h 1310"/>
                <a:gd name="T92" fmla="*/ 712 w 1462"/>
                <a:gd name="T93" fmla="*/ 1269 h 1310"/>
                <a:gd name="T94" fmla="*/ 830 w 1462"/>
                <a:gd name="T95" fmla="*/ 1161 h 1310"/>
                <a:gd name="T96" fmla="*/ 956 w 1462"/>
                <a:gd name="T97" fmla="*/ 1028 h 1310"/>
                <a:gd name="T98" fmla="*/ 1061 w 1462"/>
                <a:gd name="T99" fmla="*/ 965 h 1310"/>
                <a:gd name="T100" fmla="*/ 1170 w 1462"/>
                <a:gd name="T101" fmla="*/ 920 h 1310"/>
                <a:gd name="T102" fmla="*/ 1239 w 1462"/>
                <a:gd name="T103" fmla="*/ 884 h 1310"/>
                <a:gd name="T104" fmla="*/ 1262 w 1462"/>
                <a:gd name="T105" fmla="*/ 802 h 1310"/>
                <a:gd name="T106" fmla="*/ 1411 w 1462"/>
                <a:gd name="T107" fmla="*/ 657 h 1310"/>
                <a:gd name="T108" fmla="*/ 1460 w 1462"/>
                <a:gd name="T109" fmla="*/ 630 h 1310"/>
                <a:gd name="T110" fmla="*/ 1462 w 1462"/>
                <a:gd name="T111" fmla="*/ 528 h 1310"/>
                <a:gd name="T112" fmla="*/ 1410 w 1462"/>
                <a:gd name="T113" fmla="*/ 456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62" h="1310">
                  <a:moveTo>
                    <a:pt x="1410" y="456"/>
                  </a:moveTo>
                  <a:cubicBezTo>
                    <a:pt x="1374" y="428"/>
                    <a:pt x="1321" y="384"/>
                    <a:pt x="1321" y="328"/>
                  </a:cubicBezTo>
                  <a:cubicBezTo>
                    <a:pt x="1321" y="273"/>
                    <a:pt x="1324" y="275"/>
                    <a:pt x="1288" y="242"/>
                  </a:cubicBezTo>
                  <a:cubicBezTo>
                    <a:pt x="1252" y="209"/>
                    <a:pt x="1213" y="195"/>
                    <a:pt x="1187" y="148"/>
                  </a:cubicBezTo>
                  <a:cubicBezTo>
                    <a:pt x="1161" y="100"/>
                    <a:pt x="1144" y="78"/>
                    <a:pt x="1125" y="78"/>
                  </a:cubicBezTo>
                  <a:cubicBezTo>
                    <a:pt x="1105" y="78"/>
                    <a:pt x="1098" y="173"/>
                    <a:pt x="1056" y="117"/>
                  </a:cubicBezTo>
                  <a:cubicBezTo>
                    <a:pt x="1013" y="61"/>
                    <a:pt x="1056" y="67"/>
                    <a:pt x="1013" y="61"/>
                  </a:cubicBezTo>
                  <a:cubicBezTo>
                    <a:pt x="971" y="56"/>
                    <a:pt x="957" y="47"/>
                    <a:pt x="935" y="31"/>
                  </a:cubicBezTo>
                  <a:cubicBezTo>
                    <a:pt x="912" y="14"/>
                    <a:pt x="908" y="0"/>
                    <a:pt x="895" y="22"/>
                  </a:cubicBezTo>
                  <a:cubicBezTo>
                    <a:pt x="890" y="31"/>
                    <a:pt x="888" y="40"/>
                    <a:pt x="886" y="47"/>
                  </a:cubicBezTo>
                  <a:cubicBezTo>
                    <a:pt x="888" y="49"/>
                    <a:pt x="890" y="52"/>
                    <a:pt x="891" y="57"/>
                  </a:cubicBezTo>
                  <a:cubicBezTo>
                    <a:pt x="895" y="81"/>
                    <a:pt x="908" y="105"/>
                    <a:pt x="873" y="127"/>
                  </a:cubicBezTo>
                  <a:cubicBezTo>
                    <a:pt x="838" y="149"/>
                    <a:pt x="817" y="140"/>
                    <a:pt x="817" y="172"/>
                  </a:cubicBezTo>
                  <a:cubicBezTo>
                    <a:pt x="817" y="203"/>
                    <a:pt x="797" y="222"/>
                    <a:pt x="775" y="227"/>
                  </a:cubicBezTo>
                  <a:cubicBezTo>
                    <a:pt x="753" y="233"/>
                    <a:pt x="734" y="246"/>
                    <a:pt x="718" y="236"/>
                  </a:cubicBezTo>
                  <a:cubicBezTo>
                    <a:pt x="703" y="227"/>
                    <a:pt x="675" y="211"/>
                    <a:pt x="668" y="227"/>
                  </a:cubicBezTo>
                  <a:cubicBezTo>
                    <a:pt x="662" y="244"/>
                    <a:pt x="681" y="331"/>
                    <a:pt x="640" y="327"/>
                  </a:cubicBezTo>
                  <a:cubicBezTo>
                    <a:pt x="598" y="324"/>
                    <a:pt x="576" y="285"/>
                    <a:pt x="557" y="316"/>
                  </a:cubicBezTo>
                  <a:cubicBezTo>
                    <a:pt x="537" y="348"/>
                    <a:pt x="513" y="338"/>
                    <a:pt x="493" y="338"/>
                  </a:cubicBezTo>
                  <a:cubicBezTo>
                    <a:pt x="474" y="338"/>
                    <a:pt x="458" y="331"/>
                    <a:pt x="454" y="355"/>
                  </a:cubicBezTo>
                  <a:cubicBezTo>
                    <a:pt x="450" y="379"/>
                    <a:pt x="441" y="401"/>
                    <a:pt x="413" y="414"/>
                  </a:cubicBezTo>
                  <a:cubicBezTo>
                    <a:pt x="384" y="427"/>
                    <a:pt x="373" y="424"/>
                    <a:pt x="356" y="444"/>
                  </a:cubicBezTo>
                  <a:cubicBezTo>
                    <a:pt x="338" y="464"/>
                    <a:pt x="297" y="494"/>
                    <a:pt x="290" y="520"/>
                  </a:cubicBezTo>
                  <a:cubicBezTo>
                    <a:pt x="284" y="546"/>
                    <a:pt x="260" y="620"/>
                    <a:pt x="233" y="583"/>
                  </a:cubicBezTo>
                  <a:cubicBezTo>
                    <a:pt x="207" y="546"/>
                    <a:pt x="209" y="535"/>
                    <a:pt x="179" y="505"/>
                  </a:cubicBezTo>
                  <a:cubicBezTo>
                    <a:pt x="148" y="476"/>
                    <a:pt x="124" y="487"/>
                    <a:pt x="107" y="461"/>
                  </a:cubicBezTo>
                  <a:cubicBezTo>
                    <a:pt x="89" y="435"/>
                    <a:pt x="72" y="453"/>
                    <a:pt x="65" y="468"/>
                  </a:cubicBezTo>
                  <a:cubicBezTo>
                    <a:pt x="59" y="483"/>
                    <a:pt x="35" y="503"/>
                    <a:pt x="61" y="516"/>
                  </a:cubicBezTo>
                  <a:cubicBezTo>
                    <a:pt x="87" y="529"/>
                    <a:pt x="78" y="539"/>
                    <a:pt x="78" y="555"/>
                  </a:cubicBezTo>
                  <a:cubicBezTo>
                    <a:pt x="78" y="572"/>
                    <a:pt x="70" y="600"/>
                    <a:pt x="94" y="633"/>
                  </a:cubicBezTo>
                  <a:cubicBezTo>
                    <a:pt x="118" y="666"/>
                    <a:pt x="129" y="681"/>
                    <a:pt x="107" y="705"/>
                  </a:cubicBezTo>
                  <a:cubicBezTo>
                    <a:pt x="85" y="729"/>
                    <a:pt x="59" y="763"/>
                    <a:pt x="54" y="791"/>
                  </a:cubicBezTo>
                  <a:cubicBezTo>
                    <a:pt x="50" y="818"/>
                    <a:pt x="0" y="818"/>
                    <a:pt x="24" y="854"/>
                  </a:cubicBezTo>
                  <a:cubicBezTo>
                    <a:pt x="48" y="889"/>
                    <a:pt x="63" y="891"/>
                    <a:pt x="94" y="894"/>
                  </a:cubicBezTo>
                  <a:cubicBezTo>
                    <a:pt x="124" y="898"/>
                    <a:pt x="190" y="907"/>
                    <a:pt x="198" y="930"/>
                  </a:cubicBezTo>
                  <a:cubicBezTo>
                    <a:pt x="206" y="949"/>
                    <a:pt x="264" y="1009"/>
                    <a:pt x="295" y="1052"/>
                  </a:cubicBezTo>
                  <a:cubicBezTo>
                    <a:pt x="330" y="1027"/>
                    <a:pt x="369" y="991"/>
                    <a:pt x="415" y="928"/>
                  </a:cubicBezTo>
                  <a:cubicBezTo>
                    <a:pt x="485" y="831"/>
                    <a:pt x="445" y="754"/>
                    <a:pt x="550" y="757"/>
                  </a:cubicBezTo>
                  <a:cubicBezTo>
                    <a:pt x="655" y="761"/>
                    <a:pt x="694" y="761"/>
                    <a:pt x="716" y="791"/>
                  </a:cubicBezTo>
                  <a:cubicBezTo>
                    <a:pt x="738" y="820"/>
                    <a:pt x="808" y="817"/>
                    <a:pt x="764" y="872"/>
                  </a:cubicBezTo>
                  <a:cubicBezTo>
                    <a:pt x="720" y="928"/>
                    <a:pt x="694" y="972"/>
                    <a:pt x="672" y="991"/>
                  </a:cubicBezTo>
                  <a:cubicBezTo>
                    <a:pt x="651" y="1009"/>
                    <a:pt x="594" y="1065"/>
                    <a:pt x="633" y="1091"/>
                  </a:cubicBezTo>
                  <a:cubicBezTo>
                    <a:pt x="672" y="1117"/>
                    <a:pt x="655" y="1135"/>
                    <a:pt x="699" y="1139"/>
                  </a:cubicBezTo>
                  <a:cubicBezTo>
                    <a:pt x="742" y="1143"/>
                    <a:pt x="738" y="1117"/>
                    <a:pt x="725" y="1161"/>
                  </a:cubicBezTo>
                  <a:cubicBezTo>
                    <a:pt x="712" y="1206"/>
                    <a:pt x="720" y="1213"/>
                    <a:pt x="664" y="1228"/>
                  </a:cubicBezTo>
                  <a:cubicBezTo>
                    <a:pt x="607" y="1243"/>
                    <a:pt x="616" y="1258"/>
                    <a:pt x="620" y="1284"/>
                  </a:cubicBezTo>
                  <a:cubicBezTo>
                    <a:pt x="624" y="1310"/>
                    <a:pt x="668" y="1295"/>
                    <a:pt x="712" y="1269"/>
                  </a:cubicBezTo>
                  <a:cubicBezTo>
                    <a:pt x="755" y="1243"/>
                    <a:pt x="803" y="1206"/>
                    <a:pt x="830" y="1161"/>
                  </a:cubicBezTo>
                  <a:cubicBezTo>
                    <a:pt x="856" y="1117"/>
                    <a:pt x="895" y="1057"/>
                    <a:pt x="956" y="1028"/>
                  </a:cubicBezTo>
                  <a:cubicBezTo>
                    <a:pt x="1018" y="998"/>
                    <a:pt x="1009" y="987"/>
                    <a:pt x="1061" y="965"/>
                  </a:cubicBezTo>
                  <a:cubicBezTo>
                    <a:pt x="1114" y="943"/>
                    <a:pt x="1127" y="935"/>
                    <a:pt x="1170" y="920"/>
                  </a:cubicBezTo>
                  <a:cubicBezTo>
                    <a:pt x="1202" y="909"/>
                    <a:pt x="1216" y="885"/>
                    <a:pt x="1239" y="884"/>
                  </a:cubicBezTo>
                  <a:cubicBezTo>
                    <a:pt x="1240" y="852"/>
                    <a:pt x="1245" y="812"/>
                    <a:pt x="1262" y="802"/>
                  </a:cubicBezTo>
                  <a:cubicBezTo>
                    <a:pt x="1293" y="783"/>
                    <a:pt x="1358" y="683"/>
                    <a:pt x="1411" y="657"/>
                  </a:cubicBezTo>
                  <a:cubicBezTo>
                    <a:pt x="1425" y="650"/>
                    <a:pt x="1443" y="640"/>
                    <a:pt x="1460" y="630"/>
                  </a:cubicBezTo>
                  <a:cubicBezTo>
                    <a:pt x="1461" y="592"/>
                    <a:pt x="1462" y="543"/>
                    <a:pt x="1462" y="528"/>
                  </a:cubicBezTo>
                  <a:cubicBezTo>
                    <a:pt x="1462" y="503"/>
                    <a:pt x="1446" y="484"/>
                    <a:pt x="1410" y="4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30" name="Freeform 11"/>
            <p:cNvSpPr/>
            <p:nvPr/>
          </p:nvSpPr>
          <p:spPr bwMode="auto">
            <a:xfrm>
              <a:off x="4637" y="856"/>
              <a:ext cx="985" cy="609"/>
            </a:xfrm>
            <a:custGeom>
              <a:avLst/>
              <a:gdLst>
                <a:gd name="T0" fmla="*/ 2111 w 2127"/>
                <a:gd name="T1" fmla="*/ 367 h 1316"/>
                <a:gd name="T2" fmla="*/ 1900 w 2127"/>
                <a:gd name="T3" fmla="*/ 314 h 1316"/>
                <a:gd name="T4" fmla="*/ 1808 w 2127"/>
                <a:gd name="T5" fmla="*/ 300 h 1316"/>
                <a:gd name="T6" fmla="*/ 1693 w 2127"/>
                <a:gd name="T7" fmla="*/ 361 h 1316"/>
                <a:gd name="T8" fmla="*/ 1634 w 2127"/>
                <a:gd name="T9" fmla="*/ 458 h 1316"/>
                <a:gd name="T10" fmla="*/ 1500 w 2127"/>
                <a:gd name="T11" fmla="*/ 367 h 1316"/>
                <a:gd name="T12" fmla="*/ 1467 w 2127"/>
                <a:gd name="T13" fmla="*/ 269 h 1316"/>
                <a:gd name="T14" fmla="*/ 1379 w 2127"/>
                <a:gd name="T15" fmla="*/ 280 h 1316"/>
                <a:gd name="T16" fmla="*/ 1392 w 2127"/>
                <a:gd name="T17" fmla="*/ 372 h 1316"/>
                <a:gd name="T18" fmla="*/ 1270 w 2127"/>
                <a:gd name="T19" fmla="*/ 269 h 1316"/>
                <a:gd name="T20" fmla="*/ 1143 w 2127"/>
                <a:gd name="T21" fmla="*/ 239 h 1316"/>
                <a:gd name="T22" fmla="*/ 1044 w 2127"/>
                <a:gd name="T23" fmla="*/ 152 h 1316"/>
                <a:gd name="T24" fmla="*/ 907 w 2127"/>
                <a:gd name="T25" fmla="*/ 186 h 1316"/>
                <a:gd name="T26" fmla="*/ 766 w 2127"/>
                <a:gd name="T27" fmla="*/ 166 h 1316"/>
                <a:gd name="T28" fmla="*/ 638 w 2127"/>
                <a:gd name="T29" fmla="*/ 189 h 1316"/>
                <a:gd name="T30" fmla="*/ 494 w 2127"/>
                <a:gd name="T31" fmla="*/ 111 h 1316"/>
                <a:gd name="T32" fmla="*/ 402 w 2127"/>
                <a:gd name="T33" fmla="*/ 16 h 1316"/>
                <a:gd name="T34" fmla="*/ 290 w 2127"/>
                <a:gd name="T35" fmla="*/ 51 h 1316"/>
                <a:gd name="T36" fmla="*/ 245 w 2127"/>
                <a:gd name="T37" fmla="*/ 114 h 1316"/>
                <a:gd name="T38" fmla="*/ 160 w 2127"/>
                <a:gd name="T39" fmla="*/ 157 h 1316"/>
                <a:gd name="T40" fmla="*/ 64 w 2127"/>
                <a:gd name="T41" fmla="*/ 146 h 1316"/>
                <a:gd name="T42" fmla="*/ 103 w 2127"/>
                <a:gd name="T43" fmla="*/ 239 h 1316"/>
                <a:gd name="T44" fmla="*/ 177 w 2127"/>
                <a:gd name="T45" fmla="*/ 316 h 1316"/>
                <a:gd name="T46" fmla="*/ 180 w 2127"/>
                <a:gd name="T47" fmla="*/ 478 h 1316"/>
                <a:gd name="T48" fmla="*/ 271 w 2127"/>
                <a:gd name="T49" fmla="*/ 569 h 1316"/>
                <a:gd name="T50" fmla="*/ 404 w 2127"/>
                <a:gd name="T51" fmla="*/ 493 h 1316"/>
                <a:gd name="T52" fmla="*/ 512 w 2127"/>
                <a:gd name="T53" fmla="*/ 637 h 1316"/>
                <a:gd name="T54" fmla="*/ 570 w 2127"/>
                <a:gd name="T55" fmla="*/ 733 h 1316"/>
                <a:gd name="T56" fmla="*/ 619 w 2127"/>
                <a:gd name="T57" fmla="*/ 717 h 1316"/>
                <a:gd name="T58" fmla="*/ 740 w 2127"/>
                <a:gd name="T59" fmla="*/ 803 h 1316"/>
                <a:gd name="T60" fmla="*/ 871 w 2127"/>
                <a:gd name="T61" fmla="*/ 834 h 1316"/>
                <a:gd name="T62" fmla="*/ 1005 w 2127"/>
                <a:gd name="T63" fmla="*/ 1014 h 1316"/>
                <a:gd name="T64" fmla="*/ 1146 w 2127"/>
                <a:gd name="T65" fmla="*/ 1214 h 1316"/>
                <a:gd name="T66" fmla="*/ 1243 w 2127"/>
                <a:gd name="T67" fmla="*/ 1228 h 1316"/>
                <a:gd name="T68" fmla="*/ 1339 w 2127"/>
                <a:gd name="T69" fmla="*/ 995 h 1316"/>
                <a:gd name="T70" fmla="*/ 1470 w 2127"/>
                <a:gd name="T71" fmla="*/ 1039 h 1316"/>
                <a:gd name="T72" fmla="*/ 1552 w 2127"/>
                <a:gd name="T73" fmla="*/ 1039 h 1316"/>
                <a:gd name="T74" fmla="*/ 1647 w 2127"/>
                <a:gd name="T75" fmla="*/ 1017 h 1316"/>
                <a:gd name="T76" fmla="*/ 1587 w 2127"/>
                <a:gd name="T77" fmla="*/ 911 h 1316"/>
                <a:gd name="T78" fmla="*/ 1693 w 2127"/>
                <a:gd name="T79" fmla="*/ 846 h 1316"/>
                <a:gd name="T80" fmla="*/ 1811 w 2127"/>
                <a:gd name="T81" fmla="*/ 714 h 1316"/>
                <a:gd name="T82" fmla="*/ 1862 w 2127"/>
                <a:gd name="T83" fmla="*/ 588 h 1316"/>
                <a:gd name="T84" fmla="*/ 1978 w 2127"/>
                <a:gd name="T85" fmla="*/ 596 h 1316"/>
                <a:gd name="T86" fmla="*/ 2127 w 2127"/>
                <a:gd name="T87" fmla="*/ 489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27" h="1316">
                  <a:moveTo>
                    <a:pt x="2114" y="376"/>
                  </a:moveTo>
                  <a:cubicBezTo>
                    <a:pt x="2113" y="373"/>
                    <a:pt x="2112" y="370"/>
                    <a:pt x="2111" y="367"/>
                  </a:cubicBezTo>
                  <a:cubicBezTo>
                    <a:pt x="2041" y="376"/>
                    <a:pt x="1984" y="369"/>
                    <a:pt x="1955" y="367"/>
                  </a:cubicBezTo>
                  <a:cubicBezTo>
                    <a:pt x="1919" y="364"/>
                    <a:pt x="1939" y="369"/>
                    <a:pt x="1900" y="314"/>
                  </a:cubicBezTo>
                  <a:cubicBezTo>
                    <a:pt x="1860" y="258"/>
                    <a:pt x="1886" y="289"/>
                    <a:pt x="1854" y="314"/>
                  </a:cubicBezTo>
                  <a:cubicBezTo>
                    <a:pt x="1821" y="339"/>
                    <a:pt x="1818" y="328"/>
                    <a:pt x="1808" y="300"/>
                  </a:cubicBezTo>
                  <a:cubicBezTo>
                    <a:pt x="1798" y="272"/>
                    <a:pt x="1778" y="303"/>
                    <a:pt x="1765" y="330"/>
                  </a:cubicBezTo>
                  <a:cubicBezTo>
                    <a:pt x="1752" y="358"/>
                    <a:pt x="1726" y="353"/>
                    <a:pt x="1693" y="361"/>
                  </a:cubicBezTo>
                  <a:cubicBezTo>
                    <a:pt x="1660" y="369"/>
                    <a:pt x="1677" y="383"/>
                    <a:pt x="1680" y="417"/>
                  </a:cubicBezTo>
                  <a:cubicBezTo>
                    <a:pt x="1683" y="450"/>
                    <a:pt x="1664" y="455"/>
                    <a:pt x="1634" y="458"/>
                  </a:cubicBezTo>
                  <a:cubicBezTo>
                    <a:pt x="1605" y="461"/>
                    <a:pt x="1592" y="444"/>
                    <a:pt x="1578" y="414"/>
                  </a:cubicBezTo>
                  <a:cubicBezTo>
                    <a:pt x="1565" y="383"/>
                    <a:pt x="1500" y="386"/>
                    <a:pt x="1500" y="367"/>
                  </a:cubicBezTo>
                  <a:cubicBezTo>
                    <a:pt x="1500" y="347"/>
                    <a:pt x="1493" y="344"/>
                    <a:pt x="1470" y="328"/>
                  </a:cubicBezTo>
                  <a:cubicBezTo>
                    <a:pt x="1447" y="311"/>
                    <a:pt x="1467" y="294"/>
                    <a:pt x="1467" y="269"/>
                  </a:cubicBezTo>
                  <a:cubicBezTo>
                    <a:pt x="1467" y="244"/>
                    <a:pt x="1477" y="236"/>
                    <a:pt x="1438" y="233"/>
                  </a:cubicBezTo>
                  <a:cubicBezTo>
                    <a:pt x="1398" y="230"/>
                    <a:pt x="1382" y="250"/>
                    <a:pt x="1379" y="280"/>
                  </a:cubicBezTo>
                  <a:cubicBezTo>
                    <a:pt x="1375" y="311"/>
                    <a:pt x="1398" y="322"/>
                    <a:pt x="1415" y="342"/>
                  </a:cubicBezTo>
                  <a:cubicBezTo>
                    <a:pt x="1431" y="361"/>
                    <a:pt x="1408" y="372"/>
                    <a:pt x="1392" y="372"/>
                  </a:cubicBezTo>
                  <a:cubicBezTo>
                    <a:pt x="1375" y="372"/>
                    <a:pt x="1349" y="372"/>
                    <a:pt x="1320" y="350"/>
                  </a:cubicBezTo>
                  <a:cubicBezTo>
                    <a:pt x="1290" y="328"/>
                    <a:pt x="1280" y="300"/>
                    <a:pt x="1270" y="269"/>
                  </a:cubicBezTo>
                  <a:cubicBezTo>
                    <a:pt x="1261" y="239"/>
                    <a:pt x="1208" y="283"/>
                    <a:pt x="1175" y="280"/>
                  </a:cubicBezTo>
                  <a:cubicBezTo>
                    <a:pt x="1143" y="278"/>
                    <a:pt x="1130" y="261"/>
                    <a:pt x="1143" y="239"/>
                  </a:cubicBezTo>
                  <a:cubicBezTo>
                    <a:pt x="1156" y="216"/>
                    <a:pt x="1166" y="203"/>
                    <a:pt x="1149" y="189"/>
                  </a:cubicBezTo>
                  <a:cubicBezTo>
                    <a:pt x="1133" y="175"/>
                    <a:pt x="1090" y="158"/>
                    <a:pt x="1044" y="152"/>
                  </a:cubicBezTo>
                  <a:cubicBezTo>
                    <a:pt x="999" y="147"/>
                    <a:pt x="999" y="161"/>
                    <a:pt x="979" y="180"/>
                  </a:cubicBezTo>
                  <a:cubicBezTo>
                    <a:pt x="959" y="200"/>
                    <a:pt x="956" y="189"/>
                    <a:pt x="907" y="186"/>
                  </a:cubicBezTo>
                  <a:cubicBezTo>
                    <a:pt x="858" y="183"/>
                    <a:pt x="881" y="175"/>
                    <a:pt x="854" y="144"/>
                  </a:cubicBezTo>
                  <a:cubicBezTo>
                    <a:pt x="828" y="114"/>
                    <a:pt x="795" y="150"/>
                    <a:pt x="766" y="166"/>
                  </a:cubicBezTo>
                  <a:cubicBezTo>
                    <a:pt x="736" y="183"/>
                    <a:pt x="733" y="172"/>
                    <a:pt x="700" y="161"/>
                  </a:cubicBezTo>
                  <a:cubicBezTo>
                    <a:pt x="668" y="150"/>
                    <a:pt x="668" y="175"/>
                    <a:pt x="638" y="189"/>
                  </a:cubicBezTo>
                  <a:cubicBezTo>
                    <a:pt x="609" y="203"/>
                    <a:pt x="602" y="197"/>
                    <a:pt x="563" y="169"/>
                  </a:cubicBezTo>
                  <a:cubicBezTo>
                    <a:pt x="524" y="141"/>
                    <a:pt x="527" y="127"/>
                    <a:pt x="494" y="111"/>
                  </a:cubicBezTo>
                  <a:cubicBezTo>
                    <a:pt x="461" y="94"/>
                    <a:pt x="474" y="55"/>
                    <a:pt x="458" y="27"/>
                  </a:cubicBezTo>
                  <a:cubicBezTo>
                    <a:pt x="442" y="0"/>
                    <a:pt x="432" y="16"/>
                    <a:pt x="402" y="16"/>
                  </a:cubicBezTo>
                  <a:cubicBezTo>
                    <a:pt x="373" y="16"/>
                    <a:pt x="376" y="30"/>
                    <a:pt x="330" y="41"/>
                  </a:cubicBezTo>
                  <a:cubicBezTo>
                    <a:pt x="313" y="45"/>
                    <a:pt x="300" y="49"/>
                    <a:pt x="290" y="51"/>
                  </a:cubicBezTo>
                  <a:cubicBezTo>
                    <a:pt x="291" y="55"/>
                    <a:pt x="290" y="59"/>
                    <a:pt x="287" y="64"/>
                  </a:cubicBezTo>
                  <a:cubicBezTo>
                    <a:pt x="271" y="89"/>
                    <a:pt x="243" y="81"/>
                    <a:pt x="245" y="114"/>
                  </a:cubicBezTo>
                  <a:cubicBezTo>
                    <a:pt x="247" y="148"/>
                    <a:pt x="265" y="213"/>
                    <a:pt x="221" y="189"/>
                  </a:cubicBezTo>
                  <a:cubicBezTo>
                    <a:pt x="177" y="165"/>
                    <a:pt x="180" y="139"/>
                    <a:pt x="160" y="157"/>
                  </a:cubicBezTo>
                  <a:cubicBezTo>
                    <a:pt x="140" y="176"/>
                    <a:pt x="142" y="183"/>
                    <a:pt x="116" y="170"/>
                  </a:cubicBezTo>
                  <a:cubicBezTo>
                    <a:pt x="90" y="157"/>
                    <a:pt x="73" y="131"/>
                    <a:pt x="64" y="146"/>
                  </a:cubicBezTo>
                  <a:cubicBezTo>
                    <a:pt x="55" y="161"/>
                    <a:pt x="0" y="215"/>
                    <a:pt x="35" y="226"/>
                  </a:cubicBezTo>
                  <a:cubicBezTo>
                    <a:pt x="70" y="237"/>
                    <a:pt x="99" y="211"/>
                    <a:pt x="103" y="239"/>
                  </a:cubicBezTo>
                  <a:cubicBezTo>
                    <a:pt x="107" y="266"/>
                    <a:pt x="110" y="266"/>
                    <a:pt x="134" y="278"/>
                  </a:cubicBezTo>
                  <a:cubicBezTo>
                    <a:pt x="158" y="289"/>
                    <a:pt x="180" y="292"/>
                    <a:pt x="177" y="316"/>
                  </a:cubicBezTo>
                  <a:cubicBezTo>
                    <a:pt x="175" y="341"/>
                    <a:pt x="136" y="392"/>
                    <a:pt x="147" y="420"/>
                  </a:cubicBezTo>
                  <a:cubicBezTo>
                    <a:pt x="158" y="448"/>
                    <a:pt x="169" y="457"/>
                    <a:pt x="180" y="478"/>
                  </a:cubicBezTo>
                  <a:cubicBezTo>
                    <a:pt x="190" y="498"/>
                    <a:pt x="219" y="502"/>
                    <a:pt x="225" y="535"/>
                  </a:cubicBezTo>
                  <a:cubicBezTo>
                    <a:pt x="232" y="569"/>
                    <a:pt x="236" y="593"/>
                    <a:pt x="271" y="569"/>
                  </a:cubicBezTo>
                  <a:cubicBezTo>
                    <a:pt x="306" y="544"/>
                    <a:pt x="341" y="537"/>
                    <a:pt x="352" y="515"/>
                  </a:cubicBezTo>
                  <a:cubicBezTo>
                    <a:pt x="363" y="493"/>
                    <a:pt x="398" y="463"/>
                    <a:pt x="404" y="493"/>
                  </a:cubicBezTo>
                  <a:cubicBezTo>
                    <a:pt x="411" y="522"/>
                    <a:pt x="463" y="531"/>
                    <a:pt x="468" y="567"/>
                  </a:cubicBezTo>
                  <a:cubicBezTo>
                    <a:pt x="472" y="602"/>
                    <a:pt x="498" y="607"/>
                    <a:pt x="512" y="637"/>
                  </a:cubicBezTo>
                  <a:cubicBezTo>
                    <a:pt x="525" y="667"/>
                    <a:pt x="503" y="721"/>
                    <a:pt x="522" y="730"/>
                  </a:cubicBezTo>
                  <a:cubicBezTo>
                    <a:pt x="538" y="737"/>
                    <a:pt x="560" y="726"/>
                    <a:pt x="570" y="733"/>
                  </a:cubicBezTo>
                  <a:cubicBezTo>
                    <a:pt x="572" y="726"/>
                    <a:pt x="574" y="717"/>
                    <a:pt x="579" y="708"/>
                  </a:cubicBezTo>
                  <a:cubicBezTo>
                    <a:pt x="592" y="686"/>
                    <a:pt x="596" y="700"/>
                    <a:pt x="619" y="717"/>
                  </a:cubicBezTo>
                  <a:cubicBezTo>
                    <a:pt x="641" y="733"/>
                    <a:pt x="655" y="742"/>
                    <a:pt x="697" y="747"/>
                  </a:cubicBezTo>
                  <a:cubicBezTo>
                    <a:pt x="740" y="753"/>
                    <a:pt x="697" y="747"/>
                    <a:pt x="740" y="803"/>
                  </a:cubicBezTo>
                  <a:cubicBezTo>
                    <a:pt x="782" y="859"/>
                    <a:pt x="789" y="764"/>
                    <a:pt x="809" y="764"/>
                  </a:cubicBezTo>
                  <a:cubicBezTo>
                    <a:pt x="828" y="764"/>
                    <a:pt x="845" y="786"/>
                    <a:pt x="871" y="834"/>
                  </a:cubicBezTo>
                  <a:cubicBezTo>
                    <a:pt x="897" y="881"/>
                    <a:pt x="936" y="895"/>
                    <a:pt x="972" y="928"/>
                  </a:cubicBezTo>
                  <a:cubicBezTo>
                    <a:pt x="1008" y="961"/>
                    <a:pt x="1005" y="959"/>
                    <a:pt x="1005" y="1014"/>
                  </a:cubicBezTo>
                  <a:cubicBezTo>
                    <a:pt x="1005" y="1070"/>
                    <a:pt x="1058" y="1114"/>
                    <a:pt x="1094" y="1142"/>
                  </a:cubicBezTo>
                  <a:cubicBezTo>
                    <a:pt x="1130" y="1170"/>
                    <a:pt x="1146" y="1189"/>
                    <a:pt x="1146" y="1214"/>
                  </a:cubicBezTo>
                  <a:cubicBezTo>
                    <a:pt x="1146" y="1229"/>
                    <a:pt x="1145" y="1278"/>
                    <a:pt x="1144" y="1316"/>
                  </a:cubicBezTo>
                  <a:cubicBezTo>
                    <a:pt x="1188" y="1289"/>
                    <a:pt x="1234" y="1255"/>
                    <a:pt x="1243" y="1228"/>
                  </a:cubicBezTo>
                  <a:cubicBezTo>
                    <a:pt x="1256" y="1191"/>
                    <a:pt x="1296" y="1139"/>
                    <a:pt x="1300" y="1106"/>
                  </a:cubicBezTo>
                  <a:cubicBezTo>
                    <a:pt x="1304" y="1073"/>
                    <a:pt x="1313" y="995"/>
                    <a:pt x="1339" y="995"/>
                  </a:cubicBezTo>
                  <a:cubicBezTo>
                    <a:pt x="1365" y="995"/>
                    <a:pt x="1392" y="1002"/>
                    <a:pt x="1409" y="1021"/>
                  </a:cubicBezTo>
                  <a:cubicBezTo>
                    <a:pt x="1427" y="1039"/>
                    <a:pt x="1440" y="1043"/>
                    <a:pt x="1470" y="1039"/>
                  </a:cubicBezTo>
                  <a:cubicBezTo>
                    <a:pt x="1501" y="1036"/>
                    <a:pt x="1492" y="1024"/>
                    <a:pt x="1515" y="1039"/>
                  </a:cubicBezTo>
                  <a:cubicBezTo>
                    <a:pt x="1537" y="1055"/>
                    <a:pt x="1544" y="1048"/>
                    <a:pt x="1552" y="1039"/>
                  </a:cubicBezTo>
                  <a:cubicBezTo>
                    <a:pt x="1560" y="1031"/>
                    <a:pt x="1580" y="1010"/>
                    <a:pt x="1595" y="1021"/>
                  </a:cubicBezTo>
                  <a:cubicBezTo>
                    <a:pt x="1610" y="1032"/>
                    <a:pt x="1639" y="1043"/>
                    <a:pt x="1647" y="1017"/>
                  </a:cubicBezTo>
                  <a:cubicBezTo>
                    <a:pt x="1655" y="991"/>
                    <a:pt x="1672" y="975"/>
                    <a:pt x="1649" y="960"/>
                  </a:cubicBezTo>
                  <a:cubicBezTo>
                    <a:pt x="1626" y="945"/>
                    <a:pt x="1587" y="936"/>
                    <a:pt x="1587" y="911"/>
                  </a:cubicBezTo>
                  <a:cubicBezTo>
                    <a:pt x="1587" y="886"/>
                    <a:pt x="1585" y="853"/>
                    <a:pt x="1613" y="854"/>
                  </a:cubicBezTo>
                  <a:cubicBezTo>
                    <a:pt x="1641" y="856"/>
                    <a:pt x="1657" y="863"/>
                    <a:pt x="1693" y="846"/>
                  </a:cubicBezTo>
                  <a:cubicBezTo>
                    <a:pt x="1729" y="829"/>
                    <a:pt x="1752" y="842"/>
                    <a:pt x="1773" y="802"/>
                  </a:cubicBezTo>
                  <a:cubicBezTo>
                    <a:pt x="1795" y="761"/>
                    <a:pt x="1777" y="722"/>
                    <a:pt x="1811" y="714"/>
                  </a:cubicBezTo>
                  <a:cubicBezTo>
                    <a:pt x="1845" y="706"/>
                    <a:pt x="1890" y="693"/>
                    <a:pt x="1881" y="667"/>
                  </a:cubicBezTo>
                  <a:cubicBezTo>
                    <a:pt x="1873" y="640"/>
                    <a:pt x="1859" y="604"/>
                    <a:pt x="1862" y="588"/>
                  </a:cubicBezTo>
                  <a:cubicBezTo>
                    <a:pt x="1865" y="571"/>
                    <a:pt x="1883" y="522"/>
                    <a:pt x="1922" y="546"/>
                  </a:cubicBezTo>
                  <a:cubicBezTo>
                    <a:pt x="1962" y="569"/>
                    <a:pt x="1937" y="586"/>
                    <a:pt x="1978" y="596"/>
                  </a:cubicBezTo>
                  <a:cubicBezTo>
                    <a:pt x="2019" y="606"/>
                    <a:pt x="1998" y="572"/>
                    <a:pt x="2034" y="553"/>
                  </a:cubicBezTo>
                  <a:cubicBezTo>
                    <a:pt x="2070" y="533"/>
                    <a:pt x="2127" y="526"/>
                    <a:pt x="2127" y="489"/>
                  </a:cubicBezTo>
                  <a:cubicBezTo>
                    <a:pt x="2127" y="451"/>
                    <a:pt x="2122" y="414"/>
                    <a:pt x="2114" y="3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31" name="Freeform 12"/>
            <p:cNvSpPr/>
            <p:nvPr/>
          </p:nvSpPr>
          <p:spPr bwMode="auto">
            <a:xfrm>
              <a:off x="2375" y="68"/>
              <a:ext cx="2536" cy="2030"/>
            </a:xfrm>
            <a:custGeom>
              <a:avLst/>
              <a:gdLst>
                <a:gd name="T0" fmla="*/ 318 w 5477"/>
                <a:gd name="T1" fmla="*/ 3541 h 4382"/>
                <a:gd name="T2" fmla="*/ 498 w 5477"/>
                <a:gd name="T3" fmla="*/ 3760 h 4382"/>
                <a:gd name="T4" fmla="*/ 1096 w 5477"/>
                <a:gd name="T5" fmla="*/ 4000 h 4382"/>
                <a:gd name="T6" fmla="*/ 1349 w 5477"/>
                <a:gd name="T7" fmla="*/ 4245 h 4382"/>
                <a:gd name="T8" fmla="*/ 1817 w 5477"/>
                <a:gd name="T9" fmla="*/ 4278 h 4382"/>
                <a:gd name="T10" fmla="*/ 2000 w 5477"/>
                <a:gd name="T11" fmla="*/ 3871 h 4382"/>
                <a:gd name="T12" fmla="*/ 2166 w 5477"/>
                <a:gd name="T13" fmla="*/ 4182 h 4382"/>
                <a:gd name="T14" fmla="*/ 2516 w 5477"/>
                <a:gd name="T15" fmla="*/ 4204 h 4382"/>
                <a:gd name="T16" fmla="*/ 2765 w 5477"/>
                <a:gd name="T17" fmla="*/ 3860 h 4382"/>
                <a:gd name="T18" fmla="*/ 3057 w 5477"/>
                <a:gd name="T19" fmla="*/ 3737 h 4382"/>
                <a:gd name="T20" fmla="*/ 3385 w 5477"/>
                <a:gd name="T21" fmla="*/ 3504 h 4382"/>
                <a:gd name="T22" fmla="*/ 3547 w 5477"/>
                <a:gd name="T23" fmla="*/ 3352 h 4382"/>
                <a:gd name="T24" fmla="*/ 3625 w 5477"/>
                <a:gd name="T25" fmla="*/ 3059 h 4382"/>
                <a:gd name="T26" fmla="*/ 4005 w 5477"/>
                <a:gd name="T27" fmla="*/ 3029 h 4382"/>
                <a:gd name="T28" fmla="*/ 4237 w 5477"/>
                <a:gd name="T29" fmla="*/ 2837 h 4382"/>
                <a:gd name="T30" fmla="*/ 4477 w 5477"/>
                <a:gd name="T31" fmla="*/ 3129 h 4382"/>
                <a:gd name="T32" fmla="*/ 4647 w 5477"/>
                <a:gd name="T33" fmla="*/ 2942 h 4382"/>
                <a:gd name="T34" fmla="*/ 4802 w 5477"/>
                <a:gd name="T35" fmla="*/ 2970 h 4382"/>
                <a:gd name="T36" fmla="*/ 5062 w 5477"/>
                <a:gd name="T37" fmla="*/ 2725 h 4382"/>
                <a:gd name="T38" fmla="*/ 5344 w 5477"/>
                <a:gd name="T39" fmla="*/ 2614 h 4382"/>
                <a:gd name="T40" fmla="*/ 5397 w 5477"/>
                <a:gd name="T41" fmla="*/ 2338 h 4382"/>
                <a:gd name="T42" fmla="*/ 5110 w 5477"/>
                <a:gd name="T43" fmla="*/ 2236 h 4382"/>
                <a:gd name="T44" fmla="*/ 4988 w 5477"/>
                <a:gd name="T45" fmla="*/ 1940 h 4382"/>
                <a:gd name="T46" fmla="*/ 5106 w 5477"/>
                <a:gd name="T47" fmla="*/ 1890 h 4382"/>
                <a:gd name="T48" fmla="*/ 5222 w 5477"/>
                <a:gd name="T49" fmla="*/ 1638 h 4382"/>
                <a:gd name="T50" fmla="*/ 4988 w 5477"/>
                <a:gd name="T51" fmla="*/ 1508 h 4382"/>
                <a:gd name="T52" fmla="*/ 5270 w 5477"/>
                <a:gd name="T53" fmla="*/ 1172 h 4382"/>
                <a:gd name="T54" fmla="*/ 5370 w 5477"/>
                <a:gd name="T55" fmla="*/ 932 h 4382"/>
                <a:gd name="T56" fmla="*/ 5418 w 5477"/>
                <a:gd name="T57" fmla="*/ 437 h 4382"/>
                <a:gd name="T58" fmla="*/ 4861 w 5477"/>
                <a:gd name="T59" fmla="*/ 466 h 4382"/>
                <a:gd name="T60" fmla="*/ 4619 w 5477"/>
                <a:gd name="T61" fmla="*/ 233 h 4382"/>
                <a:gd name="T62" fmla="*/ 4445 w 5477"/>
                <a:gd name="T63" fmla="*/ 0 h 4382"/>
                <a:gd name="T64" fmla="*/ 4370 w 5477"/>
                <a:gd name="T65" fmla="*/ 226 h 4382"/>
                <a:gd name="T66" fmla="*/ 4303 w 5477"/>
                <a:gd name="T67" fmla="*/ 541 h 4382"/>
                <a:gd name="T68" fmla="*/ 4239 w 5477"/>
                <a:gd name="T69" fmla="*/ 747 h 4382"/>
                <a:gd name="T70" fmla="*/ 4144 w 5477"/>
                <a:gd name="T71" fmla="*/ 957 h 4382"/>
                <a:gd name="T72" fmla="*/ 3764 w 5477"/>
                <a:gd name="T73" fmla="*/ 1100 h 4382"/>
                <a:gd name="T74" fmla="*/ 3630 w 5477"/>
                <a:gd name="T75" fmla="*/ 1506 h 4382"/>
                <a:gd name="T76" fmla="*/ 3970 w 5477"/>
                <a:gd name="T77" fmla="*/ 1564 h 4382"/>
                <a:gd name="T78" fmla="*/ 4314 w 5477"/>
                <a:gd name="T79" fmla="*/ 1498 h 4382"/>
                <a:gd name="T80" fmla="*/ 4429 w 5477"/>
                <a:gd name="T81" fmla="*/ 1778 h 4382"/>
                <a:gd name="T82" fmla="*/ 4108 w 5477"/>
                <a:gd name="T83" fmla="*/ 1831 h 4382"/>
                <a:gd name="T84" fmla="*/ 3843 w 5477"/>
                <a:gd name="T85" fmla="*/ 2098 h 4382"/>
                <a:gd name="T86" fmla="*/ 3361 w 5477"/>
                <a:gd name="T87" fmla="*/ 2387 h 4382"/>
                <a:gd name="T88" fmla="*/ 2945 w 5477"/>
                <a:gd name="T89" fmla="*/ 2498 h 4382"/>
                <a:gd name="T90" fmla="*/ 2883 w 5477"/>
                <a:gd name="T91" fmla="*/ 2807 h 4382"/>
                <a:gd name="T92" fmla="*/ 2381 w 5477"/>
                <a:gd name="T93" fmla="*/ 3068 h 4382"/>
                <a:gd name="T94" fmla="*/ 1756 w 5477"/>
                <a:gd name="T95" fmla="*/ 3241 h 4382"/>
                <a:gd name="T96" fmla="*/ 1372 w 5477"/>
                <a:gd name="T97" fmla="*/ 3280 h 4382"/>
                <a:gd name="T98" fmla="*/ 753 w 5477"/>
                <a:gd name="T99" fmla="*/ 3085 h 4382"/>
                <a:gd name="T100" fmla="*/ 137 w 5477"/>
                <a:gd name="T101" fmla="*/ 3043 h 4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77" h="4382">
                  <a:moveTo>
                    <a:pt x="26" y="3270"/>
                  </a:moveTo>
                  <a:cubicBezTo>
                    <a:pt x="0" y="3300"/>
                    <a:pt x="21" y="3322"/>
                    <a:pt x="21" y="3356"/>
                  </a:cubicBezTo>
                  <a:cubicBezTo>
                    <a:pt x="21" y="3389"/>
                    <a:pt x="61" y="3422"/>
                    <a:pt x="78" y="3459"/>
                  </a:cubicBezTo>
                  <a:cubicBezTo>
                    <a:pt x="96" y="3496"/>
                    <a:pt x="135" y="3519"/>
                    <a:pt x="187" y="3570"/>
                  </a:cubicBezTo>
                  <a:cubicBezTo>
                    <a:pt x="240" y="3622"/>
                    <a:pt x="292" y="3574"/>
                    <a:pt x="318" y="3541"/>
                  </a:cubicBezTo>
                  <a:cubicBezTo>
                    <a:pt x="345" y="3507"/>
                    <a:pt x="349" y="3500"/>
                    <a:pt x="375" y="3493"/>
                  </a:cubicBezTo>
                  <a:cubicBezTo>
                    <a:pt x="401" y="3485"/>
                    <a:pt x="546" y="3485"/>
                    <a:pt x="607" y="3507"/>
                  </a:cubicBezTo>
                  <a:cubicBezTo>
                    <a:pt x="668" y="3530"/>
                    <a:pt x="659" y="3567"/>
                    <a:pt x="655" y="3608"/>
                  </a:cubicBezTo>
                  <a:cubicBezTo>
                    <a:pt x="650" y="3648"/>
                    <a:pt x="607" y="3656"/>
                    <a:pt x="572" y="3667"/>
                  </a:cubicBezTo>
                  <a:cubicBezTo>
                    <a:pt x="537" y="3678"/>
                    <a:pt x="502" y="3741"/>
                    <a:pt x="498" y="3760"/>
                  </a:cubicBezTo>
                  <a:cubicBezTo>
                    <a:pt x="493" y="3778"/>
                    <a:pt x="581" y="3789"/>
                    <a:pt x="616" y="3826"/>
                  </a:cubicBezTo>
                  <a:cubicBezTo>
                    <a:pt x="650" y="3863"/>
                    <a:pt x="672" y="3848"/>
                    <a:pt x="720" y="3848"/>
                  </a:cubicBezTo>
                  <a:cubicBezTo>
                    <a:pt x="768" y="3848"/>
                    <a:pt x="733" y="3926"/>
                    <a:pt x="764" y="3963"/>
                  </a:cubicBezTo>
                  <a:cubicBezTo>
                    <a:pt x="795" y="4000"/>
                    <a:pt x="830" y="3982"/>
                    <a:pt x="891" y="4012"/>
                  </a:cubicBezTo>
                  <a:cubicBezTo>
                    <a:pt x="952" y="4041"/>
                    <a:pt x="1026" y="4015"/>
                    <a:pt x="1096" y="4000"/>
                  </a:cubicBezTo>
                  <a:cubicBezTo>
                    <a:pt x="1166" y="3986"/>
                    <a:pt x="1231" y="3904"/>
                    <a:pt x="1271" y="3871"/>
                  </a:cubicBezTo>
                  <a:cubicBezTo>
                    <a:pt x="1310" y="3837"/>
                    <a:pt x="1393" y="3874"/>
                    <a:pt x="1437" y="3904"/>
                  </a:cubicBezTo>
                  <a:cubicBezTo>
                    <a:pt x="1480" y="3934"/>
                    <a:pt x="1480" y="3974"/>
                    <a:pt x="1476" y="4034"/>
                  </a:cubicBezTo>
                  <a:cubicBezTo>
                    <a:pt x="1472" y="4093"/>
                    <a:pt x="1428" y="4119"/>
                    <a:pt x="1380" y="4134"/>
                  </a:cubicBezTo>
                  <a:cubicBezTo>
                    <a:pt x="1332" y="4149"/>
                    <a:pt x="1362" y="4201"/>
                    <a:pt x="1349" y="4245"/>
                  </a:cubicBezTo>
                  <a:cubicBezTo>
                    <a:pt x="1336" y="4290"/>
                    <a:pt x="1380" y="4293"/>
                    <a:pt x="1419" y="4323"/>
                  </a:cubicBezTo>
                  <a:cubicBezTo>
                    <a:pt x="1459" y="4353"/>
                    <a:pt x="1459" y="4382"/>
                    <a:pt x="1502" y="4375"/>
                  </a:cubicBezTo>
                  <a:cubicBezTo>
                    <a:pt x="1546" y="4367"/>
                    <a:pt x="1528" y="4330"/>
                    <a:pt x="1581" y="4345"/>
                  </a:cubicBezTo>
                  <a:cubicBezTo>
                    <a:pt x="1633" y="4360"/>
                    <a:pt x="1690" y="4315"/>
                    <a:pt x="1708" y="4282"/>
                  </a:cubicBezTo>
                  <a:cubicBezTo>
                    <a:pt x="1725" y="4249"/>
                    <a:pt x="1764" y="4282"/>
                    <a:pt x="1817" y="4278"/>
                  </a:cubicBezTo>
                  <a:cubicBezTo>
                    <a:pt x="1869" y="4275"/>
                    <a:pt x="1852" y="4208"/>
                    <a:pt x="1830" y="4197"/>
                  </a:cubicBezTo>
                  <a:cubicBezTo>
                    <a:pt x="1808" y="4186"/>
                    <a:pt x="1830" y="4138"/>
                    <a:pt x="1856" y="4112"/>
                  </a:cubicBezTo>
                  <a:cubicBezTo>
                    <a:pt x="1882" y="4086"/>
                    <a:pt x="1860" y="4037"/>
                    <a:pt x="1856" y="4004"/>
                  </a:cubicBezTo>
                  <a:cubicBezTo>
                    <a:pt x="1852" y="3971"/>
                    <a:pt x="1887" y="3960"/>
                    <a:pt x="1913" y="3923"/>
                  </a:cubicBezTo>
                  <a:cubicBezTo>
                    <a:pt x="1939" y="3886"/>
                    <a:pt x="1974" y="3889"/>
                    <a:pt x="2000" y="3871"/>
                  </a:cubicBezTo>
                  <a:cubicBezTo>
                    <a:pt x="2026" y="3852"/>
                    <a:pt x="2044" y="3889"/>
                    <a:pt x="2061" y="3904"/>
                  </a:cubicBezTo>
                  <a:cubicBezTo>
                    <a:pt x="2079" y="3919"/>
                    <a:pt x="2101" y="3949"/>
                    <a:pt x="2088" y="3978"/>
                  </a:cubicBezTo>
                  <a:cubicBezTo>
                    <a:pt x="2075" y="4008"/>
                    <a:pt x="2048" y="4023"/>
                    <a:pt x="2022" y="4049"/>
                  </a:cubicBezTo>
                  <a:cubicBezTo>
                    <a:pt x="1996" y="4075"/>
                    <a:pt x="2000" y="4134"/>
                    <a:pt x="2040" y="4160"/>
                  </a:cubicBezTo>
                  <a:cubicBezTo>
                    <a:pt x="2079" y="4186"/>
                    <a:pt x="2092" y="4160"/>
                    <a:pt x="2166" y="4182"/>
                  </a:cubicBezTo>
                  <a:cubicBezTo>
                    <a:pt x="2240" y="4204"/>
                    <a:pt x="2223" y="4252"/>
                    <a:pt x="2249" y="4252"/>
                  </a:cubicBezTo>
                  <a:cubicBezTo>
                    <a:pt x="2275" y="4252"/>
                    <a:pt x="2323" y="4264"/>
                    <a:pt x="2341" y="4241"/>
                  </a:cubicBezTo>
                  <a:cubicBezTo>
                    <a:pt x="2358" y="4219"/>
                    <a:pt x="2389" y="4252"/>
                    <a:pt x="2415" y="4278"/>
                  </a:cubicBezTo>
                  <a:cubicBezTo>
                    <a:pt x="2441" y="4304"/>
                    <a:pt x="2463" y="4256"/>
                    <a:pt x="2494" y="4256"/>
                  </a:cubicBezTo>
                  <a:cubicBezTo>
                    <a:pt x="2524" y="4256"/>
                    <a:pt x="2516" y="4241"/>
                    <a:pt x="2516" y="4204"/>
                  </a:cubicBezTo>
                  <a:cubicBezTo>
                    <a:pt x="2516" y="4167"/>
                    <a:pt x="2546" y="4156"/>
                    <a:pt x="2564" y="4130"/>
                  </a:cubicBezTo>
                  <a:cubicBezTo>
                    <a:pt x="2581" y="4104"/>
                    <a:pt x="2616" y="4082"/>
                    <a:pt x="2629" y="4052"/>
                  </a:cubicBezTo>
                  <a:cubicBezTo>
                    <a:pt x="2642" y="4023"/>
                    <a:pt x="2629" y="4023"/>
                    <a:pt x="2699" y="4015"/>
                  </a:cubicBezTo>
                  <a:cubicBezTo>
                    <a:pt x="2769" y="4008"/>
                    <a:pt x="2712" y="3960"/>
                    <a:pt x="2708" y="3923"/>
                  </a:cubicBezTo>
                  <a:cubicBezTo>
                    <a:pt x="2704" y="3886"/>
                    <a:pt x="2738" y="3882"/>
                    <a:pt x="2765" y="3860"/>
                  </a:cubicBezTo>
                  <a:cubicBezTo>
                    <a:pt x="2791" y="3837"/>
                    <a:pt x="2782" y="3823"/>
                    <a:pt x="2782" y="3797"/>
                  </a:cubicBezTo>
                  <a:cubicBezTo>
                    <a:pt x="2782" y="3771"/>
                    <a:pt x="2839" y="3811"/>
                    <a:pt x="2861" y="3826"/>
                  </a:cubicBezTo>
                  <a:cubicBezTo>
                    <a:pt x="2883" y="3841"/>
                    <a:pt x="2904" y="3830"/>
                    <a:pt x="2939" y="3774"/>
                  </a:cubicBezTo>
                  <a:cubicBezTo>
                    <a:pt x="2974" y="3719"/>
                    <a:pt x="2974" y="3774"/>
                    <a:pt x="3018" y="3793"/>
                  </a:cubicBezTo>
                  <a:cubicBezTo>
                    <a:pt x="3062" y="3811"/>
                    <a:pt x="3057" y="3774"/>
                    <a:pt x="3057" y="3737"/>
                  </a:cubicBezTo>
                  <a:cubicBezTo>
                    <a:pt x="3057" y="3700"/>
                    <a:pt x="3097" y="3726"/>
                    <a:pt x="3110" y="3734"/>
                  </a:cubicBezTo>
                  <a:cubicBezTo>
                    <a:pt x="3123" y="3741"/>
                    <a:pt x="3153" y="3722"/>
                    <a:pt x="3162" y="3697"/>
                  </a:cubicBezTo>
                  <a:cubicBezTo>
                    <a:pt x="3171" y="3671"/>
                    <a:pt x="3197" y="3589"/>
                    <a:pt x="3215" y="3563"/>
                  </a:cubicBezTo>
                  <a:cubicBezTo>
                    <a:pt x="3232" y="3537"/>
                    <a:pt x="3284" y="3548"/>
                    <a:pt x="3319" y="3563"/>
                  </a:cubicBezTo>
                  <a:cubicBezTo>
                    <a:pt x="3354" y="3578"/>
                    <a:pt x="3372" y="3530"/>
                    <a:pt x="3385" y="3504"/>
                  </a:cubicBezTo>
                  <a:cubicBezTo>
                    <a:pt x="3398" y="3478"/>
                    <a:pt x="3420" y="3500"/>
                    <a:pt x="3442" y="3519"/>
                  </a:cubicBezTo>
                  <a:cubicBezTo>
                    <a:pt x="3464" y="3537"/>
                    <a:pt x="3499" y="3515"/>
                    <a:pt x="3503" y="3489"/>
                  </a:cubicBezTo>
                  <a:cubicBezTo>
                    <a:pt x="3507" y="3463"/>
                    <a:pt x="3542" y="3478"/>
                    <a:pt x="3577" y="3470"/>
                  </a:cubicBezTo>
                  <a:cubicBezTo>
                    <a:pt x="3612" y="3463"/>
                    <a:pt x="3590" y="3411"/>
                    <a:pt x="3595" y="3396"/>
                  </a:cubicBezTo>
                  <a:cubicBezTo>
                    <a:pt x="3599" y="3381"/>
                    <a:pt x="3564" y="3381"/>
                    <a:pt x="3547" y="3352"/>
                  </a:cubicBezTo>
                  <a:cubicBezTo>
                    <a:pt x="3529" y="3322"/>
                    <a:pt x="3516" y="3311"/>
                    <a:pt x="3538" y="3300"/>
                  </a:cubicBezTo>
                  <a:cubicBezTo>
                    <a:pt x="3560" y="3289"/>
                    <a:pt x="3533" y="3270"/>
                    <a:pt x="3538" y="3233"/>
                  </a:cubicBezTo>
                  <a:cubicBezTo>
                    <a:pt x="3542" y="3196"/>
                    <a:pt x="3538" y="3189"/>
                    <a:pt x="3555" y="3185"/>
                  </a:cubicBezTo>
                  <a:cubicBezTo>
                    <a:pt x="3573" y="3181"/>
                    <a:pt x="3590" y="3159"/>
                    <a:pt x="3590" y="3129"/>
                  </a:cubicBezTo>
                  <a:cubicBezTo>
                    <a:pt x="3590" y="3100"/>
                    <a:pt x="3595" y="3089"/>
                    <a:pt x="3625" y="3059"/>
                  </a:cubicBezTo>
                  <a:cubicBezTo>
                    <a:pt x="3656" y="3029"/>
                    <a:pt x="3678" y="3026"/>
                    <a:pt x="3708" y="3048"/>
                  </a:cubicBezTo>
                  <a:cubicBezTo>
                    <a:pt x="3739" y="3070"/>
                    <a:pt x="3699" y="3129"/>
                    <a:pt x="3739" y="3166"/>
                  </a:cubicBezTo>
                  <a:cubicBezTo>
                    <a:pt x="3778" y="3204"/>
                    <a:pt x="3826" y="3118"/>
                    <a:pt x="3857" y="3085"/>
                  </a:cubicBezTo>
                  <a:cubicBezTo>
                    <a:pt x="3887" y="3052"/>
                    <a:pt x="3909" y="3048"/>
                    <a:pt x="3935" y="3070"/>
                  </a:cubicBezTo>
                  <a:cubicBezTo>
                    <a:pt x="3962" y="3092"/>
                    <a:pt x="3979" y="3066"/>
                    <a:pt x="4005" y="3029"/>
                  </a:cubicBezTo>
                  <a:cubicBezTo>
                    <a:pt x="4031" y="2992"/>
                    <a:pt x="4058" y="3018"/>
                    <a:pt x="4084" y="3033"/>
                  </a:cubicBezTo>
                  <a:cubicBezTo>
                    <a:pt x="4110" y="3048"/>
                    <a:pt x="4123" y="3018"/>
                    <a:pt x="4119" y="2996"/>
                  </a:cubicBezTo>
                  <a:cubicBezTo>
                    <a:pt x="4114" y="2974"/>
                    <a:pt x="4097" y="2959"/>
                    <a:pt x="4093" y="2929"/>
                  </a:cubicBezTo>
                  <a:cubicBezTo>
                    <a:pt x="4088" y="2900"/>
                    <a:pt x="4119" y="2885"/>
                    <a:pt x="4184" y="2870"/>
                  </a:cubicBezTo>
                  <a:cubicBezTo>
                    <a:pt x="4250" y="2855"/>
                    <a:pt x="4184" y="2870"/>
                    <a:pt x="4237" y="2837"/>
                  </a:cubicBezTo>
                  <a:cubicBezTo>
                    <a:pt x="4289" y="2803"/>
                    <a:pt x="4311" y="2855"/>
                    <a:pt x="4311" y="2855"/>
                  </a:cubicBezTo>
                  <a:cubicBezTo>
                    <a:pt x="4311" y="2855"/>
                    <a:pt x="4350" y="2914"/>
                    <a:pt x="4377" y="2929"/>
                  </a:cubicBezTo>
                  <a:cubicBezTo>
                    <a:pt x="4403" y="2944"/>
                    <a:pt x="4394" y="2959"/>
                    <a:pt x="4394" y="2992"/>
                  </a:cubicBezTo>
                  <a:cubicBezTo>
                    <a:pt x="4394" y="3026"/>
                    <a:pt x="4394" y="3037"/>
                    <a:pt x="4425" y="3052"/>
                  </a:cubicBezTo>
                  <a:cubicBezTo>
                    <a:pt x="4455" y="3066"/>
                    <a:pt x="4442" y="3103"/>
                    <a:pt x="4477" y="3129"/>
                  </a:cubicBezTo>
                  <a:cubicBezTo>
                    <a:pt x="4512" y="3155"/>
                    <a:pt x="4543" y="3129"/>
                    <a:pt x="4582" y="3129"/>
                  </a:cubicBezTo>
                  <a:cubicBezTo>
                    <a:pt x="4599" y="3129"/>
                    <a:pt x="4627" y="3126"/>
                    <a:pt x="4652" y="3122"/>
                  </a:cubicBezTo>
                  <a:cubicBezTo>
                    <a:pt x="4659" y="3111"/>
                    <a:pt x="4668" y="3101"/>
                    <a:pt x="4676" y="3092"/>
                  </a:cubicBezTo>
                  <a:cubicBezTo>
                    <a:pt x="4698" y="3068"/>
                    <a:pt x="4687" y="3053"/>
                    <a:pt x="4663" y="3020"/>
                  </a:cubicBezTo>
                  <a:cubicBezTo>
                    <a:pt x="4639" y="2987"/>
                    <a:pt x="4647" y="2959"/>
                    <a:pt x="4647" y="2942"/>
                  </a:cubicBezTo>
                  <a:cubicBezTo>
                    <a:pt x="4647" y="2926"/>
                    <a:pt x="4656" y="2916"/>
                    <a:pt x="4630" y="2903"/>
                  </a:cubicBezTo>
                  <a:cubicBezTo>
                    <a:pt x="4604" y="2890"/>
                    <a:pt x="4628" y="2870"/>
                    <a:pt x="4634" y="2855"/>
                  </a:cubicBezTo>
                  <a:cubicBezTo>
                    <a:pt x="4641" y="2840"/>
                    <a:pt x="4658" y="2822"/>
                    <a:pt x="4676" y="2848"/>
                  </a:cubicBezTo>
                  <a:cubicBezTo>
                    <a:pt x="4693" y="2874"/>
                    <a:pt x="4717" y="2863"/>
                    <a:pt x="4748" y="2892"/>
                  </a:cubicBezTo>
                  <a:cubicBezTo>
                    <a:pt x="4778" y="2922"/>
                    <a:pt x="4776" y="2933"/>
                    <a:pt x="4802" y="2970"/>
                  </a:cubicBezTo>
                  <a:cubicBezTo>
                    <a:pt x="4829" y="3007"/>
                    <a:pt x="4853" y="2933"/>
                    <a:pt x="4859" y="2907"/>
                  </a:cubicBezTo>
                  <a:cubicBezTo>
                    <a:pt x="4866" y="2881"/>
                    <a:pt x="4907" y="2851"/>
                    <a:pt x="4925" y="2831"/>
                  </a:cubicBezTo>
                  <a:cubicBezTo>
                    <a:pt x="4942" y="2811"/>
                    <a:pt x="4953" y="2814"/>
                    <a:pt x="4982" y="2801"/>
                  </a:cubicBezTo>
                  <a:cubicBezTo>
                    <a:pt x="5010" y="2788"/>
                    <a:pt x="5019" y="2766"/>
                    <a:pt x="5023" y="2742"/>
                  </a:cubicBezTo>
                  <a:cubicBezTo>
                    <a:pt x="5027" y="2718"/>
                    <a:pt x="5043" y="2725"/>
                    <a:pt x="5062" y="2725"/>
                  </a:cubicBezTo>
                  <a:cubicBezTo>
                    <a:pt x="5082" y="2725"/>
                    <a:pt x="5106" y="2735"/>
                    <a:pt x="5126" y="2703"/>
                  </a:cubicBezTo>
                  <a:cubicBezTo>
                    <a:pt x="5145" y="2672"/>
                    <a:pt x="5167" y="2711"/>
                    <a:pt x="5209" y="2714"/>
                  </a:cubicBezTo>
                  <a:cubicBezTo>
                    <a:pt x="5250" y="2718"/>
                    <a:pt x="5231" y="2631"/>
                    <a:pt x="5237" y="2614"/>
                  </a:cubicBezTo>
                  <a:cubicBezTo>
                    <a:pt x="5244" y="2598"/>
                    <a:pt x="5272" y="2614"/>
                    <a:pt x="5287" y="2623"/>
                  </a:cubicBezTo>
                  <a:cubicBezTo>
                    <a:pt x="5303" y="2633"/>
                    <a:pt x="5322" y="2620"/>
                    <a:pt x="5344" y="2614"/>
                  </a:cubicBezTo>
                  <a:cubicBezTo>
                    <a:pt x="5366" y="2609"/>
                    <a:pt x="5386" y="2590"/>
                    <a:pt x="5386" y="2559"/>
                  </a:cubicBezTo>
                  <a:cubicBezTo>
                    <a:pt x="5386" y="2527"/>
                    <a:pt x="5407" y="2536"/>
                    <a:pt x="5442" y="2514"/>
                  </a:cubicBezTo>
                  <a:cubicBezTo>
                    <a:pt x="5477" y="2492"/>
                    <a:pt x="5464" y="2468"/>
                    <a:pt x="5460" y="2444"/>
                  </a:cubicBezTo>
                  <a:cubicBezTo>
                    <a:pt x="5455" y="2420"/>
                    <a:pt x="5427" y="2440"/>
                    <a:pt x="5407" y="2431"/>
                  </a:cubicBezTo>
                  <a:cubicBezTo>
                    <a:pt x="5388" y="2422"/>
                    <a:pt x="5410" y="2368"/>
                    <a:pt x="5397" y="2338"/>
                  </a:cubicBezTo>
                  <a:cubicBezTo>
                    <a:pt x="5383" y="2308"/>
                    <a:pt x="5357" y="2303"/>
                    <a:pt x="5353" y="2268"/>
                  </a:cubicBezTo>
                  <a:cubicBezTo>
                    <a:pt x="5348" y="2232"/>
                    <a:pt x="5296" y="2223"/>
                    <a:pt x="5289" y="2194"/>
                  </a:cubicBezTo>
                  <a:cubicBezTo>
                    <a:pt x="5283" y="2164"/>
                    <a:pt x="5248" y="2194"/>
                    <a:pt x="5237" y="2216"/>
                  </a:cubicBezTo>
                  <a:cubicBezTo>
                    <a:pt x="5226" y="2238"/>
                    <a:pt x="5191" y="2245"/>
                    <a:pt x="5156" y="2270"/>
                  </a:cubicBezTo>
                  <a:cubicBezTo>
                    <a:pt x="5121" y="2294"/>
                    <a:pt x="5117" y="2270"/>
                    <a:pt x="5110" y="2236"/>
                  </a:cubicBezTo>
                  <a:cubicBezTo>
                    <a:pt x="5104" y="2203"/>
                    <a:pt x="5075" y="2199"/>
                    <a:pt x="5065" y="2179"/>
                  </a:cubicBezTo>
                  <a:cubicBezTo>
                    <a:pt x="5054" y="2158"/>
                    <a:pt x="5043" y="2149"/>
                    <a:pt x="5032" y="2121"/>
                  </a:cubicBezTo>
                  <a:cubicBezTo>
                    <a:pt x="5021" y="2093"/>
                    <a:pt x="5060" y="2042"/>
                    <a:pt x="5062" y="2017"/>
                  </a:cubicBezTo>
                  <a:cubicBezTo>
                    <a:pt x="5065" y="1993"/>
                    <a:pt x="5043" y="1990"/>
                    <a:pt x="5019" y="1979"/>
                  </a:cubicBezTo>
                  <a:cubicBezTo>
                    <a:pt x="4995" y="1967"/>
                    <a:pt x="4992" y="1967"/>
                    <a:pt x="4988" y="1940"/>
                  </a:cubicBezTo>
                  <a:cubicBezTo>
                    <a:pt x="4984" y="1912"/>
                    <a:pt x="4955" y="1938"/>
                    <a:pt x="4920" y="1927"/>
                  </a:cubicBezTo>
                  <a:cubicBezTo>
                    <a:pt x="4885" y="1916"/>
                    <a:pt x="4940" y="1862"/>
                    <a:pt x="4949" y="1847"/>
                  </a:cubicBezTo>
                  <a:cubicBezTo>
                    <a:pt x="4958" y="1832"/>
                    <a:pt x="4975" y="1858"/>
                    <a:pt x="5001" y="1871"/>
                  </a:cubicBezTo>
                  <a:cubicBezTo>
                    <a:pt x="5027" y="1884"/>
                    <a:pt x="5025" y="1877"/>
                    <a:pt x="5045" y="1858"/>
                  </a:cubicBezTo>
                  <a:cubicBezTo>
                    <a:pt x="5065" y="1840"/>
                    <a:pt x="5062" y="1866"/>
                    <a:pt x="5106" y="1890"/>
                  </a:cubicBezTo>
                  <a:cubicBezTo>
                    <a:pt x="5150" y="1914"/>
                    <a:pt x="5132" y="1849"/>
                    <a:pt x="5130" y="1815"/>
                  </a:cubicBezTo>
                  <a:cubicBezTo>
                    <a:pt x="5128" y="1782"/>
                    <a:pt x="5156" y="1790"/>
                    <a:pt x="5172" y="1765"/>
                  </a:cubicBezTo>
                  <a:cubicBezTo>
                    <a:pt x="5187" y="1741"/>
                    <a:pt x="5152" y="1741"/>
                    <a:pt x="5137" y="1727"/>
                  </a:cubicBezTo>
                  <a:cubicBezTo>
                    <a:pt x="5121" y="1712"/>
                    <a:pt x="5132" y="1684"/>
                    <a:pt x="5139" y="1662"/>
                  </a:cubicBezTo>
                  <a:cubicBezTo>
                    <a:pt x="5145" y="1639"/>
                    <a:pt x="5200" y="1645"/>
                    <a:pt x="5222" y="1638"/>
                  </a:cubicBezTo>
                  <a:cubicBezTo>
                    <a:pt x="5244" y="1630"/>
                    <a:pt x="5252" y="1608"/>
                    <a:pt x="5252" y="1591"/>
                  </a:cubicBezTo>
                  <a:cubicBezTo>
                    <a:pt x="5252" y="1575"/>
                    <a:pt x="5246" y="1576"/>
                    <a:pt x="5215" y="1595"/>
                  </a:cubicBezTo>
                  <a:cubicBezTo>
                    <a:pt x="5185" y="1613"/>
                    <a:pt x="5178" y="1602"/>
                    <a:pt x="5130" y="1593"/>
                  </a:cubicBezTo>
                  <a:cubicBezTo>
                    <a:pt x="5082" y="1584"/>
                    <a:pt x="5084" y="1576"/>
                    <a:pt x="5067" y="1562"/>
                  </a:cubicBezTo>
                  <a:cubicBezTo>
                    <a:pt x="5049" y="1547"/>
                    <a:pt x="5006" y="1528"/>
                    <a:pt x="4988" y="1508"/>
                  </a:cubicBezTo>
                  <a:cubicBezTo>
                    <a:pt x="4971" y="1487"/>
                    <a:pt x="4990" y="1445"/>
                    <a:pt x="5014" y="1426"/>
                  </a:cubicBezTo>
                  <a:cubicBezTo>
                    <a:pt x="5038" y="1408"/>
                    <a:pt x="5056" y="1378"/>
                    <a:pt x="5075" y="1347"/>
                  </a:cubicBezTo>
                  <a:cubicBezTo>
                    <a:pt x="5095" y="1315"/>
                    <a:pt x="5145" y="1267"/>
                    <a:pt x="5180" y="1228"/>
                  </a:cubicBezTo>
                  <a:cubicBezTo>
                    <a:pt x="5215" y="1189"/>
                    <a:pt x="5217" y="1161"/>
                    <a:pt x="5244" y="1132"/>
                  </a:cubicBezTo>
                  <a:cubicBezTo>
                    <a:pt x="5270" y="1102"/>
                    <a:pt x="5263" y="1146"/>
                    <a:pt x="5270" y="1172"/>
                  </a:cubicBezTo>
                  <a:cubicBezTo>
                    <a:pt x="5276" y="1198"/>
                    <a:pt x="5298" y="1208"/>
                    <a:pt x="5320" y="1219"/>
                  </a:cubicBezTo>
                  <a:cubicBezTo>
                    <a:pt x="5342" y="1230"/>
                    <a:pt x="5335" y="1172"/>
                    <a:pt x="5320" y="1152"/>
                  </a:cubicBezTo>
                  <a:cubicBezTo>
                    <a:pt x="5305" y="1132"/>
                    <a:pt x="5309" y="1096"/>
                    <a:pt x="5305" y="1067"/>
                  </a:cubicBezTo>
                  <a:cubicBezTo>
                    <a:pt x="5300" y="1037"/>
                    <a:pt x="5320" y="1006"/>
                    <a:pt x="5320" y="982"/>
                  </a:cubicBezTo>
                  <a:cubicBezTo>
                    <a:pt x="5320" y="957"/>
                    <a:pt x="5342" y="950"/>
                    <a:pt x="5370" y="932"/>
                  </a:cubicBezTo>
                  <a:cubicBezTo>
                    <a:pt x="5399" y="913"/>
                    <a:pt x="5388" y="839"/>
                    <a:pt x="5364" y="811"/>
                  </a:cubicBezTo>
                  <a:cubicBezTo>
                    <a:pt x="5340" y="783"/>
                    <a:pt x="5351" y="737"/>
                    <a:pt x="5346" y="694"/>
                  </a:cubicBezTo>
                  <a:cubicBezTo>
                    <a:pt x="5342" y="652"/>
                    <a:pt x="5366" y="605"/>
                    <a:pt x="5379" y="587"/>
                  </a:cubicBezTo>
                  <a:cubicBezTo>
                    <a:pt x="5392" y="568"/>
                    <a:pt x="5407" y="539"/>
                    <a:pt x="5390" y="511"/>
                  </a:cubicBezTo>
                  <a:cubicBezTo>
                    <a:pt x="5372" y="483"/>
                    <a:pt x="5421" y="465"/>
                    <a:pt x="5418" y="437"/>
                  </a:cubicBezTo>
                  <a:cubicBezTo>
                    <a:pt x="5416" y="409"/>
                    <a:pt x="5370" y="400"/>
                    <a:pt x="5329" y="368"/>
                  </a:cubicBezTo>
                  <a:cubicBezTo>
                    <a:pt x="5287" y="337"/>
                    <a:pt x="5314" y="322"/>
                    <a:pt x="5248" y="316"/>
                  </a:cubicBezTo>
                  <a:cubicBezTo>
                    <a:pt x="5182" y="311"/>
                    <a:pt x="5189" y="366"/>
                    <a:pt x="5150" y="405"/>
                  </a:cubicBezTo>
                  <a:cubicBezTo>
                    <a:pt x="5110" y="444"/>
                    <a:pt x="5084" y="427"/>
                    <a:pt x="5032" y="439"/>
                  </a:cubicBezTo>
                  <a:cubicBezTo>
                    <a:pt x="4979" y="450"/>
                    <a:pt x="4914" y="472"/>
                    <a:pt x="4861" y="466"/>
                  </a:cubicBezTo>
                  <a:cubicBezTo>
                    <a:pt x="4809" y="461"/>
                    <a:pt x="4783" y="422"/>
                    <a:pt x="4776" y="389"/>
                  </a:cubicBezTo>
                  <a:cubicBezTo>
                    <a:pt x="4770" y="355"/>
                    <a:pt x="4757" y="316"/>
                    <a:pt x="4757" y="266"/>
                  </a:cubicBezTo>
                  <a:cubicBezTo>
                    <a:pt x="4757" y="216"/>
                    <a:pt x="4743" y="238"/>
                    <a:pt x="4717" y="238"/>
                  </a:cubicBezTo>
                  <a:cubicBezTo>
                    <a:pt x="4691" y="238"/>
                    <a:pt x="4684" y="227"/>
                    <a:pt x="4665" y="199"/>
                  </a:cubicBezTo>
                  <a:cubicBezTo>
                    <a:pt x="4645" y="172"/>
                    <a:pt x="4619" y="199"/>
                    <a:pt x="4619" y="233"/>
                  </a:cubicBezTo>
                  <a:cubicBezTo>
                    <a:pt x="4619" y="266"/>
                    <a:pt x="4599" y="283"/>
                    <a:pt x="4573" y="250"/>
                  </a:cubicBezTo>
                  <a:cubicBezTo>
                    <a:pt x="4547" y="216"/>
                    <a:pt x="4540" y="227"/>
                    <a:pt x="4475" y="216"/>
                  </a:cubicBezTo>
                  <a:cubicBezTo>
                    <a:pt x="4409" y="205"/>
                    <a:pt x="4475" y="149"/>
                    <a:pt x="4508" y="111"/>
                  </a:cubicBezTo>
                  <a:cubicBezTo>
                    <a:pt x="4540" y="72"/>
                    <a:pt x="4514" y="61"/>
                    <a:pt x="4475" y="33"/>
                  </a:cubicBezTo>
                  <a:cubicBezTo>
                    <a:pt x="4464" y="25"/>
                    <a:pt x="4454" y="13"/>
                    <a:pt x="4445" y="0"/>
                  </a:cubicBezTo>
                  <a:cubicBezTo>
                    <a:pt x="4418" y="4"/>
                    <a:pt x="4389" y="5"/>
                    <a:pt x="4375" y="22"/>
                  </a:cubicBezTo>
                  <a:cubicBezTo>
                    <a:pt x="4355" y="44"/>
                    <a:pt x="4301" y="126"/>
                    <a:pt x="4280" y="147"/>
                  </a:cubicBezTo>
                  <a:cubicBezTo>
                    <a:pt x="4259" y="168"/>
                    <a:pt x="4231" y="179"/>
                    <a:pt x="4242" y="201"/>
                  </a:cubicBezTo>
                  <a:cubicBezTo>
                    <a:pt x="4254" y="223"/>
                    <a:pt x="4270" y="241"/>
                    <a:pt x="4291" y="226"/>
                  </a:cubicBezTo>
                  <a:cubicBezTo>
                    <a:pt x="4313" y="211"/>
                    <a:pt x="4360" y="198"/>
                    <a:pt x="4370" y="226"/>
                  </a:cubicBezTo>
                  <a:cubicBezTo>
                    <a:pt x="4380" y="254"/>
                    <a:pt x="4370" y="248"/>
                    <a:pt x="4372" y="269"/>
                  </a:cubicBezTo>
                  <a:cubicBezTo>
                    <a:pt x="4373" y="290"/>
                    <a:pt x="4399" y="291"/>
                    <a:pt x="4408" y="315"/>
                  </a:cubicBezTo>
                  <a:cubicBezTo>
                    <a:pt x="4416" y="338"/>
                    <a:pt x="4409" y="376"/>
                    <a:pt x="4396" y="393"/>
                  </a:cubicBezTo>
                  <a:cubicBezTo>
                    <a:pt x="4383" y="409"/>
                    <a:pt x="4332" y="437"/>
                    <a:pt x="4319" y="465"/>
                  </a:cubicBezTo>
                  <a:cubicBezTo>
                    <a:pt x="4306" y="493"/>
                    <a:pt x="4301" y="528"/>
                    <a:pt x="4303" y="541"/>
                  </a:cubicBezTo>
                  <a:cubicBezTo>
                    <a:pt x="4304" y="555"/>
                    <a:pt x="4303" y="565"/>
                    <a:pt x="4288" y="573"/>
                  </a:cubicBezTo>
                  <a:cubicBezTo>
                    <a:pt x="4273" y="582"/>
                    <a:pt x="4270" y="594"/>
                    <a:pt x="4277" y="615"/>
                  </a:cubicBezTo>
                  <a:cubicBezTo>
                    <a:pt x="4283" y="636"/>
                    <a:pt x="4277" y="644"/>
                    <a:pt x="4264" y="655"/>
                  </a:cubicBezTo>
                  <a:cubicBezTo>
                    <a:pt x="4250" y="667"/>
                    <a:pt x="4249" y="673"/>
                    <a:pt x="4254" y="696"/>
                  </a:cubicBezTo>
                  <a:cubicBezTo>
                    <a:pt x="4259" y="718"/>
                    <a:pt x="4254" y="730"/>
                    <a:pt x="4239" y="747"/>
                  </a:cubicBezTo>
                  <a:cubicBezTo>
                    <a:pt x="4224" y="764"/>
                    <a:pt x="4209" y="780"/>
                    <a:pt x="4211" y="799"/>
                  </a:cubicBezTo>
                  <a:cubicBezTo>
                    <a:pt x="4213" y="817"/>
                    <a:pt x="4205" y="826"/>
                    <a:pt x="4218" y="837"/>
                  </a:cubicBezTo>
                  <a:cubicBezTo>
                    <a:pt x="4231" y="849"/>
                    <a:pt x="4249" y="840"/>
                    <a:pt x="4252" y="867"/>
                  </a:cubicBezTo>
                  <a:cubicBezTo>
                    <a:pt x="4255" y="893"/>
                    <a:pt x="4247" y="918"/>
                    <a:pt x="4223" y="928"/>
                  </a:cubicBezTo>
                  <a:cubicBezTo>
                    <a:pt x="4198" y="938"/>
                    <a:pt x="4162" y="938"/>
                    <a:pt x="4144" y="957"/>
                  </a:cubicBezTo>
                  <a:cubicBezTo>
                    <a:pt x="4126" y="976"/>
                    <a:pt x="4069" y="1024"/>
                    <a:pt x="4047" y="1047"/>
                  </a:cubicBezTo>
                  <a:cubicBezTo>
                    <a:pt x="4026" y="1071"/>
                    <a:pt x="4011" y="1111"/>
                    <a:pt x="3957" y="1090"/>
                  </a:cubicBezTo>
                  <a:cubicBezTo>
                    <a:pt x="3903" y="1070"/>
                    <a:pt x="3938" y="1056"/>
                    <a:pt x="3888" y="1058"/>
                  </a:cubicBezTo>
                  <a:cubicBezTo>
                    <a:pt x="3850" y="1061"/>
                    <a:pt x="3806" y="1053"/>
                    <a:pt x="3777" y="1036"/>
                  </a:cubicBezTo>
                  <a:cubicBezTo>
                    <a:pt x="3771" y="1061"/>
                    <a:pt x="3765" y="1086"/>
                    <a:pt x="3764" y="1100"/>
                  </a:cubicBezTo>
                  <a:cubicBezTo>
                    <a:pt x="3761" y="1134"/>
                    <a:pt x="3738" y="1181"/>
                    <a:pt x="3725" y="1225"/>
                  </a:cubicBezTo>
                  <a:cubicBezTo>
                    <a:pt x="3711" y="1270"/>
                    <a:pt x="3705" y="1298"/>
                    <a:pt x="3695" y="1339"/>
                  </a:cubicBezTo>
                  <a:cubicBezTo>
                    <a:pt x="3685" y="1381"/>
                    <a:pt x="3675" y="1384"/>
                    <a:pt x="3675" y="1423"/>
                  </a:cubicBezTo>
                  <a:cubicBezTo>
                    <a:pt x="3675" y="1462"/>
                    <a:pt x="3666" y="1462"/>
                    <a:pt x="3636" y="1459"/>
                  </a:cubicBezTo>
                  <a:cubicBezTo>
                    <a:pt x="3607" y="1456"/>
                    <a:pt x="3623" y="1487"/>
                    <a:pt x="3630" y="1506"/>
                  </a:cubicBezTo>
                  <a:cubicBezTo>
                    <a:pt x="3636" y="1525"/>
                    <a:pt x="3649" y="1550"/>
                    <a:pt x="3682" y="1581"/>
                  </a:cubicBezTo>
                  <a:cubicBezTo>
                    <a:pt x="3715" y="1612"/>
                    <a:pt x="3725" y="1584"/>
                    <a:pt x="3751" y="1559"/>
                  </a:cubicBezTo>
                  <a:cubicBezTo>
                    <a:pt x="3777" y="1534"/>
                    <a:pt x="3787" y="1537"/>
                    <a:pt x="3810" y="1545"/>
                  </a:cubicBezTo>
                  <a:cubicBezTo>
                    <a:pt x="3833" y="1553"/>
                    <a:pt x="3872" y="1523"/>
                    <a:pt x="3892" y="1520"/>
                  </a:cubicBezTo>
                  <a:cubicBezTo>
                    <a:pt x="3911" y="1517"/>
                    <a:pt x="3951" y="1545"/>
                    <a:pt x="3970" y="1564"/>
                  </a:cubicBezTo>
                  <a:cubicBezTo>
                    <a:pt x="3990" y="1584"/>
                    <a:pt x="4016" y="1564"/>
                    <a:pt x="4016" y="1553"/>
                  </a:cubicBezTo>
                  <a:cubicBezTo>
                    <a:pt x="4016" y="1542"/>
                    <a:pt x="4042" y="1492"/>
                    <a:pt x="4055" y="1467"/>
                  </a:cubicBezTo>
                  <a:cubicBezTo>
                    <a:pt x="4069" y="1442"/>
                    <a:pt x="4101" y="1453"/>
                    <a:pt x="4134" y="1445"/>
                  </a:cubicBezTo>
                  <a:cubicBezTo>
                    <a:pt x="4167" y="1437"/>
                    <a:pt x="4213" y="1450"/>
                    <a:pt x="4223" y="1467"/>
                  </a:cubicBezTo>
                  <a:cubicBezTo>
                    <a:pt x="4232" y="1484"/>
                    <a:pt x="4291" y="1500"/>
                    <a:pt x="4314" y="1498"/>
                  </a:cubicBezTo>
                  <a:cubicBezTo>
                    <a:pt x="4337" y="1495"/>
                    <a:pt x="4344" y="1523"/>
                    <a:pt x="4344" y="1542"/>
                  </a:cubicBezTo>
                  <a:cubicBezTo>
                    <a:pt x="4344" y="1562"/>
                    <a:pt x="4399" y="1564"/>
                    <a:pt x="4439" y="1592"/>
                  </a:cubicBezTo>
                  <a:cubicBezTo>
                    <a:pt x="4478" y="1620"/>
                    <a:pt x="4481" y="1637"/>
                    <a:pt x="4511" y="1659"/>
                  </a:cubicBezTo>
                  <a:cubicBezTo>
                    <a:pt x="4540" y="1681"/>
                    <a:pt x="4544" y="1717"/>
                    <a:pt x="4527" y="1748"/>
                  </a:cubicBezTo>
                  <a:cubicBezTo>
                    <a:pt x="4511" y="1778"/>
                    <a:pt x="4491" y="1778"/>
                    <a:pt x="4429" y="1778"/>
                  </a:cubicBezTo>
                  <a:cubicBezTo>
                    <a:pt x="4367" y="1778"/>
                    <a:pt x="4373" y="1778"/>
                    <a:pt x="4360" y="1762"/>
                  </a:cubicBezTo>
                  <a:cubicBezTo>
                    <a:pt x="4347" y="1745"/>
                    <a:pt x="4311" y="1773"/>
                    <a:pt x="4311" y="1773"/>
                  </a:cubicBezTo>
                  <a:cubicBezTo>
                    <a:pt x="4311" y="1773"/>
                    <a:pt x="4282" y="1776"/>
                    <a:pt x="4229" y="1767"/>
                  </a:cubicBezTo>
                  <a:cubicBezTo>
                    <a:pt x="4177" y="1759"/>
                    <a:pt x="4183" y="1795"/>
                    <a:pt x="4147" y="1826"/>
                  </a:cubicBezTo>
                  <a:cubicBezTo>
                    <a:pt x="4111" y="1856"/>
                    <a:pt x="4114" y="1853"/>
                    <a:pt x="4108" y="1831"/>
                  </a:cubicBezTo>
                  <a:cubicBezTo>
                    <a:pt x="4101" y="1809"/>
                    <a:pt x="4055" y="1840"/>
                    <a:pt x="4052" y="1879"/>
                  </a:cubicBezTo>
                  <a:cubicBezTo>
                    <a:pt x="4049" y="1917"/>
                    <a:pt x="4036" y="1898"/>
                    <a:pt x="3980" y="1898"/>
                  </a:cubicBezTo>
                  <a:cubicBezTo>
                    <a:pt x="3924" y="1898"/>
                    <a:pt x="3977" y="1920"/>
                    <a:pt x="3918" y="1954"/>
                  </a:cubicBezTo>
                  <a:cubicBezTo>
                    <a:pt x="3859" y="1987"/>
                    <a:pt x="3852" y="2023"/>
                    <a:pt x="3865" y="2051"/>
                  </a:cubicBezTo>
                  <a:cubicBezTo>
                    <a:pt x="3879" y="2079"/>
                    <a:pt x="3885" y="2081"/>
                    <a:pt x="3843" y="2098"/>
                  </a:cubicBezTo>
                  <a:cubicBezTo>
                    <a:pt x="3800" y="2115"/>
                    <a:pt x="3813" y="2143"/>
                    <a:pt x="3748" y="2179"/>
                  </a:cubicBezTo>
                  <a:cubicBezTo>
                    <a:pt x="3682" y="2215"/>
                    <a:pt x="3646" y="2201"/>
                    <a:pt x="3594" y="2198"/>
                  </a:cubicBezTo>
                  <a:cubicBezTo>
                    <a:pt x="3541" y="2195"/>
                    <a:pt x="3551" y="2234"/>
                    <a:pt x="3518" y="2268"/>
                  </a:cubicBezTo>
                  <a:cubicBezTo>
                    <a:pt x="3485" y="2301"/>
                    <a:pt x="3505" y="2315"/>
                    <a:pt x="3453" y="2332"/>
                  </a:cubicBezTo>
                  <a:cubicBezTo>
                    <a:pt x="3400" y="2348"/>
                    <a:pt x="3410" y="2368"/>
                    <a:pt x="3361" y="2387"/>
                  </a:cubicBezTo>
                  <a:cubicBezTo>
                    <a:pt x="3312" y="2407"/>
                    <a:pt x="3266" y="2398"/>
                    <a:pt x="3227" y="2393"/>
                  </a:cubicBezTo>
                  <a:cubicBezTo>
                    <a:pt x="3187" y="2387"/>
                    <a:pt x="3174" y="2387"/>
                    <a:pt x="3148" y="2357"/>
                  </a:cubicBezTo>
                  <a:cubicBezTo>
                    <a:pt x="3122" y="2326"/>
                    <a:pt x="3105" y="2343"/>
                    <a:pt x="3060" y="2343"/>
                  </a:cubicBezTo>
                  <a:cubicBezTo>
                    <a:pt x="3014" y="2343"/>
                    <a:pt x="2991" y="2373"/>
                    <a:pt x="2981" y="2401"/>
                  </a:cubicBezTo>
                  <a:cubicBezTo>
                    <a:pt x="2971" y="2429"/>
                    <a:pt x="2965" y="2457"/>
                    <a:pt x="2945" y="2498"/>
                  </a:cubicBezTo>
                  <a:cubicBezTo>
                    <a:pt x="2925" y="2540"/>
                    <a:pt x="2945" y="2529"/>
                    <a:pt x="2961" y="2571"/>
                  </a:cubicBezTo>
                  <a:cubicBezTo>
                    <a:pt x="2978" y="2612"/>
                    <a:pt x="3004" y="2601"/>
                    <a:pt x="3037" y="2623"/>
                  </a:cubicBezTo>
                  <a:cubicBezTo>
                    <a:pt x="3069" y="2646"/>
                    <a:pt x="3073" y="2654"/>
                    <a:pt x="3063" y="2682"/>
                  </a:cubicBezTo>
                  <a:cubicBezTo>
                    <a:pt x="3053" y="2710"/>
                    <a:pt x="3007" y="2729"/>
                    <a:pt x="2974" y="2749"/>
                  </a:cubicBezTo>
                  <a:cubicBezTo>
                    <a:pt x="2942" y="2768"/>
                    <a:pt x="2915" y="2785"/>
                    <a:pt x="2883" y="2807"/>
                  </a:cubicBezTo>
                  <a:cubicBezTo>
                    <a:pt x="2850" y="2829"/>
                    <a:pt x="2850" y="2865"/>
                    <a:pt x="2804" y="2921"/>
                  </a:cubicBezTo>
                  <a:cubicBezTo>
                    <a:pt x="2758" y="2977"/>
                    <a:pt x="2758" y="2982"/>
                    <a:pt x="2702" y="2993"/>
                  </a:cubicBezTo>
                  <a:cubicBezTo>
                    <a:pt x="2647" y="3004"/>
                    <a:pt x="2657" y="3007"/>
                    <a:pt x="2614" y="3038"/>
                  </a:cubicBezTo>
                  <a:cubicBezTo>
                    <a:pt x="2571" y="3068"/>
                    <a:pt x="2529" y="3049"/>
                    <a:pt x="2483" y="3068"/>
                  </a:cubicBezTo>
                  <a:cubicBezTo>
                    <a:pt x="2437" y="3088"/>
                    <a:pt x="2414" y="3079"/>
                    <a:pt x="2381" y="3068"/>
                  </a:cubicBezTo>
                  <a:cubicBezTo>
                    <a:pt x="2349" y="3057"/>
                    <a:pt x="2332" y="3071"/>
                    <a:pt x="2306" y="3079"/>
                  </a:cubicBezTo>
                  <a:cubicBezTo>
                    <a:pt x="2280" y="3088"/>
                    <a:pt x="2234" y="3091"/>
                    <a:pt x="2178" y="3079"/>
                  </a:cubicBezTo>
                  <a:cubicBezTo>
                    <a:pt x="2123" y="3068"/>
                    <a:pt x="2149" y="3082"/>
                    <a:pt x="2116" y="3104"/>
                  </a:cubicBezTo>
                  <a:cubicBezTo>
                    <a:pt x="2083" y="3127"/>
                    <a:pt x="2070" y="3124"/>
                    <a:pt x="1992" y="3135"/>
                  </a:cubicBezTo>
                  <a:cubicBezTo>
                    <a:pt x="1913" y="3146"/>
                    <a:pt x="1824" y="3213"/>
                    <a:pt x="1756" y="3241"/>
                  </a:cubicBezTo>
                  <a:cubicBezTo>
                    <a:pt x="1687" y="3268"/>
                    <a:pt x="1713" y="3280"/>
                    <a:pt x="1661" y="3327"/>
                  </a:cubicBezTo>
                  <a:cubicBezTo>
                    <a:pt x="1608" y="3374"/>
                    <a:pt x="1592" y="3332"/>
                    <a:pt x="1553" y="3324"/>
                  </a:cubicBezTo>
                  <a:cubicBezTo>
                    <a:pt x="1513" y="3316"/>
                    <a:pt x="1543" y="3299"/>
                    <a:pt x="1536" y="3260"/>
                  </a:cubicBezTo>
                  <a:cubicBezTo>
                    <a:pt x="1530" y="3221"/>
                    <a:pt x="1494" y="3257"/>
                    <a:pt x="1467" y="3271"/>
                  </a:cubicBezTo>
                  <a:cubicBezTo>
                    <a:pt x="1441" y="3285"/>
                    <a:pt x="1405" y="3280"/>
                    <a:pt x="1372" y="3280"/>
                  </a:cubicBezTo>
                  <a:cubicBezTo>
                    <a:pt x="1340" y="3280"/>
                    <a:pt x="1245" y="3243"/>
                    <a:pt x="1215" y="3229"/>
                  </a:cubicBezTo>
                  <a:cubicBezTo>
                    <a:pt x="1186" y="3216"/>
                    <a:pt x="1123" y="3210"/>
                    <a:pt x="1051" y="3191"/>
                  </a:cubicBezTo>
                  <a:cubicBezTo>
                    <a:pt x="979" y="3171"/>
                    <a:pt x="1025" y="3152"/>
                    <a:pt x="989" y="3118"/>
                  </a:cubicBezTo>
                  <a:cubicBezTo>
                    <a:pt x="953" y="3085"/>
                    <a:pt x="907" y="3096"/>
                    <a:pt x="861" y="3093"/>
                  </a:cubicBezTo>
                  <a:cubicBezTo>
                    <a:pt x="815" y="3091"/>
                    <a:pt x="799" y="3091"/>
                    <a:pt x="753" y="3085"/>
                  </a:cubicBezTo>
                  <a:cubicBezTo>
                    <a:pt x="707" y="3079"/>
                    <a:pt x="707" y="3074"/>
                    <a:pt x="648" y="3057"/>
                  </a:cubicBezTo>
                  <a:cubicBezTo>
                    <a:pt x="589" y="3040"/>
                    <a:pt x="543" y="3071"/>
                    <a:pt x="491" y="3088"/>
                  </a:cubicBezTo>
                  <a:cubicBezTo>
                    <a:pt x="439" y="3104"/>
                    <a:pt x="435" y="3085"/>
                    <a:pt x="380" y="3082"/>
                  </a:cubicBezTo>
                  <a:cubicBezTo>
                    <a:pt x="324" y="3079"/>
                    <a:pt x="294" y="3077"/>
                    <a:pt x="245" y="3071"/>
                  </a:cubicBezTo>
                  <a:cubicBezTo>
                    <a:pt x="196" y="3065"/>
                    <a:pt x="173" y="3071"/>
                    <a:pt x="137" y="3043"/>
                  </a:cubicBezTo>
                  <a:cubicBezTo>
                    <a:pt x="101" y="3015"/>
                    <a:pt x="82" y="3049"/>
                    <a:pt x="59" y="3054"/>
                  </a:cubicBezTo>
                  <a:cubicBezTo>
                    <a:pt x="45" y="3058"/>
                    <a:pt x="34" y="3057"/>
                    <a:pt x="18" y="3050"/>
                  </a:cubicBezTo>
                  <a:cubicBezTo>
                    <a:pt x="19" y="3100"/>
                    <a:pt x="34" y="3164"/>
                    <a:pt x="43" y="3189"/>
                  </a:cubicBezTo>
                  <a:cubicBezTo>
                    <a:pt x="56" y="3222"/>
                    <a:pt x="52" y="3241"/>
                    <a:pt x="26" y="32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32" name="Freeform 13"/>
            <p:cNvSpPr/>
            <p:nvPr/>
          </p:nvSpPr>
          <p:spPr bwMode="auto">
            <a:xfrm>
              <a:off x="3796" y="3407"/>
              <a:ext cx="875" cy="659"/>
            </a:xfrm>
            <a:custGeom>
              <a:avLst/>
              <a:gdLst>
                <a:gd name="T0" fmla="*/ 1778 w 1889"/>
                <a:gd name="T1" fmla="*/ 152 h 1423"/>
                <a:gd name="T2" fmla="*/ 1673 w 1889"/>
                <a:gd name="T3" fmla="*/ 115 h 1423"/>
                <a:gd name="T4" fmla="*/ 1507 w 1889"/>
                <a:gd name="T5" fmla="*/ 82 h 1423"/>
                <a:gd name="T6" fmla="*/ 1385 w 1889"/>
                <a:gd name="T7" fmla="*/ 134 h 1423"/>
                <a:gd name="T8" fmla="*/ 1127 w 1889"/>
                <a:gd name="T9" fmla="*/ 215 h 1423"/>
                <a:gd name="T10" fmla="*/ 1210 w 1889"/>
                <a:gd name="T11" fmla="*/ 59 h 1423"/>
                <a:gd name="T12" fmla="*/ 1127 w 1889"/>
                <a:gd name="T13" fmla="*/ 22 h 1423"/>
                <a:gd name="T14" fmla="*/ 1012 w 1889"/>
                <a:gd name="T15" fmla="*/ 3 h 1423"/>
                <a:gd name="T16" fmla="*/ 861 w 1889"/>
                <a:gd name="T17" fmla="*/ 28 h 1423"/>
                <a:gd name="T18" fmla="*/ 758 w 1889"/>
                <a:gd name="T19" fmla="*/ 56 h 1423"/>
                <a:gd name="T20" fmla="*/ 686 w 1889"/>
                <a:gd name="T21" fmla="*/ 126 h 1423"/>
                <a:gd name="T22" fmla="*/ 570 w 1889"/>
                <a:gd name="T23" fmla="*/ 193 h 1423"/>
                <a:gd name="T24" fmla="*/ 520 w 1889"/>
                <a:gd name="T25" fmla="*/ 263 h 1423"/>
                <a:gd name="T26" fmla="*/ 536 w 1889"/>
                <a:gd name="T27" fmla="*/ 356 h 1423"/>
                <a:gd name="T28" fmla="*/ 444 w 1889"/>
                <a:gd name="T29" fmla="*/ 514 h 1423"/>
                <a:gd name="T30" fmla="*/ 383 w 1889"/>
                <a:gd name="T31" fmla="*/ 743 h 1423"/>
                <a:gd name="T32" fmla="*/ 267 w 1889"/>
                <a:gd name="T33" fmla="*/ 853 h 1423"/>
                <a:gd name="T34" fmla="*/ 190 w 1889"/>
                <a:gd name="T35" fmla="*/ 912 h 1423"/>
                <a:gd name="T36" fmla="*/ 83 w 1889"/>
                <a:gd name="T37" fmla="*/ 997 h 1423"/>
                <a:gd name="T38" fmla="*/ 29 w 1889"/>
                <a:gd name="T39" fmla="*/ 1064 h 1423"/>
                <a:gd name="T40" fmla="*/ 44 w 1889"/>
                <a:gd name="T41" fmla="*/ 1116 h 1423"/>
                <a:gd name="T42" fmla="*/ 22 w 1889"/>
                <a:gd name="T43" fmla="*/ 1223 h 1423"/>
                <a:gd name="T44" fmla="*/ 70 w 1889"/>
                <a:gd name="T45" fmla="*/ 1353 h 1423"/>
                <a:gd name="T46" fmla="*/ 254 w 1889"/>
                <a:gd name="T47" fmla="*/ 1375 h 1423"/>
                <a:gd name="T48" fmla="*/ 201 w 1889"/>
                <a:gd name="T49" fmla="*/ 1249 h 1423"/>
                <a:gd name="T50" fmla="*/ 232 w 1889"/>
                <a:gd name="T51" fmla="*/ 1157 h 1423"/>
                <a:gd name="T52" fmla="*/ 346 w 1889"/>
                <a:gd name="T53" fmla="*/ 1097 h 1423"/>
                <a:gd name="T54" fmla="*/ 564 w 1889"/>
                <a:gd name="T55" fmla="*/ 1019 h 1423"/>
                <a:gd name="T56" fmla="*/ 743 w 1889"/>
                <a:gd name="T57" fmla="*/ 971 h 1423"/>
                <a:gd name="T58" fmla="*/ 883 w 1889"/>
                <a:gd name="T59" fmla="*/ 897 h 1423"/>
                <a:gd name="T60" fmla="*/ 1014 w 1889"/>
                <a:gd name="T61" fmla="*/ 827 h 1423"/>
                <a:gd name="T62" fmla="*/ 979 w 1889"/>
                <a:gd name="T63" fmla="*/ 693 h 1423"/>
                <a:gd name="T64" fmla="*/ 1088 w 1889"/>
                <a:gd name="T65" fmla="*/ 730 h 1423"/>
                <a:gd name="T66" fmla="*/ 1237 w 1889"/>
                <a:gd name="T67" fmla="*/ 738 h 1423"/>
                <a:gd name="T68" fmla="*/ 1328 w 1889"/>
                <a:gd name="T69" fmla="*/ 686 h 1423"/>
                <a:gd name="T70" fmla="*/ 1473 w 1889"/>
                <a:gd name="T71" fmla="*/ 634 h 1423"/>
                <a:gd name="T72" fmla="*/ 1538 w 1889"/>
                <a:gd name="T73" fmla="*/ 597 h 1423"/>
                <a:gd name="T74" fmla="*/ 1748 w 1889"/>
                <a:gd name="T75" fmla="*/ 556 h 1423"/>
                <a:gd name="T76" fmla="*/ 1835 w 1889"/>
                <a:gd name="T77" fmla="*/ 423 h 1423"/>
                <a:gd name="T78" fmla="*/ 1839 w 1889"/>
                <a:gd name="T79" fmla="*/ 267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89" h="1423">
                  <a:moveTo>
                    <a:pt x="1839" y="267"/>
                  </a:moveTo>
                  <a:cubicBezTo>
                    <a:pt x="1844" y="211"/>
                    <a:pt x="1787" y="182"/>
                    <a:pt x="1778" y="152"/>
                  </a:cubicBezTo>
                  <a:cubicBezTo>
                    <a:pt x="1770" y="123"/>
                    <a:pt x="1765" y="100"/>
                    <a:pt x="1743" y="119"/>
                  </a:cubicBezTo>
                  <a:cubicBezTo>
                    <a:pt x="1722" y="137"/>
                    <a:pt x="1687" y="134"/>
                    <a:pt x="1673" y="115"/>
                  </a:cubicBezTo>
                  <a:cubicBezTo>
                    <a:pt x="1660" y="97"/>
                    <a:pt x="1639" y="78"/>
                    <a:pt x="1617" y="82"/>
                  </a:cubicBezTo>
                  <a:cubicBezTo>
                    <a:pt x="1595" y="85"/>
                    <a:pt x="1521" y="52"/>
                    <a:pt x="1507" y="82"/>
                  </a:cubicBezTo>
                  <a:cubicBezTo>
                    <a:pt x="1494" y="111"/>
                    <a:pt x="1521" y="189"/>
                    <a:pt x="1486" y="174"/>
                  </a:cubicBezTo>
                  <a:cubicBezTo>
                    <a:pt x="1451" y="160"/>
                    <a:pt x="1420" y="104"/>
                    <a:pt x="1385" y="134"/>
                  </a:cubicBezTo>
                  <a:cubicBezTo>
                    <a:pt x="1350" y="163"/>
                    <a:pt x="1298" y="152"/>
                    <a:pt x="1254" y="186"/>
                  </a:cubicBezTo>
                  <a:cubicBezTo>
                    <a:pt x="1210" y="219"/>
                    <a:pt x="1162" y="245"/>
                    <a:pt x="1127" y="215"/>
                  </a:cubicBezTo>
                  <a:cubicBezTo>
                    <a:pt x="1093" y="186"/>
                    <a:pt x="1084" y="152"/>
                    <a:pt x="1132" y="126"/>
                  </a:cubicBezTo>
                  <a:cubicBezTo>
                    <a:pt x="1180" y="100"/>
                    <a:pt x="1206" y="82"/>
                    <a:pt x="1210" y="59"/>
                  </a:cubicBezTo>
                  <a:cubicBezTo>
                    <a:pt x="1215" y="37"/>
                    <a:pt x="1206" y="22"/>
                    <a:pt x="1189" y="11"/>
                  </a:cubicBezTo>
                  <a:cubicBezTo>
                    <a:pt x="1171" y="0"/>
                    <a:pt x="1167" y="0"/>
                    <a:pt x="1127" y="22"/>
                  </a:cubicBezTo>
                  <a:cubicBezTo>
                    <a:pt x="1088" y="45"/>
                    <a:pt x="1044" y="52"/>
                    <a:pt x="1031" y="30"/>
                  </a:cubicBezTo>
                  <a:cubicBezTo>
                    <a:pt x="1026" y="22"/>
                    <a:pt x="1019" y="13"/>
                    <a:pt x="1012" y="3"/>
                  </a:cubicBezTo>
                  <a:cubicBezTo>
                    <a:pt x="983" y="24"/>
                    <a:pt x="958" y="34"/>
                    <a:pt x="929" y="45"/>
                  </a:cubicBezTo>
                  <a:cubicBezTo>
                    <a:pt x="892" y="58"/>
                    <a:pt x="887" y="41"/>
                    <a:pt x="861" y="28"/>
                  </a:cubicBezTo>
                  <a:cubicBezTo>
                    <a:pt x="835" y="15"/>
                    <a:pt x="839" y="6"/>
                    <a:pt x="819" y="8"/>
                  </a:cubicBezTo>
                  <a:cubicBezTo>
                    <a:pt x="800" y="9"/>
                    <a:pt x="791" y="41"/>
                    <a:pt x="758" y="56"/>
                  </a:cubicBezTo>
                  <a:cubicBezTo>
                    <a:pt x="726" y="71"/>
                    <a:pt x="780" y="80"/>
                    <a:pt x="765" y="132"/>
                  </a:cubicBezTo>
                  <a:cubicBezTo>
                    <a:pt x="750" y="184"/>
                    <a:pt x="741" y="152"/>
                    <a:pt x="686" y="126"/>
                  </a:cubicBezTo>
                  <a:cubicBezTo>
                    <a:pt x="632" y="100"/>
                    <a:pt x="610" y="119"/>
                    <a:pt x="575" y="132"/>
                  </a:cubicBezTo>
                  <a:cubicBezTo>
                    <a:pt x="540" y="145"/>
                    <a:pt x="560" y="163"/>
                    <a:pt x="570" y="193"/>
                  </a:cubicBezTo>
                  <a:cubicBezTo>
                    <a:pt x="581" y="223"/>
                    <a:pt x="573" y="221"/>
                    <a:pt x="553" y="223"/>
                  </a:cubicBezTo>
                  <a:cubicBezTo>
                    <a:pt x="503" y="226"/>
                    <a:pt x="529" y="234"/>
                    <a:pt x="520" y="263"/>
                  </a:cubicBezTo>
                  <a:cubicBezTo>
                    <a:pt x="512" y="293"/>
                    <a:pt x="538" y="289"/>
                    <a:pt x="549" y="313"/>
                  </a:cubicBezTo>
                  <a:cubicBezTo>
                    <a:pt x="560" y="337"/>
                    <a:pt x="557" y="343"/>
                    <a:pt x="536" y="356"/>
                  </a:cubicBezTo>
                  <a:cubicBezTo>
                    <a:pt x="514" y="369"/>
                    <a:pt x="522" y="391"/>
                    <a:pt x="520" y="432"/>
                  </a:cubicBezTo>
                  <a:cubicBezTo>
                    <a:pt x="518" y="473"/>
                    <a:pt x="498" y="462"/>
                    <a:pt x="444" y="514"/>
                  </a:cubicBezTo>
                  <a:cubicBezTo>
                    <a:pt x="389" y="565"/>
                    <a:pt x="411" y="636"/>
                    <a:pt x="422" y="669"/>
                  </a:cubicBezTo>
                  <a:cubicBezTo>
                    <a:pt x="433" y="703"/>
                    <a:pt x="407" y="714"/>
                    <a:pt x="383" y="743"/>
                  </a:cubicBezTo>
                  <a:cubicBezTo>
                    <a:pt x="359" y="773"/>
                    <a:pt x="297" y="797"/>
                    <a:pt x="276" y="804"/>
                  </a:cubicBezTo>
                  <a:cubicBezTo>
                    <a:pt x="254" y="812"/>
                    <a:pt x="252" y="830"/>
                    <a:pt x="267" y="853"/>
                  </a:cubicBezTo>
                  <a:cubicBezTo>
                    <a:pt x="282" y="875"/>
                    <a:pt x="267" y="875"/>
                    <a:pt x="256" y="899"/>
                  </a:cubicBezTo>
                  <a:cubicBezTo>
                    <a:pt x="245" y="923"/>
                    <a:pt x="223" y="929"/>
                    <a:pt x="190" y="912"/>
                  </a:cubicBezTo>
                  <a:cubicBezTo>
                    <a:pt x="158" y="895"/>
                    <a:pt x="173" y="925"/>
                    <a:pt x="173" y="968"/>
                  </a:cubicBezTo>
                  <a:cubicBezTo>
                    <a:pt x="173" y="1010"/>
                    <a:pt x="114" y="997"/>
                    <a:pt x="83" y="997"/>
                  </a:cubicBezTo>
                  <a:cubicBezTo>
                    <a:pt x="53" y="997"/>
                    <a:pt x="68" y="1006"/>
                    <a:pt x="68" y="1027"/>
                  </a:cubicBezTo>
                  <a:cubicBezTo>
                    <a:pt x="68" y="1047"/>
                    <a:pt x="51" y="1055"/>
                    <a:pt x="29" y="1064"/>
                  </a:cubicBezTo>
                  <a:cubicBezTo>
                    <a:pt x="19" y="1068"/>
                    <a:pt x="12" y="1080"/>
                    <a:pt x="6" y="1092"/>
                  </a:cubicBezTo>
                  <a:cubicBezTo>
                    <a:pt x="11" y="1116"/>
                    <a:pt x="21" y="1116"/>
                    <a:pt x="44" y="1116"/>
                  </a:cubicBezTo>
                  <a:cubicBezTo>
                    <a:pt x="70" y="1116"/>
                    <a:pt x="92" y="1108"/>
                    <a:pt x="57" y="1145"/>
                  </a:cubicBezTo>
                  <a:cubicBezTo>
                    <a:pt x="22" y="1183"/>
                    <a:pt x="18" y="1190"/>
                    <a:pt x="22" y="1223"/>
                  </a:cubicBezTo>
                  <a:cubicBezTo>
                    <a:pt x="27" y="1257"/>
                    <a:pt x="0" y="1279"/>
                    <a:pt x="44" y="1301"/>
                  </a:cubicBezTo>
                  <a:cubicBezTo>
                    <a:pt x="88" y="1323"/>
                    <a:pt x="44" y="1309"/>
                    <a:pt x="70" y="1353"/>
                  </a:cubicBezTo>
                  <a:cubicBezTo>
                    <a:pt x="97" y="1398"/>
                    <a:pt x="40" y="1394"/>
                    <a:pt x="123" y="1398"/>
                  </a:cubicBezTo>
                  <a:cubicBezTo>
                    <a:pt x="206" y="1401"/>
                    <a:pt x="241" y="1423"/>
                    <a:pt x="254" y="1375"/>
                  </a:cubicBezTo>
                  <a:cubicBezTo>
                    <a:pt x="267" y="1327"/>
                    <a:pt x="197" y="1305"/>
                    <a:pt x="210" y="1286"/>
                  </a:cubicBezTo>
                  <a:cubicBezTo>
                    <a:pt x="223" y="1268"/>
                    <a:pt x="245" y="1246"/>
                    <a:pt x="201" y="1249"/>
                  </a:cubicBezTo>
                  <a:cubicBezTo>
                    <a:pt x="158" y="1253"/>
                    <a:pt x="132" y="1242"/>
                    <a:pt x="162" y="1216"/>
                  </a:cubicBezTo>
                  <a:cubicBezTo>
                    <a:pt x="193" y="1190"/>
                    <a:pt x="193" y="1153"/>
                    <a:pt x="232" y="1157"/>
                  </a:cubicBezTo>
                  <a:cubicBezTo>
                    <a:pt x="271" y="1160"/>
                    <a:pt x="267" y="1153"/>
                    <a:pt x="284" y="1131"/>
                  </a:cubicBezTo>
                  <a:cubicBezTo>
                    <a:pt x="302" y="1108"/>
                    <a:pt x="315" y="1097"/>
                    <a:pt x="346" y="1097"/>
                  </a:cubicBezTo>
                  <a:cubicBezTo>
                    <a:pt x="376" y="1097"/>
                    <a:pt x="450" y="1060"/>
                    <a:pt x="481" y="1057"/>
                  </a:cubicBezTo>
                  <a:cubicBezTo>
                    <a:pt x="512" y="1053"/>
                    <a:pt x="551" y="1060"/>
                    <a:pt x="564" y="1019"/>
                  </a:cubicBezTo>
                  <a:cubicBezTo>
                    <a:pt x="577" y="979"/>
                    <a:pt x="625" y="949"/>
                    <a:pt x="651" y="964"/>
                  </a:cubicBezTo>
                  <a:cubicBezTo>
                    <a:pt x="678" y="979"/>
                    <a:pt x="734" y="1008"/>
                    <a:pt x="743" y="971"/>
                  </a:cubicBezTo>
                  <a:cubicBezTo>
                    <a:pt x="752" y="934"/>
                    <a:pt x="787" y="971"/>
                    <a:pt x="822" y="942"/>
                  </a:cubicBezTo>
                  <a:cubicBezTo>
                    <a:pt x="857" y="912"/>
                    <a:pt x="878" y="938"/>
                    <a:pt x="883" y="897"/>
                  </a:cubicBezTo>
                  <a:cubicBezTo>
                    <a:pt x="887" y="856"/>
                    <a:pt x="922" y="853"/>
                    <a:pt x="935" y="864"/>
                  </a:cubicBezTo>
                  <a:cubicBezTo>
                    <a:pt x="948" y="875"/>
                    <a:pt x="992" y="849"/>
                    <a:pt x="1014" y="827"/>
                  </a:cubicBezTo>
                  <a:cubicBezTo>
                    <a:pt x="1036" y="804"/>
                    <a:pt x="1079" y="804"/>
                    <a:pt x="1040" y="764"/>
                  </a:cubicBezTo>
                  <a:cubicBezTo>
                    <a:pt x="1001" y="723"/>
                    <a:pt x="996" y="730"/>
                    <a:pt x="979" y="693"/>
                  </a:cubicBezTo>
                  <a:cubicBezTo>
                    <a:pt x="961" y="656"/>
                    <a:pt x="940" y="615"/>
                    <a:pt x="996" y="641"/>
                  </a:cubicBezTo>
                  <a:cubicBezTo>
                    <a:pt x="1053" y="667"/>
                    <a:pt x="1075" y="701"/>
                    <a:pt x="1088" y="730"/>
                  </a:cubicBezTo>
                  <a:cubicBezTo>
                    <a:pt x="1101" y="760"/>
                    <a:pt x="1175" y="790"/>
                    <a:pt x="1206" y="764"/>
                  </a:cubicBezTo>
                  <a:cubicBezTo>
                    <a:pt x="1237" y="738"/>
                    <a:pt x="1197" y="749"/>
                    <a:pt x="1237" y="738"/>
                  </a:cubicBezTo>
                  <a:cubicBezTo>
                    <a:pt x="1276" y="727"/>
                    <a:pt x="1285" y="716"/>
                    <a:pt x="1289" y="686"/>
                  </a:cubicBezTo>
                  <a:cubicBezTo>
                    <a:pt x="1293" y="656"/>
                    <a:pt x="1298" y="667"/>
                    <a:pt x="1328" y="686"/>
                  </a:cubicBezTo>
                  <a:cubicBezTo>
                    <a:pt x="1359" y="704"/>
                    <a:pt x="1363" y="686"/>
                    <a:pt x="1385" y="664"/>
                  </a:cubicBezTo>
                  <a:cubicBezTo>
                    <a:pt x="1407" y="641"/>
                    <a:pt x="1468" y="615"/>
                    <a:pt x="1473" y="634"/>
                  </a:cubicBezTo>
                  <a:cubicBezTo>
                    <a:pt x="1477" y="653"/>
                    <a:pt x="1560" y="660"/>
                    <a:pt x="1538" y="641"/>
                  </a:cubicBezTo>
                  <a:cubicBezTo>
                    <a:pt x="1516" y="623"/>
                    <a:pt x="1507" y="582"/>
                    <a:pt x="1538" y="597"/>
                  </a:cubicBezTo>
                  <a:cubicBezTo>
                    <a:pt x="1569" y="612"/>
                    <a:pt x="1586" y="638"/>
                    <a:pt x="1647" y="604"/>
                  </a:cubicBezTo>
                  <a:cubicBezTo>
                    <a:pt x="1708" y="571"/>
                    <a:pt x="1735" y="556"/>
                    <a:pt x="1748" y="556"/>
                  </a:cubicBezTo>
                  <a:cubicBezTo>
                    <a:pt x="1761" y="556"/>
                    <a:pt x="1778" y="526"/>
                    <a:pt x="1778" y="504"/>
                  </a:cubicBezTo>
                  <a:cubicBezTo>
                    <a:pt x="1778" y="482"/>
                    <a:pt x="1826" y="460"/>
                    <a:pt x="1835" y="423"/>
                  </a:cubicBezTo>
                  <a:cubicBezTo>
                    <a:pt x="1841" y="398"/>
                    <a:pt x="1861" y="375"/>
                    <a:pt x="1889" y="354"/>
                  </a:cubicBezTo>
                  <a:cubicBezTo>
                    <a:pt x="1864" y="331"/>
                    <a:pt x="1837" y="298"/>
                    <a:pt x="1839" y="2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33" name="Freeform 14"/>
            <p:cNvSpPr/>
            <p:nvPr/>
          </p:nvSpPr>
          <p:spPr bwMode="auto">
            <a:xfrm>
              <a:off x="3625" y="2903"/>
              <a:ext cx="665" cy="641"/>
            </a:xfrm>
            <a:custGeom>
              <a:avLst/>
              <a:gdLst>
                <a:gd name="T0" fmla="*/ 1367 w 1437"/>
                <a:gd name="T1" fmla="*/ 819 h 1384"/>
                <a:gd name="T2" fmla="*/ 1289 w 1437"/>
                <a:gd name="T3" fmla="*/ 678 h 1384"/>
                <a:gd name="T4" fmla="*/ 1236 w 1437"/>
                <a:gd name="T5" fmla="*/ 492 h 1384"/>
                <a:gd name="T6" fmla="*/ 1306 w 1437"/>
                <a:gd name="T7" fmla="*/ 277 h 1384"/>
                <a:gd name="T8" fmla="*/ 1175 w 1437"/>
                <a:gd name="T9" fmla="*/ 148 h 1384"/>
                <a:gd name="T10" fmla="*/ 1092 w 1437"/>
                <a:gd name="T11" fmla="*/ 48 h 1384"/>
                <a:gd name="T12" fmla="*/ 992 w 1437"/>
                <a:gd name="T13" fmla="*/ 59 h 1384"/>
                <a:gd name="T14" fmla="*/ 900 w 1437"/>
                <a:gd name="T15" fmla="*/ 77 h 1384"/>
                <a:gd name="T16" fmla="*/ 708 w 1437"/>
                <a:gd name="T17" fmla="*/ 29 h 1384"/>
                <a:gd name="T18" fmla="*/ 472 w 1437"/>
                <a:gd name="T19" fmla="*/ 0 h 1384"/>
                <a:gd name="T20" fmla="*/ 398 w 1437"/>
                <a:gd name="T21" fmla="*/ 133 h 1384"/>
                <a:gd name="T22" fmla="*/ 236 w 1437"/>
                <a:gd name="T23" fmla="*/ 100 h 1384"/>
                <a:gd name="T24" fmla="*/ 96 w 1437"/>
                <a:gd name="T25" fmla="*/ 281 h 1384"/>
                <a:gd name="T26" fmla="*/ 118 w 1437"/>
                <a:gd name="T27" fmla="*/ 470 h 1384"/>
                <a:gd name="T28" fmla="*/ 153 w 1437"/>
                <a:gd name="T29" fmla="*/ 615 h 1384"/>
                <a:gd name="T30" fmla="*/ 57 w 1437"/>
                <a:gd name="T31" fmla="*/ 756 h 1384"/>
                <a:gd name="T32" fmla="*/ 109 w 1437"/>
                <a:gd name="T33" fmla="*/ 782 h 1384"/>
                <a:gd name="T34" fmla="*/ 188 w 1437"/>
                <a:gd name="T35" fmla="*/ 863 h 1384"/>
                <a:gd name="T36" fmla="*/ 184 w 1437"/>
                <a:gd name="T37" fmla="*/ 941 h 1384"/>
                <a:gd name="T38" fmla="*/ 214 w 1437"/>
                <a:gd name="T39" fmla="*/ 1042 h 1384"/>
                <a:gd name="T40" fmla="*/ 318 w 1437"/>
                <a:gd name="T41" fmla="*/ 1042 h 1384"/>
                <a:gd name="T42" fmla="*/ 442 w 1437"/>
                <a:gd name="T43" fmla="*/ 1036 h 1384"/>
                <a:gd name="T44" fmla="*/ 531 w 1437"/>
                <a:gd name="T45" fmla="*/ 959 h 1384"/>
                <a:gd name="T46" fmla="*/ 629 w 1437"/>
                <a:gd name="T47" fmla="*/ 934 h 1384"/>
                <a:gd name="T48" fmla="*/ 668 w 1437"/>
                <a:gd name="T49" fmla="*/ 1039 h 1384"/>
                <a:gd name="T50" fmla="*/ 672 w 1437"/>
                <a:gd name="T51" fmla="*/ 1189 h 1384"/>
                <a:gd name="T52" fmla="*/ 747 w 1437"/>
                <a:gd name="T53" fmla="*/ 1267 h 1384"/>
                <a:gd name="T54" fmla="*/ 849 w 1437"/>
                <a:gd name="T55" fmla="*/ 1320 h 1384"/>
                <a:gd name="T56" fmla="*/ 924 w 1437"/>
                <a:gd name="T57" fmla="*/ 1312 h 1384"/>
                <a:gd name="T58" fmla="*/ 946 w 1437"/>
                <a:gd name="T59" fmla="*/ 1221 h 1384"/>
                <a:gd name="T60" fmla="*/ 1136 w 1437"/>
                <a:gd name="T61" fmla="*/ 1221 h 1384"/>
                <a:gd name="T62" fmla="*/ 1190 w 1437"/>
                <a:gd name="T63" fmla="*/ 1097 h 1384"/>
                <a:gd name="T64" fmla="*/ 1300 w 1437"/>
                <a:gd name="T65" fmla="*/ 1134 h 1384"/>
                <a:gd name="T66" fmla="*/ 1363 w 1437"/>
                <a:gd name="T67" fmla="*/ 1030 h 1384"/>
                <a:gd name="T68" fmla="*/ 1411 w 1437"/>
                <a:gd name="T69" fmla="*/ 885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7" h="1384">
                  <a:moveTo>
                    <a:pt x="1411" y="885"/>
                  </a:moveTo>
                  <a:cubicBezTo>
                    <a:pt x="1385" y="863"/>
                    <a:pt x="1389" y="841"/>
                    <a:pt x="1367" y="819"/>
                  </a:cubicBezTo>
                  <a:cubicBezTo>
                    <a:pt x="1346" y="796"/>
                    <a:pt x="1302" y="793"/>
                    <a:pt x="1302" y="756"/>
                  </a:cubicBezTo>
                  <a:cubicBezTo>
                    <a:pt x="1302" y="719"/>
                    <a:pt x="1289" y="711"/>
                    <a:pt x="1289" y="678"/>
                  </a:cubicBezTo>
                  <a:cubicBezTo>
                    <a:pt x="1289" y="644"/>
                    <a:pt x="1271" y="656"/>
                    <a:pt x="1241" y="615"/>
                  </a:cubicBezTo>
                  <a:cubicBezTo>
                    <a:pt x="1210" y="574"/>
                    <a:pt x="1193" y="530"/>
                    <a:pt x="1236" y="492"/>
                  </a:cubicBezTo>
                  <a:cubicBezTo>
                    <a:pt x="1280" y="455"/>
                    <a:pt x="1332" y="429"/>
                    <a:pt x="1337" y="381"/>
                  </a:cubicBezTo>
                  <a:cubicBezTo>
                    <a:pt x="1341" y="333"/>
                    <a:pt x="1298" y="296"/>
                    <a:pt x="1306" y="277"/>
                  </a:cubicBezTo>
                  <a:cubicBezTo>
                    <a:pt x="1315" y="259"/>
                    <a:pt x="1302" y="229"/>
                    <a:pt x="1276" y="207"/>
                  </a:cubicBezTo>
                  <a:cubicBezTo>
                    <a:pt x="1249" y="185"/>
                    <a:pt x="1175" y="203"/>
                    <a:pt x="1175" y="148"/>
                  </a:cubicBezTo>
                  <a:cubicBezTo>
                    <a:pt x="1175" y="92"/>
                    <a:pt x="1206" y="66"/>
                    <a:pt x="1166" y="44"/>
                  </a:cubicBezTo>
                  <a:cubicBezTo>
                    <a:pt x="1127" y="22"/>
                    <a:pt x="1123" y="14"/>
                    <a:pt x="1092" y="48"/>
                  </a:cubicBezTo>
                  <a:cubicBezTo>
                    <a:pt x="1062" y="81"/>
                    <a:pt x="1075" y="133"/>
                    <a:pt x="1031" y="111"/>
                  </a:cubicBezTo>
                  <a:cubicBezTo>
                    <a:pt x="987" y="88"/>
                    <a:pt x="974" y="70"/>
                    <a:pt x="992" y="59"/>
                  </a:cubicBezTo>
                  <a:cubicBezTo>
                    <a:pt x="1009" y="48"/>
                    <a:pt x="1000" y="14"/>
                    <a:pt x="970" y="25"/>
                  </a:cubicBezTo>
                  <a:cubicBezTo>
                    <a:pt x="939" y="37"/>
                    <a:pt x="948" y="59"/>
                    <a:pt x="900" y="77"/>
                  </a:cubicBezTo>
                  <a:cubicBezTo>
                    <a:pt x="852" y="96"/>
                    <a:pt x="821" y="111"/>
                    <a:pt x="791" y="81"/>
                  </a:cubicBezTo>
                  <a:cubicBezTo>
                    <a:pt x="760" y="51"/>
                    <a:pt x="778" y="18"/>
                    <a:pt x="708" y="29"/>
                  </a:cubicBezTo>
                  <a:cubicBezTo>
                    <a:pt x="638" y="40"/>
                    <a:pt x="603" y="37"/>
                    <a:pt x="577" y="22"/>
                  </a:cubicBezTo>
                  <a:cubicBezTo>
                    <a:pt x="551" y="7"/>
                    <a:pt x="511" y="0"/>
                    <a:pt x="472" y="0"/>
                  </a:cubicBezTo>
                  <a:cubicBezTo>
                    <a:pt x="433" y="0"/>
                    <a:pt x="350" y="11"/>
                    <a:pt x="380" y="40"/>
                  </a:cubicBezTo>
                  <a:cubicBezTo>
                    <a:pt x="411" y="70"/>
                    <a:pt x="446" y="137"/>
                    <a:pt x="398" y="133"/>
                  </a:cubicBezTo>
                  <a:cubicBezTo>
                    <a:pt x="350" y="129"/>
                    <a:pt x="337" y="107"/>
                    <a:pt x="315" y="126"/>
                  </a:cubicBezTo>
                  <a:cubicBezTo>
                    <a:pt x="293" y="144"/>
                    <a:pt x="275" y="81"/>
                    <a:pt x="236" y="100"/>
                  </a:cubicBezTo>
                  <a:cubicBezTo>
                    <a:pt x="197" y="118"/>
                    <a:pt x="144" y="137"/>
                    <a:pt x="127" y="174"/>
                  </a:cubicBezTo>
                  <a:cubicBezTo>
                    <a:pt x="109" y="211"/>
                    <a:pt x="96" y="229"/>
                    <a:pt x="96" y="281"/>
                  </a:cubicBezTo>
                  <a:cubicBezTo>
                    <a:pt x="96" y="333"/>
                    <a:pt x="105" y="385"/>
                    <a:pt x="122" y="411"/>
                  </a:cubicBezTo>
                  <a:cubicBezTo>
                    <a:pt x="140" y="437"/>
                    <a:pt x="92" y="441"/>
                    <a:pt x="118" y="470"/>
                  </a:cubicBezTo>
                  <a:cubicBezTo>
                    <a:pt x="144" y="500"/>
                    <a:pt x="153" y="496"/>
                    <a:pt x="140" y="533"/>
                  </a:cubicBezTo>
                  <a:cubicBezTo>
                    <a:pt x="127" y="570"/>
                    <a:pt x="131" y="581"/>
                    <a:pt x="153" y="615"/>
                  </a:cubicBezTo>
                  <a:cubicBezTo>
                    <a:pt x="175" y="648"/>
                    <a:pt x="201" y="681"/>
                    <a:pt x="166" y="689"/>
                  </a:cubicBezTo>
                  <a:cubicBezTo>
                    <a:pt x="131" y="696"/>
                    <a:pt x="79" y="730"/>
                    <a:pt x="57" y="756"/>
                  </a:cubicBezTo>
                  <a:cubicBezTo>
                    <a:pt x="35" y="782"/>
                    <a:pt x="0" y="789"/>
                    <a:pt x="39" y="804"/>
                  </a:cubicBezTo>
                  <a:cubicBezTo>
                    <a:pt x="79" y="819"/>
                    <a:pt x="66" y="774"/>
                    <a:pt x="109" y="782"/>
                  </a:cubicBezTo>
                  <a:cubicBezTo>
                    <a:pt x="153" y="789"/>
                    <a:pt x="197" y="752"/>
                    <a:pt x="201" y="796"/>
                  </a:cubicBezTo>
                  <a:cubicBezTo>
                    <a:pt x="205" y="841"/>
                    <a:pt x="210" y="852"/>
                    <a:pt x="188" y="863"/>
                  </a:cubicBezTo>
                  <a:cubicBezTo>
                    <a:pt x="166" y="874"/>
                    <a:pt x="184" y="889"/>
                    <a:pt x="197" y="908"/>
                  </a:cubicBezTo>
                  <a:cubicBezTo>
                    <a:pt x="210" y="926"/>
                    <a:pt x="201" y="919"/>
                    <a:pt x="184" y="941"/>
                  </a:cubicBezTo>
                  <a:cubicBezTo>
                    <a:pt x="166" y="963"/>
                    <a:pt x="192" y="1004"/>
                    <a:pt x="201" y="1015"/>
                  </a:cubicBezTo>
                  <a:cubicBezTo>
                    <a:pt x="205" y="1020"/>
                    <a:pt x="211" y="1030"/>
                    <a:pt x="214" y="1042"/>
                  </a:cubicBezTo>
                  <a:cubicBezTo>
                    <a:pt x="238" y="1043"/>
                    <a:pt x="262" y="1046"/>
                    <a:pt x="269" y="1059"/>
                  </a:cubicBezTo>
                  <a:cubicBezTo>
                    <a:pt x="282" y="1084"/>
                    <a:pt x="315" y="1070"/>
                    <a:pt x="318" y="1042"/>
                  </a:cubicBezTo>
                  <a:cubicBezTo>
                    <a:pt x="321" y="1014"/>
                    <a:pt x="347" y="945"/>
                    <a:pt x="377" y="992"/>
                  </a:cubicBezTo>
                  <a:cubicBezTo>
                    <a:pt x="406" y="1039"/>
                    <a:pt x="357" y="1050"/>
                    <a:pt x="442" y="1036"/>
                  </a:cubicBezTo>
                  <a:cubicBezTo>
                    <a:pt x="478" y="997"/>
                    <a:pt x="482" y="1011"/>
                    <a:pt x="488" y="984"/>
                  </a:cubicBezTo>
                  <a:cubicBezTo>
                    <a:pt x="495" y="956"/>
                    <a:pt x="505" y="953"/>
                    <a:pt x="531" y="959"/>
                  </a:cubicBezTo>
                  <a:cubicBezTo>
                    <a:pt x="557" y="964"/>
                    <a:pt x="567" y="967"/>
                    <a:pt x="580" y="956"/>
                  </a:cubicBezTo>
                  <a:cubicBezTo>
                    <a:pt x="593" y="945"/>
                    <a:pt x="596" y="922"/>
                    <a:pt x="629" y="934"/>
                  </a:cubicBezTo>
                  <a:cubicBezTo>
                    <a:pt x="662" y="945"/>
                    <a:pt x="688" y="942"/>
                    <a:pt x="672" y="972"/>
                  </a:cubicBezTo>
                  <a:cubicBezTo>
                    <a:pt x="655" y="1003"/>
                    <a:pt x="636" y="1039"/>
                    <a:pt x="668" y="1039"/>
                  </a:cubicBezTo>
                  <a:cubicBezTo>
                    <a:pt x="701" y="1039"/>
                    <a:pt x="714" y="1034"/>
                    <a:pt x="711" y="1067"/>
                  </a:cubicBezTo>
                  <a:cubicBezTo>
                    <a:pt x="708" y="1100"/>
                    <a:pt x="731" y="1145"/>
                    <a:pt x="672" y="1189"/>
                  </a:cubicBezTo>
                  <a:cubicBezTo>
                    <a:pt x="613" y="1234"/>
                    <a:pt x="613" y="1253"/>
                    <a:pt x="659" y="1253"/>
                  </a:cubicBezTo>
                  <a:cubicBezTo>
                    <a:pt x="705" y="1253"/>
                    <a:pt x="737" y="1237"/>
                    <a:pt x="747" y="1267"/>
                  </a:cubicBezTo>
                  <a:cubicBezTo>
                    <a:pt x="757" y="1298"/>
                    <a:pt x="754" y="1384"/>
                    <a:pt x="793" y="1353"/>
                  </a:cubicBezTo>
                  <a:cubicBezTo>
                    <a:pt x="832" y="1323"/>
                    <a:pt x="822" y="1314"/>
                    <a:pt x="849" y="1320"/>
                  </a:cubicBezTo>
                  <a:cubicBezTo>
                    <a:pt x="868" y="1324"/>
                    <a:pt x="866" y="1313"/>
                    <a:pt x="892" y="1322"/>
                  </a:cubicBezTo>
                  <a:cubicBezTo>
                    <a:pt x="893" y="1316"/>
                    <a:pt x="900" y="1313"/>
                    <a:pt x="924" y="1312"/>
                  </a:cubicBezTo>
                  <a:cubicBezTo>
                    <a:pt x="944" y="1310"/>
                    <a:pt x="952" y="1312"/>
                    <a:pt x="941" y="1282"/>
                  </a:cubicBezTo>
                  <a:cubicBezTo>
                    <a:pt x="931" y="1252"/>
                    <a:pt x="911" y="1234"/>
                    <a:pt x="946" y="1221"/>
                  </a:cubicBezTo>
                  <a:cubicBezTo>
                    <a:pt x="981" y="1208"/>
                    <a:pt x="1003" y="1189"/>
                    <a:pt x="1057" y="1215"/>
                  </a:cubicBezTo>
                  <a:cubicBezTo>
                    <a:pt x="1112" y="1241"/>
                    <a:pt x="1121" y="1273"/>
                    <a:pt x="1136" y="1221"/>
                  </a:cubicBezTo>
                  <a:cubicBezTo>
                    <a:pt x="1151" y="1169"/>
                    <a:pt x="1097" y="1160"/>
                    <a:pt x="1129" y="1145"/>
                  </a:cubicBezTo>
                  <a:cubicBezTo>
                    <a:pt x="1162" y="1130"/>
                    <a:pt x="1171" y="1098"/>
                    <a:pt x="1190" y="1097"/>
                  </a:cubicBezTo>
                  <a:cubicBezTo>
                    <a:pt x="1210" y="1095"/>
                    <a:pt x="1206" y="1104"/>
                    <a:pt x="1232" y="1117"/>
                  </a:cubicBezTo>
                  <a:cubicBezTo>
                    <a:pt x="1258" y="1130"/>
                    <a:pt x="1263" y="1147"/>
                    <a:pt x="1300" y="1134"/>
                  </a:cubicBezTo>
                  <a:cubicBezTo>
                    <a:pt x="1329" y="1123"/>
                    <a:pt x="1354" y="1113"/>
                    <a:pt x="1383" y="1092"/>
                  </a:cubicBezTo>
                  <a:cubicBezTo>
                    <a:pt x="1371" y="1075"/>
                    <a:pt x="1360" y="1055"/>
                    <a:pt x="1363" y="1030"/>
                  </a:cubicBezTo>
                  <a:cubicBezTo>
                    <a:pt x="1367" y="989"/>
                    <a:pt x="1337" y="971"/>
                    <a:pt x="1385" y="937"/>
                  </a:cubicBezTo>
                  <a:cubicBezTo>
                    <a:pt x="1433" y="904"/>
                    <a:pt x="1437" y="908"/>
                    <a:pt x="1411" y="8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34" name="Freeform 15"/>
            <p:cNvSpPr/>
            <p:nvPr/>
          </p:nvSpPr>
          <p:spPr bwMode="auto">
            <a:xfrm>
              <a:off x="2302" y="3034"/>
              <a:ext cx="1049" cy="967"/>
            </a:xfrm>
            <a:custGeom>
              <a:avLst/>
              <a:gdLst>
                <a:gd name="T0" fmla="*/ 2228 w 2266"/>
                <a:gd name="T1" fmla="*/ 1313 h 2088"/>
                <a:gd name="T2" fmla="*/ 2073 w 2266"/>
                <a:gd name="T3" fmla="*/ 1311 h 2088"/>
                <a:gd name="T4" fmla="*/ 1891 w 2266"/>
                <a:gd name="T5" fmla="*/ 1218 h 2088"/>
                <a:gd name="T6" fmla="*/ 1828 w 2266"/>
                <a:gd name="T7" fmla="*/ 1154 h 2088"/>
                <a:gd name="T8" fmla="*/ 1774 w 2266"/>
                <a:gd name="T9" fmla="*/ 939 h 2088"/>
                <a:gd name="T10" fmla="*/ 1831 w 2266"/>
                <a:gd name="T11" fmla="*/ 709 h 2088"/>
                <a:gd name="T12" fmla="*/ 1686 w 2266"/>
                <a:gd name="T13" fmla="*/ 690 h 2088"/>
                <a:gd name="T14" fmla="*/ 1608 w 2266"/>
                <a:gd name="T15" fmla="*/ 579 h 2088"/>
                <a:gd name="T16" fmla="*/ 1717 w 2266"/>
                <a:gd name="T17" fmla="*/ 509 h 2088"/>
                <a:gd name="T18" fmla="*/ 1957 w 2266"/>
                <a:gd name="T19" fmla="*/ 475 h 2088"/>
                <a:gd name="T20" fmla="*/ 1909 w 2266"/>
                <a:gd name="T21" fmla="*/ 312 h 2088"/>
                <a:gd name="T22" fmla="*/ 1743 w 2266"/>
                <a:gd name="T23" fmla="*/ 249 h 2088"/>
                <a:gd name="T24" fmla="*/ 1617 w 2266"/>
                <a:gd name="T25" fmla="*/ 205 h 2088"/>
                <a:gd name="T26" fmla="*/ 1516 w 2266"/>
                <a:gd name="T27" fmla="*/ 405 h 2088"/>
                <a:gd name="T28" fmla="*/ 1411 w 2266"/>
                <a:gd name="T29" fmla="*/ 635 h 2088"/>
                <a:gd name="T30" fmla="*/ 1280 w 2266"/>
                <a:gd name="T31" fmla="*/ 757 h 2088"/>
                <a:gd name="T32" fmla="*/ 1036 w 2266"/>
                <a:gd name="T33" fmla="*/ 709 h 2088"/>
                <a:gd name="T34" fmla="*/ 848 w 2266"/>
                <a:gd name="T35" fmla="*/ 397 h 2088"/>
                <a:gd name="T36" fmla="*/ 673 w 2266"/>
                <a:gd name="T37" fmla="*/ 190 h 2088"/>
                <a:gd name="T38" fmla="*/ 472 w 2266"/>
                <a:gd name="T39" fmla="*/ 223 h 2088"/>
                <a:gd name="T40" fmla="*/ 442 w 2266"/>
                <a:gd name="T41" fmla="*/ 5 h 2088"/>
                <a:gd name="T42" fmla="*/ 328 w 2266"/>
                <a:gd name="T43" fmla="*/ 112 h 2088"/>
                <a:gd name="T44" fmla="*/ 228 w 2266"/>
                <a:gd name="T45" fmla="*/ 264 h 2088"/>
                <a:gd name="T46" fmla="*/ 241 w 2266"/>
                <a:gd name="T47" fmla="*/ 409 h 2088"/>
                <a:gd name="T48" fmla="*/ 354 w 2266"/>
                <a:gd name="T49" fmla="*/ 546 h 2088"/>
                <a:gd name="T50" fmla="*/ 337 w 2266"/>
                <a:gd name="T51" fmla="*/ 861 h 2088"/>
                <a:gd name="T52" fmla="*/ 158 w 2266"/>
                <a:gd name="T53" fmla="*/ 1005 h 2088"/>
                <a:gd name="T54" fmla="*/ 31 w 2266"/>
                <a:gd name="T55" fmla="*/ 1213 h 2088"/>
                <a:gd name="T56" fmla="*/ 136 w 2266"/>
                <a:gd name="T57" fmla="*/ 1302 h 2088"/>
                <a:gd name="T58" fmla="*/ 332 w 2266"/>
                <a:gd name="T59" fmla="*/ 1343 h 2088"/>
                <a:gd name="T60" fmla="*/ 376 w 2266"/>
                <a:gd name="T61" fmla="*/ 1535 h 2088"/>
                <a:gd name="T62" fmla="*/ 503 w 2266"/>
                <a:gd name="T63" fmla="*/ 1635 h 2088"/>
                <a:gd name="T64" fmla="*/ 533 w 2266"/>
                <a:gd name="T65" fmla="*/ 1821 h 2088"/>
                <a:gd name="T66" fmla="*/ 660 w 2266"/>
                <a:gd name="T67" fmla="*/ 1932 h 2088"/>
                <a:gd name="T68" fmla="*/ 787 w 2266"/>
                <a:gd name="T69" fmla="*/ 1991 h 2088"/>
                <a:gd name="T70" fmla="*/ 988 w 2266"/>
                <a:gd name="T71" fmla="*/ 2047 h 2088"/>
                <a:gd name="T72" fmla="*/ 1114 w 2266"/>
                <a:gd name="T73" fmla="*/ 1995 h 2088"/>
                <a:gd name="T74" fmla="*/ 1075 w 2266"/>
                <a:gd name="T75" fmla="*/ 1743 h 2088"/>
                <a:gd name="T76" fmla="*/ 1206 w 2266"/>
                <a:gd name="T77" fmla="*/ 1750 h 2088"/>
                <a:gd name="T78" fmla="*/ 1433 w 2266"/>
                <a:gd name="T79" fmla="*/ 1728 h 2088"/>
                <a:gd name="T80" fmla="*/ 1603 w 2266"/>
                <a:gd name="T81" fmla="*/ 1650 h 2088"/>
                <a:gd name="T82" fmla="*/ 1783 w 2266"/>
                <a:gd name="T83" fmla="*/ 1658 h 2088"/>
                <a:gd name="T84" fmla="*/ 1918 w 2266"/>
                <a:gd name="T85" fmla="*/ 1558 h 2088"/>
                <a:gd name="T86" fmla="*/ 2093 w 2266"/>
                <a:gd name="T87" fmla="*/ 1528 h 2088"/>
                <a:gd name="T88" fmla="*/ 2240 w 2266"/>
                <a:gd name="T89" fmla="*/ 1453 h 2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66" h="2088">
                  <a:moveTo>
                    <a:pt x="2240" y="1453"/>
                  </a:moveTo>
                  <a:cubicBezTo>
                    <a:pt x="2266" y="1442"/>
                    <a:pt x="2264" y="1420"/>
                    <a:pt x="2263" y="1388"/>
                  </a:cubicBezTo>
                  <a:cubicBezTo>
                    <a:pt x="2261" y="1356"/>
                    <a:pt x="2251" y="1342"/>
                    <a:pt x="2228" y="1313"/>
                  </a:cubicBezTo>
                  <a:cubicBezTo>
                    <a:pt x="2205" y="1283"/>
                    <a:pt x="2192" y="1315"/>
                    <a:pt x="2164" y="1321"/>
                  </a:cubicBezTo>
                  <a:cubicBezTo>
                    <a:pt x="2136" y="1326"/>
                    <a:pt x="2131" y="1314"/>
                    <a:pt x="2115" y="1296"/>
                  </a:cubicBezTo>
                  <a:cubicBezTo>
                    <a:pt x="2099" y="1278"/>
                    <a:pt x="2097" y="1287"/>
                    <a:pt x="2073" y="1311"/>
                  </a:cubicBezTo>
                  <a:cubicBezTo>
                    <a:pt x="2048" y="1335"/>
                    <a:pt x="2004" y="1296"/>
                    <a:pt x="1996" y="1283"/>
                  </a:cubicBezTo>
                  <a:cubicBezTo>
                    <a:pt x="1987" y="1271"/>
                    <a:pt x="1982" y="1261"/>
                    <a:pt x="1976" y="1235"/>
                  </a:cubicBezTo>
                  <a:cubicBezTo>
                    <a:pt x="1969" y="1208"/>
                    <a:pt x="1915" y="1219"/>
                    <a:pt x="1891" y="1218"/>
                  </a:cubicBezTo>
                  <a:cubicBezTo>
                    <a:pt x="1866" y="1217"/>
                    <a:pt x="1873" y="1218"/>
                    <a:pt x="1866" y="1239"/>
                  </a:cubicBezTo>
                  <a:cubicBezTo>
                    <a:pt x="1860" y="1260"/>
                    <a:pt x="1838" y="1250"/>
                    <a:pt x="1819" y="1205"/>
                  </a:cubicBezTo>
                  <a:cubicBezTo>
                    <a:pt x="1810" y="1186"/>
                    <a:pt x="1817" y="1168"/>
                    <a:pt x="1828" y="1154"/>
                  </a:cubicBezTo>
                  <a:cubicBezTo>
                    <a:pt x="1813" y="1145"/>
                    <a:pt x="1809" y="1131"/>
                    <a:pt x="1831" y="1113"/>
                  </a:cubicBezTo>
                  <a:cubicBezTo>
                    <a:pt x="1870" y="1079"/>
                    <a:pt x="1883" y="1035"/>
                    <a:pt x="1857" y="1013"/>
                  </a:cubicBezTo>
                  <a:cubicBezTo>
                    <a:pt x="1831" y="991"/>
                    <a:pt x="1774" y="965"/>
                    <a:pt x="1774" y="939"/>
                  </a:cubicBezTo>
                  <a:cubicBezTo>
                    <a:pt x="1774" y="913"/>
                    <a:pt x="1739" y="887"/>
                    <a:pt x="1774" y="842"/>
                  </a:cubicBezTo>
                  <a:cubicBezTo>
                    <a:pt x="1809" y="798"/>
                    <a:pt x="1813" y="798"/>
                    <a:pt x="1831" y="776"/>
                  </a:cubicBezTo>
                  <a:cubicBezTo>
                    <a:pt x="1848" y="753"/>
                    <a:pt x="1848" y="724"/>
                    <a:pt x="1831" y="709"/>
                  </a:cubicBezTo>
                  <a:cubicBezTo>
                    <a:pt x="1813" y="694"/>
                    <a:pt x="1809" y="668"/>
                    <a:pt x="1783" y="664"/>
                  </a:cubicBezTo>
                  <a:cubicBezTo>
                    <a:pt x="1756" y="661"/>
                    <a:pt x="1739" y="698"/>
                    <a:pt x="1726" y="687"/>
                  </a:cubicBezTo>
                  <a:cubicBezTo>
                    <a:pt x="1713" y="675"/>
                    <a:pt x="1686" y="668"/>
                    <a:pt x="1686" y="690"/>
                  </a:cubicBezTo>
                  <a:cubicBezTo>
                    <a:pt x="1686" y="713"/>
                    <a:pt x="1652" y="709"/>
                    <a:pt x="1625" y="690"/>
                  </a:cubicBezTo>
                  <a:cubicBezTo>
                    <a:pt x="1599" y="672"/>
                    <a:pt x="1582" y="627"/>
                    <a:pt x="1603" y="616"/>
                  </a:cubicBezTo>
                  <a:cubicBezTo>
                    <a:pt x="1625" y="605"/>
                    <a:pt x="1634" y="601"/>
                    <a:pt x="1608" y="579"/>
                  </a:cubicBezTo>
                  <a:cubicBezTo>
                    <a:pt x="1582" y="557"/>
                    <a:pt x="1573" y="579"/>
                    <a:pt x="1608" y="535"/>
                  </a:cubicBezTo>
                  <a:cubicBezTo>
                    <a:pt x="1643" y="490"/>
                    <a:pt x="1652" y="446"/>
                    <a:pt x="1669" y="479"/>
                  </a:cubicBezTo>
                  <a:cubicBezTo>
                    <a:pt x="1686" y="512"/>
                    <a:pt x="1686" y="538"/>
                    <a:pt x="1717" y="509"/>
                  </a:cubicBezTo>
                  <a:cubicBezTo>
                    <a:pt x="1748" y="479"/>
                    <a:pt x="1682" y="464"/>
                    <a:pt x="1748" y="479"/>
                  </a:cubicBezTo>
                  <a:cubicBezTo>
                    <a:pt x="1813" y="494"/>
                    <a:pt x="1818" y="498"/>
                    <a:pt x="1866" y="490"/>
                  </a:cubicBezTo>
                  <a:cubicBezTo>
                    <a:pt x="1914" y="483"/>
                    <a:pt x="1931" y="479"/>
                    <a:pt x="1957" y="475"/>
                  </a:cubicBezTo>
                  <a:cubicBezTo>
                    <a:pt x="1984" y="472"/>
                    <a:pt x="1988" y="409"/>
                    <a:pt x="1992" y="379"/>
                  </a:cubicBezTo>
                  <a:cubicBezTo>
                    <a:pt x="1997" y="349"/>
                    <a:pt x="1984" y="320"/>
                    <a:pt x="1966" y="312"/>
                  </a:cubicBezTo>
                  <a:cubicBezTo>
                    <a:pt x="1949" y="305"/>
                    <a:pt x="1922" y="290"/>
                    <a:pt x="1909" y="312"/>
                  </a:cubicBezTo>
                  <a:cubicBezTo>
                    <a:pt x="1896" y="334"/>
                    <a:pt x="1857" y="368"/>
                    <a:pt x="1818" y="360"/>
                  </a:cubicBezTo>
                  <a:cubicBezTo>
                    <a:pt x="1778" y="353"/>
                    <a:pt x="1735" y="334"/>
                    <a:pt x="1756" y="316"/>
                  </a:cubicBezTo>
                  <a:cubicBezTo>
                    <a:pt x="1778" y="297"/>
                    <a:pt x="1765" y="268"/>
                    <a:pt x="1743" y="249"/>
                  </a:cubicBezTo>
                  <a:cubicBezTo>
                    <a:pt x="1721" y="231"/>
                    <a:pt x="1721" y="212"/>
                    <a:pt x="1730" y="201"/>
                  </a:cubicBezTo>
                  <a:cubicBezTo>
                    <a:pt x="1739" y="190"/>
                    <a:pt x="1761" y="160"/>
                    <a:pt x="1717" y="164"/>
                  </a:cubicBezTo>
                  <a:cubicBezTo>
                    <a:pt x="1673" y="168"/>
                    <a:pt x="1577" y="179"/>
                    <a:pt x="1617" y="205"/>
                  </a:cubicBezTo>
                  <a:cubicBezTo>
                    <a:pt x="1656" y="231"/>
                    <a:pt x="1643" y="257"/>
                    <a:pt x="1608" y="264"/>
                  </a:cubicBezTo>
                  <a:cubicBezTo>
                    <a:pt x="1573" y="271"/>
                    <a:pt x="1503" y="290"/>
                    <a:pt x="1525" y="316"/>
                  </a:cubicBezTo>
                  <a:cubicBezTo>
                    <a:pt x="1547" y="342"/>
                    <a:pt x="1542" y="379"/>
                    <a:pt x="1516" y="405"/>
                  </a:cubicBezTo>
                  <a:cubicBezTo>
                    <a:pt x="1490" y="431"/>
                    <a:pt x="1477" y="486"/>
                    <a:pt x="1437" y="490"/>
                  </a:cubicBezTo>
                  <a:cubicBezTo>
                    <a:pt x="1398" y="494"/>
                    <a:pt x="1389" y="516"/>
                    <a:pt x="1394" y="549"/>
                  </a:cubicBezTo>
                  <a:cubicBezTo>
                    <a:pt x="1398" y="583"/>
                    <a:pt x="1385" y="594"/>
                    <a:pt x="1411" y="635"/>
                  </a:cubicBezTo>
                  <a:cubicBezTo>
                    <a:pt x="1437" y="675"/>
                    <a:pt x="1442" y="727"/>
                    <a:pt x="1411" y="753"/>
                  </a:cubicBezTo>
                  <a:cubicBezTo>
                    <a:pt x="1381" y="779"/>
                    <a:pt x="1337" y="787"/>
                    <a:pt x="1333" y="776"/>
                  </a:cubicBezTo>
                  <a:cubicBezTo>
                    <a:pt x="1328" y="764"/>
                    <a:pt x="1315" y="720"/>
                    <a:pt x="1280" y="757"/>
                  </a:cubicBezTo>
                  <a:cubicBezTo>
                    <a:pt x="1245" y="794"/>
                    <a:pt x="1197" y="827"/>
                    <a:pt x="1158" y="824"/>
                  </a:cubicBezTo>
                  <a:cubicBezTo>
                    <a:pt x="1119" y="820"/>
                    <a:pt x="1071" y="790"/>
                    <a:pt x="1066" y="779"/>
                  </a:cubicBezTo>
                  <a:cubicBezTo>
                    <a:pt x="1062" y="768"/>
                    <a:pt x="1075" y="731"/>
                    <a:pt x="1036" y="709"/>
                  </a:cubicBezTo>
                  <a:cubicBezTo>
                    <a:pt x="996" y="687"/>
                    <a:pt x="1040" y="642"/>
                    <a:pt x="996" y="612"/>
                  </a:cubicBezTo>
                  <a:cubicBezTo>
                    <a:pt x="953" y="583"/>
                    <a:pt x="961" y="568"/>
                    <a:pt x="948" y="527"/>
                  </a:cubicBezTo>
                  <a:cubicBezTo>
                    <a:pt x="935" y="486"/>
                    <a:pt x="878" y="427"/>
                    <a:pt x="848" y="397"/>
                  </a:cubicBezTo>
                  <a:cubicBezTo>
                    <a:pt x="817" y="368"/>
                    <a:pt x="730" y="375"/>
                    <a:pt x="704" y="331"/>
                  </a:cubicBezTo>
                  <a:cubicBezTo>
                    <a:pt x="677" y="286"/>
                    <a:pt x="660" y="268"/>
                    <a:pt x="686" y="242"/>
                  </a:cubicBezTo>
                  <a:cubicBezTo>
                    <a:pt x="712" y="216"/>
                    <a:pt x="699" y="201"/>
                    <a:pt x="673" y="190"/>
                  </a:cubicBezTo>
                  <a:cubicBezTo>
                    <a:pt x="647" y="179"/>
                    <a:pt x="616" y="201"/>
                    <a:pt x="608" y="223"/>
                  </a:cubicBezTo>
                  <a:cubicBezTo>
                    <a:pt x="599" y="246"/>
                    <a:pt x="568" y="257"/>
                    <a:pt x="542" y="268"/>
                  </a:cubicBezTo>
                  <a:cubicBezTo>
                    <a:pt x="516" y="279"/>
                    <a:pt x="481" y="297"/>
                    <a:pt x="472" y="223"/>
                  </a:cubicBezTo>
                  <a:cubicBezTo>
                    <a:pt x="463" y="149"/>
                    <a:pt x="468" y="105"/>
                    <a:pt x="468" y="68"/>
                  </a:cubicBezTo>
                  <a:cubicBezTo>
                    <a:pt x="468" y="43"/>
                    <a:pt x="468" y="23"/>
                    <a:pt x="448" y="0"/>
                  </a:cubicBezTo>
                  <a:cubicBezTo>
                    <a:pt x="446" y="2"/>
                    <a:pt x="444" y="3"/>
                    <a:pt x="442" y="5"/>
                  </a:cubicBezTo>
                  <a:cubicBezTo>
                    <a:pt x="411" y="23"/>
                    <a:pt x="385" y="1"/>
                    <a:pt x="385" y="42"/>
                  </a:cubicBezTo>
                  <a:cubicBezTo>
                    <a:pt x="385" y="82"/>
                    <a:pt x="428" y="71"/>
                    <a:pt x="385" y="82"/>
                  </a:cubicBezTo>
                  <a:cubicBezTo>
                    <a:pt x="341" y="94"/>
                    <a:pt x="328" y="71"/>
                    <a:pt x="328" y="112"/>
                  </a:cubicBezTo>
                  <a:cubicBezTo>
                    <a:pt x="328" y="153"/>
                    <a:pt x="341" y="205"/>
                    <a:pt x="337" y="238"/>
                  </a:cubicBezTo>
                  <a:cubicBezTo>
                    <a:pt x="332" y="271"/>
                    <a:pt x="324" y="290"/>
                    <a:pt x="289" y="275"/>
                  </a:cubicBezTo>
                  <a:cubicBezTo>
                    <a:pt x="254" y="260"/>
                    <a:pt x="271" y="216"/>
                    <a:pt x="228" y="264"/>
                  </a:cubicBezTo>
                  <a:cubicBezTo>
                    <a:pt x="220" y="272"/>
                    <a:pt x="214" y="279"/>
                    <a:pt x="209" y="285"/>
                  </a:cubicBezTo>
                  <a:cubicBezTo>
                    <a:pt x="212" y="298"/>
                    <a:pt x="213" y="315"/>
                    <a:pt x="219" y="338"/>
                  </a:cubicBezTo>
                  <a:cubicBezTo>
                    <a:pt x="232" y="394"/>
                    <a:pt x="232" y="383"/>
                    <a:pt x="241" y="409"/>
                  </a:cubicBezTo>
                  <a:cubicBezTo>
                    <a:pt x="249" y="435"/>
                    <a:pt x="254" y="431"/>
                    <a:pt x="293" y="397"/>
                  </a:cubicBezTo>
                  <a:cubicBezTo>
                    <a:pt x="332" y="364"/>
                    <a:pt x="311" y="416"/>
                    <a:pt x="341" y="438"/>
                  </a:cubicBezTo>
                  <a:cubicBezTo>
                    <a:pt x="372" y="461"/>
                    <a:pt x="345" y="498"/>
                    <a:pt x="354" y="546"/>
                  </a:cubicBezTo>
                  <a:cubicBezTo>
                    <a:pt x="363" y="594"/>
                    <a:pt x="367" y="609"/>
                    <a:pt x="363" y="650"/>
                  </a:cubicBezTo>
                  <a:cubicBezTo>
                    <a:pt x="359" y="690"/>
                    <a:pt x="337" y="750"/>
                    <a:pt x="337" y="787"/>
                  </a:cubicBezTo>
                  <a:cubicBezTo>
                    <a:pt x="337" y="824"/>
                    <a:pt x="311" y="824"/>
                    <a:pt x="337" y="861"/>
                  </a:cubicBezTo>
                  <a:cubicBezTo>
                    <a:pt x="363" y="898"/>
                    <a:pt x="271" y="872"/>
                    <a:pt x="267" y="898"/>
                  </a:cubicBezTo>
                  <a:cubicBezTo>
                    <a:pt x="262" y="924"/>
                    <a:pt x="249" y="935"/>
                    <a:pt x="210" y="931"/>
                  </a:cubicBezTo>
                  <a:cubicBezTo>
                    <a:pt x="171" y="928"/>
                    <a:pt x="184" y="987"/>
                    <a:pt x="158" y="1005"/>
                  </a:cubicBezTo>
                  <a:cubicBezTo>
                    <a:pt x="131" y="1024"/>
                    <a:pt x="79" y="1042"/>
                    <a:pt x="79" y="1087"/>
                  </a:cubicBezTo>
                  <a:cubicBezTo>
                    <a:pt x="79" y="1131"/>
                    <a:pt x="53" y="1131"/>
                    <a:pt x="27" y="1146"/>
                  </a:cubicBezTo>
                  <a:cubicBezTo>
                    <a:pt x="0" y="1161"/>
                    <a:pt x="22" y="1191"/>
                    <a:pt x="31" y="1213"/>
                  </a:cubicBezTo>
                  <a:cubicBezTo>
                    <a:pt x="40" y="1235"/>
                    <a:pt x="75" y="1254"/>
                    <a:pt x="70" y="1280"/>
                  </a:cubicBezTo>
                  <a:cubicBezTo>
                    <a:pt x="66" y="1306"/>
                    <a:pt x="22" y="1298"/>
                    <a:pt x="27" y="1343"/>
                  </a:cubicBezTo>
                  <a:cubicBezTo>
                    <a:pt x="31" y="1387"/>
                    <a:pt x="105" y="1328"/>
                    <a:pt x="136" y="1302"/>
                  </a:cubicBezTo>
                  <a:cubicBezTo>
                    <a:pt x="166" y="1276"/>
                    <a:pt x="201" y="1294"/>
                    <a:pt x="236" y="1302"/>
                  </a:cubicBezTo>
                  <a:cubicBezTo>
                    <a:pt x="271" y="1309"/>
                    <a:pt x="311" y="1306"/>
                    <a:pt x="341" y="1287"/>
                  </a:cubicBezTo>
                  <a:cubicBezTo>
                    <a:pt x="372" y="1268"/>
                    <a:pt x="354" y="1320"/>
                    <a:pt x="332" y="1343"/>
                  </a:cubicBezTo>
                  <a:cubicBezTo>
                    <a:pt x="311" y="1365"/>
                    <a:pt x="328" y="1387"/>
                    <a:pt x="350" y="1413"/>
                  </a:cubicBezTo>
                  <a:cubicBezTo>
                    <a:pt x="372" y="1439"/>
                    <a:pt x="341" y="1465"/>
                    <a:pt x="372" y="1480"/>
                  </a:cubicBezTo>
                  <a:cubicBezTo>
                    <a:pt x="402" y="1495"/>
                    <a:pt x="363" y="1517"/>
                    <a:pt x="376" y="1535"/>
                  </a:cubicBezTo>
                  <a:cubicBezTo>
                    <a:pt x="389" y="1554"/>
                    <a:pt x="424" y="1565"/>
                    <a:pt x="442" y="1558"/>
                  </a:cubicBezTo>
                  <a:cubicBezTo>
                    <a:pt x="459" y="1550"/>
                    <a:pt x="490" y="1546"/>
                    <a:pt x="520" y="1572"/>
                  </a:cubicBezTo>
                  <a:cubicBezTo>
                    <a:pt x="551" y="1598"/>
                    <a:pt x="529" y="1613"/>
                    <a:pt x="503" y="1635"/>
                  </a:cubicBezTo>
                  <a:cubicBezTo>
                    <a:pt x="476" y="1658"/>
                    <a:pt x="481" y="1669"/>
                    <a:pt x="485" y="1698"/>
                  </a:cubicBezTo>
                  <a:cubicBezTo>
                    <a:pt x="490" y="1728"/>
                    <a:pt x="442" y="1780"/>
                    <a:pt x="437" y="1806"/>
                  </a:cubicBezTo>
                  <a:cubicBezTo>
                    <a:pt x="433" y="1832"/>
                    <a:pt x="507" y="1806"/>
                    <a:pt x="533" y="1821"/>
                  </a:cubicBezTo>
                  <a:cubicBezTo>
                    <a:pt x="559" y="1836"/>
                    <a:pt x="590" y="1839"/>
                    <a:pt x="621" y="1839"/>
                  </a:cubicBezTo>
                  <a:cubicBezTo>
                    <a:pt x="651" y="1839"/>
                    <a:pt x="647" y="1869"/>
                    <a:pt x="629" y="1895"/>
                  </a:cubicBezTo>
                  <a:cubicBezTo>
                    <a:pt x="612" y="1921"/>
                    <a:pt x="629" y="1928"/>
                    <a:pt x="660" y="1932"/>
                  </a:cubicBezTo>
                  <a:cubicBezTo>
                    <a:pt x="691" y="1936"/>
                    <a:pt x="691" y="1954"/>
                    <a:pt x="691" y="1976"/>
                  </a:cubicBezTo>
                  <a:cubicBezTo>
                    <a:pt x="691" y="1999"/>
                    <a:pt x="717" y="1999"/>
                    <a:pt x="730" y="1973"/>
                  </a:cubicBezTo>
                  <a:cubicBezTo>
                    <a:pt x="743" y="1947"/>
                    <a:pt x="756" y="1969"/>
                    <a:pt x="787" y="1991"/>
                  </a:cubicBezTo>
                  <a:cubicBezTo>
                    <a:pt x="817" y="2013"/>
                    <a:pt x="857" y="1958"/>
                    <a:pt x="896" y="1932"/>
                  </a:cubicBezTo>
                  <a:cubicBezTo>
                    <a:pt x="935" y="1906"/>
                    <a:pt x="957" y="1928"/>
                    <a:pt x="953" y="1939"/>
                  </a:cubicBezTo>
                  <a:cubicBezTo>
                    <a:pt x="948" y="1950"/>
                    <a:pt x="966" y="2006"/>
                    <a:pt x="988" y="2047"/>
                  </a:cubicBezTo>
                  <a:cubicBezTo>
                    <a:pt x="1009" y="2088"/>
                    <a:pt x="1018" y="2065"/>
                    <a:pt x="1044" y="2051"/>
                  </a:cubicBezTo>
                  <a:cubicBezTo>
                    <a:pt x="1071" y="2036"/>
                    <a:pt x="1088" y="2065"/>
                    <a:pt x="1123" y="2062"/>
                  </a:cubicBezTo>
                  <a:cubicBezTo>
                    <a:pt x="1158" y="2058"/>
                    <a:pt x="1132" y="2032"/>
                    <a:pt x="1114" y="1995"/>
                  </a:cubicBezTo>
                  <a:cubicBezTo>
                    <a:pt x="1097" y="1958"/>
                    <a:pt x="1119" y="1965"/>
                    <a:pt x="1123" y="1939"/>
                  </a:cubicBezTo>
                  <a:cubicBezTo>
                    <a:pt x="1127" y="1913"/>
                    <a:pt x="1079" y="1854"/>
                    <a:pt x="1071" y="1832"/>
                  </a:cubicBezTo>
                  <a:cubicBezTo>
                    <a:pt x="1062" y="1810"/>
                    <a:pt x="1053" y="1773"/>
                    <a:pt x="1075" y="1743"/>
                  </a:cubicBezTo>
                  <a:cubicBezTo>
                    <a:pt x="1097" y="1713"/>
                    <a:pt x="1114" y="1717"/>
                    <a:pt x="1123" y="1732"/>
                  </a:cubicBezTo>
                  <a:cubicBezTo>
                    <a:pt x="1132" y="1747"/>
                    <a:pt x="1132" y="1754"/>
                    <a:pt x="1145" y="1743"/>
                  </a:cubicBezTo>
                  <a:cubicBezTo>
                    <a:pt x="1158" y="1732"/>
                    <a:pt x="1167" y="1739"/>
                    <a:pt x="1206" y="1750"/>
                  </a:cubicBezTo>
                  <a:cubicBezTo>
                    <a:pt x="1245" y="1761"/>
                    <a:pt x="1228" y="1739"/>
                    <a:pt x="1267" y="1695"/>
                  </a:cubicBezTo>
                  <a:cubicBezTo>
                    <a:pt x="1306" y="1650"/>
                    <a:pt x="1324" y="1658"/>
                    <a:pt x="1350" y="1669"/>
                  </a:cubicBezTo>
                  <a:cubicBezTo>
                    <a:pt x="1376" y="1680"/>
                    <a:pt x="1403" y="1710"/>
                    <a:pt x="1433" y="1728"/>
                  </a:cubicBezTo>
                  <a:cubicBezTo>
                    <a:pt x="1464" y="1747"/>
                    <a:pt x="1494" y="1706"/>
                    <a:pt x="1512" y="1665"/>
                  </a:cubicBezTo>
                  <a:cubicBezTo>
                    <a:pt x="1529" y="1624"/>
                    <a:pt x="1547" y="1661"/>
                    <a:pt x="1560" y="1680"/>
                  </a:cubicBezTo>
                  <a:cubicBezTo>
                    <a:pt x="1573" y="1698"/>
                    <a:pt x="1595" y="1684"/>
                    <a:pt x="1603" y="1650"/>
                  </a:cubicBezTo>
                  <a:cubicBezTo>
                    <a:pt x="1612" y="1617"/>
                    <a:pt x="1656" y="1687"/>
                    <a:pt x="1686" y="1706"/>
                  </a:cubicBezTo>
                  <a:cubicBezTo>
                    <a:pt x="1717" y="1724"/>
                    <a:pt x="1708" y="1661"/>
                    <a:pt x="1721" y="1643"/>
                  </a:cubicBezTo>
                  <a:cubicBezTo>
                    <a:pt x="1735" y="1624"/>
                    <a:pt x="1769" y="1647"/>
                    <a:pt x="1783" y="1658"/>
                  </a:cubicBezTo>
                  <a:cubicBezTo>
                    <a:pt x="1796" y="1669"/>
                    <a:pt x="1822" y="1661"/>
                    <a:pt x="1839" y="1643"/>
                  </a:cubicBezTo>
                  <a:cubicBezTo>
                    <a:pt x="1857" y="1624"/>
                    <a:pt x="1879" y="1624"/>
                    <a:pt x="1909" y="1609"/>
                  </a:cubicBezTo>
                  <a:cubicBezTo>
                    <a:pt x="1940" y="1595"/>
                    <a:pt x="1918" y="1587"/>
                    <a:pt x="1918" y="1558"/>
                  </a:cubicBezTo>
                  <a:cubicBezTo>
                    <a:pt x="1918" y="1528"/>
                    <a:pt x="1940" y="1528"/>
                    <a:pt x="1975" y="1528"/>
                  </a:cubicBezTo>
                  <a:cubicBezTo>
                    <a:pt x="2010" y="1528"/>
                    <a:pt x="2010" y="1517"/>
                    <a:pt x="2036" y="1491"/>
                  </a:cubicBezTo>
                  <a:cubicBezTo>
                    <a:pt x="2062" y="1465"/>
                    <a:pt x="2067" y="1509"/>
                    <a:pt x="2093" y="1528"/>
                  </a:cubicBezTo>
                  <a:cubicBezTo>
                    <a:pt x="2093" y="1528"/>
                    <a:pt x="2094" y="1529"/>
                    <a:pt x="2094" y="1529"/>
                  </a:cubicBezTo>
                  <a:cubicBezTo>
                    <a:pt x="2116" y="1504"/>
                    <a:pt x="2145" y="1483"/>
                    <a:pt x="2154" y="1463"/>
                  </a:cubicBezTo>
                  <a:cubicBezTo>
                    <a:pt x="2168" y="1435"/>
                    <a:pt x="2213" y="1464"/>
                    <a:pt x="2240" y="14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35" name="Freeform 16"/>
            <p:cNvSpPr/>
            <p:nvPr/>
          </p:nvSpPr>
          <p:spPr bwMode="auto">
            <a:xfrm>
              <a:off x="3140" y="3330"/>
              <a:ext cx="916" cy="601"/>
            </a:xfrm>
            <a:custGeom>
              <a:avLst/>
              <a:gdLst>
                <a:gd name="T0" fmla="*/ 1938 w 1978"/>
                <a:gd name="T1" fmla="*/ 430 h 1298"/>
                <a:gd name="T2" fmla="*/ 1896 w 1978"/>
                <a:gd name="T3" fmla="*/ 398 h 1298"/>
                <a:gd name="T4" fmla="*/ 1794 w 1978"/>
                <a:gd name="T5" fmla="*/ 345 h 1298"/>
                <a:gd name="T6" fmla="*/ 1719 w 1978"/>
                <a:gd name="T7" fmla="*/ 267 h 1298"/>
                <a:gd name="T8" fmla="*/ 1715 w 1978"/>
                <a:gd name="T9" fmla="*/ 117 h 1298"/>
                <a:gd name="T10" fmla="*/ 1676 w 1978"/>
                <a:gd name="T11" fmla="*/ 12 h 1298"/>
                <a:gd name="T12" fmla="*/ 1578 w 1978"/>
                <a:gd name="T13" fmla="*/ 37 h 1298"/>
                <a:gd name="T14" fmla="*/ 1489 w 1978"/>
                <a:gd name="T15" fmla="*/ 114 h 1298"/>
                <a:gd name="T16" fmla="*/ 1365 w 1978"/>
                <a:gd name="T17" fmla="*/ 120 h 1298"/>
                <a:gd name="T18" fmla="*/ 1261 w 1978"/>
                <a:gd name="T19" fmla="*/ 120 h 1298"/>
                <a:gd name="T20" fmla="*/ 1200 w 1978"/>
                <a:gd name="T21" fmla="*/ 197 h 1298"/>
                <a:gd name="T22" fmla="*/ 1135 w 1978"/>
                <a:gd name="T23" fmla="*/ 264 h 1298"/>
                <a:gd name="T24" fmla="*/ 1012 w 1978"/>
                <a:gd name="T25" fmla="*/ 290 h 1298"/>
                <a:gd name="T26" fmla="*/ 907 w 1978"/>
                <a:gd name="T27" fmla="*/ 360 h 1298"/>
                <a:gd name="T28" fmla="*/ 798 w 1978"/>
                <a:gd name="T29" fmla="*/ 349 h 1298"/>
                <a:gd name="T30" fmla="*/ 685 w 1978"/>
                <a:gd name="T31" fmla="*/ 301 h 1298"/>
                <a:gd name="T32" fmla="*/ 523 w 1978"/>
                <a:gd name="T33" fmla="*/ 412 h 1298"/>
                <a:gd name="T34" fmla="*/ 379 w 1978"/>
                <a:gd name="T35" fmla="*/ 516 h 1298"/>
                <a:gd name="T36" fmla="*/ 195 w 1978"/>
                <a:gd name="T37" fmla="*/ 445 h 1298"/>
                <a:gd name="T38" fmla="*/ 69 w 1978"/>
                <a:gd name="T39" fmla="*/ 527 h 1298"/>
                <a:gd name="T40" fmla="*/ 9 w 1978"/>
                <a:gd name="T41" fmla="*/ 567 h 1298"/>
                <a:gd name="T42" fmla="*/ 81 w 1978"/>
                <a:gd name="T43" fmla="*/ 580 h 1298"/>
                <a:gd name="T44" fmla="*/ 186 w 1978"/>
                <a:gd name="T45" fmla="*/ 645 h 1298"/>
                <a:gd name="T46" fmla="*/ 305 w 1978"/>
                <a:gd name="T47" fmla="*/ 658 h 1298"/>
                <a:gd name="T48" fmla="*/ 418 w 1978"/>
                <a:gd name="T49" fmla="*/ 675 h 1298"/>
                <a:gd name="T50" fmla="*/ 430 w 1978"/>
                <a:gd name="T51" fmla="*/ 815 h 1298"/>
                <a:gd name="T52" fmla="*/ 284 w 1978"/>
                <a:gd name="T53" fmla="*/ 891 h 1298"/>
                <a:gd name="T54" fmla="*/ 427 w 1978"/>
                <a:gd name="T55" fmla="*/ 931 h 1298"/>
                <a:gd name="T56" fmla="*/ 545 w 1978"/>
                <a:gd name="T57" fmla="*/ 957 h 1298"/>
                <a:gd name="T58" fmla="*/ 593 w 1978"/>
                <a:gd name="T59" fmla="*/ 1038 h 1298"/>
                <a:gd name="T60" fmla="*/ 623 w 1978"/>
                <a:gd name="T61" fmla="*/ 1153 h 1298"/>
                <a:gd name="T62" fmla="*/ 720 w 1978"/>
                <a:gd name="T63" fmla="*/ 1220 h 1298"/>
                <a:gd name="T64" fmla="*/ 929 w 1978"/>
                <a:gd name="T65" fmla="*/ 1253 h 1298"/>
                <a:gd name="T66" fmla="*/ 1065 w 1978"/>
                <a:gd name="T67" fmla="*/ 1264 h 1298"/>
                <a:gd name="T68" fmla="*/ 1161 w 1978"/>
                <a:gd name="T69" fmla="*/ 1220 h 1298"/>
                <a:gd name="T70" fmla="*/ 1296 w 1978"/>
                <a:gd name="T71" fmla="*/ 1294 h 1298"/>
                <a:gd name="T72" fmla="*/ 1423 w 1978"/>
                <a:gd name="T73" fmla="*/ 1249 h 1298"/>
                <a:gd name="T74" fmla="*/ 1447 w 1978"/>
                <a:gd name="T75" fmla="*/ 1231 h 1298"/>
                <a:gd name="T76" fmla="*/ 1501 w 1978"/>
                <a:gd name="T77" fmla="*/ 1164 h 1298"/>
                <a:gd name="T78" fmla="*/ 1608 w 1978"/>
                <a:gd name="T79" fmla="*/ 1079 h 1298"/>
                <a:gd name="T80" fmla="*/ 1685 w 1978"/>
                <a:gd name="T81" fmla="*/ 1020 h 1298"/>
                <a:gd name="T82" fmla="*/ 1801 w 1978"/>
                <a:gd name="T83" fmla="*/ 910 h 1298"/>
                <a:gd name="T84" fmla="*/ 1862 w 1978"/>
                <a:gd name="T85" fmla="*/ 681 h 1298"/>
                <a:gd name="T86" fmla="*/ 1954 w 1978"/>
                <a:gd name="T87" fmla="*/ 523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78" h="1298">
                  <a:moveTo>
                    <a:pt x="1967" y="480"/>
                  </a:moveTo>
                  <a:cubicBezTo>
                    <a:pt x="1956" y="456"/>
                    <a:pt x="1930" y="460"/>
                    <a:pt x="1938" y="430"/>
                  </a:cubicBezTo>
                  <a:cubicBezTo>
                    <a:pt x="1943" y="415"/>
                    <a:pt x="1938" y="406"/>
                    <a:pt x="1939" y="400"/>
                  </a:cubicBezTo>
                  <a:cubicBezTo>
                    <a:pt x="1913" y="391"/>
                    <a:pt x="1915" y="402"/>
                    <a:pt x="1896" y="398"/>
                  </a:cubicBezTo>
                  <a:cubicBezTo>
                    <a:pt x="1869" y="392"/>
                    <a:pt x="1879" y="401"/>
                    <a:pt x="1840" y="431"/>
                  </a:cubicBezTo>
                  <a:cubicBezTo>
                    <a:pt x="1801" y="462"/>
                    <a:pt x="1804" y="376"/>
                    <a:pt x="1794" y="345"/>
                  </a:cubicBezTo>
                  <a:cubicBezTo>
                    <a:pt x="1784" y="315"/>
                    <a:pt x="1752" y="331"/>
                    <a:pt x="1706" y="331"/>
                  </a:cubicBezTo>
                  <a:cubicBezTo>
                    <a:pt x="1660" y="331"/>
                    <a:pt x="1660" y="312"/>
                    <a:pt x="1719" y="267"/>
                  </a:cubicBezTo>
                  <a:cubicBezTo>
                    <a:pt x="1778" y="223"/>
                    <a:pt x="1755" y="178"/>
                    <a:pt x="1758" y="145"/>
                  </a:cubicBezTo>
                  <a:cubicBezTo>
                    <a:pt x="1761" y="112"/>
                    <a:pt x="1748" y="117"/>
                    <a:pt x="1715" y="117"/>
                  </a:cubicBezTo>
                  <a:cubicBezTo>
                    <a:pt x="1683" y="117"/>
                    <a:pt x="1702" y="81"/>
                    <a:pt x="1719" y="50"/>
                  </a:cubicBezTo>
                  <a:cubicBezTo>
                    <a:pt x="1735" y="20"/>
                    <a:pt x="1709" y="23"/>
                    <a:pt x="1676" y="12"/>
                  </a:cubicBezTo>
                  <a:cubicBezTo>
                    <a:pt x="1643" y="0"/>
                    <a:pt x="1640" y="23"/>
                    <a:pt x="1627" y="34"/>
                  </a:cubicBezTo>
                  <a:cubicBezTo>
                    <a:pt x="1614" y="45"/>
                    <a:pt x="1604" y="42"/>
                    <a:pt x="1578" y="37"/>
                  </a:cubicBezTo>
                  <a:cubicBezTo>
                    <a:pt x="1552" y="31"/>
                    <a:pt x="1542" y="34"/>
                    <a:pt x="1535" y="62"/>
                  </a:cubicBezTo>
                  <a:cubicBezTo>
                    <a:pt x="1529" y="89"/>
                    <a:pt x="1525" y="75"/>
                    <a:pt x="1489" y="114"/>
                  </a:cubicBezTo>
                  <a:cubicBezTo>
                    <a:pt x="1404" y="128"/>
                    <a:pt x="1453" y="117"/>
                    <a:pt x="1424" y="70"/>
                  </a:cubicBezTo>
                  <a:cubicBezTo>
                    <a:pt x="1394" y="23"/>
                    <a:pt x="1368" y="92"/>
                    <a:pt x="1365" y="120"/>
                  </a:cubicBezTo>
                  <a:cubicBezTo>
                    <a:pt x="1362" y="148"/>
                    <a:pt x="1329" y="162"/>
                    <a:pt x="1316" y="137"/>
                  </a:cubicBezTo>
                  <a:cubicBezTo>
                    <a:pt x="1309" y="124"/>
                    <a:pt x="1285" y="121"/>
                    <a:pt x="1261" y="120"/>
                  </a:cubicBezTo>
                  <a:cubicBezTo>
                    <a:pt x="1265" y="134"/>
                    <a:pt x="1264" y="150"/>
                    <a:pt x="1252" y="167"/>
                  </a:cubicBezTo>
                  <a:cubicBezTo>
                    <a:pt x="1231" y="201"/>
                    <a:pt x="1218" y="212"/>
                    <a:pt x="1200" y="197"/>
                  </a:cubicBezTo>
                  <a:cubicBezTo>
                    <a:pt x="1183" y="182"/>
                    <a:pt x="1135" y="178"/>
                    <a:pt x="1135" y="208"/>
                  </a:cubicBezTo>
                  <a:cubicBezTo>
                    <a:pt x="1135" y="238"/>
                    <a:pt x="1178" y="264"/>
                    <a:pt x="1135" y="264"/>
                  </a:cubicBezTo>
                  <a:cubicBezTo>
                    <a:pt x="1091" y="264"/>
                    <a:pt x="1073" y="249"/>
                    <a:pt x="1065" y="275"/>
                  </a:cubicBezTo>
                  <a:cubicBezTo>
                    <a:pt x="1056" y="301"/>
                    <a:pt x="1043" y="308"/>
                    <a:pt x="1012" y="290"/>
                  </a:cubicBezTo>
                  <a:cubicBezTo>
                    <a:pt x="982" y="271"/>
                    <a:pt x="942" y="278"/>
                    <a:pt x="934" y="304"/>
                  </a:cubicBezTo>
                  <a:cubicBezTo>
                    <a:pt x="925" y="330"/>
                    <a:pt x="938" y="353"/>
                    <a:pt x="907" y="360"/>
                  </a:cubicBezTo>
                  <a:cubicBezTo>
                    <a:pt x="877" y="367"/>
                    <a:pt x="877" y="404"/>
                    <a:pt x="851" y="378"/>
                  </a:cubicBezTo>
                  <a:cubicBezTo>
                    <a:pt x="824" y="353"/>
                    <a:pt x="816" y="338"/>
                    <a:pt x="798" y="349"/>
                  </a:cubicBezTo>
                  <a:cubicBezTo>
                    <a:pt x="781" y="360"/>
                    <a:pt x="750" y="360"/>
                    <a:pt x="733" y="327"/>
                  </a:cubicBezTo>
                  <a:cubicBezTo>
                    <a:pt x="715" y="293"/>
                    <a:pt x="724" y="264"/>
                    <a:pt x="685" y="301"/>
                  </a:cubicBezTo>
                  <a:cubicBezTo>
                    <a:pt x="645" y="338"/>
                    <a:pt x="658" y="367"/>
                    <a:pt x="610" y="371"/>
                  </a:cubicBezTo>
                  <a:cubicBezTo>
                    <a:pt x="562" y="375"/>
                    <a:pt x="545" y="390"/>
                    <a:pt x="523" y="412"/>
                  </a:cubicBezTo>
                  <a:cubicBezTo>
                    <a:pt x="501" y="434"/>
                    <a:pt x="436" y="423"/>
                    <a:pt x="436" y="460"/>
                  </a:cubicBezTo>
                  <a:cubicBezTo>
                    <a:pt x="436" y="497"/>
                    <a:pt x="414" y="538"/>
                    <a:pt x="379" y="516"/>
                  </a:cubicBezTo>
                  <a:cubicBezTo>
                    <a:pt x="344" y="493"/>
                    <a:pt x="313" y="479"/>
                    <a:pt x="287" y="482"/>
                  </a:cubicBezTo>
                  <a:cubicBezTo>
                    <a:pt x="261" y="486"/>
                    <a:pt x="230" y="441"/>
                    <a:pt x="195" y="445"/>
                  </a:cubicBezTo>
                  <a:cubicBezTo>
                    <a:pt x="160" y="449"/>
                    <a:pt x="156" y="464"/>
                    <a:pt x="139" y="486"/>
                  </a:cubicBezTo>
                  <a:cubicBezTo>
                    <a:pt x="121" y="508"/>
                    <a:pt x="112" y="527"/>
                    <a:pt x="69" y="527"/>
                  </a:cubicBezTo>
                  <a:cubicBezTo>
                    <a:pt x="49" y="527"/>
                    <a:pt x="30" y="523"/>
                    <a:pt x="18" y="516"/>
                  </a:cubicBezTo>
                  <a:cubicBezTo>
                    <a:pt x="7" y="530"/>
                    <a:pt x="0" y="548"/>
                    <a:pt x="9" y="567"/>
                  </a:cubicBezTo>
                  <a:cubicBezTo>
                    <a:pt x="28" y="612"/>
                    <a:pt x="50" y="622"/>
                    <a:pt x="56" y="601"/>
                  </a:cubicBezTo>
                  <a:cubicBezTo>
                    <a:pt x="63" y="580"/>
                    <a:pt x="56" y="579"/>
                    <a:pt x="81" y="580"/>
                  </a:cubicBezTo>
                  <a:cubicBezTo>
                    <a:pt x="105" y="581"/>
                    <a:pt x="159" y="570"/>
                    <a:pt x="166" y="597"/>
                  </a:cubicBezTo>
                  <a:cubicBezTo>
                    <a:pt x="172" y="623"/>
                    <a:pt x="177" y="633"/>
                    <a:pt x="186" y="645"/>
                  </a:cubicBezTo>
                  <a:cubicBezTo>
                    <a:pt x="194" y="658"/>
                    <a:pt x="238" y="697"/>
                    <a:pt x="263" y="673"/>
                  </a:cubicBezTo>
                  <a:cubicBezTo>
                    <a:pt x="287" y="649"/>
                    <a:pt x="289" y="640"/>
                    <a:pt x="305" y="658"/>
                  </a:cubicBezTo>
                  <a:cubicBezTo>
                    <a:pt x="321" y="676"/>
                    <a:pt x="326" y="688"/>
                    <a:pt x="354" y="683"/>
                  </a:cubicBezTo>
                  <a:cubicBezTo>
                    <a:pt x="382" y="677"/>
                    <a:pt x="395" y="645"/>
                    <a:pt x="418" y="675"/>
                  </a:cubicBezTo>
                  <a:cubicBezTo>
                    <a:pt x="441" y="704"/>
                    <a:pt x="451" y="718"/>
                    <a:pt x="453" y="750"/>
                  </a:cubicBezTo>
                  <a:cubicBezTo>
                    <a:pt x="454" y="782"/>
                    <a:pt x="456" y="804"/>
                    <a:pt x="430" y="815"/>
                  </a:cubicBezTo>
                  <a:cubicBezTo>
                    <a:pt x="403" y="826"/>
                    <a:pt x="358" y="797"/>
                    <a:pt x="344" y="825"/>
                  </a:cubicBezTo>
                  <a:cubicBezTo>
                    <a:pt x="335" y="845"/>
                    <a:pt x="306" y="866"/>
                    <a:pt x="284" y="891"/>
                  </a:cubicBezTo>
                  <a:cubicBezTo>
                    <a:pt x="310" y="908"/>
                    <a:pt x="331" y="902"/>
                    <a:pt x="361" y="938"/>
                  </a:cubicBezTo>
                  <a:cubicBezTo>
                    <a:pt x="392" y="975"/>
                    <a:pt x="405" y="949"/>
                    <a:pt x="427" y="931"/>
                  </a:cubicBezTo>
                  <a:cubicBezTo>
                    <a:pt x="449" y="912"/>
                    <a:pt x="466" y="938"/>
                    <a:pt x="488" y="957"/>
                  </a:cubicBezTo>
                  <a:cubicBezTo>
                    <a:pt x="510" y="975"/>
                    <a:pt x="527" y="975"/>
                    <a:pt x="545" y="957"/>
                  </a:cubicBezTo>
                  <a:cubicBezTo>
                    <a:pt x="562" y="938"/>
                    <a:pt x="593" y="953"/>
                    <a:pt x="619" y="964"/>
                  </a:cubicBezTo>
                  <a:cubicBezTo>
                    <a:pt x="645" y="975"/>
                    <a:pt x="619" y="1016"/>
                    <a:pt x="593" y="1038"/>
                  </a:cubicBezTo>
                  <a:cubicBezTo>
                    <a:pt x="567" y="1060"/>
                    <a:pt x="571" y="1075"/>
                    <a:pt x="588" y="1090"/>
                  </a:cubicBezTo>
                  <a:cubicBezTo>
                    <a:pt x="606" y="1105"/>
                    <a:pt x="610" y="1135"/>
                    <a:pt x="623" y="1153"/>
                  </a:cubicBezTo>
                  <a:cubicBezTo>
                    <a:pt x="637" y="1172"/>
                    <a:pt x="632" y="1190"/>
                    <a:pt x="654" y="1186"/>
                  </a:cubicBezTo>
                  <a:cubicBezTo>
                    <a:pt x="676" y="1183"/>
                    <a:pt x="698" y="1194"/>
                    <a:pt x="720" y="1220"/>
                  </a:cubicBezTo>
                  <a:cubicBezTo>
                    <a:pt x="741" y="1246"/>
                    <a:pt x="811" y="1257"/>
                    <a:pt x="842" y="1275"/>
                  </a:cubicBezTo>
                  <a:cubicBezTo>
                    <a:pt x="872" y="1294"/>
                    <a:pt x="907" y="1246"/>
                    <a:pt x="929" y="1253"/>
                  </a:cubicBezTo>
                  <a:cubicBezTo>
                    <a:pt x="939" y="1256"/>
                    <a:pt x="958" y="1273"/>
                    <a:pt x="976" y="1290"/>
                  </a:cubicBezTo>
                  <a:cubicBezTo>
                    <a:pt x="996" y="1262"/>
                    <a:pt x="1013" y="1264"/>
                    <a:pt x="1065" y="1264"/>
                  </a:cubicBezTo>
                  <a:cubicBezTo>
                    <a:pt x="1126" y="1264"/>
                    <a:pt x="1139" y="1275"/>
                    <a:pt x="1126" y="1238"/>
                  </a:cubicBezTo>
                  <a:cubicBezTo>
                    <a:pt x="1113" y="1201"/>
                    <a:pt x="1121" y="1168"/>
                    <a:pt x="1161" y="1220"/>
                  </a:cubicBezTo>
                  <a:cubicBezTo>
                    <a:pt x="1200" y="1272"/>
                    <a:pt x="1148" y="1249"/>
                    <a:pt x="1213" y="1253"/>
                  </a:cubicBezTo>
                  <a:cubicBezTo>
                    <a:pt x="1279" y="1257"/>
                    <a:pt x="1231" y="1290"/>
                    <a:pt x="1296" y="1294"/>
                  </a:cubicBezTo>
                  <a:cubicBezTo>
                    <a:pt x="1362" y="1298"/>
                    <a:pt x="1392" y="1279"/>
                    <a:pt x="1392" y="1264"/>
                  </a:cubicBezTo>
                  <a:cubicBezTo>
                    <a:pt x="1392" y="1249"/>
                    <a:pt x="1418" y="1216"/>
                    <a:pt x="1423" y="1249"/>
                  </a:cubicBezTo>
                  <a:cubicBezTo>
                    <a:pt x="1423" y="1253"/>
                    <a:pt x="1424" y="1256"/>
                    <a:pt x="1424" y="1259"/>
                  </a:cubicBezTo>
                  <a:cubicBezTo>
                    <a:pt x="1430" y="1247"/>
                    <a:pt x="1437" y="1235"/>
                    <a:pt x="1447" y="1231"/>
                  </a:cubicBezTo>
                  <a:cubicBezTo>
                    <a:pt x="1469" y="1222"/>
                    <a:pt x="1486" y="1214"/>
                    <a:pt x="1486" y="1194"/>
                  </a:cubicBezTo>
                  <a:cubicBezTo>
                    <a:pt x="1486" y="1173"/>
                    <a:pt x="1471" y="1164"/>
                    <a:pt x="1501" y="1164"/>
                  </a:cubicBezTo>
                  <a:cubicBezTo>
                    <a:pt x="1532" y="1164"/>
                    <a:pt x="1591" y="1177"/>
                    <a:pt x="1591" y="1135"/>
                  </a:cubicBezTo>
                  <a:cubicBezTo>
                    <a:pt x="1591" y="1092"/>
                    <a:pt x="1576" y="1062"/>
                    <a:pt x="1608" y="1079"/>
                  </a:cubicBezTo>
                  <a:cubicBezTo>
                    <a:pt x="1641" y="1096"/>
                    <a:pt x="1663" y="1090"/>
                    <a:pt x="1674" y="1066"/>
                  </a:cubicBezTo>
                  <a:cubicBezTo>
                    <a:pt x="1685" y="1042"/>
                    <a:pt x="1700" y="1042"/>
                    <a:pt x="1685" y="1020"/>
                  </a:cubicBezTo>
                  <a:cubicBezTo>
                    <a:pt x="1670" y="997"/>
                    <a:pt x="1672" y="979"/>
                    <a:pt x="1694" y="971"/>
                  </a:cubicBezTo>
                  <a:cubicBezTo>
                    <a:pt x="1715" y="964"/>
                    <a:pt x="1777" y="940"/>
                    <a:pt x="1801" y="910"/>
                  </a:cubicBezTo>
                  <a:cubicBezTo>
                    <a:pt x="1825" y="881"/>
                    <a:pt x="1851" y="870"/>
                    <a:pt x="1840" y="836"/>
                  </a:cubicBezTo>
                  <a:cubicBezTo>
                    <a:pt x="1829" y="803"/>
                    <a:pt x="1807" y="732"/>
                    <a:pt x="1862" y="681"/>
                  </a:cubicBezTo>
                  <a:cubicBezTo>
                    <a:pt x="1916" y="629"/>
                    <a:pt x="1936" y="640"/>
                    <a:pt x="1938" y="599"/>
                  </a:cubicBezTo>
                  <a:cubicBezTo>
                    <a:pt x="1940" y="558"/>
                    <a:pt x="1932" y="536"/>
                    <a:pt x="1954" y="523"/>
                  </a:cubicBezTo>
                  <a:cubicBezTo>
                    <a:pt x="1975" y="510"/>
                    <a:pt x="1978" y="504"/>
                    <a:pt x="1967" y="4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36" name="Freeform 17"/>
            <p:cNvSpPr/>
            <p:nvPr/>
          </p:nvSpPr>
          <p:spPr bwMode="auto">
            <a:xfrm>
              <a:off x="3238" y="1805"/>
              <a:ext cx="590" cy="922"/>
            </a:xfrm>
            <a:custGeom>
              <a:avLst/>
              <a:gdLst>
                <a:gd name="T0" fmla="*/ 1149 w 1273"/>
                <a:gd name="T1" fmla="*/ 1405 h 1992"/>
                <a:gd name="T2" fmla="*/ 1053 w 1273"/>
                <a:gd name="T3" fmla="*/ 1201 h 1992"/>
                <a:gd name="T4" fmla="*/ 1105 w 1273"/>
                <a:gd name="T5" fmla="*/ 957 h 1992"/>
                <a:gd name="T6" fmla="*/ 1044 w 1273"/>
                <a:gd name="T7" fmla="*/ 727 h 1992"/>
                <a:gd name="T8" fmla="*/ 1088 w 1273"/>
                <a:gd name="T9" fmla="*/ 590 h 1992"/>
                <a:gd name="T10" fmla="*/ 1088 w 1273"/>
                <a:gd name="T11" fmla="*/ 486 h 1992"/>
                <a:gd name="T12" fmla="*/ 1094 w 1273"/>
                <a:gd name="T13" fmla="*/ 280 h 1992"/>
                <a:gd name="T14" fmla="*/ 1131 w 1273"/>
                <a:gd name="T15" fmla="*/ 132 h 1992"/>
                <a:gd name="T16" fmla="*/ 1098 w 1273"/>
                <a:gd name="T17" fmla="*/ 0 h 1992"/>
                <a:gd name="T18" fmla="*/ 996 w 1273"/>
                <a:gd name="T19" fmla="*/ 76 h 1992"/>
                <a:gd name="T20" fmla="*/ 900 w 1273"/>
                <a:gd name="T21" fmla="*/ 110 h 1992"/>
                <a:gd name="T22" fmla="*/ 834 w 1273"/>
                <a:gd name="T23" fmla="*/ 265 h 1992"/>
                <a:gd name="T24" fmla="*/ 699 w 1273"/>
                <a:gd name="T25" fmla="*/ 380 h 1992"/>
                <a:gd name="T26" fmla="*/ 629 w 1273"/>
                <a:gd name="T27" fmla="*/ 506 h 1992"/>
                <a:gd name="T28" fmla="*/ 476 w 1273"/>
                <a:gd name="T29" fmla="*/ 491 h 1992"/>
                <a:gd name="T30" fmla="*/ 377 w 1273"/>
                <a:gd name="T31" fmla="*/ 501 h 1992"/>
                <a:gd name="T32" fmla="*/ 314 w 1273"/>
                <a:gd name="T33" fmla="*/ 595 h 1992"/>
                <a:gd name="T34" fmla="*/ 327 w 1273"/>
                <a:gd name="T35" fmla="*/ 704 h 1992"/>
                <a:gd name="T36" fmla="*/ 500 w 1273"/>
                <a:gd name="T37" fmla="*/ 784 h 1992"/>
                <a:gd name="T38" fmla="*/ 664 w 1273"/>
                <a:gd name="T39" fmla="*/ 901 h 1992"/>
                <a:gd name="T40" fmla="*/ 642 w 1273"/>
                <a:gd name="T41" fmla="*/ 1038 h 1992"/>
                <a:gd name="T42" fmla="*/ 563 w 1273"/>
                <a:gd name="T43" fmla="*/ 1120 h 1992"/>
                <a:gd name="T44" fmla="*/ 509 w 1273"/>
                <a:gd name="T45" fmla="*/ 1127 h 1992"/>
                <a:gd name="T46" fmla="*/ 472 w 1273"/>
                <a:gd name="T47" fmla="*/ 1196 h 1992"/>
                <a:gd name="T48" fmla="*/ 356 w 1273"/>
                <a:gd name="T49" fmla="*/ 1225 h 1992"/>
                <a:gd name="T50" fmla="*/ 205 w 1273"/>
                <a:gd name="T51" fmla="*/ 1183 h 1992"/>
                <a:gd name="T52" fmla="*/ 175 w 1273"/>
                <a:gd name="T53" fmla="*/ 1277 h 1992"/>
                <a:gd name="T54" fmla="*/ 179 w 1273"/>
                <a:gd name="T55" fmla="*/ 1331 h 1992"/>
                <a:gd name="T56" fmla="*/ 212 w 1273"/>
                <a:gd name="T57" fmla="*/ 1416 h 1992"/>
                <a:gd name="T58" fmla="*/ 179 w 1273"/>
                <a:gd name="T59" fmla="*/ 1481 h 1992"/>
                <a:gd name="T60" fmla="*/ 201 w 1273"/>
                <a:gd name="T61" fmla="*/ 1540 h 1992"/>
                <a:gd name="T62" fmla="*/ 148 w 1273"/>
                <a:gd name="T63" fmla="*/ 1551 h 1992"/>
                <a:gd name="T64" fmla="*/ 76 w 1273"/>
                <a:gd name="T65" fmla="*/ 1564 h 1992"/>
                <a:gd name="T66" fmla="*/ 61 w 1273"/>
                <a:gd name="T67" fmla="*/ 1624 h 1992"/>
                <a:gd name="T68" fmla="*/ 61 w 1273"/>
                <a:gd name="T69" fmla="*/ 1698 h 1992"/>
                <a:gd name="T70" fmla="*/ 46 w 1273"/>
                <a:gd name="T71" fmla="*/ 1735 h 1992"/>
                <a:gd name="T72" fmla="*/ 214 w 1273"/>
                <a:gd name="T73" fmla="*/ 1789 h 1992"/>
                <a:gd name="T74" fmla="*/ 349 w 1273"/>
                <a:gd name="T75" fmla="*/ 1823 h 1992"/>
                <a:gd name="T76" fmla="*/ 438 w 1273"/>
                <a:gd name="T77" fmla="*/ 1834 h 1992"/>
                <a:gd name="T78" fmla="*/ 536 w 1273"/>
                <a:gd name="T79" fmla="*/ 1890 h 1992"/>
                <a:gd name="T80" fmla="*/ 677 w 1273"/>
                <a:gd name="T81" fmla="*/ 1876 h 1992"/>
                <a:gd name="T82" fmla="*/ 805 w 1273"/>
                <a:gd name="T83" fmla="*/ 1929 h 1992"/>
                <a:gd name="T84" fmla="*/ 939 w 1273"/>
                <a:gd name="T85" fmla="*/ 1959 h 1992"/>
                <a:gd name="T86" fmla="*/ 970 w 1273"/>
                <a:gd name="T87" fmla="*/ 1909 h 1992"/>
                <a:gd name="T88" fmla="*/ 930 w 1273"/>
                <a:gd name="T89" fmla="*/ 1816 h 1992"/>
                <a:gd name="T90" fmla="*/ 1059 w 1273"/>
                <a:gd name="T91" fmla="*/ 1752 h 1992"/>
                <a:gd name="T92" fmla="*/ 974 w 1273"/>
                <a:gd name="T93" fmla="*/ 1679 h 1992"/>
                <a:gd name="T94" fmla="*/ 913 w 1273"/>
                <a:gd name="T95" fmla="*/ 1626 h 1992"/>
                <a:gd name="T96" fmla="*/ 1048 w 1273"/>
                <a:gd name="T97" fmla="*/ 1603 h 1992"/>
                <a:gd name="T98" fmla="*/ 1168 w 1273"/>
                <a:gd name="T99" fmla="*/ 1607 h 1992"/>
                <a:gd name="T100" fmla="*/ 1256 w 1273"/>
                <a:gd name="T101" fmla="*/ 1527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73" h="1992">
                  <a:moveTo>
                    <a:pt x="1256" y="1527"/>
                  </a:moveTo>
                  <a:cubicBezTo>
                    <a:pt x="1238" y="1499"/>
                    <a:pt x="1164" y="1449"/>
                    <a:pt x="1149" y="1405"/>
                  </a:cubicBezTo>
                  <a:cubicBezTo>
                    <a:pt x="1133" y="1360"/>
                    <a:pt x="1118" y="1342"/>
                    <a:pt x="1092" y="1314"/>
                  </a:cubicBezTo>
                  <a:cubicBezTo>
                    <a:pt x="1066" y="1286"/>
                    <a:pt x="1055" y="1257"/>
                    <a:pt x="1053" y="1201"/>
                  </a:cubicBezTo>
                  <a:cubicBezTo>
                    <a:pt x="1050" y="1146"/>
                    <a:pt x="1066" y="1110"/>
                    <a:pt x="1081" y="1075"/>
                  </a:cubicBezTo>
                  <a:cubicBezTo>
                    <a:pt x="1096" y="1040"/>
                    <a:pt x="1131" y="1016"/>
                    <a:pt x="1105" y="957"/>
                  </a:cubicBezTo>
                  <a:cubicBezTo>
                    <a:pt x="1079" y="897"/>
                    <a:pt x="1063" y="888"/>
                    <a:pt x="1063" y="853"/>
                  </a:cubicBezTo>
                  <a:cubicBezTo>
                    <a:pt x="1063" y="818"/>
                    <a:pt x="1070" y="753"/>
                    <a:pt x="1044" y="727"/>
                  </a:cubicBezTo>
                  <a:cubicBezTo>
                    <a:pt x="1018" y="701"/>
                    <a:pt x="1033" y="664"/>
                    <a:pt x="1048" y="638"/>
                  </a:cubicBezTo>
                  <a:cubicBezTo>
                    <a:pt x="1063" y="612"/>
                    <a:pt x="1107" y="617"/>
                    <a:pt x="1088" y="590"/>
                  </a:cubicBezTo>
                  <a:cubicBezTo>
                    <a:pt x="1068" y="562"/>
                    <a:pt x="1066" y="556"/>
                    <a:pt x="1085" y="540"/>
                  </a:cubicBezTo>
                  <a:cubicBezTo>
                    <a:pt x="1105" y="523"/>
                    <a:pt x="1103" y="504"/>
                    <a:pt x="1088" y="486"/>
                  </a:cubicBezTo>
                  <a:cubicBezTo>
                    <a:pt x="1072" y="467"/>
                    <a:pt x="989" y="395"/>
                    <a:pt x="1029" y="360"/>
                  </a:cubicBezTo>
                  <a:cubicBezTo>
                    <a:pt x="1068" y="325"/>
                    <a:pt x="1092" y="328"/>
                    <a:pt x="1094" y="280"/>
                  </a:cubicBezTo>
                  <a:cubicBezTo>
                    <a:pt x="1096" y="232"/>
                    <a:pt x="1101" y="236"/>
                    <a:pt x="1107" y="199"/>
                  </a:cubicBezTo>
                  <a:cubicBezTo>
                    <a:pt x="1114" y="161"/>
                    <a:pt x="1116" y="148"/>
                    <a:pt x="1131" y="132"/>
                  </a:cubicBezTo>
                  <a:cubicBezTo>
                    <a:pt x="1146" y="115"/>
                    <a:pt x="1155" y="84"/>
                    <a:pt x="1140" y="65"/>
                  </a:cubicBezTo>
                  <a:cubicBezTo>
                    <a:pt x="1128" y="51"/>
                    <a:pt x="1107" y="25"/>
                    <a:pt x="1098" y="0"/>
                  </a:cubicBezTo>
                  <a:cubicBezTo>
                    <a:pt x="1092" y="1"/>
                    <a:pt x="1085" y="8"/>
                    <a:pt x="1074" y="24"/>
                  </a:cubicBezTo>
                  <a:cubicBezTo>
                    <a:pt x="1039" y="80"/>
                    <a:pt x="1018" y="91"/>
                    <a:pt x="996" y="76"/>
                  </a:cubicBezTo>
                  <a:cubicBezTo>
                    <a:pt x="974" y="61"/>
                    <a:pt x="917" y="21"/>
                    <a:pt x="917" y="47"/>
                  </a:cubicBezTo>
                  <a:cubicBezTo>
                    <a:pt x="917" y="73"/>
                    <a:pt x="926" y="87"/>
                    <a:pt x="900" y="110"/>
                  </a:cubicBezTo>
                  <a:cubicBezTo>
                    <a:pt x="873" y="132"/>
                    <a:pt x="839" y="136"/>
                    <a:pt x="843" y="173"/>
                  </a:cubicBezTo>
                  <a:cubicBezTo>
                    <a:pt x="847" y="210"/>
                    <a:pt x="904" y="258"/>
                    <a:pt x="834" y="265"/>
                  </a:cubicBezTo>
                  <a:cubicBezTo>
                    <a:pt x="764" y="273"/>
                    <a:pt x="777" y="273"/>
                    <a:pt x="764" y="302"/>
                  </a:cubicBezTo>
                  <a:cubicBezTo>
                    <a:pt x="751" y="332"/>
                    <a:pt x="716" y="354"/>
                    <a:pt x="699" y="380"/>
                  </a:cubicBezTo>
                  <a:cubicBezTo>
                    <a:pt x="681" y="406"/>
                    <a:pt x="651" y="417"/>
                    <a:pt x="651" y="454"/>
                  </a:cubicBezTo>
                  <a:cubicBezTo>
                    <a:pt x="651" y="491"/>
                    <a:pt x="659" y="506"/>
                    <a:pt x="629" y="506"/>
                  </a:cubicBezTo>
                  <a:cubicBezTo>
                    <a:pt x="598" y="506"/>
                    <a:pt x="576" y="554"/>
                    <a:pt x="550" y="528"/>
                  </a:cubicBezTo>
                  <a:cubicBezTo>
                    <a:pt x="524" y="502"/>
                    <a:pt x="493" y="469"/>
                    <a:pt x="476" y="491"/>
                  </a:cubicBezTo>
                  <a:cubicBezTo>
                    <a:pt x="458" y="514"/>
                    <a:pt x="410" y="502"/>
                    <a:pt x="384" y="502"/>
                  </a:cubicBezTo>
                  <a:cubicBezTo>
                    <a:pt x="381" y="502"/>
                    <a:pt x="379" y="502"/>
                    <a:pt x="377" y="501"/>
                  </a:cubicBezTo>
                  <a:cubicBezTo>
                    <a:pt x="364" y="519"/>
                    <a:pt x="352" y="532"/>
                    <a:pt x="334" y="545"/>
                  </a:cubicBezTo>
                  <a:cubicBezTo>
                    <a:pt x="310" y="562"/>
                    <a:pt x="323" y="573"/>
                    <a:pt x="314" y="595"/>
                  </a:cubicBezTo>
                  <a:cubicBezTo>
                    <a:pt x="306" y="617"/>
                    <a:pt x="306" y="623"/>
                    <a:pt x="323" y="645"/>
                  </a:cubicBezTo>
                  <a:cubicBezTo>
                    <a:pt x="341" y="667"/>
                    <a:pt x="319" y="679"/>
                    <a:pt x="327" y="704"/>
                  </a:cubicBezTo>
                  <a:cubicBezTo>
                    <a:pt x="336" y="730"/>
                    <a:pt x="391" y="740"/>
                    <a:pt x="430" y="747"/>
                  </a:cubicBezTo>
                  <a:cubicBezTo>
                    <a:pt x="469" y="754"/>
                    <a:pt x="472" y="760"/>
                    <a:pt x="500" y="784"/>
                  </a:cubicBezTo>
                  <a:cubicBezTo>
                    <a:pt x="528" y="808"/>
                    <a:pt x="592" y="814"/>
                    <a:pt x="631" y="825"/>
                  </a:cubicBezTo>
                  <a:cubicBezTo>
                    <a:pt x="670" y="836"/>
                    <a:pt x="648" y="868"/>
                    <a:pt x="664" y="901"/>
                  </a:cubicBezTo>
                  <a:cubicBezTo>
                    <a:pt x="679" y="934"/>
                    <a:pt x="646" y="938"/>
                    <a:pt x="624" y="966"/>
                  </a:cubicBezTo>
                  <a:cubicBezTo>
                    <a:pt x="603" y="994"/>
                    <a:pt x="622" y="1016"/>
                    <a:pt x="642" y="1038"/>
                  </a:cubicBezTo>
                  <a:cubicBezTo>
                    <a:pt x="662" y="1060"/>
                    <a:pt x="668" y="1070"/>
                    <a:pt x="662" y="1095"/>
                  </a:cubicBezTo>
                  <a:cubicBezTo>
                    <a:pt x="655" y="1121"/>
                    <a:pt x="590" y="1123"/>
                    <a:pt x="563" y="1120"/>
                  </a:cubicBezTo>
                  <a:cubicBezTo>
                    <a:pt x="537" y="1116"/>
                    <a:pt x="544" y="1114"/>
                    <a:pt x="537" y="1127"/>
                  </a:cubicBezTo>
                  <a:cubicBezTo>
                    <a:pt x="531" y="1140"/>
                    <a:pt x="526" y="1138"/>
                    <a:pt x="509" y="1127"/>
                  </a:cubicBezTo>
                  <a:cubicBezTo>
                    <a:pt x="491" y="1116"/>
                    <a:pt x="489" y="1129"/>
                    <a:pt x="461" y="1136"/>
                  </a:cubicBezTo>
                  <a:cubicBezTo>
                    <a:pt x="432" y="1144"/>
                    <a:pt x="472" y="1162"/>
                    <a:pt x="472" y="1196"/>
                  </a:cubicBezTo>
                  <a:cubicBezTo>
                    <a:pt x="472" y="1229"/>
                    <a:pt x="445" y="1209"/>
                    <a:pt x="419" y="1209"/>
                  </a:cubicBezTo>
                  <a:cubicBezTo>
                    <a:pt x="393" y="1209"/>
                    <a:pt x="389" y="1222"/>
                    <a:pt x="356" y="1225"/>
                  </a:cubicBezTo>
                  <a:cubicBezTo>
                    <a:pt x="323" y="1229"/>
                    <a:pt x="297" y="1207"/>
                    <a:pt x="288" y="1188"/>
                  </a:cubicBezTo>
                  <a:cubicBezTo>
                    <a:pt x="279" y="1170"/>
                    <a:pt x="249" y="1179"/>
                    <a:pt x="205" y="1183"/>
                  </a:cubicBezTo>
                  <a:cubicBezTo>
                    <a:pt x="161" y="1186"/>
                    <a:pt x="172" y="1222"/>
                    <a:pt x="183" y="1238"/>
                  </a:cubicBezTo>
                  <a:cubicBezTo>
                    <a:pt x="194" y="1255"/>
                    <a:pt x="192" y="1270"/>
                    <a:pt x="175" y="1277"/>
                  </a:cubicBezTo>
                  <a:cubicBezTo>
                    <a:pt x="157" y="1285"/>
                    <a:pt x="144" y="1305"/>
                    <a:pt x="142" y="1320"/>
                  </a:cubicBezTo>
                  <a:cubicBezTo>
                    <a:pt x="140" y="1335"/>
                    <a:pt x="159" y="1335"/>
                    <a:pt x="179" y="1331"/>
                  </a:cubicBezTo>
                  <a:cubicBezTo>
                    <a:pt x="199" y="1327"/>
                    <a:pt x="207" y="1348"/>
                    <a:pt x="223" y="1362"/>
                  </a:cubicBezTo>
                  <a:cubicBezTo>
                    <a:pt x="238" y="1377"/>
                    <a:pt x="210" y="1394"/>
                    <a:pt x="212" y="1416"/>
                  </a:cubicBezTo>
                  <a:cubicBezTo>
                    <a:pt x="214" y="1438"/>
                    <a:pt x="199" y="1438"/>
                    <a:pt x="188" y="1455"/>
                  </a:cubicBezTo>
                  <a:cubicBezTo>
                    <a:pt x="177" y="1472"/>
                    <a:pt x="168" y="1474"/>
                    <a:pt x="179" y="1481"/>
                  </a:cubicBezTo>
                  <a:cubicBezTo>
                    <a:pt x="190" y="1488"/>
                    <a:pt x="199" y="1498"/>
                    <a:pt x="181" y="1514"/>
                  </a:cubicBezTo>
                  <a:cubicBezTo>
                    <a:pt x="164" y="1531"/>
                    <a:pt x="181" y="1525"/>
                    <a:pt x="201" y="1540"/>
                  </a:cubicBezTo>
                  <a:cubicBezTo>
                    <a:pt x="220" y="1555"/>
                    <a:pt x="214" y="1570"/>
                    <a:pt x="185" y="1572"/>
                  </a:cubicBezTo>
                  <a:cubicBezTo>
                    <a:pt x="157" y="1574"/>
                    <a:pt x="161" y="1562"/>
                    <a:pt x="148" y="1551"/>
                  </a:cubicBezTo>
                  <a:cubicBezTo>
                    <a:pt x="135" y="1540"/>
                    <a:pt x="129" y="1555"/>
                    <a:pt x="124" y="1568"/>
                  </a:cubicBezTo>
                  <a:cubicBezTo>
                    <a:pt x="120" y="1581"/>
                    <a:pt x="92" y="1568"/>
                    <a:pt x="76" y="1564"/>
                  </a:cubicBezTo>
                  <a:cubicBezTo>
                    <a:pt x="61" y="1561"/>
                    <a:pt x="48" y="1579"/>
                    <a:pt x="24" y="1592"/>
                  </a:cubicBezTo>
                  <a:cubicBezTo>
                    <a:pt x="0" y="1605"/>
                    <a:pt x="37" y="1616"/>
                    <a:pt x="61" y="1624"/>
                  </a:cubicBezTo>
                  <a:cubicBezTo>
                    <a:pt x="85" y="1631"/>
                    <a:pt x="83" y="1638"/>
                    <a:pt x="68" y="1655"/>
                  </a:cubicBezTo>
                  <a:cubicBezTo>
                    <a:pt x="52" y="1672"/>
                    <a:pt x="83" y="1685"/>
                    <a:pt x="61" y="1698"/>
                  </a:cubicBezTo>
                  <a:cubicBezTo>
                    <a:pt x="49" y="1705"/>
                    <a:pt x="34" y="1721"/>
                    <a:pt x="24" y="1734"/>
                  </a:cubicBezTo>
                  <a:cubicBezTo>
                    <a:pt x="32" y="1734"/>
                    <a:pt x="39" y="1735"/>
                    <a:pt x="46" y="1735"/>
                  </a:cubicBezTo>
                  <a:cubicBezTo>
                    <a:pt x="78" y="1735"/>
                    <a:pt x="81" y="1768"/>
                    <a:pt x="109" y="1800"/>
                  </a:cubicBezTo>
                  <a:cubicBezTo>
                    <a:pt x="137" y="1831"/>
                    <a:pt x="179" y="1807"/>
                    <a:pt x="214" y="1789"/>
                  </a:cubicBezTo>
                  <a:cubicBezTo>
                    <a:pt x="249" y="1770"/>
                    <a:pt x="271" y="1778"/>
                    <a:pt x="313" y="1776"/>
                  </a:cubicBezTo>
                  <a:cubicBezTo>
                    <a:pt x="356" y="1773"/>
                    <a:pt x="333" y="1803"/>
                    <a:pt x="349" y="1823"/>
                  </a:cubicBezTo>
                  <a:cubicBezTo>
                    <a:pt x="366" y="1842"/>
                    <a:pt x="382" y="1831"/>
                    <a:pt x="402" y="1823"/>
                  </a:cubicBezTo>
                  <a:cubicBezTo>
                    <a:pt x="421" y="1815"/>
                    <a:pt x="428" y="1817"/>
                    <a:pt x="438" y="1834"/>
                  </a:cubicBezTo>
                  <a:cubicBezTo>
                    <a:pt x="448" y="1851"/>
                    <a:pt x="457" y="1851"/>
                    <a:pt x="474" y="1845"/>
                  </a:cubicBezTo>
                  <a:cubicBezTo>
                    <a:pt x="490" y="1840"/>
                    <a:pt x="510" y="1867"/>
                    <a:pt x="536" y="1890"/>
                  </a:cubicBezTo>
                  <a:cubicBezTo>
                    <a:pt x="562" y="1912"/>
                    <a:pt x="585" y="1895"/>
                    <a:pt x="611" y="1876"/>
                  </a:cubicBezTo>
                  <a:cubicBezTo>
                    <a:pt x="638" y="1856"/>
                    <a:pt x="654" y="1876"/>
                    <a:pt x="677" y="1876"/>
                  </a:cubicBezTo>
                  <a:cubicBezTo>
                    <a:pt x="700" y="1876"/>
                    <a:pt x="723" y="1895"/>
                    <a:pt x="739" y="1912"/>
                  </a:cubicBezTo>
                  <a:cubicBezTo>
                    <a:pt x="756" y="1929"/>
                    <a:pt x="769" y="1931"/>
                    <a:pt x="805" y="1929"/>
                  </a:cubicBezTo>
                  <a:cubicBezTo>
                    <a:pt x="841" y="1926"/>
                    <a:pt x="828" y="1937"/>
                    <a:pt x="857" y="1965"/>
                  </a:cubicBezTo>
                  <a:cubicBezTo>
                    <a:pt x="887" y="1992"/>
                    <a:pt x="903" y="1976"/>
                    <a:pt x="939" y="1959"/>
                  </a:cubicBezTo>
                  <a:cubicBezTo>
                    <a:pt x="947" y="1955"/>
                    <a:pt x="955" y="1954"/>
                    <a:pt x="963" y="1952"/>
                  </a:cubicBezTo>
                  <a:cubicBezTo>
                    <a:pt x="968" y="1936"/>
                    <a:pt x="973" y="1918"/>
                    <a:pt x="970" y="1909"/>
                  </a:cubicBezTo>
                  <a:cubicBezTo>
                    <a:pt x="963" y="1891"/>
                    <a:pt x="948" y="1874"/>
                    <a:pt x="928" y="1859"/>
                  </a:cubicBezTo>
                  <a:cubicBezTo>
                    <a:pt x="908" y="1844"/>
                    <a:pt x="915" y="1837"/>
                    <a:pt x="930" y="1816"/>
                  </a:cubicBezTo>
                  <a:cubicBezTo>
                    <a:pt x="946" y="1796"/>
                    <a:pt x="943" y="1768"/>
                    <a:pt x="978" y="1770"/>
                  </a:cubicBezTo>
                  <a:cubicBezTo>
                    <a:pt x="1013" y="1772"/>
                    <a:pt x="1057" y="1774"/>
                    <a:pt x="1059" y="1752"/>
                  </a:cubicBezTo>
                  <a:cubicBezTo>
                    <a:pt x="1061" y="1729"/>
                    <a:pt x="1074" y="1696"/>
                    <a:pt x="1044" y="1694"/>
                  </a:cubicBezTo>
                  <a:cubicBezTo>
                    <a:pt x="1013" y="1692"/>
                    <a:pt x="972" y="1698"/>
                    <a:pt x="974" y="1679"/>
                  </a:cubicBezTo>
                  <a:cubicBezTo>
                    <a:pt x="976" y="1661"/>
                    <a:pt x="978" y="1644"/>
                    <a:pt x="952" y="1644"/>
                  </a:cubicBezTo>
                  <a:cubicBezTo>
                    <a:pt x="926" y="1644"/>
                    <a:pt x="913" y="1637"/>
                    <a:pt x="913" y="1626"/>
                  </a:cubicBezTo>
                  <a:cubicBezTo>
                    <a:pt x="913" y="1614"/>
                    <a:pt x="904" y="1592"/>
                    <a:pt x="965" y="1600"/>
                  </a:cubicBezTo>
                  <a:cubicBezTo>
                    <a:pt x="1026" y="1607"/>
                    <a:pt x="1042" y="1587"/>
                    <a:pt x="1048" y="1603"/>
                  </a:cubicBezTo>
                  <a:cubicBezTo>
                    <a:pt x="1055" y="1620"/>
                    <a:pt x="1059" y="1620"/>
                    <a:pt x="1092" y="1620"/>
                  </a:cubicBezTo>
                  <a:cubicBezTo>
                    <a:pt x="1125" y="1620"/>
                    <a:pt x="1127" y="1588"/>
                    <a:pt x="1168" y="1607"/>
                  </a:cubicBezTo>
                  <a:cubicBezTo>
                    <a:pt x="1210" y="1626"/>
                    <a:pt x="1210" y="1614"/>
                    <a:pt x="1232" y="1592"/>
                  </a:cubicBezTo>
                  <a:cubicBezTo>
                    <a:pt x="1254" y="1570"/>
                    <a:pt x="1273" y="1555"/>
                    <a:pt x="1256" y="15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37" name="Freeform 18"/>
            <p:cNvSpPr/>
            <p:nvPr/>
          </p:nvSpPr>
          <p:spPr bwMode="auto">
            <a:xfrm>
              <a:off x="3030" y="3028"/>
              <a:ext cx="700" cy="551"/>
            </a:xfrm>
            <a:custGeom>
              <a:avLst/>
              <a:gdLst>
                <a:gd name="T0" fmla="*/ 1227 w 1511"/>
                <a:gd name="T1" fmla="*/ 158 h 1190"/>
                <a:gd name="T2" fmla="*/ 1173 w 1511"/>
                <a:gd name="T3" fmla="*/ 104 h 1190"/>
                <a:gd name="T4" fmla="*/ 1123 w 1511"/>
                <a:gd name="T5" fmla="*/ 32 h 1190"/>
                <a:gd name="T6" fmla="*/ 1024 w 1511"/>
                <a:gd name="T7" fmla="*/ 35 h 1190"/>
                <a:gd name="T8" fmla="*/ 943 w 1511"/>
                <a:gd name="T9" fmla="*/ 43 h 1190"/>
                <a:gd name="T10" fmla="*/ 880 w 1511"/>
                <a:gd name="T11" fmla="*/ 89 h 1190"/>
                <a:gd name="T12" fmla="*/ 756 w 1511"/>
                <a:gd name="T13" fmla="*/ 180 h 1190"/>
                <a:gd name="T14" fmla="*/ 592 w 1511"/>
                <a:gd name="T15" fmla="*/ 139 h 1190"/>
                <a:gd name="T16" fmla="*/ 500 w 1511"/>
                <a:gd name="T17" fmla="*/ 191 h 1190"/>
                <a:gd name="T18" fmla="*/ 620 w 1511"/>
                <a:gd name="T19" fmla="*/ 287 h 1190"/>
                <a:gd name="T20" fmla="*/ 675 w 1511"/>
                <a:gd name="T21" fmla="*/ 361 h 1190"/>
                <a:gd name="T22" fmla="*/ 572 w 1511"/>
                <a:gd name="T23" fmla="*/ 389 h 1190"/>
                <a:gd name="T24" fmla="*/ 469 w 1511"/>
                <a:gd name="T25" fmla="*/ 393 h 1190"/>
                <a:gd name="T26" fmla="*/ 419 w 1511"/>
                <a:gd name="T27" fmla="*/ 398 h 1190"/>
                <a:gd name="T28" fmla="*/ 293 w 1511"/>
                <a:gd name="T29" fmla="*/ 504 h 1190"/>
                <a:gd name="T30" fmla="*/ 144 w 1511"/>
                <a:gd name="T31" fmla="*/ 523 h 1190"/>
                <a:gd name="T32" fmla="*/ 35 w 1511"/>
                <a:gd name="T33" fmla="*/ 549 h 1190"/>
                <a:gd name="T34" fmla="*/ 30 w 1511"/>
                <a:gd name="T35" fmla="*/ 630 h 1190"/>
                <a:gd name="T36" fmla="*/ 113 w 1511"/>
                <a:gd name="T37" fmla="*/ 704 h 1190"/>
                <a:gd name="T38" fmla="*/ 210 w 1511"/>
                <a:gd name="T39" fmla="*/ 678 h 1190"/>
                <a:gd name="T40" fmla="*/ 258 w 1511"/>
                <a:gd name="T41" fmla="*/ 790 h 1190"/>
                <a:gd name="T42" fmla="*/ 201 w 1511"/>
                <a:gd name="T43" fmla="*/ 953 h 1190"/>
                <a:gd name="T44" fmla="*/ 258 w 1511"/>
                <a:gd name="T45" fmla="*/ 1127 h 1190"/>
                <a:gd name="T46" fmla="*/ 376 w 1511"/>
                <a:gd name="T47" fmla="*/ 1138 h 1190"/>
                <a:gd name="T48" fmla="*/ 524 w 1511"/>
                <a:gd name="T49" fmla="*/ 1134 h 1190"/>
                <a:gd name="T50" fmla="*/ 673 w 1511"/>
                <a:gd name="T51" fmla="*/ 1112 h 1190"/>
                <a:gd name="T52" fmla="*/ 847 w 1511"/>
                <a:gd name="T53" fmla="*/ 1023 h 1190"/>
                <a:gd name="T54" fmla="*/ 970 w 1511"/>
                <a:gd name="T55" fmla="*/ 979 h 1190"/>
                <a:gd name="T56" fmla="*/ 1088 w 1511"/>
                <a:gd name="T57" fmla="*/ 1030 h 1190"/>
                <a:gd name="T58" fmla="*/ 1171 w 1511"/>
                <a:gd name="T59" fmla="*/ 956 h 1190"/>
                <a:gd name="T60" fmla="*/ 1302 w 1511"/>
                <a:gd name="T61" fmla="*/ 927 h 1190"/>
                <a:gd name="T62" fmla="*/ 1372 w 1511"/>
                <a:gd name="T63" fmla="*/ 860 h 1190"/>
                <a:gd name="T64" fmla="*/ 1489 w 1511"/>
                <a:gd name="T65" fmla="*/ 819 h 1190"/>
                <a:gd name="T66" fmla="*/ 1468 w 1511"/>
                <a:gd name="T67" fmla="*/ 671 h 1190"/>
                <a:gd name="T68" fmla="*/ 1472 w 1511"/>
                <a:gd name="T69" fmla="*/ 593 h 1190"/>
                <a:gd name="T70" fmla="*/ 1393 w 1511"/>
                <a:gd name="T71" fmla="*/ 512 h 1190"/>
                <a:gd name="T72" fmla="*/ 1341 w 1511"/>
                <a:gd name="T73" fmla="*/ 486 h 1190"/>
                <a:gd name="T74" fmla="*/ 1437 w 1511"/>
                <a:gd name="T75" fmla="*/ 345 h 1190"/>
                <a:gd name="T76" fmla="*/ 1402 w 1511"/>
                <a:gd name="T77" fmla="*/ 200 h 1190"/>
                <a:gd name="T78" fmla="*/ 1352 w 1511"/>
                <a:gd name="T79" fmla="*/ 222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11" h="1190">
                  <a:moveTo>
                    <a:pt x="1275" y="219"/>
                  </a:moveTo>
                  <a:cubicBezTo>
                    <a:pt x="1234" y="202"/>
                    <a:pt x="1240" y="182"/>
                    <a:pt x="1227" y="158"/>
                  </a:cubicBezTo>
                  <a:cubicBezTo>
                    <a:pt x="1214" y="134"/>
                    <a:pt x="1195" y="132"/>
                    <a:pt x="1171" y="128"/>
                  </a:cubicBezTo>
                  <a:cubicBezTo>
                    <a:pt x="1147" y="124"/>
                    <a:pt x="1162" y="121"/>
                    <a:pt x="1173" y="104"/>
                  </a:cubicBezTo>
                  <a:cubicBezTo>
                    <a:pt x="1184" y="87"/>
                    <a:pt x="1160" y="80"/>
                    <a:pt x="1160" y="65"/>
                  </a:cubicBezTo>
                  <a:cubicBezTo>
                    <a:pt x="1160" y="50"/>
                    <a:pt x="1151" y="33"/>
                    <a:pt x="1123" y="32"/>
                  </a:cubicBezTo>
                  <a:cubicBezTo>
                    <a:pt x="1094" y="30"/>
                    <a:pt x="1083" y="33"/>
                    <a:pt x="1066" y="54"/>
                  </a:cubicBezTo>
                  <a:cubicBezTo>
                    <a:pt x="1048" y="74"/>
                    <a:pt x="1029" y="54"/>
                    <a:pt x="1024" y="35"/>
                  </a:cubicBezTo>
                  <a:cubicBezTo>
                    <a:pt x="1020" y="17"/>
                    <a:pt x="991" y="11"/>
                    <a:pt x="965" y="6"/>
                  </a:cubicBezTo>
                  <a:cubicBezTo>
                    <a:pt x="939" y="0"/>
                    <a:pt x="924" y="24"/>
                    <a:pt x="943" y="43"/>
                  </a:cubicBezTo>
                  <a:cubicBezTo>
                    <a:pt x="963" y="61"/>
                    <a:pt x="954" y="76"/>
                    <a:pt x="941" y="95"/>
                  </a:cubicBezTo>
                  <a:cubicBezTo>
                    <a:pt x="928" y="113"/>
                    <a:pt x="913" y="115"/>
                    <a:pt x="880" y="89"/>
                  </a:cubicBezTo>
                  <a:cubicBezTo>
                    <a:pt x="847" y="63"/>
                    <a:pt x="823" y="113"/>
                    <a:pt x="784" y="119"/>
                  </a:cubicBezTo>
                  <a:cubicBezTo>
                    <a:pt x="745" y="124"/>
                    <a:pt x="784" y="156"/>
                    <a:pt x="756" y="180"/>
                  </a:cubicBezTo>
                  <a:cubicBezTo>
                    <a:pt x="727" y="204"/>
                    <a:pt x="688" y="191"/>
                    <a:pt x="657" y="187"/>
                  </a:cubicBezTo>
                  <a:cubicBezTo>
                    <a:pt x="627" y="184"/>
                    <a:pt x="620" y="161"/>
                    <a:pt x="592" y="139"/>
                  </a:cubicBezTo>
                  <a:cubicBezTo>
                    <a:pt x="563" y="117"/>
                    <a:pt x="570" y="146"/>
                    <a:pt x="555" y="163"/>
                  </a:cubicBezTo>
                  <a:cubicBezTo>
                    <a:pt x="539" y="180"/>
                    <a:pt x="518" y="176"/>
                    <a:pt x="500" y="191"/>
                  </a:cubicBezTo>
                  <a:cubicBezTo>
                    <a:pt x="483" y="206"/>
                    <a:pt x="504" y="235"/>
                    <a:pt x="531" y="254"/>
                  </a:cubicBezTo>
                  <a:cubicBezTo>
                    <a:pt x="557" y="272"/>
                    <a:pt x="579" y="287"/>
                    <a:pt x="620" y="287"/>
                  </a:cubicBezTo>
                  <a:cubicBezTo>
                    <a:pt x="662" y="287"/>
                    <a:pt x="642" y="300"/>
                    <a:pt x="644" y="317"/>
                  </a:cubicBezTo>
                  <a:cubicBezTo>
                    <a:pt x="646" y="334"/>
                    <a:pt x="660" y="341"/>
                    <a:pt x="675" y="361"/>
                  </a:cubicBezTo>
                  <a:cubicBezTo>
                    <a:pt x="690" y="382"/>
                    <a:pt x="662" y="384"/>
                    <a:pt x="635" y="382"/>
                  </a:cubicBezTo>
                  <a:cubicBezTo>
                    <a:pt x="609" y="380"/>
                    <a:pt x="596" y="389"/>
                    <a:pt x="572" y="389"/>
                  </a:cubicBezTo>
                  <a:cubicBezTo>
                    <a:pt x="548" y="389"/>
                    <a:pt x="548" y="399"/>
                    <a:pt x="522" y="410"/>
                  </a:cubicBezTo>
                  <a:cubicBezTo>
                    <a:pt x="496" y="421"/>
                    <a:pt x="483" y="408"/>
                    <a:pt x="469" y="393"/>
                  </a:cubicBezTo>
                  <a:cubicBezTo>
                    <a:pt x="456" y="378"/>
                    <a:pt x="450" y="387"/>
                    <a:pt x="437" y="399"/>
                  </a:cubicBezTo>
                  <a:cubicBezTo>
                    <a:pt x="433" y="402"/>
                    <a:pt x="426" y="401"/>
                    <a:pt x="419" y="398"/>
                  </a:cubicBezTo>
                  <a:cubicBezTo>
                    <a:pt x="414" y="430"/>
                    <a:pt x="409" y="486"/>
                    <a:pt x="384" y="489"/>
                  </a:cubicBezTo>
                  <a:cubicBezTo>
                    <a:pt x="358" y="493"/>
                    <a:pt x="341" y="497"/>
                    <a:pt x="293" y="504"/>
                  </a:cubicBezTo>
                  <a:cubicBezTo>
                    <a:pt x="245" y="512"/>
                    <a:pt x="240" y="508"/>
                    <a:pt x="175" y="493"/>
                  </a:cubicBezTo>
                  <a:cubicBezTo>
                    <a:pt x="109" y="478"/>
                    <a:pt x="175" y="493"/>
                    <a:pt x="144" y="523"/>
                  </a:cubicBezTo>
                  <a:cubicBezTo>
                    <a:pt x="113" y="552"/>
                    <a:pt x="113" y="526"/>
                    <a:pt x="96" y="493"/>
                  </a:cubicBezTo>
                  <a:cubicBezTo>
                    <a:pt x="79" y="460"/>
                    <a:pt x="70" y="504"/>
                    <a:pt x="35" y="549"/>
                  </a:cubicBezTo>
                  <a:cubicBezTo>
                    <a:pt x="0" y="593"/>
                    <a:pt x="9" y="571"/>
                    <a:pt x="35" y="593"/>
                  </a:cubicBezTo>
                  <a:cubicBezTo>
                    <a:pt x="61" y="615"/>
                    <a:pt x="52" y="619"/>
                    <a:pt x="30" y="630"/>
                  </a:cubicBezTo>
                  <a:cubicBezTo>
                    <a:pt x="9" y="641"/>
                    <a:pt x="26" y="686"/>
                    <a:pt x="52" y="704"/>
                  </a:cubicBezTo>
                  <a:cubicBezTo>
                    <a:pt x="79" y="723"/>
                    <a:pt x="113" y="727"/>
                    <a:pt x="113" y="704"/>
                  </a:cubicBezTo>
                  <a:cubicBezTo>
                    <a:pt x="113" y="682"/>
                    <a:pt x="140" y="689"/>
                    <a:pt x="153" y="701"/>
                  </a:cubicBezTo>
                  <a:cubicBezTo>
                    <a:pt x="166" y="712"/>
                    <a:pt x="183" y="675"/>
                    <a:pt x="210" y="678"/>
                  </a:cubicBezTo>
                  <a:cubicBezTo>
                    <a:pt x="236" y="682"/>
                    <a:pt x="240" y="708"/>
                    <a:pt x="258" y="723"/>
                  </a:cubicBezTo>
                  <a:cubicBezTo>
                    <a:pt x="275" y="738"/>
                    <a:pt x="275" y="767"/>
                    <a:pt x="258" y="790"/>
                  </a:cubicBezTo>
                  <a:cubicBezTo>
                    <a:pt x="240" y="812"/>
                    <a:pt x="236" y="812"/>
                    <a:pt x="201" y="856"/>
                  </a:cubicBezTo>
                  <a:cubicBezTo>
                    <a:pt x="166" y="901"/>
                    <a:pt x="201" y="927"/>
                    <a:pt x="201" y="953"/>
                  </a:cubicBezTo>
                  <a:cubicBezTo>
                    <a:pt x="201" y="979"/>
                    <a:pt x="258" y="1005"/>
                    <a:pt x="284" y="1027"/>
                  </a:cubicBezTo>
                  <a:cubicBezTo>
                    <a:pt x="310" y="1049"/>
                    <a:pt x="297" y="1093"/>
                    <a:pt x="258" y="1127"/>
                  </a:cubicBezTo>
                  <a:cubicBezTo>
                    <a:pt x="218" y="1160"/>
                    <a:pt x="262" y="1179"/>
                    <a:pt x="306" y="1179"/>
                  </a:cubicBezTo>
                  <a:cubicBezTo>
                    <a:pt x="349" y="1179"/>
                    <a:pt x="358" y="1160"/>
                    <a:pt x="376" y="1138"/>
                  </a:cubicBezTo>
                  <a:cubicBezTo>
                    <a:pt x="393" y="1116"/>
                    <a:pt x="397" y="1101"/>
                    <a:pt x="432" y="1097"/>
                  </a:cubicBezTo>
                  <a:cubicBezTo>
                    <a:pt x="467" y="1093"/>
                    <a:pt x="498" y="1138"/>
                    <a:pt x="524" y="1134"/>
                  </a:cubicBezTo>
                  <a:cubicBezTo>
                    <a:pt x="550" y="1131"/>
                    <a:pt x="581" y="1145"/>
                    <a:pt x="616" y="1168"/>
                  </a:cubicBezTo>
                  <a:cubicBezTo>
                    <a:pt x="651" y="1190"/>
                    <a:pt x="673" y="1149"/>
                    <a:pt x="673" y="1112"/>
                  </a:cubicBezTo>
                  <a:cubicBezTo>
                    <a:pt x="673" y="1075"/>
                    <a:pt x="738" y="1086"/>
                    <a:pt x="760" y="1064"/>
                  </a:cubicBezTo>
                  <a:cubicBezTo>
                    <a:pt x="782" y="1042"/>
                    <a:pt x="799" y="1027"/>
                    <a:pt x="847" y="1023"/>
                  </a:cubicBezTo>
                  <a:cubicBezTo>
                    <a:pt x="895" y="1019"/>
                    <a:pt x="882" y="990"/>
                    <a:pt x="922" y="953"/>
                  </a:cubicBezTo>
                  <a:cubicBezTo>
                    <a:pt x="961" y="916"/>
                    <a:pt x="952" y="945"/>
                    <a:pt x="970" y="979"/>
                  </a:cubicBezTo>
                  <a:cubicBezTo>
                    <a:pt x="987" y="1012"/>
                    <a:pt x="1018" y="1012"/>
                    <a:pt x="1035" y="1001"/>
                  </a:cubicBezTo>
                  <a:cubicBezTo>
                    <a:pt x="1053" y="990"/>
                    <a:pt x="1061" y="1005"/>
                    <a:pt x="1088" y="1030"/>
                  </a:cubicBezTo>
                  <a:cubicBezTo>
                    <a:pt x="1114" y="1056"/>
                    <a:pt x="1114" y="1019"/>
                    <a:pt x="1144" y="1012"/>
                  </a:cubicBezTo>
                  <a:cubicBezTo>
                    <a:pt x="1175" y="1005"/>
                    <a:pt x="1162" y="982"/>
                    <a:pt x="1171" y="956"/>
                  </a:cubicBezTo>
                  <a:cubicBezTo>
                    <a:pt x="1179" y="930"/>
                    <a:pt x="1219" y="923"/>
                    <a:pt x="1249" y="942"/>
                  </a:cubicBezTo>
                  <a:cubicBezTo>
                    <a:pt x="1280" y="960"/>
                    <a:pt x="1293" y="953"/>
                    <a:pt x="1302" y="927"/>
                  </a:cubicBezTo>
                  <a:cubicBezTo>
                    <a:pt x="1310" y="901"/>
                    <a:pt x="1328" y="916"/>
                    <a:pt x="1372" y="916"/>
                  </a:cubicBezTo>
                  <a:cubicBezTo>
                    <a:pt x="1415" y="916"/>
                    <a:pt x="1372" y="890"/>
                    <a:pt x="1372" y="860"/>
                  </a:cubicBezTo>
                  <a:cubicBezTo>
                    <a:pt x="1372" y="830"/>
                    <a:pt x="1420" y="834"/>
                    <a:pt x="1437" y="849"/>
                  </a:cubicBezTo>
                  <a:cubicBezTo>
                    <a:pt x="1455" y="864"/>
                    <a:pt x="1468" y="853"/>
                    <a:pt x="1489" y="819"/>
                  </a:cubicBezTo>
                  <a:cubicBezTo>
                    <a:pt x="1511" y="786"/>
                    <a:pt x="1494" y="756"/>
                    <a:pt x="1485" y="745"/>
                  </a:cubicBezTo>
                  <a:cubicBezTo>
                    <a:pt x="1476" y="734"/>
                    <a:pt x="1450" y="693"/>
                    <a:pt x="1468" y="671"/>
                  </a:cubicBezTo>
                  <a:cubicBezTo>
                    <a:pt x="1485" y="649"/>
                    <a:pt x="1494" y="656"/>
                    <a:pt x="1481" y="638"/>
                  </a:cubicBezTo>
                  <a:cubicBezTo>
                    <a:pt x="1468" y="619"/>
                    <a:pt x="1450" y="604"/>
                    <a:pt x="1472" y="593"/>
                  </a:cubicBezTo>
                  <a:cubicBezTo>
                    <a:pt x="1494" y="582"/>
                    <a:pt x="1489" y="571"/>
                    <a:pt x="1485" y="526"/>
                  </a:cubicBezTo>
                  <a:cubicBezTo>
                    <a:pt x="1481" y="482"/>
                    <a:pt x="1437" y="519"/>
                    <a:pt x="1393" y="512"/>
                  </a:cubicBezTo>
                  <a:cubicBezTo>
                    <a:pt x="1350" y="504"/>
                    <a:pt x="1363" y="549"/>
                    <a:pt x="1323" y="534"/>
                  </a:cubicBezTo>
                  <a:cubicBezTo>
                    <a:pt x="1284" y="519"/>
                    <a:pt x="1319" y="512"/>
                    <a:pt x="1341" y="486"/>
                  </a:cubicBezTo>
                  <a:cubicBezTo>
                    <a:pt x="1363" y="460"/>
                    <a:pt x="1415" y="426"/>
                    <a:pt x="1450" y="419"/>
                  </a:cubicBezTo>
                  <a:cubicBezTo>
                    <a:pt x="1485" y="411"/>
                    <a:pt x="1459" y="378"/>
                    <a:pt x="1437" y="345"/>
                  </a:cubicBezTo>
                  <a:cubicBezTo>
                    <a:pt x="1415" y="311"/>
                    <a:pt x="1411" y="300"/>
                    <a:pt x="1424" y="263"/>
                  </a:cubicBezTo>
                  <a:cubicBezTo>
                    <a:pt x="1437" y="226"/>
                    <a:pt x="1428" y="230"/>
                    <a:pt x="1402" y="200"/>
                  </a:cubicBezTo>
                  <a:cubicBezTo>
                    <a:pt x="1401" y="199"/>
                    <a:pt x="1401" y="199"/>
                    <a:pt x="1400" y="198"/>
                  </a:cubicBezTo>
                  <a:cubicBezTo>
                    <a:pt x="1384" y="208"/>
                    <a:pt x="1373" y="217"/>
                    <a:pt x="1352" y="222"/>
                  </a:cubicBezTo>
                  <a:cubicBezTo>
                    <a:pt x="1319" y="232"/>
                    <a:pt x="1317" y="235"/>
                    <a:pt x="1275" y="2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38" name="Freeform 19"/>
            <p:cNvSpPr/>
            <p:nvPr/>
          </p:nvSpPr>
          <p:spPr bwMode="auto">
            <a:xfrm>
              <a:off x="2330" y="2463"/>
              <a:ext cx="1424" cy="954"/>
            </a:xfrm>
            <a:custGeom>
              <a:avLst/>
              <a:gdLst>
                <a:gd name="T0" fmla="*/ 3008 w 3074"/>
                <a:gd name="T1" fmla="*/ 534 h 2060"/>
                <a:gd name="T2" fmla="*/ 2766 w 3074"/>
                <a:gd name="T3" fmla="*/ 507 h 2060"/>
                <a:gd name="T4" fmla="*/ 2572 w 3074"/>
                <a:gd name="T5" fmla="*/ 454 h 2060"/>
                <a:gd name="T6" fmla="*/ 2399 w 3074"/>
                <a:gd name="T7" fmla="*/ 412 h 2060"/>
                <a:gd name="T8" fmla="*/ 2274 w 3074"/>
                <a:gd name="T9" fmla="*/ 354 h 2060"/>
                <a:gd name="T10" fmla="*/ 2007 w 3074"/>
                <a:gd name="T11" fmla="*/ 313 h 2060"/>
                <a:gd name="T12" fmla="*/ 1797 w 3074"/>
                <a:gd name="T13" fmla="*/ 402 h 2060"/>
                <a:gd name="T14" fmla="*/ 1646 w 3074"/>
                <a:gd name="T15" fmla="*/ 276 h 2060"/>
                <a:gd name="T16" fmla="*/ 1524 w 3074"/>
                <a:gd name="T17" fmla="*/ 248 h 2060"/>
                <a:gd name="T18" fmla="*/ 1413 w 3074"/>
                <a:gd name="T19" fmla="*/ 129 h 2060"/>
                <a:gd name="T20" fmla="*/ 1264 w 3074"/>
                <a:gd name="T21" fmla="*/ 22 h 2060"/>
                <a:gd name="T22" fmla="*/ 1179 w 3074"/>
                <a:gd name="T23" fmla="*/ 136 h 2060"/>
                <a:gd name="T24" fmla="*/ 1148 w 3074"/>
                <a:gd name="T25" fmla="*/ 292 h 2060"/>
                <a:gd name="T26" fmla="*/ 934 w 3074"/>
                <a:gd name="T27" fmla="*/ 244 h 2060"/>
                <a:gd name="T28" fmla="*/ 698 w 3074"/>
                <a:gd name="T29" fmla="*/ 374 h 2060"/>
                <a:gd name="T30" fmla="*/ 463 w 3074"/>
                <a:gd name="T31" fmla="*/ 267 h 2060"/>
                <a:gd name="T32" fmla="*/ 235 w 3074"/>
                <a:gd name="T33" fmla="*/ 222 h 2060"/>
                <a:gd name="T34" fmla="*/ 48 w 3074"/>
                <a:gd name="T35" fmla="*/ 352 h 2060"/>
                <a:gd name="T36" fmla="*/ 200 w 3074"/>
                <a:gd name="T37" fmla="*/ 467 h 2060"/>
                <a:gd name="T38" fmla="*/ 345 w 3074"/>
                <a:gd name="T39" fmla="*/ 734 h 2060"/>
                <a:gd name="T40" fmla="*/ 371 w 3074"/>
                <a:gd name="T41" fmla="*/ 934 h 2060"/>
                <a:gd name="T42" fmla="*/ 386 w 3074"/>
                <a:gd name="T43" fmla="*/ 1233 h 2060"/>
                <a:gd name="T44" fmla="*/ 480 w 3074"/>
                <a:gd name="T45" fmla="*/ 1501 h 2060"/>
                <a:gd name="T46" fmla="*/ 624 w 3074"/>
                <a:gd name="T47" fmla="*/ 1475 h 2060"/>
                <a:gd name="T48" fmla="*/ 886 w 3074"/>
                <a:gd name="T49" fmla="*/ 1760 h 2060"/>
                <a:gd name="T50" fmla="*/ 1004 w 3074"/>
                <a:gd name="T51" fmla="*/ 2012 h 2060"/>
                <a:gd name="T52" fmla="*/ 1271 w 3074"/>
                <a:gd name="T53" fmla="*/ 2009 h 2060"/>
                <a:gd name="T54" fmla="*/ 1332 w 3074"/>
                <a:gd name="T55" fmla="*/ 1782 h 2060"/>
                <a:gd name="T56" fmla="*/ 1463 w 3074"/>
                <a:gd name="T57" fmla="*/ 1549 h 2060"/>
                <a:gd name="T58" fmla="*/ 1655 w 3074"/>
                <a:gd name="T59" fmla="*/ 1397 h 2060"/>
                <a:gd name="T60" fmla="*/ 1694 w 3074"/>
                <a:gd name="T61" fmla="*/ 1549 h 2060"/>
                <a:gd name="T62" fmla="*/ 1904 w 3074"/>
                <a:gd name="T63" fmla="*/ 1545 h 2060"/>
                <a:gd name="T64" fmla="*/ 1948 w 3074"/>
                <a:gd name="T65" fmla="*/ 1618 h 2060"/>
                <a:gd name="T66" fmla="*/ 2083 w 3074"/>
                <a:gd name="T67" fmla="*/ 1608 h 2060"/>
                <a:gd name="T68" fmla="*/ 2155 w 3074"/>
                <a:gd name="T69" fmla="*/ 1536 h 2060"/>
                <a:gd name="T70" fmla="*/ 2011 w 3074"/>
                <a:gd name="T71" fmla="*/ 1410 h 2060"/>
                <a:gd name="T72" fmla="*/ 2168 w 3074"/>
                <a:gd name="T73" fmla="*/ 1406 h 2060"/>
                <a:gd name="T74" fmla="*/ 2391 w 3074"/>
                <a:gd name="T75" fmla="*/ 1308 h 2060"/>
                <a:gd name="T76" fmla="*/ 2476 w 3074"/>
                <a:gd name="T77" fmla="*/ 1225 h 2060"/>
                <a:gd name="T78" fmla="*/ 2634 w 3074"/>
                <a:gd name="T79" fmla="*/ 1251 h 2060"/>
                <a:gd name="T80" fmla="*/ 2682 w 3074"/>
                <a:gd name="T81" fmla="*/ 1347 h 2060"/>
                <a:gd name="T82" fmla="*/ 2863 w 3074"/>
                <a:gd name="T83" fmla="*/ 1441 h 2060"/>
                <a:gd name="T84" fmla="*/ 2891 w 3074"/>
                <a:gd name="T85" fmla="*/ 1230 h 2060"/>
                <a:gd name="T86" fmla="*/ 2785 w 3074"/>
                <a:gd name="T87" fmla="*/ 1126 h 2060"/>
                <a:gd name="T88" fmla="*/ 2697 w 3074"/>
                <a:gd name="T89" fmla="*/ 982 h 2060"/>
                <a:gd name="T90" fmla="*/ 2720 w 3074"/>
                <a:gd name="T91" fmla="*/ 873 h 2060"/>
                <a:gd name="T92" fmla="*/ 2946 w 3074"/>
                <a:gd name="T93" fmla="*/ 821 h 2060"/>
                <a:gd name="T94" fmla="*/ 3057 w 3074"/>
                <a:gd name="T95" fmla="*/ 643 h 2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74" h="2060">
                  <a:moveTo>
                    <a:pt x="3057" y="643"/>
                  </a:moveTo>
                  <a:cubicBezTo>
                    <a:pt x="3041" y="612"/>
                    <a:pt x="3008" y="604"/>
                    <a:pt x="3011" y="584"/>
                  </a:cubicBezTo>
                  <a:cubicBezTo>
                    <a:pt x="3015" y="565"/>
                    <a:pt x="3038" y="532"/>
                    <a:pt x="3008" y="534"/>
                  </a:cubicBezTo>
                  <a:cubicBezTo>
                    <a:pt x="2979" y="537"/>
                    <a:pt x="2936" y="520"/>
                    <a:pt x="2900" y="537"/>
                  </a:cubicBezTo>
                  <a:cubicBezTo>
                    <a:pt x="2864" y="554"/>
                    <a:pt x="2848" y="570"/>
                    <a:pt x="2818" y="543"/>
                  </a:cubicBezTo>
                  <a:cubicBezTo>
                    <a:pt x="2789" y="515"/>
                    <a:pt x="2802" y="504"/>
                    <a:pt x="2766" y="507"/>
                  </a:cubicBezTo>
                  <a:cubicBezTo>
                    <a:pt x="2730" y="509"/>
                    <a:pt x="2717" y="507"/>
                    <a:pt x="2700" y="490"/>
                  </a:cubicBezTo>
                  <a:cubicBezTo>
                    <a:pt x="2684" y="473"/>
                    <a:pt x="2661" y="454"/>
                    <a:pt x="2638" y="454"/>
                  </a:cubicBezTo>
                  <a:cubicBezTo>
                    <a:pt x="2615" y="454"/>
                    <a:pt x="2599" y="434"/>
                    <a:pt x="2572" y="454"/>
                  </a:cubicBezTo>
                  <a:cubicBezTo>
                    <a:pt x="2546" y="473"/>
                    <a:pt x="2523" y="490"/>
                    <a:pt x="2497" y="468"/>
                  </a:cubicBezTo>
                  <a:cubicBezTo>
                    <a:pt x="2471" y="445"/>
                    <a:pt x="2451" y="418"/>
                    <a:pt x="2435" y="423"/>
                  </a:cubicBezTo>
                  <a:cubicBezTo>
                    <a:pt x="2418" y="429"/>
                    <a:pt x="2409" y="429"/>
                    <a:pt x="2399" y="412"/>
                  </a:cubicBezTo>
                  <a:cubicBezTo>
                    <a:pt x="2389" y="395"/>
                    <a:pt x="2382" y="393"/>
                    <a:pt x="2363" y="401"/>
                  </a:cubicBezTo>
                  <a:cubicBezTo>
                    <a:pt x="2343" y="409"/>
                    <a:pt x="2327" y="420"/>
                    <a:pt x="2310" y="401"/>
                  </a:cubicBezTo>
                  <a:cubicBezTo>
                    <a:pt x="2294" y="381"/>
                    <a:pt x="2317" y="351"/>
                    <a:pt x="2274" y="354"/>
                  </a:cubicBezTo>
                  <a:cubicBezTo>
                    <a:pt x="2232" y="356"/>
                    <a:pt x="2210" y="348"/>
                    <a:pt x="2175" y="367"/>
                  </a:cubicBezTo>
                  <a:cubicBezTo>
                    <a:pt x="2140" y="385"/>
                    <a:pt x="2098" y="409"/>
                    <a:pt x="2070" y="378"/>
                  </a:cubicBezTo>
                  <a:cubicBezTo>
                    <a:pt x="2042" y="346"/>
                    <a:pt x="2039" y="313"/>
                    <a:pt x="2007" y="313"/>
                  </a:cubicBezTo>
                  <a:cubicBezTo>
                    <a:pt x="1974" y="313"/>
                    <a:pt x="1917" y="304"/>
                    <a:pt x="1915" y="320"/>
                  </a:cubicBezTo>
                  <a:cubicBezTo>
                    <a:pt x="1913" y="337"/>
                    <a:pt x="1935" y="376"/>
                    <a:pt x="1884" y="393"/>
                  </a:cubicBezTo>
                  <a:cubicBezTo>
                    <a:pt x="1834" y="409"/>
                    <a:pt x="1845" y="420"/>
                    <a:pt x="1797" y="402"/>
                  </a:cubicBezTo>
                  <a:cubicBezTo>
                    <a:pt x="1749" y="383"/>
                    <a:pt x="1747" y="402"/>
                    <a:pt x="1721" y="385"/>
                  </a:cubicBezTo>
                  <a:cubicBezTo>
                    <a:pt x="1694" y="368"/>
                    <a:pt x="1673" y="365"/>
                    <a:pt x="1670" y="344"/>
                  </a:cubicBezTo>
                  <a:cubicBezTo>
                    <a:pt x="1668" y="324"/>
                    <a:pt x="1673" y="296"/>
                    <a:pt x="1646" y="276"/>
                  </a:cubicBezTo>
                  <a:cubicBezTo>
                    <a:pt x="1620" y="255"/>
                    <a:pt x="1653" y="242"/>
                    <a:pt x="1629" y="228"/>
                  </a:cubicBezTo>
                  <a:cubicBezTo>
                    <a:pt x="1605" y="213"/>
                    <a:pt x="1587" y="222"/>
                    <a:pt x="1574" y="239"/>
                  </a:cubicBezTo>
                  <a:cubicBezTo>
                    <a:pt x="1561" y="255"/>
                    <a:pt x="1541" y="261"/>
                    <a:pt x="1524" y="248"/>
                  </a:cubicBezTo>
                  <a:cubicBezTo>
                    <a:pt x="1507" y="235"/>
                    <a:pt x="1496" y="218"/>
                    <a:pt x="1474" y="202"/>
                  </a:cubicBezTo>
                  <a:cubicBezTo>
                    <a:pt x="1452" y="185"/>
                    <a:pt x="1439" y="187"/>
                    <a:pt x="1437" y="172"/>
                  </a:cubicBezTo>
                  <a:cubicBezTo>
                    <a:pt x="1434" y="157"/>
                    <a:pt x="1448" y="133"/>
                    <a:pt x="1413" y="129"/>
                  </a:cubicBezTo>
                  <a:cubicBezTo>
                    <a:pt x="1378" y="126"/>
                    <a:pt x="1367" y="128"/>
                    <a:pt x="1367" y="105"/>
                  </a:cubicBezTo>
                  <a:cubicBezTo>
                    <a:pt x="1367" y="83"/>
                    <a:pt x="1378" y="20"/>
                    <a:pt x="1345" y="14"/>
                  </a:cubicBezTo>
                  <a:cubicBezTo>
                    <a:pt x="1312" y="9"/>
                    <a:pt x="1314" y="0"/>
                    <a:pt x="1264" y="22"/>
                  </a:cubicBezTo>
                  <a:cubicBezTo>
                    <a:pt x="1214" y="44"/>
                    <a:pt x="1214" y="50"/>
                    <a:pt x="1194" y="50"/>
                  </a:cubicBezTo>
                  <a:cubicBezTo>
                    <a:pt x="1175" y="50"/>
                    <a:pt x="1142" y="59"/>
                    <a:pt x="1146" y="79"/>
                  </a:cubicBezTo>
                  <a:cubicBezTo>
                    <a:pt x="1149" y="95"/>
                    <a:pt x="1172" y="115"/>
                    <a:pt x="1179" y="136"/>
                  </a:cubicBezTo>
                  <a:cubicBezTo>
                    <a:pt x="1196" y="137"/>
                    <a:pt x="1207" y="142"/>
                    <a:pt x="1210" y="166"/>
                  </a:cubicBezTo>
                  <a:cubicBezTo>
                    <a:pt x="1214" y="211"/>
                    <a:pt x="1196" y="226"/>
                    <a:pt x="1196" y="255"/>
                  </a:cubicBezTo>
                  <a:cubicBezTo>
                    <a:pt x="1196" y="285"/>
                    <a:pt x="1166" y="318"/>
                    <a:pt x="1148" y="292"/>
                  </a:cubicBezTo>
                  <a:cubicBezTo>
                    <a:pt x="1131" y="267"/>
                    <a:pt x="1113" y="233"/>
                    <a:pt x="1087" y="263"/>
                  </a:cubicBezTo>
                  <a:cubicBezTo>
                    <a:pt x="1061" y="292"/>
                    <a:pt x="1030" y="318"/>
                    <a:pt x="1004" y="285"/>
                  </a:cubicBezTo>
                  <a:cubicBezTo>
                    <a:pt x="978" y="252"/>
                    <a:pt x="965" y="222"/>
                    <a:pt x="934" y="244"/>
                  </a:cubicBezTo>
                  <a:cubicBezTo>
                    <a:pt x="904" y="267"/>
                    <a:pt x="860" y="292"/>
                    <a:pt x="860" y="322"/>
                  </a:cubicBezTo>
                  <a:cubicBezTo>
                    <a:pt x="860" y="352"/>
                    <a:pt x="878" y="404"/>
                    <a:pt x="825" y="404"/>
                  </a:cubicBezTo>
                  <a:cubicBezTo>
                    <a:pt x="773" y="404"/>
                    <a:pt x="729" y="407"/>
                    <a:pt x="698" y="374"/>
                  </a:cubicBezTo>
                  <a:cubicBezTo>
                    <a:pt x="668" y="341"/>
                    <a:pt x="624" y="304"/>
                    <a:pt x="611" y="274"/>
                  </a:cubicBezTo>
                  <a:cubicBezTo>
                    <a:pt x="598" y="244"/>
                    <a:pt x="576" y="215"/>
                    <a:pt x="546" y="233"/>
                  </a:cubicBezTo>
                  <a:cubicBezTo>
                    <a:pt x="515" y="252"/>
                    <a:pt x="493" y="292"/>
                    <a:pt x="463" y="267"/>
                  </a:cubicBezTo>
                  <a:cubicBezTo>
                    <a:pt x="432" y="241"/>
                    <a:pt x="414" y="259"/>
                    <a:pt x="388" y="233"/>
                  </a:cubicBezTo>
                  <a:cubicBezTo>
                    <a:pt x="362" y="207"/>
                    <a:pt x="345" y="189"/>
                    <a:pt x="323" y="207"/>
                  </a:cubicBezTo>
                  <a:cubicBezTo>
                    <a:pt x="301" y="226"/>
                    <a:pt x="257" y="222"/>
                    <a:pt x="235" y="222"/>
                  </a:cubicBezTo>
                  <a:cubicBezTo>
                    <a:pt x="214" y="222"/>
                    <a:pt x="157" y="204"/>
                    <a:pt x="117" y="222"/>
                  </a:cubicBezTo>
                  <a:cubicBezTo>
                    <a:pt x="78" y="241"/>
                    <a:pt x="65" y="252"/>
                    <a:pt x="52" y="267"/>
                  </a:cubicBezTo>
                  <a:cubicBezTo>
                    <a:pt x="39" y="281"/>
                    <a:pt x="74" y="341"/>
                    <a:pt x="48" y="352"/>
                  </a:cubicBezTo>
                  <a:cubicBezTo>
                    <a:pt x="21" y="363"/>
                    <a:pt x="0" y="381"/>
                    <a:pt x="34" y="389"/>
                  </a:cubicBezTo>
                  <a:cubicBezTo>
                    <a:pt x="69" y="396"/>
                    <a:pt x="109" y="426"/>
                    <a:pt x="135" y="430"/>
                  </a:cubicBezTo>
                  <a:cubicBezTo>
                    <a:pt x="161" y="433"/>
                    <a:pt x="192" y="418"/>
                    <a:pt x="200" y="467"/>
                  </a:cubicBezTo>
                  <a:cubicBezTo>
                    <a:pt x="209" y="515"/>
                    <a:pt x="253" y="530"/>
                    <a:pt x="257" y="570"/>
                  </a:cubicBezTo>
                  <a:cubicBezTo>
                    <a:pt x="262" y="611"/>
                    <a:pt x="266" y="626"/>
                    <a:pt x="297" y="652"/>
                  </a:cubicBezTo>
                  <a:cubicBezTo>
                    <a:pt x="327" y="678"/>
                    <a:pt x="393" y="722"/>
                    <a:pt x="345" y="734"/>
                  </a:cubicBezTo>
                  <a:cubicBezTo>
                    <a:pt x="297" y="745"/>
                    <a:pt x="262" y="737"/>
                    <a:pt x="283" y="767"/>
                  </a:cubicBezTo>
                  <a:cubicBezTo>
                    <a:pt x="305" y="797"/>
                    <a:pt x="340" y="804"/>
                    <a:pt x="345" y="834"/>
                  </a:cubicBezTo>
                  <a:cubicBezTo>
                    <a:pt x="349" y="863"/>
                    <a:pt x="366" y="893"/>
                    <a:pt x="371" y="934"/>
                  </a:cubicBezTo>
                  <a:cubicBezTo>
                    <a:pt x="375" y="974"/>
                    <a:pt x="371" y="986"/>
                    <a:pt x="375" y="1023"/>
                  </a:cubicBezTo>
                  <a:cubicBezTo>
                    <a:pt x="380" y="1060"/>
                    <a:pt x="362" y="1138"/>
                    <a:pt x="371" y="1171"/>
                  </a:cubicBezTo>
                  <a:cubicBezTo>
                    <a:pt x="379" y="1201"/>
                    <a:pt x="405" y="1216"/>
                    <a:pt x="386" y="1233"/>
                  </a:cubicBezTo>
                  <a:cubicBezTo>
                    <a:pt x="406" y="1256"/>
                    <a:pt x="406" y="1276"/>
                    <a:pt x="406" y="1301"/>
                  </a:cubicBezTo>
                  <a:cubicBezTo>
                    <a:pt x="406" y="1338"/>
                    <a:pt x="401" y="1382"/>
                    <a:pt x="410" y="1456"/>
                  </a:cubicBezTo>
                  <a:cubicBezTo>
                    <a:pt x="419" y="1530"/>
                    <a:pt x="454" y="1512"/>
                    <a:pt x="480" y="1501"/>
                  </a:cubicBezTo>
                  <a:cubicBezTo>
                    <a:pt x="506" y="1490"/>
                    <a:pt x="537" y="1479"/>
                    <a:pt x="546" y="1456"/>
                  </a:cubicBezTo>
                  <a:cubicBezTo>
                    <a:pt x="554" y="1434"/>
                    <a:pt x="585" y="1412"/>
                    <a:pt x="611" y="1423"/>
                  </a:cubicBezTo>
                  <a:cubicBezTo>
                    <a:pt x="637" y="1434"/>
                    <a:pt x="650" y="1449"/>
                    <a:pt x="624" y="1475"/>
                  </a:cubicBezTo>
                  <a:cubicBezTo>
                    <a:pt x="598" y="1501"/>
                    <a:pt x="615" y="1519"/>
                    <a:pt x="642" y="1564"/>
                  </a:cubicBezTo>
                  <a:cubicBezTo>
                    <a:pt x="668" y="1608"/>
                    <a:pt x="755" y="1601"/>
                    <a:pt x="786" y="1630"/>
                  </a:cubicBezTo>
                  <a:cubicBezTo>
                    <a:pt x="816" y="1660"/>
                    <a:pt x="873" y="1719"/>
                    <a:pt x="886" y="1760"/>
                  </a:cubicBezTo>
                  <a:cubicBezTo>
                    <a:pt x="899" y="1801"/>
                    <a:pt x="891" y="1816"/>
                    <a:pt x="934" y="1845"/>
                  </a:cubicBezTo>
                  <a:cubicBezTo>
                    <a:pt x="978" y="1875"/>
                    <a:pt x="934" y="1920"/>
                    <a:pt x="974" y="1942"/>
                  </a:cubicBezTo>
                  <a:cubicBezTo>
                    <a:pt x="1013" y="1964"/>
                    <a:pt x="1000" y="2001"/>
                    <a:pt x="1004" y="2012"/>
                  </a:cubicBezTo>
                  <a:cubicBezTo>
                    <a:pt x="1009" y="2023"/>
                    <a:pt x="1057" y="2053"/>
                    <a:pt x="1096" y="2057"/>
                  </a:cubicBezTo>
                  <a:cubicBezTo>
                    <a:pt x="1135" y="2060"/>
                    <a:pt x="1183" y="2027"/>
                    <a:pt x="1218" y="1990"/>
                  </a:cubicBezTo>
                  <a:cubicBezTo>
                    <a:pt x="1253" y="1953"/>
                    <a:pt x="1266" y="1997"/>
                    <a:pt x="1271" y="2009"/>
                  </a:cubicBezTo>
                  <a:cubicBezTo>
                    <a:pt x="1275" y="2020"/>
                    <a:pt x="1319" y="2012"/>
                    <a:pt x="1349" y="1986"/>
                  </a:cubicBezTo>
                  <a:cubicBezTo>
                    <a:pt x="1380" y="1960"/>
                    <a:pt x="1375" y="1908"/>
                    <a:pt x="1349" y="1868"/>
                  </a:cubicBezTo>
                  <a:cubicBezTo>
                    <a:pt x="1323" y="1827"/>
                    <a:pt x="1336" y="1816"/>
                    <a:pt x="1332" y="1782"/>
                  </a:cubicBezTo>
                  <a:cubicBezTo>
                    <a:pt x="1327" y="1749"/>
                    <a:pt x="1336" y="1727"/>
                    <a:pt x="1375" y="1723"/>
                  </a:cubicBezTo>
                  <a:cubicBezTo>
                    <a:pt x="1415" y="1719"/>
                    <a:pt x="1428" y="1664"/>
                    <a:pt x="1454" y="1638"/>
                  </a:cubicBezTo>
                  <a:cubicBezTo>
                    <a:pt x="1480" y="1612"/>
                    <a:pt x="1485" y="1575"/>
                    <a:pt x="1463" y="1549"/>
                  </a:cubicBezTo>
                  <a:cubicBezTo>
                    <a:pt x="1441" y="1523"/>
                    <a:pt x="1511" y="1504"/>
                    <a:pt x="1546" y="1497"/>
                  </a:cubicBezTo>
                  <a:cubicBezTo>
                    <a:pt x="1581" y="1490"/>
                    <a:pt x="1594" y="1464"/>
                    <a:pt x="1555" y="1438"/>
                  </a:cubicBezTo>
                  <a:cubicBezTo>
                    <a:pt x="1515" y="1412"/>
                    <a:pt x="1611" y="1401"/>
                    <a:pt x="1655" y="1397"/>
                  </a:cubicBezTo>
                  <a:cubicBezTo>
                    <a:pt x="1699" y="1393"/>
                    <a:pt x="1677" y="1423"/>
                    <a:pt x="1668" y="1434"/>
                  </a:cubicBezTo>
                  <a:cubicBezTo>
                    <a:pt x="1659" y="1445"/>
                    <a:pt x="1659" y="1464"/>
                    <a:pt x="1681" y="1482"/>
                  </a:cubicBezTo>
                  <a:cubicBezTo>
                    <a:pt x="1703" y="1501"/>
                    <a:pt x="1716" y="1530"/>
                    <a:pt x="1694" y="1549"/>
                  </a:cubicBezTo>
                  <a:cubicBezTo>
                    <a:pt x="1673" y="1567"/>
                    <a:pt x="1716" y="1586"/>
                    <a:pt x="1756" y="1593"/>
                  </a:cubicBezTo>
                  <a:cubicBezTo>
                    <a:pt x="1795" y="1601"/>
                    <a:pt x="1834" y="1567"/>
                    <a:pt x="1847" y="1545"/>
                  </a:cubicBezTo>
                  <a:cubicBezTo>
                    <a:pt x="1860" y="1523"/>
                    <a:pt x="1887" y="1538"/>
                    <a:pt x="1904" y="1545"/>
                  </a:cubicBezTo>
                  <a:cubicBezTo>
                    <a:pt x="1922" y="1553"/>
                    <a:pt x="1935" y="1582"/>
                    <a:pt x="1930" y="1612"/>
                  </a:cubicBezTo>
                  <a:cubicBezTo>
                    <a:pt x="1930" y="1614"/>
                    <a:pt x="1930" y="1615"/>
                    <a:pt x="1930" y="1617"/>
                  </a:cubicBezTo>
                  <a:cubicBezTo>
                    <a:pt x="1937" y="1620"/>
                    <a:pt x="1944" y="1621"/>
                    <a:pt x="1948" y="1618"/>
                  </a:cubicBezTo>
                  <a:cubicBezTo>
                    <a:pt x="1961" y="1606"/>
                    <a:pt x="1967" y="1597"/>
                    <a:pt x="1980" y="1612"/>
                  </a:cubicBezTo>
                  <a:cubicBezTo>
                    <a:pt x="1994" y="1627"/>
                    <a:pt x="2007" y="1640"/>
                    <a:pt x="2033" y="1629"/>
                  </a:cubicBezTo>
                  <a:cubicBezTo>
                    <a:pt x="2059" y="1618"/>
                    <a:pt x="2059" y="1608"/>
                    <a:pt x="2083" y="1608"/>
                  </a:cubicBezTo>
                  <a:cubicBezTo>
                    <a:pt x="2107" y="1608"/>
                    <a:pt x="2120" y="1599"/>
                    <a:pt x="2146" y="1601"/>
                  </a:cubicBezTo>
                  <a:cubicBezTo>
                    <a:pt x="2173" y="1603"/>
                    <a:pt x="2201" y="1601"/>
                    <a:pt x="2186" y="1580"/>
                  </a:cubicBezTo>
                  <a:cubicBezTo>
                    <a:pt x="2171" y="1560"/>
                    <a:pt x="2157" y="1553"/>
                    <a:pt x="2155" y="1536"/>
                  </a:cubicBezTo>
                  <a:cubicBezTo>
                    <a:pt x="2153" y="1519"/>
                    <a:pt x="2173" y="1506"/>
                    <a:pt x="2131" y="1506"/>
                  </a:cubicBezTo>
                  <a:cubicBezTo>
                    <a:pt x="2090" y="1506"/>
                    <a:pt x="2068" y="1491"/>
                    <a:pt x="2042" y="1473"/>
                  </a:cubicBezTo>
                  <a:cubicBezTo>
                    <a:pt x="2015" y="1454"/>
                    <a:pt x="1994" y="1425"/>
                    <a:pt x="2011" y="1410"/>
                  </a:cubicBezTo>
                  <a:cubicBezTo>
                    <a:pt x="2029" y="1395"/>
                    <a:pt x="2050" y="1399"/>
                    <a:pt x="2066" y="1382"/>
                  </a:cubicBezTo>
                  <a:cubicBezTo>
                    <a:pt x="2081" y="1365"/>
                    <a:pt x="2074" y="1336"/>
                    <a:pt x="2103" y="1358"/>
                  </a:cubicBezTo>
                  <a:cubicBezTo>
                    <a:pt x="2131" y="1380"/>
                    <a:pt x="2138" y="1403"/>
                    <a:pt x="2168" y="1406"/>
                  </a:cubicBezTo>
                  <a:cubicBezTo>
                    <a:pt x="2199" y="1410"/>
                    <a:pt x="2238" y="1423"/>
                    <a:pt x="2267" y="1399"/>
                  </a:cubicBezTo>
                  <a:cubicBezTo>
                    <a:pt x="2295" y="1375"/>
                    <a:pt x="2256" y="1343"/>
                    <a:pt x="2295" y="1338"/>
                  </a:cubicBezTo>
                  <a:cubicBezTo>
                    <a:pt x="2334" y="1332"/>
                    <a:pt x="2358" y="1282"/>
                    <a:pt x="2391" y="1308"/>
                  </a:cubicBezTo>
                  <a:cubicBezTo>
                    <a:pt x="2424" y="1334"/>
                    <a:pt x="2439" y="1332"/>
                    <a:pt x="2452" y="1314"/>
                  </a:cubicBezTo>
                  <a:cubicBezTo>
                    <a:pt x="2465" y="1295"/>
                    <a:pt x="2474" y="1280"/>
                    <a:pt x="2454" y="1262"/>
                  </a:cubicBezTo>
                  <a:cubicBezTo>
                    <a:pt x="2435" y="1243"/>
                    <a:pt x="2450" y="1219"/>
                    <a:pt x="2476" y="1225"/>
                  </a:cubicBezTo>
                  <a:cubicBezTo>
                    <a:pt x="2502" y="1230"/>
                    <a:pt x="2531" y="1236"/>
                    <a:pt x="2535" y="1254"/>
                  </a:cubicBezTo>
                  <a:cubicBezTo>
                    <a:pt x="2540" y="1273"/>
                    <a:pt x="2559" y="1293"/>
                    <a:pt x="2577" y="1273"/>
                  </a:cubicBezTo>
                  <a:cubicBezTo>
                    <a:pt x="2594" y="1252"/>
                    <a:pt x="2605" y="1249"/>
                    <a:pt x="2634" y="1251"/>
                  </a:cubicBezTo>
                  <a:cubicBezTo>
                    <a:pt x="2662" y="1252"/>
                    <a:pt x="2671" y="1269"/>
                    <a:pt x="2671" y="1284"/>
                  </a:cubicBezTo>
                  <a:cubicBezTo>
                    <a:pt x="2671" y="1299"/>
                    <a:pt x="2695" y="1306"/>
                    <a:pt x="2684" y="1323"/>
                  </a:cubicBezTo>
                  <a:cubicBezTo>
                    <a:pt x="2673" y="1340"/>
                    <a:pt x="2658" y="1343"/>
                    <a:pt x="2682" y="1347"/>
                  </a:cubicBezTo>
                  <a:cubicBezTo>
                    <a:pt x="2706" y="1351"/>
                    <a:pt x="2725" y="1353"/>
                    <a:pt x="2738" y="1377"/>
                  </a:cubicBezTo>
                  <a:cubicBezTo>
                    <a:pt x="2751" y="1401"/>
                    <a:pt x="2745" y="1421"/>
                    <a:pt x="2786" y="1438"/>
                  </a:cubicBezTo>
                  <a:cubicBezTo>
                    <a:pt x="2828" y="1454"/>
                    <a:pt x="2830" y="1451"/>
                    <a:pt x="2863" y="1441"/>
                  </a:cubicBezTo>
                  <a:cubicBezTo>
                    <a:pt x="2884" y="1436"/>
                    <a:pt x="2895" y="1427"/>
                    <a:pt x="2911" y="1417"/>
                  </a:cubicBezTo>
                  <a:cubicBezTo>
                    <a:pt x="2890" y="1389"/>
                    <a:pt x="2934" y="1385"/>
                    <a:pt x="2917" y="1360"/>
                  </a:cubicBezTo>
                  <a:cubicBezTo>
                    <a:pt x="2900" y="1334"/>
                    <a:pt x="2891" y="1282"/>
                    <a:pt x="2891" y="1230"/>
                  </a:cubicBezTo>
                  <a:cubicBezTo>
                    <a:pt x="2891" y="1226"/>
                    <a:pt x="2891" y="1221"/>
                    <a:pt x="2892" y="1217"/>
                  </a:cubicBezTo>
                  <a:cubicBezTo>
                    <a:pt x="2838" y="1185"/>
                    <a:pt x="2838" y="1185"/>
                    <a:pt x="2838" y="1185"/>
                  </a:cubicBezTo>
                  <a:cubicBezTo>
                    <a:pt x="2838" y="1185"/>
                    <a:pt x="2782" y="1157"/>
                    <a:pt x="2785" y="1126"/>
                  </a:cubicBezTo>
                  <a:cubicBezTo>
                    <a:pt x="2789" y="1096"/>
                    <a:pt x="2802" y="1113"/>
                    <a:pt x="2766" y="1093"/>
                  </a:cubicBezTo>
                  <a:cubicBezTo>
                    <a:pt x="2730" y="1074"/>
                    <a:pt x="2730" y="1068"/>
                    <a:pt x="2713" y="1049"/>
                  </a:cubicBezTo>
                  <a:cubicBezTo>
                    <a:pt x="2697" y="1029"/>
                    <a:pt x="2694" y="1004"/>
                    <a:pt x="2697" y="982"/>
                  </a:cubicBezTo>
                  <a:cubicBezTo>
                    <a:pt x="2700" y="960"/>
                    <a:pt x="2723" y="948"/>
                    <a:pt x="2697" y="940"/>
                  </a:cubicBezTo>
                  <a:cubicBezTo>
                    <a:pt x="2671" y="932"/>
                    <a:pt x="2631" y="921"/>
                    <a:pt x="2667" y="898"/>
                  </a:cubicBezTo>
                  <a:cubicBezTo>
                    <a:pt x="2703" y="876"/>
                    <a:pt x="2720" y="873"/>
                    <a:pt x="2720" y="873"/>
                  </a:cubicBezTo>
                  <a:cubicBezTo>
                    <a:pt x="2720" y="873"/>
                    <a:pt x="2736" y="871"/>
                    <a:pt x="2769" y="862"/>
                  </a:cubicBezTo>
                  <a:cubicBezTo>
                    <a:pt x="2802" y="854"/>
                    <a:pt x="2834" y="854"/>
                    <a:pt x="2857" y="854"/>
                  </a:cubicBezTo>
                  <a:cubicBezTo>
                    <a:pt x="2880" y="854"/>
                    <a:pt x="2929" y="840"/>
                    <a:pt x="2946" y="821"/>
                  </a:cubicBezTo>
                  <a:cubicBezTo>
                    <a:pt x="2962" y="801"/>
                    <a:pt x="3005" y="759"/>
                    <a:pt x="3021" y="771"/>
                  </a:cubicBezTo>
                  <a:cubicBezTo>
                    <a:pt x="3038" y="782"/>
                    <a:pt x="3074" y="779"/>
                    <a:pt x="3074" y="743"/>
                  </a:cubicBezTo>
                  <a:cubicBezTo>
                    <a:pt x="3074" y="707"/>
                    <a:pt x="3074" y="673"/>
                    <a:pt x="3057" y="6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39" name="Freeform 20"/>
            <p:cNvSpPr/>
            <p:nvPr/>
          </p:nvSpPr>
          <p:spPr bwMode="auto">
            <a:xfrm>
              <a:off x="1990" y="1454"/>
              <a:ext cx="1563" cy="1204"/>
            </a:xfrm>
            <a:custGeom>
              <a:avLst/>
              <a:gdLst>
                <a:gd name="T0" fmla="*/ 3326 w 3374"/>
                <a:gd name="T1" fmla="*/ 1582 h 2599"/>
                <a:gd name="T2" fmla="*/ 3022 w 3374"/>
                <a:gd name="T3" fmla="*/ 1461 h 2599"/>
                <a:gd name="T4" fmla="*/ 2905 w 3374"/>
                <a:gd name="T5" fmla="*/ 1423 h 2599"/>
                <a:gd name="T6" fmla="*/ 2850 w 3374"/>
                <a:gd name="T7" fmla="*/ 1556 h 2599"/>
                <a:gd name="T8" fmla="*/ 2957 w 3374"/>
                <a:gd name="T9" fmla="*/ 1714 h 2599"/>
                <a:gd name="T10" fmla="*/ 2863 w 3374"/>
                <a:gd name="T11" fmla="*/ 1817 h 2599"/>
                <a:gd name="T12" fmla="*/ 2804 w 3374"/>
                <a:gd name="T13" fmla="*/ 1882 h 2599"/>
                <a:gd name="T14" fmla="*/ 2651 w 3374"/>
                <a:gd name="T15" fmla="*/ 1793 h 2599"/>
                <a:gd name="T16" fmla="*/ 2573 w 3374"/>
                <a:gd name="T17" fmla="*/ 1593 h 2599"/>
                <a:gd name="T18" fmla="*/ 2448 w 3374"/>
                <a:gd name="T19" fmla="*/ 1424 h 2599"/>
                <a:gd name="T20" fmla="*/ 2411 w 3374"/>
                <a:gd name="T21" fmla="*/ 1352 h 2599"/>
                <a:gd name="T22" fmla="*/ 2179 w 3374"/>
                <a:gd name="T23" fmla="*/ 1252 h 2599"/>
                <a:gd name="T24" fmla="*/ 2267 w 3374"/>
                <a:gd name="T25" fmla="*/ 911 h 2599"/>
                <a:gd name="T26" fmla="*/ 1721 w 3374"/>
                <a:gd name="T27" fmla="*/ 1019 h 2599"/>
                <a:gd name="T28" fmla="*/ 1446 w 3374"/>
                <a:gd name="T29" fmla="*/ 833 h 2599"/>
                <a:gd name="T30" fmla="*/ 1485 w 3374"/>
                <a:gd name="T31" fmla="*/ 615 h 2599"/>
                <a:gd name="T32" fmla="*/ 1148 w 3374"/>
                <a:gd name="T33" fmla="*/ 548 h 2599"/>
                <a:gd name="T34" fmla="*/ 851 w 3374"/>
                <a:gd name="T35" fmla="*/ 363 h 2599"/>
                <a:gd name="T36" fmla="*/ 848 w 3374"/>
                <a:gd name="T37" fmla="*/ 57 h 2599"/>
                <a:gd name="T38" fmla="*/ 661 w 3374"/>
                <a:gd name="T39" fmla="*/ 24 h 2599"/>
                <a:gd name="T40" fmla="*/ 428 w 3374"/>
                <a:gd name="T41" fmla="*/ 233 h 2599"/>
                <a:gd name="T42" fmla="*/ 113 w 3374"/>
                <a:gd name="T43" fmla="*/ 418 h 2599"/>
                <a:gd name="T44" fmla="*/ 26 w 3374"/>
                <a:gd name="T45" fmla="*/ 792 h 2599"/>
                <a:gd name="T46" fmla="*/ 301 w 3374"/>
                <a:gd name="T47" fmla="*/ 907 h 2599"/>
                <a:gd name="T48" fmla="*/ 633 w 3374"/>
                <a:gd name="T49" fmla="*/ 1000 h 2599"/>
                <a:gd name="T50" fmla="*/ 1074 w 3374"/>
                <a:gd name="T51" fmla="*/ 941 h 2599"/>
                <a:gd name="T52" fmla="*/ 1393 w 3374"/>
                <a:gd name="T53" fmla="*/ 1019 h 2599"/>
                <a:gd name="T54" fmla="*/ 1695 w 3374"/>
                <a:gd name="T55" fmla="*/ 1311 h 2599"/>
                <a:gd name="T56" fmla="*/ 1926 w 3374"/>
                <a:gd name="T57" fmla="*/ 1471 h 2599"/>
                <a:gd name="T58" fmla="*/ 2018 w 3374"/>
                <a:gd name="T59" fmla="*/ 1638 h 2599"/>
                <a:gd name="T60" fmla="*/ 1992 w 3374"/>
                <a:gd name="T61" fmla="*/ 1860 h 2599"/>
                <a:gd name="T62" fmla="*/ 1909 w 3374"/>
                <a:gd name="T63" fmla="*/ 1930 h 2599"/>
                <a:gd name="T64" fmla="*/ 1808 w 3374"/>
                <a:gd name="T65" fmla="*/ 2156 h 2599"/>
                <a:gd name="T66" fmla="*/ 1594 w 3374"/>
                <a:gd name="T67" fmla="*/ 2138 h 2599"/>
                <a:gd name="T68" fmla="*/ 1861 w 3374"/>
                <a:gd name="T69" fmla="*/ 2316 h 2599"/>
                <a:gd name="T70" fmla="*/ 1928 w 3374"/>
                <a:gd name="T71" fmla="*/ 2229 h 2599"/>
                <a:gd name="T72" fmla="*/ 2101 w 3374"/>
                <a:gd name="T73" fmla="*/ 2284 h 2599"/>
                <a:gd name="T74" fmla="*/ 2208 w 3374"/>
                <a:gd name="T75" fmla="*/ 2381 h 2599"/>
                <a:gd name="T76" fmla="*/ 2363 w 3374"/>
                <a:gd name="T77" fmla="*/ 2407 h 2599"/>
                <a:gd name="T78" fmla="*/ 2455 w 3374"/>
                <a:gd name="T79" fmla="*/ 2564 h 2599"/>
                <a:gd name="T80" fmla="*/ 2649 w 3374"/>
                <a:gd name="T81" fmla="*/ 2499 h 2599"/>
                <a:gd name="T82" fmla="*/ 2763 w 3374"/>
                <a:gd name="T83" fmla="*/ 2412 h 2599"/>
                <a:gd name="T84" fmla="*/ 2771 w 3374"/>
                <a:gd name="T85" fmla="*/ 2321 h 2599"/>
                <a:gd name="T86" fmla="*/ 2880 w 3374"/>
                <a:gd name="T87" fmla="*/ 2329 h 2599"/>
                <a:gd name="T88" fmla="*/ 2874 w 3374"/>
                <a:gd name="T89" fmla="*/ 2238 h 2599"/>
                <a:gd name="T90" fmla="*/ 2918 w 3374"/>
                <a:gd name="T91" fmla="*/ 2119 h 2599"/>
                <a:gd name="T92" fmla="*/ 2870 w 3374"/>
                <a:gd name="T93" fmla="*/ 2034 h 2599"/>
                <a:gd name="T94" fmla="*/ 2983 w 3374"/>
                <a:gd name="T95" fmla="*/ 1945 h 2599"/>
                <a:gd name="T96" fmla="*/ 3167 w 3374"/>
                <a:gd name="T97" fmla="*/ 1953 h 2599"/>
                <a:gd name="T98" fmla="*/ 3232 w 3374"/>
                <a:gd name="T99" fmla="*/ 1884 h 2599"/>
                <a:gd name="T100" fmla="*/ 3337 w 3374"/>
                <a:gd name="T101" fmla="*/ 1795 h 2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74" h="2599">
                  <a:moveTo>
                    <a:pt x="3319" y="1723"/>
                  </a:moveTo>
                  <a:cubicBezTo>
                    <a:pt x="3341" y="1695"/>
                    <a:pt x="3374" y="1691"/>
                    <a:pt x="3359" y="1658"/>
                  </a:cubicBezTo>
                  <a:cubicBezTo>
                    <a:pt x="3343" y="1625"/>
                    <a:pt x="3365" y="1593"/>
                    <a:pt x="3326" y="1582"/>
                  </a:cubicBezTo>
                  <a:cubicBezTo>
                    <a:pt x="3287" y="1571"/>
                    <a:pt x="3223" y="1565"/>
                    <a:pt x="3195" y="1541"/>
                  </a:cubicBezTo>
                  <a:cubicBezTo>
                    <a:pt x="3167" y="1517"/>
                    <a:pt x="3164" y="1511"/>
                    <a:pt x="3125" y="1504"/>
                  </a:cubicBezTo>
                  <a:cubicBezTo>
                    <a:pt x="3086" y="1497"/>
                    <a:pt x="3031" y="1487"/>
                    <a:pt x="3022" y="1461"/>
                  </a:cubicBezTo>
                  <a:cubicBezTo>
                    <a:pt x="3017" y="1447"/>
                    <a:pt x="3023" y="1437"/>
                    <a:pt x="3024" y="1426"/>
                  </a:cubicBezTo>
                  <a:cubicBezTo>
                    <a:pt x="3009" y="1428"/>
                    <a:pt x="2990" y="1430"/>
                    <a:pt x="2972" y="1430"/>
                  </a:cubicBezTo>
                  <a:cubicBezTo>
                    <a:pt x="2924" y="1430"/>
                    <a:pt x="2918" y="1437"/>
                    <a:pt x="2905" y="1423"/>
                  </a:cubicBezTo>
                  <a:cubicBezTo>
                    <a:pt x="2891" y="1408"/>
                    <a:pt x="2885" y="1417"/>
                    <a:pt x="2874" y="1432"/>
                  </a:cubicBezTo>
                  <a:cubicBezTo>
                    <a:pt x="2863" y="1447"/>
                    <a:pt x="2870" y="1484"/>
                    <a:pt x="2874" y="1513"/>
                  </a:cubicBezTo>
                  <a:cubicBezTo>
                    <a:pt x="2878" y="1543"/>
                    <a:pt x="2867" y="1543"/>
                    <a:pt x="2850" y="1556"/>
                  </a:cubicBezTo>
                  <a:cubicBezTo>
                    <a:pt x="2832" y="1569"/>
                    <a:pt x="2848" y="1582"/>
                    <a:pt x="2846" y="1628"/>
                  </a:cubicBezTo>
                  <a:cubicBezTo>
                    <a:pt x="2843" y="1675"/>
                    <a:pt x="2887" y="1654"/>
                    <a:pt x="2920" y="1665"/>
                  </a:cubicBezTo>
                  <a:cubicBezTo>
                    <a:pt x="2953" y="1676"/>
                    <a:pt x="2963" y="1695"/>
                    <a:pt x="2957" y="1714"/>
                  </a:cubicBezTo>
                  <a:cubicBezTo>
                    <a:pt x="2950" y="1732"/>
                    <a:pt x="2961" y="1749"/>
                    <a:pt x="2948" y="1778"/>
                  </a:cubicBezTo>
                  <a:cubicBezTo>
                    <a:pt x="2935" y="1808"/>
                    <a:pt x="2902" y="1793"/>
                    <a:pt x="2870" y="1780"/>
                  </a:cubicBezTo>
                  <a:cubicBezTo>
                    <a:pt x="2837" y="1767"/>
                    <a:pt x="2865" y="1808"/>
                    <a:pt x="2863" y="1817"/>
                  </a:cubicBezTo>
                  <a:cubicBezTo>
                    <a:pt x="2861" y="1827"/>
                    <a:pt x="2839" y="1836"/>
                    <a:pt x="2861" y="1849"/>
                  </a:cubicBezTo>
                  <a:cubicBezTo>
                    <a:pt x="2883" y="1862"/>
                    <a:pt x="2867" y="1862"/>
                    <a:pt x="2843" y="1877"/>
                  </a:cubicBezTo>
                  <a:cubicBezTo>
                    <a:pt x="2819" y="1891"/>
                    <a:pt x="2811" y="1895"/>
                    <a:pt x="2804" y="1882"/>
                  </a:cubicBezTo>
                  <a:cubicBezTo>
                    <a:pt x="2797" y="1869"/>
                    <a:pt x="2782" y="1862"/>
                    <a:pt x="2763" y="1862"/>
                  </a:cubicBezTo>
                  <a:cubicBezTo>
                    <a:pt x="2712" y="1867"/>
                    <a:pt x="2710" y="1851"/>
                    <a:pt x="2704" y="1819"/>
                  </a:cubicBezTo>
                  <a:cubicBezTo>
                    <a:pt x="2697" y="1788"/>
                    <a:pt x="2675" y="1793"/>
                    <a:pt x="2651" y="1793"/>
                  </a:cubicBezTo>
                  <a:cubicBezTo>
                    <a:pt x="2627" y="1793"/>
                    <a:pt x="2629" y="1784"/>
                    <a:pt x="2597" y="1760"/>
                  </a:cubicBezTo>
                  <a:cubicBezTo>
                    <a:pt x="2564" y="1736"/>
                    <a:pt x="2592" y="1738"/>
                    <a:pt x="2607" y="1691"/>
                  </a:cubicBezTo>
                  <a:cubicBezTo>
                    <a:pt x="2623" y="1645"/>
                    <a:pt x="2594" y="1623"/>
                    <a:pt x="2573" y="1593"/>
                  </a:cubicBezTo>
                  <a:cubicBezTo>
                    <a:pt x="2551" y="1563"/>
                    <a:pt x="2549" y="1532"/>
                    <a:pt x="2542" y="1495"/>
                  </a:cubicBezTo>
                  <a:cubicBezTo>
                    <a:pt x="2535" y="1458"/>
                    <a:pt x="2490" y="1467"/>
                    <a:pt x="2485" y="1454"/>
                  </a:cubicBezTo>
                  <a:cubicBezTo>
                    <a:pt x="2481" y="1441"/>
                    <a:pt x="2479" y="1436"/>
                    <a:pt x="2448" y="1424"/>
                  </a:cubicBezTo>
                  <a:cubicBezTo>
                    <a:pt x="2417" y="1413"/>
                    <a:pt x="2426" y="1411"/>
                    <a:pt x="2424" y="1380"/>
                  </a:cubicBezTo>
                  <a:cubicBezTo>
                    <a:pt x="2423" y="1371"/>
                    <a:pt x="2421" y="1362"/>
                    <a:pt x="2418" y="1354"/>
                  </a:cubicBezTo>
                  <a:cubicBezTo>
                    <a:pt x="2415" y="1353"/>
                    <a:pt x="2413" y="1353"/>
                    <a:pt x="2411" y="1352"/>
                  </a:cubicBezTo>
                  <a:cubicBezTo>
                    <a:pt x="2358" y="1337"/>
                    <a:pt x="2376" y="1374"/>
                    <a:pt x="2332" y="1382"/>
                  </a:cubicBezTo>
                  <a:cubicBezTo>
                    <a:pt x="2289" y="1389"/>
                    <a:pt x="2289" y="1360"/>
                    <a:pt x="2249" y="1330"/>
                  </a:cubicBezTo>
                  <a:cubicBezTo>
                    <a:pt x="2210" y="1300"/>
                    <a:pt x="2166" y="1297"/>
                    <a:pt x="2179" y="1252"/>
                  </a:cubicBezTo>
                  <a:cubicBezTo>
                    <a:pt x="2192" y="1208"/>
                    <a:pt x="2162" y="1156"/>
                    <a:pt x="2210" y="1141"/>
                  </a:cubicBezTo>
                  <a:cubicBezTo>
                    <a:pt x="2258" y="1126"/>
                    <a:pt x="2302" y="1100"/>
                    <a:pt x="2306" y="1041"/>
                  </a:cubicBezTo>
                  <a:cubicBezTo>
                    <a:pt x="2310" y="981"/>
                    <a:pt x="2310" y="941"/>
                    <a:pt x="2267" y="911"/>
                  </a:cubicBezTo>
                  <a:cubicBezTo>
                    <a:pt x="2223" y="881"/>
                    <a:pt x="2140" y="844"/>
                    <a:pt x="2101" y="878"/>
                  </a:cubicBezTo>
                  <a:cubicBezTo>
                    <a:pt x="2061" y="911"/>
                    <a:pt x="1996" y="993"/>
                    <a:pt x="1926" y="1007"/>
                  </a:cubicBezTo>
                  <a:cubicBezTo>
                    <a:pt x="1856" y="1022"/>
                    <a:pt x="1782" y="1048"/>
                    <a:pt x="1721" y="1019"/>
                  </a:cubicBezTo>
                  <a:cubicBezTo>
                    <a:pt x="1660" y="989"/>
                    <a:pt x="1625" y="1007"/>
                    <a:pt x="1594" y="970"/>
                  </a:cubicBezTo>
                  <a:cubicBezTo>
                    <a:pt x="1563" y="933"/>
                    <a:pt x="1598" y="855"/>
                    <a:pt x="1550" y="855"/>
                  </a:cubicBezTo>
                  <a:cubicBezTo>
                    <a:pt x="1502" y="855"/>
                    <a:pt x="1480" y="870"/>
                    <a:pt x="1446" y="833"/>
                  </a:cubicBezTo>
                  <a:cubicBezTo>
                    <a:pt x="1411" y="796"/>
                    <a:pt x="1323" y="785"/>
                    <a:pt x="1328" y="767"/>
                  </a:cubicBezTo>
                  <a:cubicBezTo>
                    <a:pt x="1332" y="748"/>
                    <a:pt x="1367" y="685"/>
                    <a:pt x="1402" y="674"/>
                  </a:cubicBezTo>
                  <a:cubicBezTo>
                    <a:pt x="1437" y="663"/>
                    <a:pt x="1480" y="655"/>
                    <a:pt x="1485" y="615"/>
                  </a:cubicBezTo>
                  <a:cubicBezTo>
                    <a:pt x="1489" y="574"/>
                    <a:pt x="1498" y="537"/>
                    <a:pt x="1437" y="514"/>
                  </a:cubicBezTo>
                  <a:cubicBezTo>
                    <a:pt x="1376" y="492"/>
                    <a:pt x="1231" y="492"/>
                    <a:pt x="1205" y="500"/>
                  </a:cubicBezTo>
                  <a:cubicBezTo>
                    <a:pt x="1179" y="507"/>
                    <a:pt x="1175" y="514"/>
                    <a:pt x="1148" y="548"/>
                  </a:cubicBezTo>
                  <a:cubicBezTo>
                    <a:pt x="1122" y="581"/>
                    <a:pt x="1070" y="629"/>
                    <a:pt x="1017" y="577"/>
                  </a:cubicBezTo>
                  <a:cubicBezTo>
                    <a:pt x="965" y="526"/>
                    <a:pt x="926" y="503"/>
                    <a:pt x="908" y="466"/>
                  </a:cubicBezTo>
                  <a:cubicBezTo>
                    <a:pt x="891" y="429"/>
                    <a:pt x="851" y="396"/>
                    <a:pt x="851" y="363"/>
                  </a:cubicBezTo>
                  <a:cubicBezTo>
                    <a:pt x="851" y="329"/>
                    <a:pt x="830" y="307"/>
                    <a:pt x="856" y="277"/>
                  </a:cubicBezTo>
                  <a:cubicBezTo>
                    <a:pt x="882" y="248"/>
                    <a:pt x="886" y="229"/>
                    <a:pt x="873" y="196"/>
                  </a:cubicBezTo>
                  <a:cubicBezTo>
                    <a:pt x="864" y="171"/>
                    <a:pt x="849" y="107"/>
                    <a:pt x="848" y="57"/>
                  </a:cubicBezTo>
                  <a:cubicBezTo>
                    <a:pt x="836" y="52"/>
                    <a:pt x="821" y="44"/>
                    <a:pt x="800" y="31"/>
                  </a:cubicBezTo>
                  <a:cubicBezTo>
                    <a:pt x="751" y="0"/>
                    <a:pt x="744" y="36"/>
                    <a:pt x="692" y="31"/>
                  </a:cubicBezTo>
                  <a:cubicBezTo>
                    <a:pt x="673" y="29"/>
                    <a:pt x="664" y="27"/>
                    <a:pt x="661" y="24"/>
                  </a:cubicBezTo>
                  <a:cubicBezTo>
                    <a:pt x="648" y="39"/>
                    <a:pt x="634" y="58"/>
                    <a:pt x="629" y="77"/>
                  </a:cubicBezTo>
                  <a:cubicBezTo>
                    <a:pt x="616" y="122"/>
                    <a:pt x="664" y="170"/>
                    <a:pt x="594" y="192"/>
                  </a:cubicBezTo>
                  <a:cubicBezTo>
                    <a:pt x="524" y="214"/>
                    <a:pt x="471" y="203"/>
                    <a:pt x="428" y="233"/>
                  </a:cubicBezTo>
                  <a:cubicBezTo>
                    <a:pt x="384" y="262"/>
                    <a:pt x="336" y="255"/>
                    <a:pt x="305" y="288"/>
                  </a:cubicBezTo>
                  <a:cubicBezTo>
                    <a:pt x="275" y="322"/>
                    <a:pt x="209" y="333"/>
                    <a:pt x="196" y="370"/>
                  </a:cubicBezTo>
                  <a:cubicBezTo>
                    <a:pt x="183" y="407"/>
                    <a:pt x="153" y="414"/>
                    <a:pt x="113" y="418"/>
                  </a:cubicBezTo>
                  <a:cubicBezTo>
                    <a:pt x="74" y="422"/>
                    <a:pt x="0" y="444"/>
                    <a:pt x="0" y="511"/>
                  </a:cubicBezTo>
                  <a:cubicBezTo>
                    <a:pt x="0" y="577"/>
                    <a:pt x="22" y="644"/>
                    <a:pt x="26" y="681"/>
                  </a:cubicBezTo>
                  <a:cubicBezTo>
                    <a:pt x="30" y="718"/>
                    <a:pt x="48" y="763"/>
                    <a:pt x="26" y="792"/>
                  </a:cubicBezTo>
                  <a:cubicBezTo>
                    <a:pt x="8" y="817"/>
                    <a:pt x="34" y="794"/>
                    <a:pt x="63" y="857"/>
                  </a:cubicBezTo>
                  <a:cubicBezTo>
                    <a:pt x="88" y="855"/>
                    <a:pt x="115" y="852"/>
                    <a:pt x="139" y="855"/>
                  </a:cubicBezTo>
                  <a:cubicBezTo>
                    <a:pt x="196" y="863"/>
                    <a:pt x="249" y="904"/>
                    <a:pt x="301" y="907"/>
                  </a:cubicBezTo>
                  <a:cubicBezTo>
                    <a:pt x="353" y="911"/>
                    <a:pt x="380" y="885"/>
                    <a:pt x="415" y="933"/>
                  </a:cubicBezTo>
                  <a:cubicBezTo>
                    <a:pt x="450" y="981"/>
                    <a:pt x="485" y="1015"/>
                    <a:pt x="528" y="1022"/>
                  </a:cubicBezTo>
                  <a:cubicBezTo>
                    <a:pt x="572" y="1030"/>
                    <a:pt x="563" y="1026"/>
                    <a:pt x="633" y="1000"/>
                  </a:cubicBezTo>
                  <a:cubicBezTo>
                    <a:pt x="703" y="974"/>
                    <a:pt x="712" y="937"/>
                    <a:pt x="777" y="948"/>
                  </a:cubicBezTo>
                  <a:cubicBezTo>
                    <a:pt x="843" y="959"/>
                    <a:pt x="930" y="996"/>
                    <a:pt x="956" y="967"/>
                  </a:cubicBezTo>
                  <a:cubicBezTo>
                    <a:pt x="983" y="937"/>
                    <a:pt x="991" y="896"/>
                    <a:pt x="1074" y="941"/>
                  </a:cubicBezTo>
                  <a:cubicBezTo>
                    <a:pt x="1157" y="985"/>
                    <a:pt x="1227" y="985"/>
                    <a:pt x="1231" y="1015"/>
                  </a:cubicBezTo>
                  <a:cubicBezTo>
                    <a:pt x="1236" y="1044"/>
                    <a:pt x="1249" y="1059"/>
                    <a:pt x="1293" y="1041"/>
                  </a:cubicBezTo>
                  <a:cubicBezTo>
                    <a:pt x="1336" y="1022"/>
                    <a:pt x="1389" y="978"/>
                    <a:pt x="1393" y="1019"/>
                  </a:cubicBezTo>
                  <a:cubicBezTo>
                    <a:pt x="1397" y="1059"/>
                    <a:pt x="1384" y="1126"/>
                    <a:pt x="1432" y="1145"/>
                  </a:cubicBezTo>
                  <a:cubicBezTo>
                    <a:pt x="1480" y="1163"/>
                    <a:pt x="1559" y="1182"/>
                    <a:pt x="1585" y="1211"/>
                  </a:cubicBezTo>
                  <a:cubicBezTo>
                    <a:pt x="1612" y="1241"/>
                    <a:pt x="1660" y="1319"/>
                    <a:pt x="1695" y="1311"/>
                  </a:cubicBezTo>
                  <a:cubicBezTo>
                    <a:pt x="1729" y="1304"/>
                    <a:pt x="1782" y="1241"/>
                    <a:pt x="1808" y="1293"/>
                  </a:cubicBezTo>
                  <a:cubicBezTo>
                    <a:pt x="1834" y="1345"/>
                    <a:pt x="1895" y="1360"/>
                    <a:pt x="1904" y="1389"/>
                  </a:cubicBezTo>
                  <a:cubicBezTo>
                    <a:pt x="1913" y="1419"/>
                    <a:pt x="1944" y="1448"/>
                    <a:pt x="1926" y="1471"/>
                  </a:cubicBezTo>
                  <a:cubicBezTo>
                    <a:pt x="1909" y="1493"/>
                    <a:pt x="1895" y="1497"/>
                    <a:pt x="1965" y="1523"/>
                  </a:cubicBezTo>
                  <a:cubicBezTo>
                    <a:pt x="1996" y="1541"/>
                    <a:pt x="1987" y="1567"/>
                    <a:pt x="1987" y="1586"/>
                  </a:cubicBezTo>
                  <a:cubicBezTo>
                    <a:pt x="1987" y="1604"/>
                    <a:pt x="1987" y="1612"/>
                    <a:pt x="2018" y="1638"/>
                  </a:cubicBezTo>
                  <a:cubicBezTo>
                    <a:pt x="2048" y="1663"/>
                    <a:pt x="2075" y="1701"/>
                    <a:pt x="2057" y="1741"/>
                  </a:cubicBezTo>
                  <a:cubicBezTo>
                    <a:pt x="2040" y="1782"/>
                    <a:pt x="2022" y="1797"/>
                    <a:pt x="2022" y="1812"/>
                  </a:cubicBezTo>
                  <a:cubicBezTo>
                    <a:pt x="2022" y="1827"/>
                    <a:pt x="2018" y="1878"/>
                    <a:pt x="1992" y="1860"/>
                  </a:cubicBezTo>
                  <a:cubicBezTo>
                    <a:pt x="1965" y="1841"/>
                    <a:pt x="1974" y="1808"/>
                    <a:pt x="1965" y="1841"/>
                  </a:cubicBezTo>
                  <a:cubicBezTo>
                    <a:pt x="1957" y="1875"/>
                    <a:pt x="1944" y="1886"/>
                    <a:pt x="1926" y="1882"/>
                  </a:cubicBezTo>
                  <a:cubicBezTo>
                    <a:pt x="1909" y="1878"/>
                    <a:pt x="1887" y="1912"/>
                    <a:pt x="1909" y="1930"/>
                  </a:cubicBezTo>
                  <a:cubicBezTo>
                    <a:pt x="1930" y="1949"/>
                    <a:pt x="1917" y="1971"/>
                    <a:pt x="1891" y="1997"/>
                  </a:cubicBezTo>
                  <a:cubicBezTo>
                    <a:pt x="1865" y="2023"/>
                    <a:pt x="1812" y="2001"/>
                    <a:pt x="1817" y="2049"/>
                  </a:cubicBezTo>
                  <a:cubicBezTo>
                    <a:pt x="1821" y="2097"/>
                    <a:pt x="1817" y="2123"/>
                    <a:pt x="1808" y="2156"/>
                  </a:cubicBezTo>
                  <a:cubicBezTo>
                    <a:pt x="1799" y="2190"/>
                    <a:pt x="1791" y="2208"/>
                    <a:pt x="1751" y="2197"/>
                  </a:cubicBezTo>
                  <a:cubicBezTo>
                    <a:pt x="1712" y="2186"/>
                    <a:pt x="1686" y="2201"/>
                    <a:pt x="1655" y="2168"/>
                  </a:cubicBezTo>
                  <a:cubicBezTo>
                    <a:pt x="1625" y="2134"/>
                    <a:pt x="1612" y="2093"/>
                    <a:pt x="1594" y="2138"/>
                  </a:cubicBezTo>
                  <a:cubicBezTo>
                    <a:pt x="1577" y="2182"/>
                    <a:pt x="1572" y="2223"/>
                    <a:pt x="1629" y="2231"/>
                  </a:cubicBezTo>
                  <a:cubicBezTo>
                    <a:pt x="1686" y="2238"/>
                    <a:pt x="1743" y="2223"/>
                    <a:pt x="1764" y="2256"/>
                  </a:cubicBezTo>
                  <a:cubicBezTo>
                    <a:pt x="1786" y="2290"/>
                    <a:pt x="1817" y="2312"/>
                    <a:pt x="1861" y="2316"/>
                  </a:cubicBezTo>
                  <a:cubicBezTo>
                    <a:pt x="1881" y="2317"/>
                    <a:pt x="1899" y="2315"/>
                    <a:pt x="1913" y="2315"/>
                  </a:cubicBezTo>
                  <a:cubicBezTo>
                    <a:pt x="1906" y="2294"/>
                    <a:pt x="1883" y="2274"/>
                    <a:pt x="1880" y="2258"/>
                  </a:cubicBezTo>
                  <a:cubicBezTo>
                    <a:pt x="1876" y="2238"/>
                    <a:pt x="1909" y="2229"/>
                    <a:pt x="1928" y="2229"/>
                  </a:cubicBezTo>
                  <a:cubicBezTo>
                    <a:pt x="1948" y="2229"/>
                    <a:pt x="1948" y="2223"/>
                    <a:pt x="1998" y="2201"/>
                  </a:cubicBezTo>
                  <a:cubicBezTo>
                    <a:pt x="2048" y="2179"/>
                    <a:pt x="2046" y="2188"/>
                    <a:pt x="2079" y="2193"/>
                  </a:cubicBezTo>
                  <a:cubicBezTo>
                    <a:pt x="2112" y="2199"/>
                    <a:pt x="2101" y="2262"/>
                    <a:pt x="2101" y="2284"/>
                  </a:cubicBezTo>
                  <a:cubicBezTo>
                    <a:pt x="2101" y="2307"/>
                    <a:pt x="2112" y="2305"/>
                    <a:pt x="2147" y="2308"/>
                  </a:cubicBezTo>
                  <a:cubicBezTo>
                    <a:pt x="2182" y="2312"/>
                    <a:pt x="2168" y="2336"/>
                    <a:pt x="2171" y="2351"/>
                  </a:cubicBezTo>
                  <a:cubicBezTo>
                    <a:pt x="2173" y="2366"/>
                    <a:pt x="2186" y="2364"/>
                    <a:pt x="2208" y="2381"/>
                  </a:cubicBezTo>
                  <a:cubicBezTo>
                    <a:pt x="2230" y="2397"/>
                    <a:pt x="2241" y="2414"/>
                    <a:pt x="2258" y="2427"/>
                  </a:cubicBezTo>
                  <a:cubicBezTo>
                    <a:pt x="2275" y="2440"/>
                    <a:pt x="2295" y="2434"/>
                    <a:pt x="2308" y="2418"/>
                  </a:cubicBezTo>
                  <a:cubicBezTo>
                    <a:pt x="2321" y="2401"/>
                    <a:pt x="2339" y="2392"/>
                    <a:pt x="2363" y="2407"/>
                  </a:cubicBezTo>
                  <a:cubicBezTo>
                    <a:pt x="2387" y="2421"/>
                    <a:pt x="2354" y="2434"/>
                    <a:pt x="2380" y="2455"/>
                  </a:cubicBezTo>
                  <a:cubicBezTo>
                    <a:pt x="2407" y="2475"/>
                    <a:pt x="2402" y="2503"/>
                    <a:pt x="2404" y="2523"/>
                  </a:cubicBezTo>
                  <a:cubicBezTo>
                    <a:pt x="2407" y="2544"/>
                    <a:pt x="2428" y="2547"/>
                    <a:pt x="2455" y="2564"/>
                  </a:cubicBezTo>
                  <a:cubicBezTo>
                    <a:pt x="2481" y="2581"/>
                    <a:pt x="2483" y="2562"/>
                    <a:pt x="2531" y="2581"/>
                  </a:cubicBezTo>
                  <a:cubicBezTo>
                    <a:pt x="2579" y="2599"/>
                    <a:pt x="2568" y="2588"/>
                    <a:pt x="2618" y="2572"/>
                  </a:cubicBezTo>
                  <a:cubicBezTo>
                    <a:pt x="2669" y="2555"/>
                    <a:pt x="2647" y="2516"/>
                    <a:pt x="2649" y="2499"/>
                  </a:cubicBezTo>
                  <a:cubicBezTo>
                    <a:pt x="2651" y="2486"/>
                    <a:pt x="2687" y="2489"/>
                    <a:pt x="2719" y="2491"/>
                  </a:cubicBezTo>
                  <a:cubicBezTo>
                    <a:pt x="2729" y="2478"/>
                    <a:pt x="2744" y="2462"/>
                    <a:pt x="2756" y="2455"/>
                  </a:cubicBezTo>
                  <a:cubicBezTo>
                    <a:pt x="2778" y="2442"/>
                    <a:pt x="2747" y="2429"/>
                    <a:pt x="2763" y="2412"/>
                  </a:cubicBezTo>
                  <a:cubicBezTo>
                    <a:pt x="2778" y="2395"/>
                    <a:pt x="2780" y="2388"/>
                    <a:pt x="2756" y="2381"/>
                  </a:cubicBezTo>
                  <a:cubicBezTo>
                    <a:pt x="2732" y="2373"/>
                    <a:pt x="2695" y="2362"/>
                    <a:pt x="2719" y="2349"/>
                  </a:cubicBezTo>
                  <a:cubicBezTo>
                    <a:pt x="2743" y="2336"/>
                    <a:pt x="2756" y="2318"/>
                    <a:pt x="2771" y="2321"/>
                  </a:cubicBezTo>
                  <a:cubicBezTo>
                    <a:pt x="2787" y="2325"/>
                    <a:pt x="2815" y="2338"/>
                    <a:pt x="2819" y="2325"/>
                  </a:cubicBezTo>
                  <a:cubicBezTo>
                    <a:pt x="2824" y="2312"/>
                    <a:pt x="2830" y="2297"/>
                    <a:pt x="2843" y="2308"/>
                  </a:cubicBezTo>
                  <a:cubicBezTo>
                    <a:pt x="2856" y="2319"/>
                    <a:pt x="2852" y="2331"/>
                    <a:pt x="2880" y="2329"/>
                  </a:cubicBezTo>
                  <a:cubicBezTo>
                    <a:pt x="2909" y="2327"/>
                    <a:pt x="2915" y="2312"/>
                    <a:pt x="2896" y="2297"/>
                  </a:cubicBezTo>
                  <a:cubicBezTo>
                    <a:pt x="2876" y="2282"/>
                    <a:pt x="2859" y="2288"/>
                    <a:pt x="2876" y="2271"/>
                  </a:cubicBezTo>
                  <a:cubicBezTo>
                    <a:pt x="2894" y="2255"/>
                    <a:pt x="2885" y="2245"/>
                    <a:pt x="2874" y="2238"/>
                  </a:cubicBezTo>
                  <a:cubicBezTo>
                    <a:pt x="2863" y="2231"/>
                    <a:pt x="2872" y="2229"/>
                    <a:pt x="2883" y="2212"/>
                  </a:cubicBezTo>
                  <a:cubicBezTo>
                    <a:pt x="2894" y="2195"/>
                    <a:pt x="2909" y="2195"/>
                    <a:pt x="2907" y="2173"/>
                  </a:cubicBezTo>
                  <a:cubicBezTo>
                    <a:pt x="2905" y="2151"/>
                    <a:pt x="2933" y="2134"/>
                    <a:pt x="2918" y="2119"/>
                  </a:cubicBezTo>
                  <a:cubicBezTo>
                    <a:pt x="2902" y="2105"/>
                    <a:pt x="2894" y="2084"/>
                    <a:pt x="2874" y="2088"/>
                  </a:cubicBezTo>
                  <a:cubicBezTo>
                    <a:pt x="2854" y="2092"/>
                    <a:pt x="2835" y="2092"/>
                    <a:pt x="2837" y="2077"/>
                  </a:cubicBezTo>
                  <a:cubicBezTo>
                    <a:pt x="2839" y="2062"/>
                    <a:pt x="2852" y="2042"/>
                    <a:pt x="2870" y="2034"/>
                  </a:cubicBezTo>
                  <a:cubicBezTo>
                    <a:pt x="2887" y="2027"/>
                    <a:pt x="2889" y="2012"/>
                    <a:pt x="2878" y="1995"/>
                  </a:cubicBezTo>
                  <a:cubicBezTo>
                    <a:pt x="2867" y="1979"/>
                    <a:pt x="2856" y="1943"/>
                    <a:pt x="2900" y="1940"/>
                  </a:cubicBezTo>
                  <a:cubicBezTo>
                    <a:pt x="2944" y="1936"/>
                    <a:pt x="2974" y="1927"/>
                    <a:pt x="2983" y="1945"/>
                  </a:cubicBezTo>
                  <a:cubicBezTo>
                    <a:pt x="2992" y="1964"/>
                    <a:pt x="3018" y="1986"/>
                    <a:pt x="3051" y="1982"/>
                  </a:cubicBezTo>
                  <a:cubicBezTo>
                    <a:pt x="3084" y="1979"/>
                    <a:pt x="3088" y="1966"/>
                    <a:pt x="3114" y="1966"/>
                  </a:cubicBezTo>
                  <a:cubicBezTo>
                    <a:pt x="3140" y="1966"/>
                    <a:pt x="3167" y="1986"/>
                    <a:pt x="3167" y="1953"/>
                  </a:cubicBezTo>
                  <a:cubicBezTo>
                    <a:pt x="3167" y="1919"/>
                    <a:pt x="3127" y="1901"/>
                    <a:pt x="3156" y="1893"/>
                  </a:cubicBezTo>
                  <a:cubicBezTo>
                    <a:pt x="3184" y="1886"/>
                    <a:pt x="3186" y="1873"/>
                    <a:pt x="3204" y="1884"/>
                  </a:cubicBezTo>
                  <a:cubicBezTo>
                    <a:pt x="3221" y="1895"/>
                    <a:pt x="3226" y="1897"/>
                    <a:pt x="3232" y="1884"/>
                  </a:cubicBezTo>
                  <a:cubicBezTo>
                    <a:pt x="3239" y="1871"/>
                    <a:pt x="3232" y="1873"/>
                    <a:pt x="3258" y="1877"/>
                  </a:cubicBezTo>
                  <a:cubicBezTo>
                    <a:pt x="3285" y="1880"/>
                    <a:pt x="3350" y="1878"/>
                    <a:pt x="3357" y="1852"/>
                  </a:cubicBezTo>
                  <a:cubicBezTo>
                    <a:pt x="3363" y="1827"/>
                    <a:pt x="3357" y="1817"/>
                    <a:pt x="3337" y="1795"/>
                  </a:cubicBezTo>
                  <a:cubicBezTo>
                    <a:pt x="3317" y="1773"/>
                    <a:pt x="3298" y="1751"/>
                    <a:pt x="3319" y="17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0" name="Freeform 21"/>
            <p:cNvSpPr/>
            <p:nvPr/>
          </p:nvSpPr>
          <p:spPr bwMode="auto">
            <a:xfrm>
              <a:off x="3110" y="1852"/>
              <a:ext cx="303" cy="480"/>
            </a:xfrm>
            <a:custGeom>
              <a:avLst/>
              <a:gdLst>
                <a:gd name="T0" fmla="*/ 31 w 655"/>
                <a:gd name="T1" fmla="*/ 565 h 1036"/>
                <a:gd name="T2" fmla="*/ 68 w 655"/>
                <a:gd name="T3" fmla="*/ 595 h 1036"/>
                <a:gd name="T4" fmla="*/ 125 w 655"/>
                <a:gd name="T5" fmla="*/ 636 h 1036"/>
                <a:gd name="T6" fmla="*/ 156 w 655"/>
                <a:gd name="T7" fmla="*/ 734 h 1036"/>
                <a:gd name="T8" fmla="*/ 190 w 655"/>
                <a:gd name="T9" fmla="*/ 832 h 1036"/>
                <a:gd name="T10" fmla="*/ 180 w 655"/>
                <a:gd name="T11" fmla="*/ 901 h 1036"/>
                <a:gd name="T12" fmla="*/ 234 w 655"/>
                <a:gd name="T13" fmla="*/ 934 h 1036"/>
                <a:gd name="T14" fmla="*/ 287 w 655"/>
                <a:gd name="T15" fmla="*/ 960 h 1036"/>
                <a:gd name="T16" fmla="*/ 346 w 655"/>
                <a:gd name="T17" fmla="*/ 1003 h 1036"/>
                <a:gd name="T18" fmla="*/ 387 w 655"/>
                <a:gd name="T19" fmla="*/ 1023 h 1036"/>
                <a:gd name="T20" fmla="*/ 426 w 655"/>
                <a:gd name="T21" fmla="*/ 1018 h 1036"/>
                <a:gd name="T22" fmla="*/ 444 w 655"/>
                <a:gd name="T23" fmla="*/ 990 h 1036"/>
                <a:gd name="T24" fmla="*/ 446 w 655"/>
                <a:gd name="T25" fmla="*/ 958 h 1036"/>
                <a:gd name="T26" fmla="*/ 453 w 655"/>
                <a:gd name="T27" fmla="*/ 921 h 1036"/>
                <a:gd name="T28" fmla="*/ 531 w 655"/>
                <a:gd name="T29" fmla="*/ 919 h 1036"/>
                <a:gd name="T30" fmla="*/ 540 w 655"/>
                <a:gd name="T31" fmla="*/ 855 h 1036"/>
                <a:gd name="T32" fmla="*/ 503 w 655"/>
                <a:gd name="T33" fmla="*/ 806 h 1036"/>
                <a:gd name="T34" fmla="*/ 429 w 655"/>
                <a:gd name="T35" fmla="*/ 769 h 1036"/>
                <a:gd name="T36" fmla="*/ 433 w 655"/>
                <a:gd name="T37" fmla="*/ 697 h 1036"/>
                <a:gd name="T38" fmla="*/ 457 w 655"/>
                <a:gd name="T39" fmla="*/ 654 h 1036"/>
                <a:gd name="T40" fmla="*/ 457 w 655"/>
                <a:gd name="T41" fmla="*/ 573 h 1036"/>
                <a:gd name="T42" fmla="*/ 488 w 655"/>
                <a:gd name="T43" fmla="*/ 564 h 1036"/>
                <a:gd name="T44" fmla="*/ 555 w 655"/>
                <a:gd name="T45" fmla="*/ 571 h 1036"/>
                <a:gd name="T46" fmla="*/ 607 w 655"/>
                <a:gd name="T47" fmla="*/ 567 h 1036"/>
                <a:gd name="T48" fmla="*/ 601 w 655"/>
                <a:gd name="T49" fmla="*/ 543 h 1036"/>
                <a:gd name="T50" fmla="*/ 592 w 655"/>
                <a:gd name="T51" fmla="*/ 493 h 1036"/>
                <a:gd name="T52" fmla="*/ 612 w 655"/>
                <a:gd name="T53" fmla="*/ 443 h 1036"/>
                <a:gd name="T54" fmla="*/ 655 w 655"/>
                <a:gd name="T55" fmla="*/ 399 h 1036"/>
                <a:gd name="T56" fmla="*/ 579 w 655"/>
                <a:gd name="T57" fmla="*/ 330 h 1036"/>
                <a:gd name="T58" fmla="*/ 453 w 655"/>
                <a:gd name="T59" fmla="*/ 308 h 1036"/>
                <a:gd name="T60" fmla="*/ 435 w 655"/>
                <a:gd name="T61" fmla="*/ 197 h 1036"/>
                <a:gd name="T62" fmla="*/ 501 w 655"/>
                <a:gd name="T63" fmla="*/ 126 h 1036"/>
                <a:gd name="T64" fmla="*/ 474 w 655"/>
                <a:gd name="T65" fmla="*/ 52 h 1036"/>
                <a:gd name="T66" fmla="*/ 413 w 655"/>
                <a:gd name="T67" fmla="*/ 19 h 1036"/>
                <a:gd name="T68" fmla="*/ 326 w 655"/>
                <a:gd name="T69" fmla="*/ 71 h 1036"/>
                <a:gd name="T70" fmla="*/ 269 w 655"/>
                <a:gd name="T71" fmla="*/ 152 h 1036"/>
                <a:gd name="T72" fmla="*/ 269 w 655"/>
                <a:gd name="T73" fmla="*/ 260 h 1036"/>
                <a:gd name="T74" fmla="*/ 243 w 655"/>
                <a:gd name="T75" fmla="*/ 345 h 1036"/>
                <a:gd name="T76" fmla="*/ 230 w 655"/>
                <a:gd name="T77" fmla="*/ 426 h 1036"/>
                <a:gd name="T78" fmla="*/ 121 w 655"/>
                <a:gd name="T79" fmla="*/ 430 h 1036"/>
                <a:gd name="T80" fmla="*/ 1 w 655"/>
                <a:gd name="T81" fmla="*/ 495 h 1036"/>
                <a:gd name="T82" fmla="*/ 7 w 655"/>
                <a:gd name="T83" fmla="*/ 521 h 1036"/>
                <a:gd name="T84" fmla="*/ 31 w 655"/>
                <a:gd name="T85" fmla="*/ 565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5" h="1036">
                  <a:moveTo>
                    <a:pt x="31" y="565"/>
                  </a:moveTo>
                  <a:cubicBezTo>
                    <a:pt x="62" y="577"/>
                    <a:pt x="64" y="582"/>
                    <a:pt x="68" y="595"/>
                  </a:cubicBezTo>
                  <a:cubicBezTo>
                    <a:pt x="73" y="608"/>
                    <a:pt x="118" y="599"/>
                    <a:pt x="125" y="636"/>
                  </a:cubicBezTo>
                  <a:cubicBezTo>
                    <a:pt x="132" y="673"/>
                    <a:pt x="134" y="704"/>
                    <a:pt x="156" y="734"/>
                  </a:cubicBezTo>
                  <a:cubicBezTo>
                    <a:pt x="177" y="764"/>
                    <a:pt x="206" y="786"/>
                    <a:pt x="190" y="832"/>
                  </a:cubicBezTo>
                  <a:cubicBezTo>
                    <a:pt x="175" y="879"/>
                    <a:pt x="147" y="877"/>
                    <a:pt x="180" y="901"/>
                  </a:cubicBezTo>
                  <a:cubicBezTo>
                    <a:pt x="212" y="925"/>
                    <a:pt x="210" y="934"/>
                    <a:pt x="234" y="934"/>
                  </a:cubicBezTo>
                  <a:cubicBezTo>
                    <a:pt x="258" y="934"/>
                    <a:pt x="280" y="929"/>
                    <a:pt x="287" y="960"/>
                  </a:cubicBezTo>
                  <a:cubicBezTo>
                    <a:pt x="293" y="992"/>
                    <a:pt x="295" y="1008"/>
                    <a:pt x="346" y="1003"/>
                  </a:cubicBezTo>
                  <a:cubicBezTo>
                    <a:pt x="365" y="1003"/>
                    <a:pt x="380" y="1010"/>
                    <a:pt x="387" y="1023"/>
                  </a:cubicBezTo>
                  <a:cubicBezTo>
                    <a:pt x="394" y="1036"/>
                    <a:pt x="402" y="1032"/>
                    <a:pt x="426" y="1018"/>
                  </a:cubicBezTo>
                  <a:cubicBezTo>
                    <a:pt x="450" y="1003"/>
                    <a:pt x="466" y="1003"/>
                    <a:pt x="444" y="990"/>
                  </a:cubicBezTo>
                  <a:cubicBezTo>
                    <a:pt x="422" y="977"/>
                    <a:pt x="444" y="968"/>
                    <a:pt x="446" y="958"/>
                  </a:cubicBezTo>
                  <a:cubicBezTo>
                    <a:pt x="448" y="949"/>
                    <a:pt x="420" y="908"/>
                    <a:pt x="453" y="921"/>
                  </a:cubicBezTo>
                  <a:cubicBezTo>
                    <a:pt x="485" y="934"/>
                    <a:pt x="518" y="949"/>
                    <a:pt x="531" y="919"/>
                  </a:cubicBezTo>
                  <a:cubicBezTo>
                    <a:pt x="544" y="890"/>
                    <a:pt x="533" y="873"/>
                    <a:pt x="540" y="855"/>
                  </a:cubicBezTo>
                  <a:cubicBezTo>
                    <a:pt x="546" y="836"/>
                    <a:pt x="536" y="817"/>
                    <a:pt x="503" y="806"/>
                  </a:cubicBezTo>
                  <a:cubicBezTo>
                    <a:pt x="470" y="795"/>
                    <a:pt x="426" y="816"/>
                    <a:pt x="429" y="769"/>
                  </a:cubicBezTo>
                  <a:cubicBezTo>
                    <a:pt x="431" y="723"/>
                    <a:pt x="415" y="710"/>
                    <a:pt x="433" y="697"/>
                  </a:cubicBezTo>
                  <a:cubicBezTo>
                    <a:pt x="450" y="684"/>
                    <a:pt x="461" y="684"/>
                    <a:pt x="457" y="654"/>
                  </a:cubicBezTo>
                  <a:cubicBezTo>
                    <a:pt x="453" y="625"/>
                    <a:pt x="446" y="588"/>
                    <a:pt x="457" y="573"/>
                  </a:cubicBezTo>
                  <a:cubicBezTo>
                    <a:pt x="468" y="558"/>
                    <a:pt x="474" y="549"/>
                    <a:pt x="488" y="564"/>
                  </a:cubicBezTo>
                  <a:cubicBezTo>
                    <a:pt x="501" y="578"/>
                    <a:pt x="507" y="571"/>
                    <a:pt x="555" y="571"/>
                  </a:cubicBezTo>
                  <a:cubicBezTo>
                    <a:pt x="573" y="571"/>
                    <a:pt x="592" y="569"/>
                    <a:pt x="607" y="567"/>
                  </a:cubicBezTo>
                  <a:cubicBezTo>
                    <a:pt x="609" y="560"/>
                    <a:pt x="608" y="553"/>
                    <a:pt x="601" y="543"/>
                  </a:cubicBezTo>
                  <a:cubicBezTo>
                    <a:pt x="584" y="521"/>
                    <a:pt x="584" y="515"/>
                    <a:pt x="592" y="493"/>
                  </a:cubicBezTo>
                  <a:cubicBezTo>
                    <a:pt x="601" y="471"/>
                    <a:pt x="588" y="460"/>
                    <a:pt x="612" y="443"/>
                  </a:cubicBezTo>
                  <a:cubicBezTo>
                    <a:pt x="630" y="430"/>
                    <a:pt x="642" y="417"/>
                    <a:pt x="655" y="399"/>
                  </a:cubicBezTo>
                  <a:cubicBezTo>
                    <a:pt x="639" y="390"/>
                    <a:pt x="645" y="350"/>
                    <a:pt x="579" y="330"/>
                  </a:cubicBezTo>
                  <a:cubicBezTo>
                    <a:pt x="505" y="308"/>
                    <a:pt x="492" y="334"/>
                    <a:pt x="453" y="308"/>
                  </a:cubicBezTo>
                  <a:cubicBezTo>
                    <a:pt x="413" y="282"/>
                    <a:pt x="409" y="223"/>
                    <a:pt x="435" y="197"/>
                  </a:cubicBezTo>
                  <a:cubicBezTo>
                    <a:pt x="461" y="171"/>
                    <a:pt x="488" y="156"/>
                    <a:pt x="501" y="126"/>
                  </a:cubicBezTo>
                  <a:cubicBezTo>
                    <a:pt x="514" y="97"/>
                    <a:pt x="492" y="67"/>
                    <a:pt x="474" y="52"/>
                  </a:cubicBezTo>
                  <a:cubicBezTo>
                    <a:pt x="457" y="37"/>
                    <a:pt x="439" y="0"/>
                    <a:pt x="413" y="19"/>
                  </a:cubicBezTo>
                  <a:cubicBezTo>
                    <a:pt x="387" y="37"/>
                    <a:pt x="352" y="34"/>
                    <a:pt x="326" y="71"/>
                  </a:cubicBezTo>
                  <a:cubicBezTo>
                    <a:pt x="300" y="108"/>
                    <a:pt x="265" y="119"/>
                    <a:pt x="269" y="152"/>
                  </a:cubicBezTo>
                  <a:cubicBezTo>
                    <a:pt x="273" y="185"/>
                    <a:pt x="295" y="234"/>
                    <a:pt x="269" y="260"/>
                  </a:cubicBezTo>
                  <a:cubicBezTo>
                    <a:pt x="243" y="286"/>
                    <a:pt x="221" y="334"/>
                    <a:pt x="243" y="345"/>
                  </a:cubicBezTo>
                  <a:cubicBezTo>
                    <a:pt x="265" y="356"/>
                    <a:pt x="282" y="423"/>
                    <a:pt x="230" y="426"/>
                  </a:cubicBezTo>
                  <a:cubicBezTo>
                    <a:pt x="177" y="430"/>
                    <a:pt x="138" y="397"/>
                    <a:pt x="121" y="430"/>
                  </a:cubicBezTo>
                  <a:cubicBezTo>
                    <a:pt x="104" y="462"/>
                    <a:pt x="51" y="504"/>
                    <a:pt x="1" y="495"/>
                  </a:cubicBezTo>
                  <a:cubicBezTo>
                    <a:pt x="4" y="503"/>
                    <a:pt x="6" y="512"/>
                    <a:pt x="7" y="521"/>
                  </a:cubicBezTo>
                  <a:cubicBezTo>
                    <a:pt x="9" y="552"/>
                    <a:pt x="0" y="554"/>
                    <a:pt x="31" y="5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1" name="Freeform 22"/>
            <p:cNvSpPr/>
            <p:nvPr/>
          </p:nvSpPr>
          <p:spPr bwMode="auto">
            <a:xfrm>
              <a:off x="4177" y="2831"/>
              <a:ext cx="568" cy="690"/>
            </a:xfrm>
            <a:custGeom>
              <a:avLst/>
              <a:gdLst>
                <a:gd name="T0" fmla="*/ 1135 w 1227"/>
                <a:gd name="T1" fmla="*/ 248 h 1490"/>
                <a:gd name="T2" fmla="*/ 1085 w 1227"/>
                <a:gd name="T3" fmla="*/ 118 h 1490"/>
                <a:gd name="T4" fmla="*/ 919 w 1227"/>
                <a:gd name="T5" fmla="*/ 94 h 1490"/>
                <a:gd name="T6" fmla="*/ 784 w 1227"/>
                <a:gd name="T7" fmla="*/ 102 h 1490"/>
                <a:gd name="T8" fmla="*/ 723 w 1227"/>
                <a:gd name="T9" fmla="*/ 89 h 1490"/>
                <a:gd name="T10" fmla="*/ 696 w 1227"/>
                <a:gd name="T11" fmla="*/ 17 h 1490"/>
                <a:gd name="T12" fmla="*/ 578 w 1227"/>
                <a:gd name="T13" fmla="*/ 92 h 1490"/>
                <a:gd name="T14" fmla="*/ 504 w 1227"/>
                <a:gd name="T15" fmla="*/ 120 h 1490"/>
                <a:gd name="T16" fmla="*/ 408 w 1227"/>
                <a:gd name="T17" fmla="*/ 126 h 1490"/>
                <a:gd name="T18" fmla="*/ 319 w 1227"/>
                <a:gd name="T19" fmla="*/ 181 h 1490"/>
                <a:gd name="T20" fmla="*/ 161 w 1227"/>
                <a:gd name="T21" fmla="*/ 257 h 1490"/>
                <a:gd name="T22" fmla="*/ 87 w 1227"/>
                <a:gd name="T23" fmla="*/ 307 h 1490"/>
                <a:gd name="T24" fmla="*/ 83 w 1227"/>
                <a:gd name="T25" fmla="*/ 363 h 1490"/>
                <a:gd name="T26" fmla="*/ 144 w 1227"/>
                <a:gd name="T27" fmla="*/ 537 h 1490"/>
                <a:gd name="T28" fmla="*/ 48 w 1227"/>
                <a:gd name="T29" fmla="*/ 771 h 1490"/>
                <a:gd name="T30" fmla="*/ 109 w 1227"/>
                <a:gd name="T31" fmla="*/ 912 h 1490"/>
                <a:gd name="T32" fmla="*/ 218 w 1227"/>
                <a:gd name="T33" fmla="*/ 1041 h 1490"/>
                <a:gd name="T34" fmla="*/ 170 w 1227"/>
                <a:gd name="T35" fmla="*/ 1186 h 1490"/>
                <a:gd name="T36" fmla="*/ 305 w 1227"/>
                <a:gd name="T37" fmla="*/ 1267 h 1490"/>
                <a:gd name="T38" fmla="*/ 388 w 1227"/>
                <a:gd name="T39" fmla="*/ 1304 h 1490"/>
                <a:gd name="T40" fmla="*/ 305 w 1227"/>
                <a:gd name="T41" fmla="*/ 1460 h 1490"/>
                <a:gd name="T42" fmla="*/ 563 w 1227"/>
                <a:gd name="T43" fmla="*/ 1379 h 1490"/>
                <a:gd name="T44" fmla="*/ 685 w 1227"/>
                <a:gd name="T45" fmla="*/ 1327 h 1490"/>
                <a:gd name="T46" fmla="*/ 681 w 1227"/>
                <a:gd name="T47" fmla="*/ 1269 h 1490"/>
                <a:gd name="T48" fmla="*/ 716 w 1227"/>
                <a:gd name="T49" fmla="*/ 1130 h 1490"/>
                <a:gd name="T50" fmla="*/ 779 w 1227"/>
                <a:gd name="T51" fmla="*/ 1045 h 1490"/>
                <a:gd name="T52" fmla="*/ 782 w 1227"/>
                <a:gd name="T53" fmla="*/ 951 h 1490"/>
                <a:gd name="T54" fmla="*/ 793 w 1227"/>
                <a:gd name="T55" fmla="*/ 795 h 1490"/>
                <a:gd name="T56" fmla="*/ 910 w 1227"/>
                <a:gd name="T57" fmla="*/ 635 h 1490"/>
                <a:gd name="T58" fmla="*/ 978 w 1227"/>
                <a:gd name="T59" fmla="*/ 528 h 1490"/>
                <a:gd name="T60" fmla="*/ 1072 w 1227"/>
                <a:gd name="T61" fmla="*/ 504 h 1490"/>
                <a:gd name="T62" fmla="*/ 1177 w 1227"/>
                <a:gd name="T63" fmla="*/ 448 h 1490"/>
                <a:gd name="T64" fmla="*/ 1201 w 1227"/>
                <a:gd name="T65" fmla="*/ 346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27" h="1490">
                  <a:moveTo>
                    <a:pt x="1201" y="346"/>
                  </a:moveTo>
                  <a:cubicBezTo>
                    <a:pt x="1175" y="313"/>
                    <a:pt x="1183" y="270"/>
                    <a:pt x="1135" y="248"/>
                  </a:cubicBezTo>
                  <a:cubicBezTo>
                    <a:pt x="1087" y="226"/>
                    <a:pt x="1044" y="217"/>
                    <a:pt x="1050" y="193"/>
                  </a:cubicBezTo>
                  <a:cubicBezTo>
                    <a:pt x="1057" y="168"/>
                    <a:pt x="1116" y="135"/>
                    <a:pt x="1085" y="118"/>
                  </a:cubicBezTo>
                  <a:cubicBezTo>
                    <a:pt x="1055" y="102"/>
                    <a:pt x="1059" y="85"/>
                    <a:pt x="1028" y="92"/>
                  </a:cubicBezTo>
                  <a:cubicBezTo>
                    <a:pt x="998" y="100"/>
                    <a:pt x="950" y="113"/>
                    <a:pt x="919" y="94"/>
                  </a:cubicBezTo>
                  <a:cubicBezTo>
                    <a:pt x="889" y="76"/>
                    <a:pt x="878" y="20"/>
                    <a:pt x="838" y="48"/>
                  </a:cubicBezTo>
                  <a:cubicBezTo>
                    <a:pt x="799" y="76"/>
                    <a:pt x="806" y="80"/>
                    <a:pt x="784" y="102"/>
                  </a:cubicBezTo>
                  <a:cubicBezTo>
                    <a:pt x="762" y="124"/>
                    <a:pt x="744" y="154"/>
                    <a:pt x="718" y="130"/>
                  </a:cubicBezTo>
                  <a:cubicBezTo>
                    <a:pt x="692" y="105"/>
                    <a:pt x="707" y="100"/>
                    <a:pt x="723" y="89"/>
                  </a:cubicBezTo>
                  <a:cubicBezTo>
                    <a:pt x="738" y="78"/>
                    <a:pt x="758" y="63"/>
                    <a:pt x="747" y="44"/>
                  </a:cubicBezTo>
                  <a:cubicBezTo>
                    <a:pt x="736" y="26"/>
                    <a:pt x="714" y="0"/>
                    <a:pt x="696" y="17"/>
                  </a:cubicBezTo>
                  <a:cubicBezTo>
                    <a:pt x="679" y="33"/>
                    <a:pt x="668" y="61"/>
                    <a:pt x="644" y="72"/>
                  </a:cubicBezTo>
                  <a:cubicBezTo>
                    <a:pt x="621" y="83"/>
                    <a:pt x="597" y="108"/>
                    <a:pt x="578" y="92"/>
                  </a:cubicBezTo>
                  <a:cubicBezTo>
                    <a:pt x="571" y="100"/>
                    <a:pt x="563" y="106"/>
                    <a:pt x="554" y="113"/>
                  </a:cubicBezTo>
                  <a:cubicBezTo>
                    <a:pt x="537" y="128"/>
                    <a:pt x="515" y="135"/>
                    <a:pt x="504" y="120"/>
                  </a:cubicBezTo>
                  <a:cubicBezTo>
                    <a:pt x="493" y="105"/>
                    <a:pt x="482" y="102"/>
                    <a:pt x="447" y="102"/>
                  </a:cubicBezTo>
                  <a:cubicBezTo>
                    <a:pt x="412" y="102"/>
                    <a:pt x="410" y="105"/>
                    <a:pt x="408" y="126"/>
                  </a:cubicBezTo>
                  <a:cubicBezTo>
                    <a:pt x="406" y="146"/>
                    <a:pt x="393" y="157"/>
                    <a:pt x="354" y="157"/>
                  </a:cubicBezTo>
                  <a:cubicBezTo>
                    <a:pt x="314" y="157"/>
                    <a:pt x="332" y="165"/>
                    <a:pt x="319" y="181"/>
                  </a:cubicBezTo>
                  <a:cubicBezTo>
                    <a:pt x="305" y="198"/>
                    <a:pt x="286" y="219"/>
                    <a:pt x="244" y="241"/>
                  </a:cubicBezTo>
                  <a:cubicBezTo>
                    <a:pt x="203" y="263"/>
                    <a:pt x="190" y="259"/>
                    <a:pt x="161" y="257"/>
                  </a:cubicBezTo>
                  <a:cubicBezTo>
                    <a:pt x="133" y="256"/>
                    <a:pt x="135" y="269"/>
                    <a:pt x="131" y="280"/>
                  </a:cubicBezTo>
                  <a:cubicBezTo>
                    <a:pt x="126" y="291"/>
                    <a:pt x="122" y="300"/>
                    <a:pt x="87" y="307"/>
                  </a:cubicBezTo>
                  <a:cubicBezTo>
                    <a:pt x="67" y="312"/>
                    <a:pt x="54" y="333"/>
                    <a:pt x="46" y="350"/>
                  </a:cubicBezTo>
                  <a:cubicBezTo>
                    <a:pt x="60" y="353"/>
                    <a:pt x="74" y="356"/>
                    <a:pt x="83" y="363"/>
                  </a:cubicBezTo>
                  <a:cubicBezTo>
                    <a:pt x="109" y="385"/>
                    <a:pt x="122" y="415"/>
                    <a:pt x="113" y="433"/>
                  </a:cubicBezTo>
                  <a:cubicBezTo>
                    <a:pt x="105" y="452"/>
                    <a:pt x="148" y="489"/>
                    <a:pt x="144" y="537"/>
                  </a:cubicBezTo>
                  <a:cubicBezTo>
                    <a:pt x="139" y="585"/>
                    <a:pt x="87" y="611"/>
                    <a:pt x="43" y="648"/>
                  </a:cubicBezTo>
                  <a:cubicBezTo>
                    <a:pt x="0" y="686"/>
                    <a:pt x="17" y="730"/>
                    <a:pt x="48" y="771"/>
                  </a:cubicBezTo>
                  <a:cubicBezTo>
                    <a:pt x="78" y="812"/>
                    <a:pt x="96" y="800"/>
                    <a:pt x="96" y="834"/>
                  </a:cubicBezTo>
                  <a:cubicBezTo>
                    <a:pt x="96" y="867"/>
                    <a:pt x="109" y="875"/>
                    <a:pt x="109" y="912"/>
                  </a:cubicBezTo>
                  <a:cubicBezTo>
                    <a:pt x="109" y="949"/>
                    <a:pt x="153" y="952"/>
                    <a:pt x="174" y="975"/>
                  </a:cubicBezTo>
                  <a:cubicBezTo>
                    <a:pt x="196" y="997"/>
                    <a:pt x="192" y="1019"/>
                    <a:pt x="218" y="1041"/>
                  </a:cubicBezTo>
                  <a:cubicBezTo>
                    <a:pt x="244" y="1064"/>
                    <a:pt x="240" y="1060"/>
                    <a:pt x="192" y="1093"/>
                  </a:cubicBezTo>
                  <a:cubicBezTo>
                    <a:pt x="144" y="1127"/>
                    <a:pt x="174" y="1145"/>
                    <a:pt x="170" y="1186"/>
                  </a:cubicBezTo>
                  <a:cubicBezTo>
                    <a:pt x="166" y="1227"/>
                    <a:pt x="196" y="1253"/>
                    <a:pt x="209" y="1275"/>
                  </a:cubicBezTo>
                  <a:cubicBezTo>
                    <a:pt x="222" y="1297"/>
                    <a:pt x="266" y="1290"/>
                    <a:pt x="305" y="1267"/>
                  </a:cubicBezTo>
                  <a:cubicBezTo>
                    <a:pt x="345" y="1245"/>
                    <a:pt x="349" y="1245"/>
                    <a:pt x="367" y="1256"/>
                  </a:cubicBezTo>
                  <a:cubicBezTo>
                    <a:pt x="384" y="1267"/>
                    <a:pt x="393" y="1282"/>
                    <a:pt x="388" y="1304"/>
                  </a:cubicBezTo>
                  <a:cubicBezTo>
                    <a:pt x="384" y="1327"/>
                    <a:pt x="358" y="1345"/>
                    <a:pt x="310" y="1371"/>
                  </a:cubicBezTo>
                  <a:cubicBezTo>
                    <a:pt x="262" y="1397"/>
                    <a:pt x="271" y="1431"/>
                    <a:pt x="305" y="1460"/>
                  </a:cubicBezTo>
                  <a:cubicBezTo>
                    <a:pt x="340" y="1490"/>
                    <a:pt x="388" y="1464"/>
                    <a:pt x="432" y="1431"/>
                  </a:cubicBezTo>
                  <a:cubicBezTo>
                    <a:pt x="476" y="1397"/>
                    <a:pt x="528" y="1408"/>
                    <a:pt x="563" y="1379"/>
                  </a:cubicBezTo>
                  <a:cubicBezTo>
                    <a:pt x="598" y="1349"/>
                    <a:pt x="629" y="1405"/>
                    <a:pt x="664" y="1419"/>
                  </a:cubicBezTo>
                  <a:cubicBezTo>
                    <a:pt x="699" y="1434"/>
                    <a:pt x="672" y="1356"/>
                    <a:pt x="685" y="1327"/>
                  </a:cubicBezTo>
                  <a:cubicBezTo>
                    <a:pt x="688" y="1322"/>
                    <a:pt x="692" y="1319"/>
                    <a:pt x="697" y="1317"/>
                  </a:cubicBezTo>
                  <a:cubicBezTo>
                    <a:pt x="687" y="1301"/>
                    <a:pt x="676" y="1281"/>
                    <a:pt x="681" y="1269"/>
                  </a:cubicBezTo>
                  <a:cubicBezTo>
                    <a:pt x="690" y="1249"/>
                    <a:pt x="703" y="1236"/>
                    <a:pt x="705" y="1212"/>
                  </a:cubicBezTo>
                  <a:cubicBezTo>
                    <a:pt x="707" y="1188"/>
                    <a:pt x="699" y="1151"/>
                    <a:pt x="716" y="1130"/>
                  </a:cubicBezTo>
                  <a:cubicBezTo>
                    <a:pt x="734" y="1110"/>
                    <a:pt x="734" y="1097"/>
                    <a:pt x="742" y="1082"/>
                  </a:cubicBezTo>
                  <a:cubicBezTo>
                    <a:pt x="751" y="1067"/>
                    <a:pt x="764" y="1062"/>
                    <a:pt x="779" y="1045"/>
                  </a:cubicBezTo>
                  <a:cubicBezTo>
                    <a:pt x="795" y="1028"/>
                    <a:pt x="793" y="1030"/>
                    <a:pt x="786" y="1006"/>
                  </a:cubicBezTo>
                  <a:cubicBezTo>
                    <a:pt x="779" y="982"/>
                    <a:pt x="760" y="967"/>
                    <a:pt x="782" y="951"/>
                  </a:cubicBezTo>
                  <a:cubicBezTo>
                    <a:pt x="803" y="934"/>
                    <a:pt x="834" y="921"/>
                    <a:pt x="801" y="891"/>
                  </a:cubicBezTo>
                  <a:cubicBezTo>
                    <a:pt x="768" y="862"/>
                    <a:pt x="768" y="808"/>
                    <a:pt x="793" y="795"/>
                  </a:cubicBezTo>
                  <a:cubicBezTo>
                    <a:pt x="817" y="782"/>
                    <a:pt x="871" y="789"/>
                    <a:pt x="893" y="743"/>
                  </a:cubicBezTo>
                  <a:cubicBezTo>
                    <a:pt x="915" y="697"/>
                    <a:pt x="921" y="678"/>
                    <a:pt x="910" y="635"/>
                  </a:cubicBezTo>
                  <a:cubicBezTo>
                    <a:pt x="900" y="593"/>
                    <a:pt x="891" y="569"/>
                    <a:pt x="913" y="548"/>
                  </a:cubicBezTo>
                  <a:cubicBezTo>
                    <a:pt x="934" y="528"/>
                    <a:pt x="928" y="524"/>
                    <a:pt x="978" y="528"/>
                  </a:cubicBezTo>
                  <a:cubicBezTo>
                    <a:pt x="1028" y="532"/>
                    <a:pt x="996" y="537"/>
                    <a:pt x="1028" y="532"/>
                  </a:cubicBezTo>
                  <a:cubicBezTo>
                    <a:pt x="1061" y="526"/>
                    <a:pt x="1068" y="522"/>
                    <a:pt x="1072" y="504"/>
                  </a:cubicBezTo>
                  <a:cubicBezTo>
                    <a:pt x="1076" y="485"/>
                    <a:pt x="1072" y="484"/>
                    <a:pt x="1100" y="482"/>
                  </a:cubicBezTo>
                  <a:cubicBezTo>
                    <a:pt x="1129" y="480"/>
                    <a:pt x="1164" y="465"/>
                    <a:pt x="1177" y="448"/>
                  </a:cubicBezTo>
                  <a:cubicBezTo>
                    <a:pt x="1190" y="432"/>
                    <a:pt x="1192" y="421"/>
                    <a:pt x="1194" y="404"/>
                  </a:cubicBezTo>
                  <a:cubicBezTo>
                    <a:pt x="1197" y="387"/>
                    <a:pt x="1227" y="380"/>
                    <a:pt x="1201" y="3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2" name="Freeform 23"/>
            <p:cNvSpPr/>
            <p:nvPr/>
          </p:nvSpPr>
          <p:spPr bwMode="auto">
            <a:xfrm>
              <a:off x="3549" y="2533"/>
              <a:ext cx="896" cy="494"/>
            </a:xfrm>
            <a:custGeom>
              <a:avLst/>
              <a:gdLst>
                <a:gd name="T0" fmla="*/ 1488 w 1935"/>
                <a:gd name="T1" fmla="*/ 922 h 1066"/>
                <a:gd name="T2" fmla="*/ 1601 w 1935"/>
                <a:gd name="T3" fmla="*/ 883 h 1066"/>
                <a:gd name="T4" fmla="*/ 1711 w 1935"/>
                <a:gd name="T5" fmla="*/ 799 h 1066"/>
                <a:gd name="T6" fmla="*/ 1804 w 1935"/>
                <a:gd name="T7" fmla="*/ 744 h 1066"/>
                <a:gd name="T8" fmla="*/ 1911 w 1935"/>
                <a:gd name="T9" fmla="*/ 755 h 1066"/>
                <a:gd name="T10" fmla="*/ 1931 w 1935"/>
                <a:gd name="T11" fmla="*/ 731 h 1066"/>
                <a:gd name="T12" fmla="*/ 1846 w 1935"/>
                <a:gd name="T13" fmla="*/ 575 h 1066"/>
                <a:gd name="T14" fmla="*/ 1835 w 1935"/>
                <a:gd name="T15" fmla="*/ 431 h 1066"/>
                <a:gd name="T16" fmla="*/ 1753 w 1935"/>
                <a:gd name="T17" fmla="*/ 402 h 1066"/>
                <a:gd name="T18" fmla="*/ 1671 w 1935"/>
                <a:gd name="T19" fmla="*/ 360 h 1066"/>
                <a:gd name="T20" fmla="*/ 1609 w 1935"/>
                <a:gd name="T21" fmla="*/ 338 h 1066"/>
                <a:gd name="T22" fmla="*/ 1498 w 1935"/>
                <a:gd name="T23" fmla="*/ 345 h 1066"/>
                <a:gd name="T24" fmla="*/ 1374 w 1935"/>
                <a:gd name="T25" fmla="*/ 296 h 1066"/>
                <a:gd name="T26" fmla="*/ 1276 w 1935"/>
                <a:gd name="T27" fmla="*/ 242 h 1066"/>
                <a:gd name="T28" fmla="*/ 1244 w 1935"/>
                <a:gd name="T29" fmla="*/ 156 h 1066"/>
                <a:gd name="T30" fmla="*/ 1151 w 1935"/>
                <a:gd name="T31" fmla="*/ 181 h 1066"/>
                <a:gd name="T32" fmla="*/ 1041 w 1935"/>
                <a:gd name="T33" fmla="*/ 192 h 1066"/>
                <a:gd name="T34" fmla="*/ 843 w 1935"/>
                <a:gd name="T35" fmla="*/ 187 h 1066"/>
                <a:gd name="T36" fmla="*/ 675 w 1935"/>
                <a:gd name="T37" fmla="*/ 103 h 1066"/>
                <a:gd name="T38" fmla="*/ 562 w 1935"/>
                <a:gd name="T39" fmla="*/ 19 h 1066"/>
                <a:gd name="T40" fmla="*/ 422 w 1935"/>
                <a:gd name="T41" fmla="*/ 47 h 1066"/>
                <a:gd name="T42" fmla="*/ 295 w 1935"/>
                <a:gd name="T43" fmla="*/ 27 h 1066"/>
                <a:gd name="T44" fmla="*/ 282 w 1935"/>
                <a:gd name="T45" fmla="*/ 71 h 1066"/>
                <a:gd name="T46" fmla="*/ 374 w 1935"/>
                <a:gd name="T47" fmla="*/ 121 h 1066"/>
                <a:gd name="T48" fmla="*/ 308 w 1935"/>
                <a:gd name="T49" fmla="*/ 197 h 1066"/>
                <a:gd name="T50" fmla="*/ 258 w 1935"/>
                <a:gd name="T51" fmla="*/ 286 h 1066"/>
                <a:gd name="T52" fmla="*/ 293 w 1935"/>
                <a:gd name="T53" fmla="*/ 379 h 1066"/>
                <a:gd name="T54" fmla="*/ 380 w 1935"/>
                <a:gd name="T55" fmla="*/ 433 h 1066"/>
                <a:gd name="T56" fmla="*/ 443 w 1935"/>
                <a:gd name="T57" fmla="*/ 592 h 1066"/>
                <a:gd name="T58" fmla="*/ 315 w 1935"/>
                <a:gd name="T59" fmla="*/ 670 h 1066"/>
                <a:gd name="T60" fmla="*/ 138 w 1935"/>
                <a:gd name="T61" fmla="*/ 711 h 1066"/>
                <a:gd name="T62" fmla="*/ 36 w 1935"/>
                <a:gd name="T63" fmla="*/ 747 h 1066"/>
                <a:gd name="T64" fmla="*/ 66 w 1935"/>
                <a:gd name="T65" fmla="*/ 831 h 1066"/>
                <a:gd name="T66" fmla="*/ 135 w 1935"/>
                <a:gd name="T67" fmla="*/ 942 h 1066"/>
                <a:gd name="T68" fmla="*/ 207 w 1935"/>
                <a:gd name="T69" fmla="*/ 1034 h 1066"/>
                <a:gd name="T70" fmla="*/ 291 w 1935"/>
                <a:gd name="T71" fmla="*/ 972 h 1066"/>
                <a:gd name="T72" fmla="*/ 479 w 1935"/>
                <a:gd name="T73" fmla="*/ 924 h 1066"/>
                <a:gd name="T74" fmla="*/ 544 w 1935"/>
                <a:gd name="T75" fmla="*/ 838 h 1066"/>
                <a:gd name="T76" fmla="*/ 741 w 1935"/>
                <a:gd name="T77" fmla="*/ 820 h 1066"/>
                <a:gd name="T78" fmla="*/ 955 w 1935"/>
                <a:gd name="T79" fmla="*/ 879 h 1066"/>
                <a:gd name="T80" fmla="*/ 1134 w 1935"/>
                <a:gd name="T81" fmla="*/ 823 h 1066"/>
                <a:gd name="T82" fmla="*/ 1195 w 1935"/>
                <a:gd name="T83" fmla="*/ 909 h 1066"/>
                <a:gd name="T84" fmla="*/ 1330 w 1935"/>
                <a:gd name="T85" fmla="*/ 842 h 1066"/>
                <a:gd name="T86" fmla="*/ 1403 w 1935"/>
                <a:gd name="T87" fmla="*/ 992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35" h="1066">
                  <a:moveTo>
                    <a:pt x="1444" y="949"/>
                  </a:moveTo>
                  <a:cubicBezTo>
                    <a:pt x="1479" y="942"/>
                    <a:pt x="1483" y="933"/>
                    <a:pt x="1488" y="922"/>
                  </a:cubicBezTo>
                  <a:cubicBezTo>
                    <a:pt x="1492" y="911"/>
                    <a:pt x="1490" y="898"/>
                    <a:pt x="1518" y="899"/>
                  </a:cubicBezTo>
                  <a:cubicBezTo>
                    <a:pt x="1547" y="901"/>
                    <a:pt x="1560" y="905"/>
                    <a:pt x="1601" y="883"/>
                  </a:cubicBezTo>
                  <a:cubicBezTo>
                    <a:pt x="1643" y="861"/>
                    <a:pt x="1662" y="840"/>
                    <a:pt x="1676" y="823"/>
                  </a:cubicBezTo>
                  <a:cubicBezTo>
                    <a:pt x="1689" y="807"/>
                    <a:pt x="1671" y="799"/>
                    <a:pt x="1711" y="799"/>
                  </a:cubicBezTo>
                  <a:cubicBezTo>
                    <a:pt x="1750" y="799"/>
                    <a:pt x="1763" y="788"/>
                    <a:pt x="1765" y="768"/>
                  </a:cubicBezTo>
                  <a:cubicBezTo>
                    <a:pt x="1767" y="747"/>
                    <a:pt x="1769" y="744"/>
                    <a:pt x="1804" y="744"/>
                  </a:cubicBezTo>
                  <a:cubicBezTo>
                    <a:pt x="1839" y="744"/>
                    <a:pt x="1850" y="747"/>
                    <a:pt x="1861" y="762"/>
                  </a:cubicBezTo>
                  <a:cubicBezTo>
                    <a:pt x="1872" y="777"/>
                    <a:pt x="1894" y="770"/>
                    <a:pt x="1911" y="755"/>
                  </a:cubicBezTo>
                  <a:cubicBezTo>
                    <a:pt x="1920" y="748"/>
                    <a:pt x="1928" y="742"/>
                    <a:pt x="1935" y="734"/>
                  </a:cubicBezTo>
                  <a:cubicBezTo>
                    <a:pt x="1934" y="733"/>
                    <a:pt x="1932" y="732"/>
                    <a:pt x="1931" y="731"/>
                  </a:cubicBezTo>
                  <a:cubicBezTo>
                    <a:pt x="1911" y="709"/>
                    <a:pt x="1918" y="690"/>
                    <a:pt x="1896" y="660"/>
                  </a:cubicBezTo>
                  <a:cubicBezTo>
                    <a:pt x="1874" y="631"/>
                    <a:pt x="1842" y="620"/>
                    <a:pt x="1846" y="575"/>
                  </a:cubicBezTo>
                  <a:cubicBezTo>
                    <a:pt x="1850" y="531"/>
                    <a:pt x="1804" y="512"/>
                    <a:pt x="1828" y="490"/>
                  </a:cubicBezTo>
                  <a:cubicBezTo>
                    <a:pt x="1852" y="468"/>
                    <a:pt x="1870" y="453"/>
                    <a:pt x="1835" y="431"/>
                  </a:cubicBezTo>
                  <a:cubicBezTo>
                    <a:pt x="1800" y="408"/>
                    <a:pt x="1813" y="420"/>
                    <a:pt x="1787" y="408"/>
                  </a:cubicBezTo>
                  <a:cubicBezTo>
                    <a:pt x="1761" y="396"/>
                    <a:pt x="1769" y="395"/>
                    <a:pt x="1753" y="402"/>
                  </a:cubicBezTo>
                  <a:cubicBezTo>
                    <a:pt x="1737" y="408"/>
                    <a:pt x="1729" y="415"/>
                    <a:pt x="1714" y="398"/>
                  </a:cubicBezTo>
                  <a:cubicBezTo>
                    <a:pt x="1698" y="381"/>
                    <a:pt x="1685" y="358"/>
                    <a:pt x="1671" y="360"/>
                  </a:cubicBezTo>
                  <a:cubicBezTo>
                    <a:pt x="1657" y="362"/>
                    <a:pt x="1650" y="354"/>
                    <a:pt x="1644" y="345"/>
                  </a:cubicBezTo>
                  <a:cubicBezTo>
                    <a:pt x="1637" y="337"/>
                    <a:pt x="1626" y="316"/>
                    <a:pt x="1609" y="338"/>
                  </a:cubicBezTo>
                  <a:cubicBezTo>
                    <a:pt x="1591" y="360"/>
                    <a:pt x="1579" y="359"/>
                    <a:pt x="1562" y="361"/>
                  </a:cubicBezTo>
                  <a:cubicBezTo>
                    <a:pt x="1545" y="363"/>
                    <a:pt x="1512" y="358"/>
                    <a:pt x="1498" y="345"/>
                  </a:cubicBezTo>
                  <a:cubicBezTo>
                    <a:pt x="1483" y="332"/>
                    <a:pt x="1447" y="281"/>
                    <a:pt x="1421" y="277"/>
                  </a:cubicBezTo>
                  <a:cubicBezTo>
                    <a:pt x="1395" y="272"/>
                    <a:pt x="1398" y="285"/>
                    <a:pt x="1374" y="296"/>
                  </a:cubicBezTo>
                  <a:cubicBezTo>
                    <a:pt x="1350" y="307"/>
                    <a:pt x="1336" y="308"/>
                    <a:pt x="1318" y="293"/>
                  </a:cubicBezTo>
                  <a:cubicBezTo>
                    <a:pt x="1301" y="279"/>
                    <a:pt x="1273" y="263"/>
                    <a:pt x="1276" y="242"/>
                  </a:cubicBezTo>
                  <a:cubicBezTo>
                    <a:pt x="1279" y="220"/>
                    <a:pt x="1285" y="212"/>
                    <a:pt x="1280" y="195"/>
                  </a:cubicBezTo>
                  <a:cubicBezTo>
                    <a:pt x="1276" y="179"/>
                    <a:pt x="1264" y="146"/>
                    <a:pt x="1244" y="156"/>
                  </a:cubicBezTo>
                  <a:cubicBezTo>
                    <a:pt x="1225" y="166"/>
                    <a:pt x="1228" y="197"/>
                    <a:pt x="1196" y="204"/>
                  </a:cubicBezTo>
                  <a:cubicBezTo>
                    <a:pt x="1164" y="210"/>
                    <a:pt x="1164" y="190"/>
                    <a:pt x="1151" y="181"/>
                  </a:cubicBezTo>
                  <a:cubicBezTo>
                    <a:pt x="1138" y="173"/>
                    <a:pt x="1126" y="169"/>
                    <a:pt x="1101" y="172"/>
                  </a:cubicBezTo>
                  <a:cubicBezTo>
                    <a:pt x="1076" y="175"/>
                    <a:pt x="1065" y="182"/>
                    <a:pt x="1041" y="192"/>
                  </a:cubicBezTo>
                  <a:cubicBezTo>
                    <a:pt x="1017" y="203"/>
                    <a:pt x="970" y="210"/>
                    <a:pt x="933" y="205"/>
                  </a:cubicBezTo>
                  <a:cubicBezTo>
                    <a:pt x="896" y="201"/>
                    <a:pt x="893" y="203"/>
                    <a:pt x="843" y="187"/>
                  </a:cubicBezTo>
                  <a:cubicBezTo>
                    <a:pt x="794" y="171"/>
                    <a:pt x="791" y="159"/>
                    <a:pt x="768" y="157"/>
                  </a:cubicBezTo>
                  <a:cubicBezTo>
                    <a:pt x="745" y="155"/>
                    <a:pt x="693" y="127"/>
                    <a:pt x="675" y="103"/>
                  </a:cubicBezTo>
                  <a:cubicBezTo>
                    <a:pt x="660" y="84"/>
                    <a:pt x="619" y="27"/>
                    <a:pt x="580" y="0"/>
                  </a:cubicBezTo>
                  <a:cubicBezTo>
                    <a:pt x="575" y="6"/>
                    <a:pt x="568" y="12"/>
                    <a:pt x="562" y="19"/>
                  </a:cubicBezTo>
                  <a:cubicBezTo>
                    <a:pt x="540" y="41"/>
                    <a:pt x="540" y="53"/>
                    <a:pt x="498" y="34"/>
                  </a:cubicBezTo>
                  <a:cubicBezTo>
                    <a:pt x="457" y="15"/>
                    <a:pt x="455" y="47"/>
                    <a:pt x="422" y="47"/>
                  </a:cubicBezTo>
                  <a:cubicBezTo>
                    <a:pt x="389" y="47"/>
                    <a:pt x="385" y="47"/>
                    <a:pt x="378" y="30"/>
                  </a:cubicBezTo>
                  <a:cubicBezTo>
                    <a:pt x="372" y="14"/>
                    <a:pt x="356" y="34"/>
                    <a:pt x="295" y="27"/>
                  </a:cubicBezTo>
                  <a:cubicBezTo>
                    <a:pt x="234" y="19"/>
                    <a:pt x="243" y="41"/>
                    <a:pt x="243" y="53"/>
                  </a:cubicBezTo>
                  <a:cubicBezTo>
                    <a:pt x="243" y="64"/>
                    <a:pt x="256" y="71"/>
                    <a:pt x="282" y="71"/>
                  </a:cubicBezTo>
                  <a:cubicBezTo>
                    <a:pt x="308" y="71"/>
                    <a:pt x="306" y="88"/>
                    <a:pt x="304" y="106"/>
                  </a:cubicBezTo>
                  <a:cubicBezTo>
                    <a:pt x="302" y="125"/>
                    <a:pt x="343" y="119"/>
                    <a:pt x="374" y="121"/>
                  </a:cubicBezTo>
                  <a:cubicBezTo>
                    <a:pt x="404" y="123"/>
                    <a:pt x="391" y="156"/>
                    <a:pt x="389" y="179"/>
                  </a:cubicBezTo>
                  <a:cubicBezTo>
                    <a:pt x="387" y="201"/>
                    <a:pt x="343" y="199"/>
                    <a:pt x="308" y="197"/>
                  </a:cubicBezTo>
                  <a:cubicBezTo>
                    <a:pt x="273" y="195"/>
                    <a:pt x="276" y="223"/>
                    <a:pt x="260" y="243"/>
                  </a:cubicBezTo>
                  <a:cubicBezTo>
                    <a:pt x="245" y="264"/>
                    <a:pt x="238" y="271"/>
                    <a:pt x="258" y="286"/>
                  </a:cubicBezTo>
                  <a:cubicBezTo>
                    <a:pt x="278" y="301"/>
                    <a:pt x="293" y="318"/>
                    <a:pt x="300" y="336"/>
                  </a:cubicBezTo>
                  <a:cubicBezTo>
                    <a:pt x="303" y="345"/>
                    <a:pt x="298" y="363"/>
                    <a:pt x="293" y="379"/>
                  </a:cubicBezTo>
                  <a:cubicBezTo>
                    <a:pt x="323" y="376"/>
                    <a:pt x="354" y="385"/>
                    <a:pt x="377" y="383"/>
                  </a:cubicBezTo>
                  <a:cubicBezTo>
                    <a:pt x="407" y="381"/>
                    <a:pt x="384" y="414"/>
                    <a:pt x="380" y="433"/>
                  </a:cubicBezTo>
                  <a:cubicBezTo>
                    <a:pt x="377" y="453"/>
                    <a:pt x="410" y="461"/>
                    <a:pt x="426" y="492"/>
                  </a:cubicBezTo>
                  <a:cubicBezTo>
                    <a:pt x="443" y="522"/>
                    <a:pt x="443" y="556"/>
                    <a:pt x="443" y="592"/>
                  </a:cubicBezTo>
                  <a:cubicBezTo>
                    <a:pt x="443" y="628"/>
                    <a:pt x="407" y="631"/>
                    <a:pt x="390" y="620"/>
                  </a:cubicBezTo>
                  <a:cubicBezTo>
                    <a:pt x="374" y="608"/>
                    <a:pt x="331" y="650"/>
                    <a:pt x="315" y="670"/>
                  </a:cubicBezTo>
                  <a:cubicBezTo>
                    <a:pt x="298" y="689"/>
                    <a:pt x="249" y="703"/>
                    <a:pt x="226" y="703"/>
                  </a:cubicBezTo>
                  <a:cubicBezTo>
                    <a:pt x="203" y="703"/>
                    <a:pt x="171" y="703"/>
                    <a:pt x="138" y="711"/>
                  </a:cubicBezTo>
                  <a:cubicBezTo>
                    <a:pt x="105" y="720"/>
                    <a:pt x="89" y="722"/>
                    <a:pt x="89" y="722"/>
                  </a:cubicBezTo>
                  <a:cubicBezTo>
                    <a:pt x="89" y="722"/>
                    <a:pt x="72" y="725"/>
                    <a:pt x="36" y="747"/>
                  </a:cubicBezTo>
                  <a:cubicBezTo>
                    <a:pt x="0" y="770"/>
                    <a:pt x="40" y="781"/>
                    <a:pt x="66" y="789"/>
                  </a:cubicBezTo>
                  <a:cubicBezTo>
                    <a:pt x="92" y="797"/>
                    <a:pt x="69" y="809"/>
                    <a:pt x="66" y="831"/>
                  </a:cubicBezTo>
                  <a:cubicBezTo>
                    <a:pt x="63" y="853"/>
                    <a:pt x="66" y="878"/>
                    <a:pt x="82" y="898"/>
                  </a:cubicBezTo>
                  <a:cubicBezTo>
                    <a:pt x="99" y="917"/>
                    <a:pt x="99" y="923"/>
                    <a:pt x="135" y="942"/>
                  </a:cubicBezTo>
                  <a:cubicBezTo>
                    <a:pt x="171" y="962"/>
                    <a:pt x="158" y="945"/>
                    <a:pt x="154" y="975"/>
                  </a:cubicBezTo>
                  <a:cubicBezTo>
                    <a:pt x="151" y="1006"/>
                    <a:pt x="207" y="1034"/>
                    <a:pt x="207" y="1034"/>
                  </a:cubicBezTo>
                  <a:cubicBezTo>
                    <a:pt x="261" y="1066"/>
                    <a:pt x="261" y="1066"/>
                    <a:pt x="261" y="1066"/>
                  </a:cubicBezTo>
                  <a:cubicBezTo>
                    <a:pt x="263" y="1024"/>
                    <a:pt x="275" y="1005"/>
                    <a:pt x="291" y="972"/>
                  </a:cubicBezTo>
                  <a:cubicBezTo>
                    <a:pt x="308" y="935"/>
                    <a:pt x="361" y="916"/>
                    <a:pt x="400" y="898"/>
                  </a:cubicBezTo>
                  <a:cubicBezTo>
                    <a:pt x="439" y="879"/>
                    <a:pt x="457" y="942"/>
                    <a:pt x="479" y="924"/>
                  </a:cubicBezTo>
                  <a:cubicBezTo>
                    <a:pt x="501" y="905"/>
                    <a:pt x="514" y="927"/>
                    <a:pt x="562" y="931"/>
                  </a:cubicBezTo>
                  <a:cubicBezTo>
                    <a:pt x="610" y="935"/>
                    <a:pt x="575" y="868"/>
                    <a:pt x="544" y="838"/>
                  </a:cubicBezTo>
                  <a:cubicBezTo>
                    <a:pt x="514" y="809"/>
                    <a:pt x="597" y="798"/>
                    <a:pt x="636" y="798"/>
                  </a:cubicBezTo>
                  <a:cubicBezTo>
                    <a:pt x="675" y="798"/>
                    <a:pt x="715" y="805"/>
                    <a:pt x="741" y="820"/>
                  </a:cubicBezTo>
                  <a:cubicBezTo>
                    <a:pt x="767" y="835"/>
                    <a:pt x="802" y="838"/>
                    <a:pt x="872" y="827"/>
                  </a:cubicBezTo>
                  <a:cubicBezTo>
                    <a:pt x="942" y="816"/>
                    <a:pt x="924" y="849"/>
                    <a:pt x="955" y="879"/>
                  </a:cubicBezTo>
                  <a:cubicBezTo>
                    <a:pt x="985" y="909"/>
                    <a:pt x="1016" y="894"/>
                    <a:pt x="1064" y="875"/>
                  </a:cubicBezTo>
                  <a:cubicBezTo>
                    <a:pt x="1112" y="857"/>
                    <a:pt x="1103" y="835"/>
                    <a:pt x="1134" y="823"/>
                  </a:cubicBezTo>
                  <a:cubicBezTo>
                    <a:pt x="1164" y="812"/>
                    <a:pt x="1173" y="846"/>
                    <a:pt x="1156" y="857"/>
                  </a:cubicBezTo>
                  <a:cubicBezTo>
                    <a:pt x="1138" y="868"/>
                    <a:pt x="1151" y="886"/>
                    <a:pt x="1195" y="909"/>
                  </a:cubicBezTo>
                  <a:cubicBezTo>
                    <a:pt x="1239" y="931"/>
                    <a:pt x="1226" y="879"/>
                    <a:pt x="1256" y="846"/>
                  </a:cubicBezTo>
                  <a:cubicBezTo>
                    <a:pt x="1287" y="812"/>
                    <a:pt x="1291" y="820"/>
                    <a:pt x="1330" y="842"/>
                  </a:cubicBezTo>
                  <a:cubicBezTo>
                    <a:pt x="1370" y="864"/>
                    <a:pt x="1339" y="890"/>
                    <a:pt x="1339" y="946"/>
                  </a:cubicBezTo>
                  <a:cubicBezTo>
                    <a:pt x="1339" y="983"/>
                    <a:pt x="1373" y="987"/>
                    <a:pt x="1403" y="992"/>
                  </a:cubicBezTo>
                  <a:cubicBezTo>
                    <a:pt x="1411" y="975"/>
                    <a:pt x="1424" y="954"/>
                    <a:pt x="1444" y="9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3" name="Freeform 24"/>
            <p:cNvSpPr/>
            <p:nvPr/>
          </p:nvSpPr>
          <p:spPr bwMode="auto">
            <a:xfrm>
              <a:off x="4490" y="2997"/>
              <a:ext cx="504" cy="574"/>
            </a:xfrm>
            <a:custGeom>
              <a:avLst/>
              <a:gdLst>
                <a:gd name="T0" fmla="*/ 1034 w 1088"/>
                <a:gd name="T1" fmla="*/ 190 h 1239"/>
                <a:gd name="T2" fmla="*/ 958 w 1088"/>
                <a:gd name="T3" fmla="*/ 203 h 1239"/>
                <a:gd name="T4" fmla="*/ 901 w 1088"/>
                <a:gd name="T5" fmla="*/ 215 h 1239"/>
                <a:gd name="T6" fmla="*/ 854 w 1088"/>
                <a:gd name="T7" fmla="*/ 167 h 1239"/>
                <a:gd name="T8" fmla="*/ 806 w 1088"/>
                <a:gd name="T9" fmla="*/ 176 h 1239"/>
                <a:gd name="T10" fmla="*/ 765 w 1088"/>
                <a:gd name="T11" fmla="*/ 212 h 1239"/>
                <a:gd name="T12" fmla="*/ 698 w 1088"/>
                <a:gd name="T13" fmla="*/ 207 h 1239"/>
                <a:gd name="T14" fmla="*/ 662 w 1088"/>
                <a:gd name="T15" fmla="*/ 158 h 1239"/>
                <a:gd name="T16" fmla="*/ 619 w 1088"/>
                <a:gd name="T17" fmla="*/ 101 h 1239"/>
                <a:gd name="T18" fmla="*/ 614 w 1088"/>
                <a:gd name="T19" fmla="*/ 35 h 1239"/>
                <a:gd name="T20" fmla="*/ 560 w 1088"/>
                <a:gd name="T21" fmla="*/ 30 h 1239"/>
                <a:gd name="T22" fmla="*/ 524 w 1088"/>
                <a:gd name="T23" fmla="*/ 33 h 1239"/>
                <a:gd name="T24" fmla="*/ 518 w 1088"/>
                <a:gd name="T25" fmla="*/ 44 h 1239"/>
                <a:gd name="T26" fmla="*/ 501 w 1088"/>
                <a:gd name="T27" fmla="*/ 88 h 1239"/>
                <a:gd name="T28" fmla="*/ 424 w 1088"/>
                <a:gd name="T29" fmla="*/ 122 h 1239"/>
                <a:gd name="T30" fmla="*/ 396 w 1088"/>
                <a:gd name="T31" fmla="*/ 144 h 1239"/>
                <a:gd name="T32" fmla="*/ 352 w 1088"/>
                <a:gd name="T33" fmla="*/ 172 h 1239"/>
                <a:gd name="T34" fmla="*/ 302 w 1088"/>
                <a:gd name="T35" fmla="*/ 168 h 1239"/>
                <a:gd name="T36" fmla="*/ 237 w 1088"/>
                <a:gd name="T37" fmla="*/ 188 h 1239"/>
                <a:gd name="T38" fmla="*/ 234 w 1088"/>
                <a:gd name="T39" fmla="*/ 275 h 1239"/>
                <a:gd name="T40" fmla="*/ 217 w 1088"/>
                <a:gd name="T41" fmla="*/ 383 h 1239"/>
                <a:gd name="T42" fmla="*/ 117 w 1088"/>
                <a:gd name="T43" fmla="*/ 435 h 1239"/>
                <a:gd name="T44" fmla="*/ 125 w 1088"/>
                <a:gd name="T45" fmla="*/ 531 h 1239"/>
                <a:gd name="T46" fmla="*/ 106 w 1088"/>
                <a:gd name="T47" fmla="*/ 591 h 1239"/>
                <a:gd name="T48" fmla="*/ 110 w 1088"/>
                <a:gd name="T49" fmla="*/ 646 h 1239"/>
                <a:gd name="T50" fmla="*/ 103 w 1088"/>
                <a:gd name="T51" fmla="*/ 685 h 1239"/>
                <a:gd name="T52" fmla="*/ 66 w 1088"/>
                <a:gd name="T53" fmla="*/ 722 h 1239"/>
                <a:gd name="T54" fmla="*/ 40 w 1088"/>
                <a:gd name="T55" fmla="*/ 770 h 1239"/>
                <a:gd name="T56" fmla="*/ 29 w 1088"/>
                <a:gd name="T57" fmla="*/ 852 h 1239"/>
                <a:gd name="T58" fmla="*/ 5 w 1088"/>
                <a:gd name="T59" fmla="*/ 909 h 1239"/>
                <a:gd name="T60" fmla="*/ 21 w 1088"/>
                <a:gd name="T61" fmla="*/ 957 h 1239"/>
                <a:gd name="T62" fmla="*/ 119 w 1088"/>
                <a:gd name="T63" fmla="*/ 967 h 1239"/>
                <a:gd name="T64" fmla="*/ 175 w 1088"/>
                <a:gd name="T65" fmla="*/ 1000 h 1239"/>
                <a:gd name="T66" fmla="*/ 245 w 1088"/>
                <a:gd name="T67" fmla="*/ 1004 h 1239"/>
                <a:gd name="T68" fmla="*/ 280 w 1088"/>
                <a:gd name="T69" fmla="*/ 1037 h 1239"/>
                <a:gd name="T70" fmla="*/ 341 w 1088"/>
                <a:gd name="T71" fmla="*/ 1152 h 1239"/>
                <a:gd name="T72" fmla="*/ 391 w 1088"/>
                <a:gd name="T73" fmla="*/ 1239 h 1239"/>
                <a:gd name="T74" fmla="*/ 438 w 1088"/>
                <a:gd name="T75" fmla="*/ 1211 h 1239"/>
                <a:gd name="T76" fmla="*/ 538 w 1088"/>
                <a:gd name="T77" fmla="*/ 1145 h 1239"/>
                <a:gd name="T78" fmla="*/ 617 w 1088"/>
                <a:gd name="T79" fmla="*/ 1033 h 1239"/>
                <a:gd name="T80" fmla="*/ 652 w 1088"/>
                <a:gd name="T81" fmla="*/ 967 h 1239"/>
                <a:gd name="T82" fmla="*/ 752 w 1088"/>
                <a:gd name="T83" fmla="*/ 919 h 1239"/>
                <a:gd name="T84" fmla="*/ 813 w 1088"/>
                <a:gd name="T85" fmla="*/ 859 h 1239"/>
                <a:gd name="T86" fmla="*/ 813 w 1088"/>
                <a:gd name="T87" fmla="*/ 781 h 1239"/>
                <a:gd name="T88" fmla="*/ 861 w 1088"/>
                <a:gd name="T89" fmla="*/ 730 h 1239"/>
                <a:gd name="T90" fmla="*/ 905 w 1088"/>
                <a:gd name="T91" fmla="*/ 678 h 1239"/>
                <a:gd name="T92" fmla="*/ 944 w 1088"/>
                <a:gd name="T93" fmla="*/ 600 h 1239"/>
                <a:gd name="T94" fmla="*/ 922 w 1088"/>
                <a:gd name="T95" fmla="*/ 515 h 1239"/>
                <a:gd name="T96" fmla="*/ 936 w 1088"/>
                <a:gd name="T97" fmla="*/ 448 h 1239"/>
                <a:gd name="T98" fmla="*/ 914 w 1088"/>
                <a:gd name="T99" fmla="*/ 377 h 1239"/>
                <a:gd name="T100" fmla="*/ 997 w 1088"/>
                <a:gd name="T101" fmla="*/ 351 h 1239"/>
                <a:gd name="T102" fmla="*/ 1062 w 1088"/>
                <a:gd name="T103" fmla="*/ 259 h 1239"/>
                <a:gd name="T104" fmla="*/ 1088 w 1088"/>
                <a:gd name="T105" fmla="*/ 225 h 1239"/>
                <a:gd name="T106" fmla="*/ 1081 w 1088"/>
                <a:gd name="T107" fmla="*/ 224 h 1239"/>
                <a:gd name="T108" fmla="*/ 1034 w 1088"/>
                <a:gd name="T109" fmla="*/ 190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88" h="1239">
                  <a:moveTo>
                    <a:pt x="1034" y="190"/>
                  </a:moveTo>
                  <a:cubicBezTo>
                    <a:pt x="1024" y="168"/>
                    <a:pt x="985" y="192"/>
                    <a:pt x="958" y="203"/>
                  </a:cubicBezTo>
                  <a:cubicBezTo>
                    <a:pt x="932" y="214"/>
                    <a:pt x="932" y="219"/>
                    <a:pt x="901" y="215"/>
                  </a:cubicBezTo>
                  <a:cubicBezTo>
                    <a:pt x="870" y="211"/>
                    <a:pt x="875" y="201"/>
                    <a:pt x="854" y="167"/>
                  </a:cubicBezTo>
                  <a:cubicBezTo>
                    <a:pt x="832" y="132"/>
                    <a:pt x="816" y="157"/>
                    <a:pt x="806" y="176"/>
                  </a:cubicBezTo>
                  <a:cubicBezTo>
                    <a:pt x="796" y="196"/>
                    <a:pt x="782" y="200"/>
                    <a:pt x="765" y="212"/>
                  </a:cubicBezTo>
                  <a:cubicBezTo>
                    <a:pt x="749" y="225"/>
                    <a:pt x="719" y="217"/>
                    <a:pt x="698" y="207"/>
                  </a:cubicBezTo>
                  <a:cubicBezTo>
                    <a:pt x="677" y="197"/>
                    <a:pt x="667" y="179"/>
                    <a:pt x="662" y="158"/>
                  </a:cubicBezTo>
                  <a:cubicBezTo>
                    <a:pt x="657" y="137"/>
                    <a:pt x="639" y="117"/>
                    <a:pt x="619" y="101"/>
                  </a:cubicBezTo>
                  <a:cubicBezTo>
                    <a:pt x="600" y="86"/>
                    <a:pt x="613" y="69"/>
                    <a:pt x="614" y="35"/>
                  </a:cubicBezTo>
                  <a:cubicBezTo>
                    <a:pt x="616" y="0"/>
                    <a:pt x="578" y="21"/>
                    <a:pt x="560" y="30"/>
                  </a:cubicBezTo>
                  <a:cubicBezTo>
                    <a:pt x="552" y="35"/>
                    <a:pt x="537" y="35"/>
                    <a:pt x="524" y="33"/>
                  </a:cubicBezTo>
                  <a:cubicBezTo>
                    <a:pt x="521" y="36"/>
                    <a:pt x="519" y="40"/>
                    <a:pt x="518" y="44"/>
                  </a:cubicBezTo>
                  <a:cubicBezTo>
                    <a:pt x="516" y="61"/>
                    <a:pt x="514" y="72"/>
                    <a:pt x="501" y="88"/>
                  </a:cubicBezTo>
                  <a:cubicBezTo>
                    <a:pt x="488" y="105"/>
                    <a:pt x="453" y="120"/>
                    <a:pt x="424" y="122"/>
                  </a:cubicBezTo>
                  <a:cubicBezTo>
                    <a:pt x="396" y="124"/>
                    <a:pt x="400" y="125"/>
                    <a:pt x="396" y="144"/>
                  </a:cubicBezTo>
                  <a:cubicBezTo>
                    <a:pt x="392" y="162"/>
                    <a:pt x="385" y="166"/>
                    <a:pt x="352" y="172"/>
                  </a:cubicBezTo>
                  <a:cubicBezTo>
                    <a:pt x="320" y="177"/>
                    <a:pt x="352" y="172"/>
                    <a:pt x="302" y="168"/>
                  </a:cubicBezTo>
                  <a:cubicBezTo>
                    <a:pt x="252" y="164"/>
                    <a:pt x="258" y="168"/>
                    <a:pt x="237" y="188"/>
                  </a:cubicBezTo>
                  <a:cubicBezTo>
                    <a:pt x="215" y="209"/>
                    <a:pt x="224" y="233"/>
                    <a:pt x="234" y="275"/>
                  </a:cubicBezTo>
                  <a:cubicBezTo>
                    <a:pt x="245" y="318"/>
                    <a:pt x="239" y="337"/>
                    <a:pt x="217" y="383"/>
                  </a:cubicBezTo>
                  <a:cubicBezTo>
                    <a:pt x="195" y="429"/>
                    <a:pt x="141" y="422"/>
                    <a:pt x="117" y="435"/>
                  </a:cubicBezTo>
                  <a:cubicBezTo>
                    <a:pt x="92" y="448"/>
                    <a:pt x="92" y="502"/>
                    <a:pt x="125" y="531"/>
                  </a:cubicBezTo>
                  <a:cubicBezTo>
                    <a:pt x="158" y="561"/>
                    <a:pt x="127" y="574"/>
                    <a:pt x="106" y="591"/>
                  </a:cubicBezTo>
                  <a:cubicBezTo>
                    <a:pt x="84" y="607"/>
                    <a:pt x="103" y="622"/>
                    <a:pt x="110" y="646"/>
                  </a:cubicBezTo>
                  <a:cubicBezTo>
                    <a:pt x="117" y="670"/>
                    <a:pt x="119" y="668"/>
                    <a:pt x="103" y="685"/>
                  </a:cubicBezTo>
                  <a:cubicBezTo>
                    <a:pt x="88" y="702"/>
                    <a:pt x="75" y="707"/>
                    <a:pt x="66" y="722"/>
                  </a:cubicBezTo>
                  <a:cubicBezTo>
                    <a:pt x="58" y="737"/>
                    <a:pt x="58" y="750"/>
                    <a:pt x="40" y="770"/>
                  </a:cubicBezTo>
                  <a:cubicBezTo>
                    <a:pt x="23" y="791"/>
                    <a:pt x="31" y="828"/>
                    <a:pt x="29" y="852"/>
                  </a:cubicBezTo>
                  <a:cubicBezTo>
                    <a:pt x="27" y="876"/>
                    <a:pt x="14" y="889"/>
                    <a:pt x="5" y="909"/>
                  </a:cubicBezTo>
                  <a:cubicBezTo>
                    <a:pt x="0" y="921"/>
                    <a:pt x="11" y="941"/>
                    <a:pt x="21" y="957"/>
                  </a:cubicBezTo>
                  <a:cubicBezTo>
                    <a:pt x="47" y="948"/>
                    <a:pt x="101" y="970"/>
                    <a:pt x="119" y="967"/>
                  </a:cubicBezTo>
                  <a:cubicBezTo>
                    <a:pt x="141" y="963"/>
                    <a:pt x="162" y="982"/>
                    <a:pt x="175" y="1000"/>
                  </a:cubicBezTo>
                  <a:cubicBezTo>
                    <a:pt x="189" y="1019"/>
                    <a:pt x="224" y="1022"/>
                    <a:pt x="245" y="1004"/>
                  </a:cubicBezTo>
                  <a:cubicBezTo>
                    <a:pt x="267" y="985"/>
                    <a:pt x="272" y="1008"/>
                    <a:pt x="280" y="1037"/>
                  </a:cubicBezTo>
                  <a:cubicBezTo>
                    <a:pt x="289" y="1067"/>
                    <a:pt x="346" y="1096"/>
                    <a:pt x="341" y="1152"/>
                  </a:cubicBezTo>
                  <a:cubicBezTo>
                    <a:pt x="339" y="1183"/>
                    <a:pt x="366" y="1216"/>
                    <a:pt x="391" y="1239"/>
                  </a:cubicBezTo>
                  <a:cubicBezTo>
                    <a:pt x="405" y="1229"/>
                    <a:pt x="420" y="1220"/>
                    <a:pt x="438" y="1211"/>
                  </a:cubicBezTo>
                  <a:cubicBezTo>
                    <a:pt x="490" y="1185"/>
                    <a:pt x="490" y="1189"/>
                    <a:pt x="538" y="1145"/>
                  </a:cubicBezTo>
                  <a:cubicBezTo>
                    <a:pt x="586" y="1100"/>
                    <a:pt x="608" y="1082"/>
                    <a:pt x="617" y="1033"/>
                  </a:cubicBezTo>
                  <a:cubicBezTo>
                    <a:pt x="625" y="985"/>
                    <a:pt x="582" y="978"/>
                    <a:pt x="652" y="967"/>
                  </a:cubicBezTo>
                  <a:cubicBezTo>
                    <a:pt x="721" y="956"/>
                    <a:pt x="756" y="959"/>
                    <a:pt x="752" y="919"/>
                  </a:cubicBezTo>
                  <a:cubicBezTo>
                    <a:pt x="748" y="878"/>
                    <a:pt x="813" y="889"/>
                    <a:pt x="813" y="859"/>
                  </a:cubicBezTo>
                  <a:cubicBezTo>
                    <a:pt x="813" y="830"/>
                    <a:pt x="770" y="793"/>
                    <a:pt x="813" y="781"/>
                  </a:cubicBezTo>
                  <a:cubicBezTo>
                    <a:pt x="857" y="770"/>
                    <a:pt x="866" y="770"/>
                    <a:pt x="861" y="730"/>
                  </a:cubicBezTo>
                  <a:cubicBezTo>
                    <a:pt x="857" y="689"/>
                    <a:pt x="874" y="681"/>
                    <a:pt x="905" y="678"/>
                  </a:cubicBezTo>
                  <a:cubicBezTo>
                    <a:pt x="936" y="674"/>
                    <a:pt x="944" y="637"/>
                    <a:pt x="944" y="600"/>
                  </a:cubicBezTo>
                  <a:cubicBezTo>
                    <a:pt x="944" y="563"/>
                    <a:pt x="866" y="563"/>
                    <a:pt x="922" y="515"/>
                  </a:cubicBezTo>
                  <a:cubicBezTo>
                    <a:pt x="979" y="466"/>
                    <a:pt x="962" y="474"/>
                    <a:pt x="936" y="448"/>
                  </a:cubicBezTo>
                  <a:cubicBezTo>
                    <a:pt x="909" y="422"/>
                    <a:pt x="857" y="377"/>
                    <a:pt x="914" y="377"/>
                  </a:cubicBezTo>
                  <a:cubicBezTo>
                    <a:pt x="970" y="377"/>
                    <a:pt x="970" y="400"/>
                    <a:pt x="997" y="351"/>
                  </a:cubicBezTo>
                  <a:cubicBezTo>
                    <a:pt x="1023" y="303"/>
                    <a:pt x="1049" y="285"/>
                    <a:pt x="1062" y="259"/>
                  </a:cubicBezTo>
                  <a:cubicBezTo>
                    <a:pt x="1068" y="247"/>
                    <a:pt x="1078" y="237"/>
                    <a:pt x="1088" y="225"/>
                  </a:cubicBezTo>
                  <a:cubicBezTo>
                    <a:pt x="1086" y="224"/>
                    <a:pt x="1084" y="224"/>
                    <a:pt x="1081" y="224"/>
                  </a:cubicBezTo>
                  <a:cubicBezTo>
                    <a:pt x="1062" y="221"/>
                    <a:pt x="1044" y="212"/>
                    <a:pt x="1034" y="19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4" name="Freeform 25"/>
            <p:cNvSpPr/>
            <p:nvPr/>
          </p:nvSpPr>
          <p:spPr bwMode="auto">
            <a:xfrm>
              <a:off x="3696" y="1645"/>
              <a:ext cx="410" cy="745"/>
            </a:xfrm>
            <a:custGeom>
              <a:avLst/>
              <a:gdLst>
                <a:gd name="T0" fmla="*/ 142 w 885"/>
                <a:gd name="T1" fmla="*/ 1606 h 1609"/>
                <a:gd name="T2" fmla="*/ 210 w 885"/>
                <a:gd name="T3" fmla="*/ 1575 h 1609"/>
                <a:gd name="T4" fmla="*/ 306 w 885"/>
                <a:gd name="T5" fmla="*/ 1527 h 1609"/>
                <a:gd name="T6" fmla="*/ 369 w 885"/>
                <a:gd name="T7" fmla="*/ 1504 h 1609"/>
                <a:gd name="T8" fmla="*/ 413 w 885"/>
                <a:gd name="T9" fmla="*/ 1460 h 1609"/>
                <a:gd name="T10" fmla="*/ 468 w 885"/>
                <a:gd name="T11" fmla="*/ 1451 h 1609"/>
                <a:gd name="T12" fmla="*/ 494 w 885"/>
                <a:gd name="T13" fmla="*/ 1410 h 1609"/>
                <a:gd name="T14" fmla="*/ 572 w 885"/>
                <a:gd name="T15" fmla="*/ 1397 h 1609"/>
                <a:gd name="T16" fmla="*/ 623 w 885"/>
                <a:gd name="T17" fmla="*/ 1380 h 1609"/>
                <a:gd name="T18" fmla="*/ 671 w 885"/>
                <a:gd name="T19" fmla="*/ 1382 h 1609"/>
                <a:gd name="T20" fmla="*/ 717 w 885"/>
                <a:gd name="T21" fmla="*/ 1349 h 1609"/>
                <a:gd name="T22" fmla="*/ 786 w 885"/>
                <a:gd name="T23" fmla="*/ 1297 h 1609"/>
                <a:gd name="T24" fmla="*/ 795 w 885"/>
                <a:gd name="T25" fmla="*/ 1236 h 1609"/>
                <a:gd name="T26" fmla="*/ 802 w 885"/>
                <a:gd name="T27" fmla="*/ 1158 h 1609"/>
                <a:gd name="T28" fmla="*/ 784 w 885"/>
                <a:gd name="T29" fmla="*/ 1082 h 1609"/>
                <a:gd name="T30" fmla="*/ 752 w 885"/>
                <a:gd name="T31" fmla="*/ 1000 h 1609"/>
                <a:gd name="T32" fmla="*/ 793 w 885"/>
                <a:gd name="T33" fmla="*/ 939 h 1609"/>
                <a:gd name="T34" fmla="*/ 808 w 885"/>
                <a:gd name="T35" fmla="*/ 869 h 1609"/>
                <a:gd name="T36" fmla="*/ 843 w 885"/>
                <a:gd name="T37" fmla="*/ 798 h 1609"/>
                <a:gd name="T38" fmla="*/ 821 w 885"/>
                <a:gd name="T39" fmla="*/ 737 h 1609"/>
                <a:gd name="T40" fmla="*/ 784 w 885"/>
                <a:gd name="T41" fmla="*/ 687 h 1609"/>
                <a:gd name="T42" fmla="*/ 745 w 885"/>
                <a:gd name="T43" fmla="*/ 645 h 1609"/>
                <a:gd name="T44" fmla="*/ 695 w 885"/>
                <a:gd name="T45" fmla="*/ 570 h 1609"/>
                <a:gd name="T46" fmla="*/ 734 w 885"/>
                <a:gd name="T47" fmla="*/ 509 h 1609"/>
                <a:gd name="T48" fmla="*/ 734 w 885"/>
                <a:gd name="T49" fmla="*/ 463 h 1609"/>
                <a:gd name="T50" fmla="*/ 749 w 885"/>
                <a:gd name="T51" fmla="*/ 409 h 1609"/>
                <a:gd name="T52" fmla="*/ 826 w 885"/>
                <a:gd name="T53" fmla="*/ 407 h 1609"/>
                <a:gd name="T54" fmla="*/ 861 w 885"/>
                <a:gd name="T55" fmla="*/ 354 h 1609"/>
                <a:gd name="T56" fmla="*/ 863 w 885"/>
                <a:gd name="T57" fmla="*/ 287 h 1609"/>
                <a:gd name="T58" fmla="*/ 841 w 885"/>
                <a:gd name="T59" fmla="*/ 241 h 1609"/>
                <a:gd name="T60" fmla="*/ 817 w 885"/>
                <a:gd name="T61" fmla="*/ 205 h 1609"/>
                <a:gd name="T62" fmla="*/ 743 w 885"/>
                <a:gd name="T63" fmla="*/ 165 h 1609"/>
                <a:gd name="T64" fmla="*/ 778 w 885"/>
                <a:gd name="T65" fmla="*/ 131 h 1609"/>
                <a:gd name="T66" fmla="*/ 826 w 885"/>
                <a:gd name="T67" fmla="*/ 96 h 1609"/>
                <a:gd name="T68" fmla="*/ 780 w 885"/>
                <a:gd name="T69" fmla="*/ 65 h 1609"/>
                <a:gd name="T70" fmla="*/ 740 w 885"/>
                <a:gd name="T71" fmla="*/ 0 h 1609"/>
                <a:gd name="T72" fmla="*/ 723 w 885"/>
                <a:gd name="T73" fmla="*/ 66 h 1609"/>
                <a:gd name="T74" fmla="*/ 649 w 885"/>
                <a:gd name="T75" fmla="*/ 85 h 1609"/>
                <a:gd name="T76" fmla="*/ 588 w 885"/>
                <a:gd name="T77" fmla="*/ 115 h 1609"/>
                <a:gd name="T78" fmla="*/ 531 w 885"/>
                <a:gd name="T79" fmla="*/ 100 h 1609"/>
                <a:gd name="T80" fmla="*/ 465 w 885"/>
                <a:gd name="T81" fmla="*/ 159 h 1609"/>
                <a:gd name="T82" fmla="*/ 361 w 885"/>
                <a:gd name="T83" fmla="*/ 159 h 1609"/>
                <a:gd name="T84" fmla="*/ 308 w 885"/>
                <a:gd name="T85" fmla="*/ 293 h 1609"/>
                <a:gd name="T86" fmla="*/ 256 w 885"/>
                <a:gd name="T87" fmla="*/ 330 h 1609"/>
                <a:gd name="T88" fmla="*/ 203 w 885"/>
                <a:gd name="T89" fmla="*/ 333 h 1609"/>
                <a:gd name="T90" fmla="*/ 164 w 885"/>
                <a:gd name="T91" fmla="*/ 389 h 1609"/>
                <a:gd name="T92" fmla="*/ 109 w 885"/>
                <a:gd name="T93" fmla="*/ 346 h 1609"/>
                <a:gd name="T94" fmla="*/ 151 w 885"/>
                <a:gd name="T95" fmla="*/ 411 h 1609"/>
                <a:gd name="T96" fmla="*/ 142 w 885"/>
                <a:gd name="T97" fmla="*/ 478 h 1609"/>
                <a:gd name="T98" fmla="*/ 118 w 885"/>
                <a:gd name="T99" fmla="*/ 545 h 1609"/>
                <a:gd name="T100" fmla="*/ 105 w 885"/>
                <a:gd name="T101" fmla="*/ 626 h 1609"/>
                <a:gd name="T102" fmla="*/ 40 w 885"/>
                <a:gd name="T103" fmla="*/ 706 h 1609"/>
                <a:gd name="T104" fmla="*/ 99 w 885"/>
                <a:gd name="T105" fmla="*/ 832 h 1609"/>
                <a:gd name="T106" fmla="*/ 96 w 885"/>
                <a:gd name="T107" fmla="*/ 886 h 1609"/>
                <a:gd name="T108" fmla="*/ 99 w 885"/>
                <a:gd name="T109" fmla="*/ 936 h 1609"/>
                <a:gd name="T110" fmla="*/ 59 w 885"/>
                <a:gd name="T111" fmla="*/ 984 h 1609"/>
                <a:gd name="T112" fmla="*/ 55 w 885"/>
                <a:gd name="T113" fmla="*/ 1073 h 1609"/>
                <a:gd name="T114" fmla="*/ 74 w 885"/>
                <a:gd name="T115" fmla="*/ 1199 h 1609"/>
                <a:gd name="T116" fmla="*/ 116 w 885"/>
                <a:gd name="T117" fmla="*/ 1303 h 1609"/>
                <a:gd name="T118" fmla="*/ 92 w 885"/>
                <a:gd name="T119" fmla="*/ 1421 h 1609"/>
                <a:gd name="T120" fmla="*/ 64 w 885"/>
                <a:gd name="T121" fmla="*/ 1547 h 1609"/>
                <a:gd name="T122" fmla="*/ 72 w 885"/>
                <a:gd name="T123" fmla="*/ 1606 h 1609"/>
                <a:gd name="T124" fmla="*/ 142 w 885"/>
                <a:gd name="T125" fmla="*/ 160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5" h="1609">
                  <a:moveTo>
                    <a:pt x="142" y="1606"/>
                  </a:moveTo>
                  <a:cubicBezTo>
                    <a:pt x="175" y="1603"/>
                    <a:pt x="177" y="1597"/>
                    <a:pt x="210" y="1575"/>
                  </a:cubicBezTo>
                  <a:cubicBezTo>
                    <a:pt x="243" y="1553"/>
                    <a:pt x="265" y="1523"/>
                    <a:pt x="306" y="1527"/>
                  </a:cubicBezTo>
                  <a:cubicBezTo>
                    <a:pt x="347" y="1530"/>
                    <a:pt x="358" y="1519"/>
                    <a:pt x="369" y="1504"/>
                  </a:cubicBezTo>
                  <a:cubicBezTo>
                    <a:pt x="380" y="1490"/>
                    <a:pt x="387" y="1460"/>
                    <a:pt x="413" y="1460"/>
                  </a:cubicBezTo>
                  <a:cubicBezTo>
                    <a:pt x="439" y="1460"/>
                    <a:pt x="463" y="1469"/>
                    <a:pt x="468" y="1451"/>
                  </a:cubicBezTo>
                  <a:cubicBezTo>
                    <a:pt x="472" y="1432"/>
                    <a:pt x="459" y="1408"/>
                    <a:pt x="494" y="1410"/>
                  </a:cubicBezTo>
                  <a:cubicBezTo>
                    <a:pt x="529" y="1412"/>
                    <a:pt x="553" y="1404"/>
                    <a:pt x="572" y="1397"/>
                  </a:cubicBezTo>
                  <a:cubicBezTo>
                    <a:pt x="592" y="1390"/>
                    <a:pt x="612" y="1367"/>
                    <a:pt x="623" y="1380"/>
                  </a:cubicBezTo>
                  <a:cubicBezTo>
                    <a:pt x="634" y="1393"/>
                    <a:pt x="658" y="1399"/>
                    <a:pt x="671" y="1382"/>
                  </a:cubicBezTo>
                  <a:cubicBezTo>
                    <a:pt x="684" y="1366"/>
                    <a:pt x="682" y="1351"/>
                    <a:pt x="717" y="1349"/>
                  </a:cubicBezTo>
                  <a:cubicBezTo>
                    <a:pt x="752" y="1347"/>
                    <a:pt x="769" y="1321"/>
                    <a:pt x="786" y="1297"/>
                  </a:cubicBezTo>
                  <a:cubicBezTo>
                    <a:pt x="804" y="1273"/>
                    <a:pt x="808" y="1245"/>
                    <a:pt x="795" y="1236"/>
                  </a:cubicBezTo>
                  <a:cubicBezTo>
                    <a:pt x="782" y="1227"/>
                    <a:pt x="817" y="1186"/>
                    <a:pt x="802" y="1158"/>
                  </a:cubicBezTo>
                  <a:cubicBezTo>
                    <a:pt x="786" y="1130"/>
                    <a:pt x="826" y="1110"/>
                    <a:pt x="784" y="1082"/>
                  </a:cubicBezTo>
                  <a:cubicBezTo>
                    <a:pt x="743" y="1054"/>
                    <a:pt x="723" y="1021"/>
                    <a:pt x="752" y="1000"/>
                  </a:cubicBezTo>
                  <a:cubicBezTo>
                    <a:pt x="780" y="980"/>
                    <a:pt x="797" y="980"/>
                    <a:pt x="793" y="939"/>
                  </a:cubicBezTo>
                  <a:cubicBezTo>
                    <a:pt x="789" y="899"/>
                    <a:pt x="784" y="900"/>
                    <a:pt x="808" y="869"/>
                  </a:cubicBezTo>
                  <a:cubicBezTo>
                    <a:pt x="832" y="837"/>
                    <a:pt x="841" y="823"/>
                    <a:pt x="843" y="798"/>
                  </a:cubicBezTo>
                  <a:cubicBezTo>
                    <a:pt x="845" y="774"/>
                    <a:pt x="843" y="756"/>
                    <a:pt x="821" y="737"/>
                  </a:cubicBezTo>
                  <a:cubicBezTo>
                    <a:pt x="800" y="719"/>
                    <a:pt x="784" y="706"/>
                    <a:pt x="784" y="687"/>
                  </a:cubicBezTo>
                  <a:cubicBezTo>
                    <a:pt x="784" y="669"/>
                    <a:pt x="782" y="656"/>
                    <a:pt x="745" y="645"/>
                  </a:cubicBezTo>
                  <a:cubicBezTo>
                    <a:pt x="708" y="633"/>
                    <a:pt x="684" y="609"/>
                    <a:pt x="695" y="570"/>
                  </a:cubicBezTo>
                  <a:cubicBezTo>
                    <a:pt x="706" y="532"/>
                    <a:pt x="734" y="543"/>
                    <a:pt x="734" y="509"/>
                  </a:cubicBezTo>
                  <a:cubicBezTo>
                    <a:pt x="734" y="476"/>
                    <a:pt x="734" y="480"/>
                    <a:pt x="734" y="463"/>
                  </a:cubicBezTo>
                  <a:cubicBezTo>
                    <a:pt x="734" y="446"/>
                    <a:pt x="719" y="398"/>
                    <a:pt x="749" y="409"/>
                  </a:cubicBezTo>
                  <a:cubicBezTo>
                    <a:pt x="780" y="420"/>
                    <a:pt x="806" y="433"/>
                    <a:pt x="826" y="407"/>
                  </a:cubicBezTo>
                  <a:cubicBezTo>
                    <a:pt x="845" y="381"/>
                    <a:pt x="856" y="370"/>
                    <a:pt x="861" y="354"/>
                  </a:cubicBezTo>
                  <a:cubicBezTo>
                    <a:pt x="865" y="337"/>
                    <a:pt x="885" y="313"/>
                    <a:pt x="863" y="287"/>
                  </a:cubicBezTo>
                  <a:cubicBezTo>
                    <a:pt x="841" y="261"/>
                    <a:pt x="841" y="257"/>
                    <a:pt x="841" y="241"/>
                  </a:cubicBezTo>
                  <a:cubicBezTo>
                    <a:pt x="841" y="224"/>
                    <a:pt x="848" y="205"/>
                    <a:pt x="817" y="205"/>
                  </a:cubicBezTo>
                  <a:cubicBezTo>
                    <a:pt x="786" y="205"/>
                    <a:pt x="708" y="198"/>
                    <a:pt x="743" y="165"/>
                  </a:cubicBezTo>
                  <a:cubicBezTo>
                    <a:pt x="778" y="131"/>
                    <a:pt x="747" y="139"/>
                    <a:pt x="778" y="131"/>
                  </a:cubicBezTo>
                  <a:cubicBezTo>
                    <a:pt x="808" y="124"/>
                    <a:pt x="841" y="124"/>
                    <a:pt x="826" y="96"/>
                  </a:cubicBezTo>
                  <a:cubicBezTo>
                    <a:pt x="811" y="68"/>
                    <a:pt x="784" y="89"/>
                    <a:pt x="780" y="65"/>
                  </a:cubicBezTo>
                  <a:cubicBezTo>
                    <a:pt x="776" y="43"/>
                    <a:pt x="776" y="14"/>
                    <a:pt x="740" y="0"/>
                  </a:cubicBezTo>
                  <a:cubicBezTo>
                    <a:pt x="741" y="21"/>
                    <a:pt x="753" y="60"/>
                    <a:pt x="723" y="66"/>
                  </a:cubicBezTo>
                  <a:cubicBezTo>
                    <a:pt x="688" y="74"/>
                    <a:pt x="653" y="59"/>
                    <a:pt x="649" y="85"/>
                  </a:cubicBezTo>
                  <a:cubicBezTo>
                    <a:pt x="645" y="111"/>
                    <a:pt x="610" y="133"/>
                    <a:pt x="588" y="115"/>
                  </a:cubicBezTo>
                  <a:cubicBezTo>
                    <a:pt x="566" y="96"/>
                    <a:pt x="544" y="74"/>
                    <a:pt x="531" y="100"/>
                  </a:cubicBezTo>
                  <a:cubicBezTo>
                    <a:pt x="518" y="126"/>
                    <a:pt x="500" y="174"/>
                    <a:pt x="465" y="159"/>
                  </a:cubicBezTo>
                  <a:cubicBezTo>
                    <a:pt x="430" y="144"/>
                    <a:pt x="378" y="133"/>
                    <a:pt x="361" y="159"/>
                  </a:cubicBezTo>
                  <a:cubicBezTo>
                    <a:pt x="343" y="185"/>
                    <a:pt x="317" y="267"/>
                    <a:pt x="308" y="293"/>
                  </a:cubicBezTo>
                  <a:cubicBezTo>
                    <a:pt x="299" y="318"/>
                    <a:pt x="269" y="337"/>
                    <a:pt x="256" y="330"/>
                  </a:cubicBezTo>
                  <a:cubicBezTo>
                    <a:pt x="243" y="322"/>
                    <a:pt x="203" y="296"/>
                    <a:pt x="203" y="333"/>
                  </a:cubicBezTo>
                  <a:cubicBezTo>
                    <a:pt x="203" y="370"/>
                    <a:pt x="208" y="407"/>
                    <a:pt x="164" y="389"/>
                  </a:cubicBezTo>
                  <a:cubicBezTo>
                    <a:pt x="133" y="376"/>
                    <a:pt x="124" y="344"/>
                    <a:pt x="109" y="346"/>
                  </a:cubicBezTo>
                  <a:cubicBezTo>
                    <a:pt x="118" y="371"/>
                    <a:pt x="139" y="397"/>
                    <a:pt x="151" y="411"/>
                  </a:cubicBezTo>
                  <a:cubicBezTo>
                    <a:pt x="166" y="430"/>
                    <a:pt x="157" y="461"/>
                    <a:pt x="142" y="478"/>
                  </a:cubicBezTo>
                  <a:cubicBezTo>
                    <a:pt x="127" y="494"/>
                    <a:pt x="125" y="507"/>
                    <a:pt x="118" y="545"/>
                  </a:cubicBezTo>
                  <a:cubicBezTo>
                    <a:pt x="112" y="582"/>
                    <a:pt x="107" y="578"/>
                    <a:pt x="105" y="626"/>
                  </a:cubicBezTo>
                  <a:cubicBezTo>
                    <a:pt x="103" y="674"/>
                    <a:pt x="79" y="671"/>
                    <a:pt x="40" y="706"/>
                  </a:cubicBezTo>
                  <a:cubicBezTo>
                    <a:pt x="0" y="741"/>
                    <a:pt x="83" y="813"/>
                    <a:pt x="99" y="832"/>
                  </a:cubicBezTo>
                  <a:cubicBezTo>
                    <a:pt x="114" y="850"/>
                    <a:pt x="116" y="869"/>
                    <a:pt x="96" y="886"/>
                  </a:cubicBezTo>
                  <a:cubicBezTo>
                    <a:pt x="77" y="902"/>
                    <a:pt x="79" y="908"/>
                    <a:pt x="99" y="936"/>
                  </a:cubicBezTo>
                  <a:cubicBezTo>
                    <a:pt x="118" y="963"/>
                    <a:pt x="74" y="958"/>
                    <a:pt x="59" y="984"/>
                  </a:cubicBezTo>
                  <a:cubicBezTo>
                    <a:pt x="44" y="1010"/>
                    <a:pt x="29" y="1047"/>
                    <a:pt x="55" y="1073"/>
                  </a:cubicBezTo>
                  <a:cubicBezTo>
                    <a:pt x="81" y="1099"/>
                    <a:pt x="74" y="1164"/>
                    <a:pt x="74" y="1199"/>
                  </a:cubicBezTo>
                  <a:cubicBezTo>
                    <a:pt x="74" y="1234"/>
                    <a:pt x="90" y="1243"/>
                    <a:pt x="116" y="1303"/>
                  </a:cubicBezTo>
                  <a:cubicBezTo>
                    <a:pt x="142" y="1362"/>
                    <a:pt x="107" y="1386"/>
                    <a:pt x="92" y="1421"/>
                  </a:cubicBezTo>
                  <a:cubicBezTo>
                    <a:pt x="77" y="1456"/>
                    <a:pt x="61" y="1492"/>
                    <a:pt x="64" y="1547"/>
                  </a:cubicBezTo>
                  <a:cubicBezTo>
                    <a:pt x="65" y="1571"/>
                    <a:pt x="67" y="1590"/>
                    <a:pt x="72" y="1606"/>
                  </a:cubicBezTo>
                  <a:cubicBezTo>
                    <a:pt x="94" y="1608"/>
                    <a:pt x="123" y="1609"/>
                    <a:pt x="142" y="16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5" name="Freeform 26"/>
            <p:cNvSpPr/>
            <p:nvPr/>
          </p:nvSpPr>
          <p:spPr bwMode="auto">
            <a:xfrm>
              <a:off x="3730" y="2139"/>
              <a:ext cx="699" cy="563"/>
            </a:xfrm>
            <a:custGeom>
              <a:avLst/>
              <a:gdLst>
                <a:gd name="T0" fmla="*/ 1378 w 1510"/>
                <a:gd name="T1" fmla="*/ 1097 h 1217"/>
                <a:gd name="T2" fmla="*/ 1389 w 1510"/>
                <a:gd name="T3" fmla="*/ 986 h 1217"/>
                <a:gd name="T4" fmla="*/ 1344 w 1510"/>
                <a:gd name="T5" fmla="*/ 936 h 1217"/>
                <a:gd name="T6" fmla="*/ 1241 w 1510"/>
                <a:gd name="T7" fmla="*/ 927 h 1217"/>
                <a:gd name="T8" fmla="*/ 1175 w 1510"/>
                <a:gd name="T9" fmla="*/ 854 h 1217"/>
                <a:gd name="T10" fmla="*/ 1156 w 1510"/>
                <a:gd name="T11" fmla="*/ 808 h 1217"/>
                <a:gd name="T12" fmla="*/ 1217 w 1510"/>
                <a:gd name="T13" fmla="*/ 682 h 1217"/>
                <a:gd name="T14" fmla="*/ 1256 w 1510"/>
                <a:gd name="T15" fmla="*/ 610 h 1217"/>
                <a:gd name="T16" fmla="*/ 1315 w 1510"/>
                <a:gd name="T17" fmla="*/ 558 h 1217"/>
                <a:gd name="T18" fmla="*/ 1424 w 1510"/>
                <a:gd name="T19" fmla="*/ 615 h 1217"/>
                <a:gd name="T20" fmla="*/ 1490 w 1510"/>
                <a:gd name="T21" fmla="*/ 538 h 1217"/>
                <a:gd name="T22" fmla="*/ 1424 w 1510"/>
                <a:gd name="T23" fmla="*/ 465 h 1217"/>
                <a:gd name="T24" fmla="*/ 1330 w 1510"/>
                <a:gd name="T25" fmla="*/ 397 h 1217"/>
                <a:gd name="T26" fmla="*/ 1182 w 1510"/>
                <a:gd name="T27" fmla="*/ 397 h 1217"/>
                <a:gd name="T28" fmla="*/ 1053 w 1510"/>
                <a:gd name="T29" fmla="*/ 330 h 1217"/>
                <a:gd name="T30" fmla="*/ 1090 w 1510"/>
                <a:gd name="T31" fmla="*/ 239 h 1217"/>
                <a:gd name="T32" fmla="*/ 1230 w 1510"/>
                <a:gd name="T33" fmla="*/ 84 h 1217"/>
                <a:gd name="T34" fmla="*/ 1114 w 1510"/>
                <a:gd name="T35" fmla="*/ 102 h 1217"/>
                <a:gd name="T36" fmla="*/ 1036 w 1510"/>
                <a:gd name="T37" fmla="*/ 50 h 1217"/>
                <a:gd name="T38" fmla="*/ 950 w 1510"/>
                <a:gd name="T39" fmla="*/ 56 h 1217"/>
                <a:gd name="T40" fmla="*/ 811 w 1510"/>
                <a:gd name="T41" fmla="*/ 33 h 1217"/>
                <a:gd name="T42" fmla="*/ 730 w 1510"/>
                <a:gd name="T43" fmla="*/ 91 h 1217"/>
                <a:gd name="T44" fmla="*/ 714 w 1510"/>
                <a:gd name="T45" fmla="*/ 230 h 1217"/>
                <a:gd name="T46" fmla="*/ 599 w 1510"/>
                <a:gd name="T47" fmla="*/ 315 h 1217"/>
                <a:gd name="T48" fmla="*/ 500 w 1510"/>
                <a:gd name="T49" fmla="*/ 330 h 1217"/>
                <a:gd name="T50" fmla="*/ 396 w 1510"/>
                <a:gd name="T51" fmla="*/ 384 h 1217"/>
                <a:gd name="T52" fmla="*/ 297 w 1510"/>
                <a:gd name="T53" fmla="*/ 437 h 1217"/>
                <a:gd name="T54" fmla="*/ 138 w 1510"/>
                <a:gd name="T55" fmla="*/ 508 h 1217"/>
                <a:gd name="T56" fmla="*/ 0 w 1510"/>
                <a:gd name="T57" fmla="*/ 539 h 1217"/>
                <a:gd name="T58" fmla="*/ 88 w 1510"/>
                <a:gd name="T59" fmla="*/ 684 h 1217"/>
                <a:gd name="T60" fmla="*/ 189 w 1510"/>
                <a:gd name="T61" fmla="*/ 852 h 1217"/>
                <a:gd name="T62" fmla="*/ 377 w 1510"/>
                <a:gd name="T63" fmla="*/ 1009 h 1217"/>
                <a:gd name="T64" fmla="*/ 542 w 1510"/>
                <a:gd name="T65" fmla="*/ 1057 h 1217"/>
                <a:gd name="T66" fmla="*/ 710 w 1510"/>
                <a:gd name="T67" fmla="*/ 1024 h 1217"/>
                <a:gd name="T68" fmla="*/ 805 w 1510"/>
                <a:gd name="T69" fmla="*/ 1056 h 1217"/>
                <a:gd name="T70" fmla="*/ 889 w 1510"/>
                <a:gd name="T71" fmla="*/ 1047 h 1217"/>
                <a:gd name="T72" fmla="*/ 927 w 1510"/>
                <a:gd name="T73" fmla="*/ 1145 h 1217"/>
                <a:gd name="T74" fmla="*/ 1030 w 1510"/>
                <a:gd name="T75" fmla="*/ 1129 h 1217"/>
                <a:gd name="T76" fmla="*/ 1171 w 1510"/>
                <a:gd name="T77" fmla="*/ 1213 h 1217"/>
                <a:gd name="T78" fmla="*/ 1253 w 1510"/>
                <a:gd name="T79" fmla="*/ 1197 h 1217"/>
                <a:gd name="T80" fmla="*/ 1293 w 1510"/>
                <a:gd name="T81" fmla="*/ 1217 h 1217"/>
                <a:gd name="T82" fmla="*/ 1320 w 1510"/>
                <a:gd name="T83" fmla="*/ 1127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0" h="1217">
                  <a:moveTo>
                    <a:pt x="1320" y="1127"/>
                  </a:moveTo>
                  <a:cubicBezTo>
                    <a:pt x="1352" y="1118"/>
                    <a:pt x="1352" y="1105"/>
                    <a:pt x="1378" y="1097"/>
                  </a:cubicBezTo>
                  <a:cubicBezTo>
                    <a:pt x="1405" y="1090"/>
                    <a:pt x="1407" y="1092"/>
                    <a:pt x="1405" y="1062"/>
                  </a:cubicBezTo>
                  <a:cubicBezTo>
                    <a:pt x="1402" y="1032"/>
                    <a:pt x="1407" y="1012"/>
                    <a:pt x="1389" y="986"/>
                  </a:cubicBezTo>
                  <a:cubicBezTo>
                    <a:pt x="1372" y="960"/>
                    <a:pt x="1372" y="953"/>
                    <a:pt x="1372" y="942"/>
                  </a:cubicBezTo>
                  <a:cubicBezTo>
                    <a:pt x="1372" y="930"/>
                    <a:pt x="1376" y="892"/>
                    <a:pt x="1344" y="936"/>
                  </a:cubicBezTo>
                  <a:cubicBezTo>
                    <a:pt x="1311" y="980"/>
                    <a:pt x="1298" y="966"/>
                    <a:pt x="1285" y="955"/>
                  </a:cubicBezTo>
                  <a:cubicBezTo>
                    <a:pt x="1271" y="943"/>
                    <a:pt x="1261" y="921"/>
                    <a:pt x="1241" y="927"/>
                  </a:cubicBezTo>
                  <a:cubicBezTo>
                    <a:pt x="1221" y="932"/>
                    <a:pt x="1202" y="925"/>
                    <a:pt x="1202" y="905"/>
                  </a:cubicBezTo>
                  <a:cubicBezTo>
                    <a:pt x="1202" y="884"/>
                    <a:pt x="1212" y="860"/>
                    <a:pt x="1175" y="854"/>
                  </a:cubicBezTo>
                  <a:cubicBezTo>
                    <a:pt x="1138" y="849"/>
                    <a:pt x="1121" y="849"/>
                    <a:pt x="1119" y="823"/>
                  </a:cubicBezTo>
                  <a:cubicBezTo>
                    <a:pt x="1116" y="797"/>
                    <a:pt x="1132" y="806"/>
                    <a:pt x="1156" y="808"/>
                  </a:cubicBezTo>
                  <a:cubicBezTo>
                    <a:pt x="1180" y="810"/>
                    <a:pt x="1210" y="806"/>
                    <a:pt x="1215" y="775"/>
                  </a:cubicBezTo>
                  <a:cubicBezTo>
                    <a:pt x="1219" y="743"/>
                    <a:pt x="1182" y="684"/>
                    <a:pt x="1217" y="682"/>
                  </a:cubicBezTo>
                  <a:cubicBezTo>
                    <a:pt x="1252" y="680"/>
                    <a:pt x="1285" y="686"/>
                    <a:pt x="1267" y="662"/>
                  </a:cubicBezTo>
                  <a:cubicBezTo>
                    <a:pt x="1250" y="638"/>
                    <a:pt x="1271" y="630"/>
                    <a:pt x="1256" y="610"/>
                  </a:cubicBezTo>
                  <a:cubicBezTo>
                    <a:pt x="1241" y="589"/>
                    <a:pt x="1232" y="571"/>
                    <a:pt x="1252" y="565"/>
                  </a:cubicBezTo>
                  <a:cubicBezTo>
                    <a:pt x="1271" y="560"/>
                    <a:pt x="1291" y="536"/>
                    <a:pt x="1315" y="558"/>
                  </a:cubicBezTo>
                  <a:cubicBezTo>
                    <a:pt x="1339" y="580"/>
                    <a:pt x="1357" y="575"/>
                    <a:pt x="1361" y="593"/>
                  </a:cubicBezTo>
                  <a:cubicBezTo>
                    <a:pt x="1365" y="612"/>
                    <a:pt x="1411" y="625"/>
                    <a:pt x="1424" y="615"/>
                  </a:cubicBezTo>
                  <a:cubicBezTo>
                    <a:pt x="1437" y="606"/>
                    <a:pt x="1422" y="591"/>
                    <a:pt x="1453" y="580"/>
                  </a:cubicBezTo>
                  <a:cubicBezTo>
                    <a:pt x="1483" y="569"/>
                    <a:pt x="1510" y="558"/>
                    <a:pt x="1490" y="538"/>
                  </a:cubicBezTo>
                  <a:cubicBezTo>
                    <a:pt x="1470" y="517"/>
                    <a:pt x="1464" y="512"/>
                    <a:pt x="1464" y="495"/>
                  </a:cubicBezTo>
                  <a:cubicBezTo>
                    <a:pt x="1464" y="478"/>
                    <a:pt x="1457" y="465"/>
                    <a:pt x="1424" y="465"/>
                  </a:cubicBezTo>
                  <a:cubicBezTo>
                    <a:pt x="1392" y="465"/>
                    <a:pt x="1378" y="458"/>
                    <a:pt x="1368" y="443"/>
                  </a:cubicBezTo>
                  <a:cubicBezTo>
                    <a:pt x="1357" y="428"/>
                    <a:pt x="1363" y="393"/>
                    <a:pt x="1330" y="397"/>
                  </a:cubicBezTo>
                  <a:cubicBezTo>
                    <a:pt x="1298" y="400"/>
                    <a:pt x="1282" y="432"/>
                    <a:pt x="1243" y="423"/>
                  </a:cubicBezTo>
                  <a:cubicBezTo>
                    <a:pt x="1204" y="413"/>
                    <a:pt x="1191" y="412"/>
                    <a:pt x="1182" y="397"/>
                  </a:cubicBezTo>
                  <a:cubicBezTo>
                    <a:pt x="1173" y="382"/>
                    <a:pt x="1173" y="369"/>
                    <a:pt x="1136" y="356"/>
                  </a:cubicBezTo>
                  <a:cubicBezTo>
                    <a:pt x="1099" y="343"/>
                    <a:pt x="1079" y="345"/>
                    <a:pt x="1053" y="330"/>
                  </a:cubicBezTo>
                  <a:cubicBezTo>
                    <a:pt x="1027" y="315"/>
                    <a:pt x="1031" y="308"/>
                    <a:pt x="1046" y="284"/>
                  </a:cubicBezTo>
                  <a:cubicBezTo>
                    <a:pt x="1062" y="260"/>
                    <a:pt x="1057" y="258"/>
                    <a:pt x="1090" y="239"/>
                  </a:cubicBezTo>
                  <a:cubicBezTo>
                    <a:pt x="1123" y="221"/>
                    <a:pt x="1132" y="187"/>
                    <a:pt x="1154" y="167"/>
                  </a:cubicBezTo>
                  <a:cubicBezTo>
                    <a:pt x="1175" y="147"/>
                    <a:pt x="1206" y="98"/>
                    <a:pt x="1230" y="84"/>
                  </a:cubicBezTo>
                  <a:cubicBezTo>
                    <a:pt x="1254" y="69"/>
                    <a:pt x="1300" y="0"/>
                    <a:pt x="1202" y="80"/>
                  </a:cubicBezTo>
                  <a:cubicBezTo>
                    <a:pt x="1167" y="91"/>
                    <a:pt x="1101" y="156"/>
                    <a:pt x="1114" y="102"/>
                  </a:cubicBezTo>
                  <a:cubicBezTo>
                    <a:pt x="1127" y="48"/>
                    <a:pt x="1145" y="48"/>
                    <a:pt x="1110" y="48"/>
                  </a:cubicBezTo>
                  <a:cubicBezTo>
                    <a:pt x="1075" y="48"/>
                    <a:pt x="1075" y="4"/>
                    <a:pt x="1036" y="50"/>
                  </a:cubicBezTo>
                  <a:cubicBezTo>
                    <a:pt x="1027" y="69"/>
                    <a:pt x="1016" y="72"/>
                    <a:pt x="994" y="63"/>
                  </a:cubicBezTo>
                  <a:cubicBezTo>
                    <a:pt x="972" y="54"/>
                    <a:pt x="977" y="50"/>
                    <a:pt x="950" y="56"/>
                  </a:cubicBezTo>
                  <a:cubicBezTo>
                    <a:pt x="924" y="61"/>
                    <a:pt x="920" y="59"/>
                    <a:pt x="887" y="54"/>
                  </a:cubicBezTo>
                  <a:cubicBezTo>
                    <a:pt x="854" y="48"/>
                    <a:pt x="835" y="37"/>
                    <a:pt x="811" y="33"/>
                  </a:cubicBezTo>
                  <a:cubicBezTo>
                    <a:pt x="794" y="31"/>
                    <a:pt x="760" y="23"/>
                    <a:pt x="727" y="29"/>
                  </a:cubicBezTo>
                  <a:cubicBezTo>
                    <a:pt x="741" y="50"/>
                    <a:pt x="717" y="68"/>
                    <a:pt x="730" y="91"/>
                  </a:cubicBezTo>
                  <a:cubicBezTo>
                    <a:pt x="745" y="119"/>
                    <a:pt x="710" y="160"/>
                    <a:pt x="723" y="169"/>
                  </a:cubicBezTo>
                  <a:cubicBezTo>
                    <a:pt x="736" y="178"/>
                    <a:pt x="732" y="206"/>
                    <a:pt x="714" y="230"/>
                  </a:cubicBezTo>
                  <a:cubicBezTo>
                    <a:pt x="697" y="254"/>
                    <a:pt x="680" y="280"/>
                    <a:pt x="645" y="282"/>
                  </a:cubicBezTo>
                  <a:cubicBezTo>
                    <a:pt x="610" y="284"/>
                    <a:pt x="612" y="299"/>
                    <a:pt x="599" y="315"/>
                  </a:cubicBezTo>
                  <a:cubicBezTo>
                    <a:pt x="586" y="332"/>
                    <a:pt x="562" y="326"/>
                    <a:pt x="551" y="313"/>
                  </a:cubicBezTo>
                  <a:cubicBezTo>
                    <a:pt x="540" y="300"/>
                    <a:pt x="520" y="323"/>
                    <a:pt x="500" y="330"/>
                  </a:cubicBezTo>
                  <a:cubicBezTo>
                    <a:pt x="481" y="337"/>
                    <a:pt x="457" y="345"/>
                    <a:pt x="422" y="343"/>
                  </a:cubicBezTo>
                  <a:cubicBezTo>
                    <a:pt x="387" y="341"/>
                    <a:pt x="400" y="365"/>
                    <a:pt x="396" y="384"/>
                  </a:cubicBezTo>
                  <a:cubicBezTo>
                    <a:pt x="391" y="402"/>
                    <a:pt x="367" y="393"/>
                    <a:pt x="341" y="393"/>
                  </a:cubicBezTo>
                  <a:cubicBezTo>
                    <a:pt x="315" y="393"/>
                    <a:pt x="308" y="423"/>
                    <a:pt x="297" y="437"/>
                  </a:cubicBezTo>
                  <a:cubicBezTo>
                    <a:pt x="286" y="452"/>
                    <a:pt x="275" y="463"/>
                    <a:pt x="234" y="460"/>
                  </a:cubicBezTo>
                  <a:cubicBezTo>
                    <a:pt x="193" y="456"/>
                    <a:pt x="171" y="486"/>
                    <a:pt x="138" y="508"/>
                  </a:cubicBezTo>
                  <a:cubicBezTo>
                    <a:pt x="105" y="530"/>
                    <a:pt x="103" y="536"/>
                    <a:pt x="70" y="539"/>
                  </a:cubicBezTo>
                  <a:cubicBezTo>
                    <a:pt x="51" y="542"/>
                    <a:pt x="22" y="541"/>
                    <a:pt x="0" y="539"/>
                  </a:cubicBezTo>
                  <a:cubicBezTo>
                    <a:pt x="6" y="561"/>
                    <a:pt x="16" y="577"/>
                    <a:pt x="31" y="593"/>
                  </a:cubicBezTo>
                  <a:cubicBezTo>
                    <a:pt x="57" y="621"/>
                    <a:pt x="72" y="639"/>
                    <a:pt x="88" y="684"/>
                  </a:cubicBezTo>
                  <a:cubicBezTo>
                    <a:pt x="103" y="728"/>
                    <a:pt x="177" y="778"/>
                    <a:pt x="195" y="806"/>
                  </a:cubicBezTo>
                  <a:cubicBezTo>
                    <a:pt x="207" y="825"/>
                    <a:pt x="201" y="839"/>
                    <a:pt x="189" y="852"/>
                  </a:cubicBezTo>
                  <a:cubicBezTo>
                    <a:pt x="228" y="879"/>
                    <a:pt x="269" y="936"/>
                    <a:pt x="284" y="955"/>
                  </a:cubicBezTo>
                  <a:cubicBezTo>
                    <a:pt x="302" y="979"/>
                    <a:pt x="354" y="1007"/>
                    <a:pt x="377" y="1009"/>
                  </a:cubicBezTo>
                  <a:cubicBezTo>
                    <a:pt x="400" y="1011"/>
                    <a:pt x="403" y="1023"/>
                    <a:pt x="452" y="1039"/>
                  </a:cubicBezTo>
                  <a:cubicBezTo>
                    <a:pt x="502" y="1055"/>
                    <a:pt x="505" y="1053"/>
                    <a:pt x="542" y="1057"/>
                  </a:cubicBezTo>
                  <a:cubicBezTo>
                    <a:pt x="579" y="1062"/>
                    <a:pt x="626" y="1055"/>
                    <a:pt x="650" y="1044"/>
                  </a:cubicBezTo>
                  <a:cubicBezTo>
                    <a:pt x="674" y="1034"/>
                    <a:pt x="685" y="1027"/>
                    <a:pt x="710" y="1024"/>
                  </a:cubicBezTo>
                  <a:cubicBezTo>
                    <a:pt x="735" y="1021"/>
                    <a:pt x="747" y="1025"/>
                    <a:pt x="760" y="1033"/>
                  </a:cubicBezTo>
                  <a:cubicBezTo>
                    <a:pt x="773" y="1042"/>
                    <a:pt x="773" y="1062"/>
                    <a:pt x="805" y="1056"/>
                  </a:cubicBezTo>
                  <a:cubicBezTo>
                    <a:pt x="837" y="1049"/>
                    <a:pt x="834" y="1018"/>
                    <a:pt x="853" y="1008"/>
                  </a:cubicBezTo>
                  <a:cubicBezTo>
                    <a:pt x="873" y="998"/>
                    <a:pt x="885" y="1031"/>
                    <a:pt x="889" y="1047"/>
                  </a:cubicBezTo>
                  <a:cubicBezTo>
                    <a:pt x="894" y="1064"/>
                    <a:pt x="888" y="1072"/>
                    <a:pt x="885" y="1094"/>
                  </a:cubicBezTo>
                  <a:cubicBezTo>
                    <a:pt x="882" y="1115"/>
                    <a:pt x="910" y="1131"/>
                    <a:pt x="927" y="1145"/>
                  </a:cubicBezTo>
                  <a:cubicBezTo>
                    <a:pt x="945" y="1160"/>
                    <a:pt x="959" y="1159"/>
                    <a:pt x="983" y="1148"/>
                  </a:cubicBezTo>
                  <a:cubicBezTo>
                    <a:pt x="1007" y="1137"/>
                    <a:pt x="1004" y="1124"/>
                    <a:pt x="1030" y="1129"/>
                  </a:cubicBezTo>
                  <a:cubicBezTo>
                    <a:pt x="1056" y="1133"/>
                    <a:pt x="1092" y="1184"/>
                    <a:pt x="1107" y="1197"/>
                  </a:cubicBezTo>
                  <a:cubicBezTo>
                    <a:pt x="1121" y="1210"/>
                    <a:pt x="1154" y="1215"/>
                    <a:pt x="1171" y="1213"/>
                  </a:cubicBezTo>
                  <a:cubicBezTo>
                    <a:pt x="1188" y="1211"/>
                    <a:pt x="1200" y="1212"/>
                    <a:pt x="1218" y="1190"/>
                  </a:cubicBezTo>
                  <a:cubicBezTo>
                    <a:pt x="1235" y="1168"/>
                    <a:pt x="1246" y="1189"/>
                    <a:pt x="1253" y="1197"/>
                  </a:cubicBezTo>
                  <a:cubicBezTo>
                    <a:pt x="1259" y="1206"/>
                    <a:pt x="1266" y="1214"/>
                    <a:pt x="1280" y="1212"/>
                  </a:cubicBezTo>
                  <a:cubicBezTo>
                    <a:pt x="1284" y="1212"/>
                    <a:pt x="1289" y="1213"/>
                    <a:pt x="1293" y="1217"/>
                  </a:cubicBezTo>
                  <a:cubicBezTo>
                    <a:pt x="1297" y="1206"/>
                    <a:pt x="1301" y="1191"/>
                    <a:pt x="1302" y="1177"/>
                  </a:cubicBezTo>
                  <a:cubicBezTo>
                    <a:pt x="1304" y="1147"/>
                    <a:pt x="1287" y="1136"/>
                    <a:pt x="1320" y="11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6" name="Freeform 27"/>
            <p:cNvSpPr/>
            <p:nvPr/>
          </p:nvSpPr>
          <p:spPr bwMode="auto">
            <a:xfrm>
              <a:off x="4247" y="2313"/>
              <a:ext cx="563" cy="589"/>
            </a:xfrm>
            <a:custGeom>
              <a:avLst/>
              <a:gdLst>
                <a:gd name="T0" fmla="*/ 240 w 1217"/>
                <a:gd name="T1" fmla="*/ 33 h 1271"/>
                <a:gd name="T2" fmla="*/ 308 w 1217"/>
                <a:gd name="T3" fmla="*/ 88 h 1271"/>
                <a:gd name="T4" fmla="*/ 374 w 1217"/>
                <a:gd name="T5" fmla="*/ 161 h 1271"/>
                <a:gd name="T6" fmla="*/ 308 w 1217"/>
                <a:gd name="T7" fmla="*/ 238 h 1271"/>
                <a:gd name="T8" fmla="*/ 199 w 1217"/>
                <a:gd name="T9" fmla="*/ 181 h 1271"/>
                <a:gd name="T10" fmla="*/ 140 w 1217"/>
                <a:gd name="T11" fmla="*/ 233 h 1271"/>
                <a:gd name="T12" fmla="*/ 101 w 1217"/>
                <a:gd name="T13" fmla="*/ 305 h 1271"/>
                <a:gd name="T14" fmla="*/ 40 w 1217"/>
                <a:gd name="T15" fmla="*/ 431 h 1271"/>
                <a:gd name="T16" fmla="*/ 59 w 1217"/>
                <a:gd name="T17" fmla="*/ 477 h 1271"/>
                <a:gd name="T18" fmla="*/ 125 w 1217"/>
                <a:gd name="T19" fmla="*/ 550 h 1271"/>
                <a:gd name="T20" fmla="*/ 228 w 1217"/>
                <a:gd name="T21" fmla="*/ 559 h 1271"/>
                <a:gd name="T22" fmla="*/ 273 w 1217"/>
                <a:gd name="T23" fmla="*/ 609 h 1271"/>
                <a:gd name="T24" fmla="*/ 262 w 1217"/>
                <a:gd name="T25" fmla="*/ 720 h 1271"/>
                <a:gd name="T26" fmla="*/ 186 w 1217"/>
                <a:gd name="T27" fmla="*/ 800 h 1271"/>
                <a:gd name="T28" fmla="*/ 207 w 1217"/>
                <a:gd name="T29" fmla="*/ 873 h 1271"/>
                <a:gd name="T30" fmla="*/ 280 w 1217"/>
                <a:gd name="T31" fmla="*/ 883 h 1271"/>
                <a:gd name="T32" fmla="*/ 321 w 1217"/>
                <a:gd name="T33" fmla="*/ 965 h 1271"/>
                <a:gd name="T34" fmla="*/ 389 w 1217"/>
                <a:gd name="T35" fmla="*/ 1135 h 1271"/>
                <a:gd name="T36" fmla="*/ 494 w 1217"/>
                <a:gd name="T37" fmla="*/ 1189 h 1271"/>
                <a:gd name="T38" fmla="*/ 597 w 1217"/>
                <a:gd name="T39" fmla="*/ 1161 h 1271"/>
                <a:gd name="T40" fmla="*/ 568 w 1217"/>
                <a:gd name="T41" fmla="*/ 1247 h 1271"/>
                <a:gd name="T42" fmla="*/ 688 w 1217"/>
                <a:gd name="T43" fmla="*/ 1165 h 1271"/>
                <a:gd name="T44" fmla="*/ 878 w 1217"/>
                <a:gd name="T45" fmla="*/ 1209 h 1271"/>
                <a:gd name="T46" fmla="*/ 942 w 1217"/>
                <a:gd name="T47" fmla="*/ 1241 h 1271"/>
                <a:gd name="T48" fmla="*/ 1009 w 1217"/>
                <a:gd name="T49" fmla="*/ 1181 h 1271"/>
                <a:gd name="T50" fmla="*/ 1070 w 1217"/>
                <a:gd name="T51" fmla="*/ 1079 h 1271"/>
                <a:gd name="T52" fmla="*/ 1065 w 1217"/>
                <a:gd name="T53" fmla="*/ 992 h 1271"/>
                <a:gd name="T54" fmla="*/ 1175 w 1217"/>
                <a:gd name="T55" fmla="*/ 947 h 1271"/>
                <a:gd name="T56" fmla="*/ 1199 w 1217"/>
                <a:gd name="T57" fmla="*/ 803 h 1271"/>
                <a:gd name="T58" fmla="*/ 1081 w 1217"/>
                <a:gd name="T59" fmla="*/ 744 h 1271"/>
                <a:gd name="T60" fmla="*/ 991 w 1217"/>
                <a:gd name="T61" fmla="*/ 717 h 1271"/>
                <a:gd name="T62" fmla="*/ 906 w 1217"/>
                <a:gd name="T63" fmla="*/ 643 h 1271"/>
                <a:gd name="T64" fmla="*/ 872 w 1217"/>
                <a:gd name="T65" fmla="*/ 562 h 1271"/>
                <a:gd name="T66" fmla="*/ 888 w 1217"/>
                <a:gd name="T67" fmla="*/ 455 h 1271"/>
                <a:gd name="T68" fmla="*/ 1011 w 1217"/>
                <a:gd name="T69" fmla="*/ 444 h 1271"/>
                <a:gd name="T70" fmla="*/ 955 w 1217"/>
                <a:gd name="T71" fmla="*/ 338 h 1271"/>
                <a:gd name="T72" fmla="*/ 898 w 1217"/>
                <a:gd name="T73" fmla="*/ 402 h 1271"/>
                <a:gd name="T74" fmla="*/ 767 w 1217"/>
                <a:gd name="T75" fmla="*/ 315 h 1271"/>
                <a:gd name="T76" fmla="*/ 726 w 1217"/>
                <a:gd name="T77" fmla="*/ 243 h 1271"/>
                <a:gd name="T78" fmla="*/ 682 w 1217"/>
                <a:gd name="T79" fmla="*/ 180 h 1271"/>
                <a:gd name="T80" fmla="*/ 605 w 1217"/>
                <a:gd name="T81" fmla="*/ 138 h 1271"/>
                <a:gd name="T82" fmla="*/ 498 w 1217"/>
                <a:gd name="T83" fmla="*/ 98 h 1271"/>
                <a:gd name="T84" fmla="*/ 420 w 1217"/>
                <a:gd name="T85" fmla="*/ 72 h 1271"/>
                <a:gd name="T86" fmla="*/ 289 w 1217"/>
                <a:gd name="T87" fmla="*/ 5 h 1271"/>
                <a:gd name="T88" fmla="*/ 256 w 1217"/>
                <a:gd name="T89" fmla="*/ 26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17" h="1271">
                  <a:moveTo>
                    <a:pt x="256" y="26"/>
                  </a:moveTo>
                  <a:cubicBezTo>
                    <a:pt x="252" y="28"/>
                    <a:pt x="246" y="31"/>
                    <a:pt x="240" y="33"/>
                  </a:cubicBezTo>
                  <a:cubicBezTo>
                    <a:pt x="245" y="44"/>
                    <a:pt x="246" y="58"/>
                    <a:pt x="252" y="66"/>
                  </a:cubicBezTo>
                  <a:cubicBezTo>
                    <a:pt x="262" y="81"/>
                    <a:pt x="276" y="88"/>
                    <a:pt x="308" y="88"/>
                  </a:cubicBezTo>
                  <a:cubicBezTo>
                    <a:pt x="341" y="88"/>
                    <a:pt x="348" y="101"/>
                    <a:pt x="348" y="118"/>
                  </a:cubicBezTo>
                  <a:cubicBezTo>
                    <a:pt x="348" y="135"/>
                    <a:pt x="354" y="140"/>
                    <a:pt x="374" y="161"/>
                  </a:cubicBezTo>
                  <a:cubicBezTo>
                    <a:pt x="394" y="181"/>
                    <a:pt x="367" y="192"/>
                    <a:pt x="337" y="203"/>
                  </a:cubicBezTo>
                  <a:cubicBezTo>
                    <a:pt x="306" y="214"/>
                    <a:pt x="321" y="229"/>
                    <a:pt x="308" y="238"/>
                  </a:cubicBezTo>
                  <a:cubicBezTo>
                    <a:pt x="295" y="248"/>
                    <a:pt x="249" y="235"/>
                    <a:pt x="245" y="216"/>
                  </a:cubicBezTo>
                  <a:cubicBezTo>
                    <a:pt x="241" y="198"/>
                    <a:pt x="223" y="203"/>
                    <a:pt x="199" y="181"/>
                  </a:cubicBezTo>
                  <a:cubicBezTo>
                    <a:pt x="175" y="159"/>
                    <a:pt x="155" y="183"/>
                    <a:pt x="136" y="188"/>
                  </a:cubicBezTo>
                  <a:cubicBezTo>
                    <a:pt x="116" y="194"/>
                    <a:pt x="125" y="212"/>
                    <a:pt x="140" y="233"/>
                  </a:cubicBezTo>
                  <a:cubicBezTo>
                    <a:pt x="155" y="253"/>
                    <a:pt x="134" y="261"/>
                    <a:pt x="151" y="285"/>
                  </a:cubicBezTo>
                  <a:cubicBezTo>
                    <a:pt x="169" y="309"/>
                    <a:pt x="136" y="303"/>
                    <a:pt x="101" y="305"/>
                  </a:cubicBezTo>
                  <a:cubicBezTo>
                    <a:pt x="66" y="307"/>
                    <a:pt x="103" y="366"/>
                    <a:pt x="99" y="398"/>
                  </a:cubicBezTo>
                  <a:cubicBezTo>
                    <a:pt x="94" y="429"/>
                    <a:pt x="64" y="433"/>
                    <a:pt x="40" y="431"/>
                  </a:cubicBezTo>
                  <a:cubicBezTo>
                    <a:pt x="16" y="429"/>
                    <a:pt x="0" y="420"/>
                    <a:pt x="3" y="446"/>
                  </a:cubicBezTo>
                  <a:cubicBezTo>
                    <a:pt x="5" y="472"/>
                    <a:pt x="22" y="472"/>
                    <a:pt x="59" y="477"/>
                  </a:cubicBezTo>
                  <a:cubicBezTo>
                    <a:pt x="96" y="483"/>
                    <a:pt x="86" y="507"/>
                    <a:pt x="86" y="528"/>
                  </a:cubicBezTo>
                  <a:cubicBezTo>
                    <a:pt x="86" y="548"/>
                    <a:pt x="105" y="555"/>
                    <a:pt x="125" y="550"/>
                  </a:cubicBezTo>
                  <a:cubicBezTo>
                    <a:pt x="145" y="544"/>
                    <a:pt x="155" y="566"/>
                    <a:pt x="169" y="578"/>
                  </a:cubicBezTo>
                  <a:cubicBezTo>
                    <a:pt x="182" y="589"/>
                    <a:pt x="195" y="603"/>
                    <a:pt x="228" y="559"/>
                  </a:cubicBezTo>
                  <a:cubicBezTo>
                    <a:pt x="260" y="515"/>
                    <a:pt x="256" y="553"/>
                    <a:pt x="256" y="565"/>
                  </a:cubicBezTo>
                  <a:cubicBezTo>
                    <a:pt x="256" y="576"/>
                    <a:pt x="256" y="583"/>
                    <a:pt x="273" y="609"/>
                  </a:cubicBezTo>
                  <a:cubicBezTo>
                    <a:pt x="291" y="635"/>
                    <a:pt x="286" y="655"/>
                    <a:pt x="289" y="685"/>
                  </a:cubicBezTo>
                  <a:cubicBezTo>
                    <a:pt x="291" y="715"/>
                    <a:pt x="289" y="713"/>
                    <a:pt x="262" y="720"/>
                  </a:cubicBezTo>
                  <a:cubicBezTo>
                    <a:pt x="236" y="728"/>
                    <a:pt x="236" y="741"/>
                    <a:pt x="204" y="750"/>
                  </a:cubicBezTo>
                  <a:cubicBezTo>
                    <a:pt x="171" y="759"/>
                    <a:pt x="188" y="770"/>
                    <a:pt x="186" y="800"/>
                  </a:cubicBezTo>
                  <a:cubicBezTo>
                    <a:pt x="185" y="814"/>
                    <a:pt x="181" y="829"/>
                    <a:pt x="177" y="840"/>
                  </a:cubicBezTo>
                  <a:cubicBezTo>
                    <a:pt x="187" y="847"/>
                    <a:pt x="196" y="861"/>
                    <a:pt x="207" y="873"/>
                  </a:cubicBezTo>
                  <a:cubicBezTo>
                    <a:pt x="222" y="890"/>
                    <a:pt x="230" y="883"/>
                    <a:pt x="246" y="877"/>
                  </a:cubicBezTo>
                  <a:cubicBezTo>
                    <a:pt x="262" y="870"/>
                    <a:pt x="254" y="871"/>
                    <a:pt x="280" y="883"/>
                  </a:cubicBezTo>
                  <a:cubicBezTo>
                    <a:pt x="306" y="895"/>
                    <a:pt x="293" y="883"/>
                    <a:pt x="328" y="906"/>
                  </a:cubicBezTo>
                  <a:cubicBezTo>
                    <a:pt x="363" y="928"/>
                    <a:pt x="345" y="943"/>
                    <a:pt x="321" y="965"/>
                  </a:cubicBezTo>
                  <a:cubicBezTo>
                    <a:pt x="297" y="987"/>
                    <a:pt x="343" y="1006"/>
                    <a:pt x="339" y="1050"/>
                  </a:cubicBezTo>
                  <a:cubicBezTo>
                    <a:pt x="335" y="1095"/>
                    <a:pt x="367" y="1106"/>
                    <a:pt x="389" y="1135"/>
                  </a:cubicBezTo>
                  <a:cubicBezTo>
                    <a:pt x="411" y="1165"/>
                    <a:pt x="404" y="1184"/>
                    <a:pt x="424" y="1206"/>
                  </a:cubicBezTo>
                  <a:cubicBezTo>
                    <a:pt x="444" y="1228"/>
                    <a:pt x="470" y="1200"/>
                    <a:pt x="494" y="1189"/>
                  </a:cubicBezTo>
                  <a:cubicBezTo>
                    <a:pt x="518" y="1178"/>
                    <a:pt x="529" y="1150"/>
                    <a:pt x="546" y="1134"/>
                  </a:cubicBezTo>
                  <a:cubicBezTo>
                    <a:pt x="564" y="1117"/>
                    <a:pt x="586" y="1143"/>
                    <a:pt x="597" y="1161"/>
                  </a:cubicBezTo>
                  <a:cubicBezTo>
                    <a:pt x="608" y="1180"/>
                    <a:pt x="588" y="1195"/>
                    <a:pt x="573" y="1206"/>
                  </a:cubicBezTo>
                  <a:cubicBezTo>
                    <a:pt x="557" y="1217"/>
                    <a:pt x="542" y="1222"/>
                    <a:pt x="568" y="1247"/>
                  </a:cubicBezTo>
                  <a:cubicBezTo>
                    <a:pt x="594" y="1271"/>
                    <a:pt x="612" y="1241"/>
                    <a:pt x="634" y="1219"/>
                  </a:cubicBezTo>
                  <a:cubicBezTo>
                    <a:pt x="656" y="1197"/>
                    <a:pt x="649" y="1193"/>
                    <a:pt x="688" y="1165"/>
                  </a:cubicBezTo>
                  <a:cubicBezTo>
                    <a:pt x="728" y="1137"/>
                    <a:pt x="739" y="1193"/>
                    <a:pt x="769" y="1211"/>
                  </a:cubicBezTo>
                  <a:cubicBezTo>
                    <a:pt x="800" y="1230"/>
                    <a:pt x="848" y="1217"/>
                    <a:pt x="878" y="1209"/>
                  </a:cubicBezTo>
                  <a:cubicBezTo>
                    <a:pt x="909" y="1202"/>
                    <a:pt x="905" y="1219"/>
                    <a:pt x="935" y="1235"/>
                  </a:cubicBezTo>
                  <a:cubicBezTo>
                    <a:pt x="939" y="1237"/>
                    <a:pt x="941" y="1239"/>
                    <a:pt x="942" y="1241"/>
                  </a:cubicBezTo>
                  <a:cubicBezTo>
                    <a:pt x="956" y="1238"/>
                    <a:pt x="969" y="1232"/>
                    <a:pt x="973" y="1222"/>
                  </a:cubicBezTo>
                  <a:cubicBezTo>
                    <a:pt x="983" y="1200"/>
                    <a:pt x="995" y="1192"/>
                    <a:pt x="1009" y="1181"/>
                  </a:cubicBezTo>
                  <a:cubicBezTo>
                    <a:pt x="1024" y="1170"/>
                    <a:pt x="1049" y="1159"/>
                    <a:pt x="1052" y="1136"/>
                  </a:cubicBezTo>
                  <a:cubicBezTo>
                    <a:pt x="1055" y="1114"/>
                    <a:pt x="1057" y="1093"/>
                    <a:pt x="1070" y="1079"/>
                  </a:cubicBezTo>
                  <a:cubicBezTo>
                    <a:pt x="1083" y="1065"/>
                    <a:pt x="1096" y="1056"/>
                    <a:pt x="1083" y="1040"/>
                  </a:cubicBezTo>
                  <a:cubicBezTo>
                    <a:pt x="1070" y="1025"/>
                    <a:pt x="1029" y="1000"/>
                    <a:pt x="1065" y="992"/>
                  </a:cubicBezTo>
                  <a:cubicBezTo>
                    <a:pt x="1101" y="983"/>
                    <a:pt x="1113" y="982"/>
                    <a:pt x="1132" y="975"/>
                  </a:cubicBezTo>
                  <a:cubicBezTo>
                    <a:pt x="1152" y="968"/>
                    <a:pt x="1190" y="967"/>
                    <a:pt x="1175" y="947"/>
                  </a:cubicBezTo>
                  <a:cubicBezTo>
                    <a:pt x="1160" y="928"/>
                    <a:pt x="1132" y="915"/>
                    <a:pt x="1157" y="894"/>
                  </a:cubicBezTo>
                  <a:cubicBezTo>
                    <a:pt x="1181" y="874"/>
                    <a:pt x="1217" y="833"/>
                    <a:pt x="1199" y="803"/>
                  </a:cubicBezTo>
                  <a:cubicBezTo>
                    <a:pt x="1181" y="772"/>
                    <a:pt x="1190" y="760"/>
                    <a:pt x="1162" y="758"/>
                  </a:cubicBezTo>
                  <a:cubicBezTo>
                    <a:pt x="1134" y="757"/>
                    <a:pt x="1118" y="715"/>
                    <a:pt x="1081" y="744"/>
                  </a:cubicBezTo>
                  <a:cubicBezTo>
                    <a:pt x="1045" y="774"/>
                    <a:pt x="1011" y="776"/>
                    <a:pt x="998" y="764"/>
                  </a:cubicBezTo>
                  <a:cubicBezTo>
                    <a:pt x="985" y="751"/>
                    <a:pt x="986" y="742"/>
                    <a:pt x="991" y="717"/>
                  </a:cubicBezTo>
                  <a:cubicBezTo>
                    <a:pt x="996" y="692"/>
                    <a:pt x="1011" y="683"/>
                    <a:pt x="978" y="671"/>
                  </a:cubicBezTo>
                  <a:cubicBezTo>
                    <a:pt x="946" y="658"/>
                    <a:pt x="926" y="661"/>
                    <a:pt x="906" y="643"/>
                  </a:cubicBezTo>
                  <a:cubicBezTo>
                    <a:pt x="887" y="625"/>
                    <a:pt x="872" y="628"/>
                    <a:pt x="869" y="608"/>
                  </a:cubicBezTo>
                  <a:cubicBezTo>
                    <a:pt x="865" y="589"/>
                    <a:pt x="842" y="579"/>
                    <a:pt x="872" y="562"/>
                  </a:cubicBezTo>
                  <a:cubicBezTo>
                    <a:pt x="901" y="546"/>
                    <a:pt x="919" y="536"/>
                    <a:pt x="919" y="508"/>
                  </a:cubicBezTo>
                  <a:cubicBezTo>
                    <a:pt x="919" y="480"/>
                    <a:pt x="891" y="466"/>
                    <a:pt x="888" y="455"/>
                  </a:cubicBezTo>
                  <a:cubicBezTo>
                    <a:pt x="885" y="444"/>
                    <a:pt x="916" y="411"/>
                    <a:pt x="942" y="429"/>
                  </a:cubicBezTo>
                  <a:cubicBezTo>
                    <a:pt x="968" y="447"/>
                    <a:pt x="991" y="455"/>
                    <a:pt x="1011" y="444"/>
                  </a:cubicBezTo>
                  <a:cubicBezTo>
                    <a:pt x="1031" y="433"/>
                    <a:pt x="1027" y="415"/>
                    <a:pt x="1013" y="389"/>
                  </a:cubicBezTo>
                  <a:cubicBezTo>
                    <a:pt x="998" y="362"/>
                    <a:pt x="980" y="338"/>
                    <a:pt x="955" y="338"/>
                  </a:cubicBezTo>
                  <a:cubicBezTo>
                    <a:pt x="931" y="338"/>
                    <a:pt x="911" y="344"/>
                    <a:pt x="913" y="366"/>
                  </a:cubicBezTo>
                  <a:cubicBezTo>
                    <a:pt x="914" y="389"/>
                    <a:pt x="918" y="400"/>
                    <a:pt x="898" y="402"/>
                  </a:cubicBezTo>
                  <a:cubicBezTo>
                    <a:pt x="878" y="405"/>
                    <a:pt x="833" y="425"/>
                    <a:pt x="810" y="402"/>
                  </a:cubicBezTo>
                  <a:cubicBezTo>
                    <a:pt x="787" y="380"/>
                    <a:pt x="790" y="315"/>
                    <a:pt x="767" y="315"/>
                  </a:cubicBezTo>
                  <a:cubicBezTo>
                    <a:pt x="744" y="315"/>
                    <a:pt x="701" y="315"/>
                    <a:pt x="705" y="297"/>
                  </a:cubicBezTo>
                  <a:cubicBezTo>
                    <a:pt x="708" y="279"/>
                    <a:pt x="700" y="259"/>
                    <a:pt x="726" y="243"/>
                  </a:cubicBezTo>
                  <a:cubicBezTo>
                    <a:pt x="752" y="226"/>
                    <a:pt x="749" y="208"/>
                    <a:pt x="731" y="191"/>
                  </a:cubicBezTo>
                  <a:cubicBezTo>
                    <a:pt x="713" y="174"/>
                    <a:pt x="695" y="162"/>
                    <a:pt x="682" y="180"/>
                  </a:cubicBezTo>
                  <a:cubicBezTo>
                    <a:pt x="669" y="198"/>
                    <a:pt x="657" y="208"/>
                    <a:pt x="644" y="187"/>
                  </a:cubicBezTo>
                  <a:cubicBezTo>
                    <a:pt x="631" y="166"/>
                    <a:pt x="624" y="154"/>
                    <a:pt x="605" y="138"/>
                  </a:cubicBezTo>
                  <a:cubicBezTo>
                    <a:pt x="585" y="123"/>
                    <a:pt x="585" y="116"/>
                    <a:pt x="541" y="117"/>
                  </a:cubicBezTo>
                  <a:cubicBezTo>
                    <a:pt x="497" y="119"/>
                    <a:pt x="503" y="111"/>
                    <a:pt x="498" y="98"/>
                  </a:cubicBezTo>
                  <a:cubicBezTo>
                    <a:pt x="493" y="86"/>
                    <a:pt x="492" y="80"/>
                    <a:pt x="474" y="81"/>
                  </a:cubicBezTo>
                  <a:cubicBezTo>
                    <a:pt x="456" y="83"/>
                    <a:pt x="436" y="90"/>
                    <a:pt x="420" y="72"/>
                  </a:cubicBezTo>
                  <a:cubicBezTo>
                    <a:pt x="403" y="54"/>
                    <a:pt x="371" y="47"/>
                    <a:pt x="346" y="34"/>
                  </a:cubicBezTo>
                  <a:cubicBezTo>
                    <a:pt x="321" y="22"/>
                    <a:pt x="292" y="19"/>
                    <a:pt x="289" y="5"/>
                  </a:cubicBezTo>
                  <a:cubicBezTo>
                    <a:pt x="288" y="4"/>
                    <a:pt x="288" y="2"/>
                    <a:pt x="288" y="0"/>
                  </a:cubicBezTo>
                  <a:cubicBezTo>
                    <a:pt x="273" y="7"/>
                    <a:pt x="264" y="22"/>
                    <a:pt x="256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7" name="Freeform 28"/>
            <p:cNvSpPr/>
            <p:nvPr/>
          </p:nvSpPr>
          <p:spPr bwMode="auto">
            <a:xfrm>
              <a:off x="4378" y="2218"/>
              <a:ext cx="671" cy="469"/>
            </a:xfrm>
            <a:custGeom>
              <a:avLst/>
              <a:gdLst>
                <a:gd name="T0" fmla="*/ 963 w 1448"/>
                <a:gd name="T1" fmla="*/ 946 h 1013"/>
                <a:gd name="T2" fmla="*/ 1032 w 1448"/>
                <a:gd name="T3" fmla="*/ 991 h 1013"/>
                <a:gd name="T4" fmla="*/ 1119 w 1448"/>
                <a:gd name="T5" fmla="*/ 992 h 1013"/>
                <a:gd name="T6" fmla="*/ 1191 w 1448"/>
                <a:gd name="T7" fmla="*/ 977 h 1013"/>
                <a:gd name="T8" fmla="*/ 1232 w 1448"/>
                <a:gd name="T9" fmla="*/ 927 h 1013"/>
                <a:gd name="T10" fmla="*/ 1251 w 1448"/>
                <a:gd name="T11" fmla="*/ 843 h 1013"/>
                <a:gd name="T12" fmla="*/ 1246 w 1448"/>
                <a:gd name="T13" fmla="*/ 782 h 1013"/>
                <a:gd name="T14" fmla="*/ 1274 w 1448"/>
                <a:gd name="T15" fmla="*/ 742 h 1013"/>
                <a:gd name="T16" fmla="*/ 1440 w 1448"/>
                <a:gd name="T17" fmla="*/ 785 h 1013"/>
                <a:gd name="T18" fmla="*/ 1370 w 1448"/>
                <a:gd name="T19" fmla="*/ 656 h 1013"/>
                <a:gd name="T20" fmla="*/ 1221 w 1448"/>
                <a:gd name="T21" fmla="*/ 567 h 1013"/>
                <a:gd name="T22" fmla="*/ 1156 w 1448"/>
                <a:gd name="T23" fmla="*/ 474 h 1013"/>
                <a:gd name="T24" fmla="*/ 968 w 1448"/>
                <a:gd name="T25" fmla="*/ 266 h 1013"/>
                <a:gd name="T26" fmla="*/ 867 w 1448"/>
                <a:gd name="T27" fmla="*/ 148 h 1013"/>
                <a:gd name="T28" fmla="*/ 649 w 1448"/>
                <a:gd name="T29" fmla="*/ 52 h 1013"/>
                <a:gd name="T30" fmla="*/ 571 w 1448"/>
                <a:gd name="T31" fmla="*/ 29 h 1013"/>
                <a:gd name="T32" fmla="*/ 478 w 1448"/>
                <a:gd name="T33" fmla="*/ 133 h 1013"/>
                <a:gd name="T34" fmla="*/ 409 w 1448"/>
                <a:gd name="T35" fmla="*/ 191 h 1013"/>
                <a:gd name="T36" fmla="*/ 331 w 1448"/>
                <a:gd name="T37" fmla="*/ 176 h 1013"/>
                <a:gd name="T38" fmla="*/ 250 w 1448"/>
                <a:gd name="T39" fmla="*/ 211 h 1013"/>
                <a:gd name="T40" fmla="*/ 116 w 1448"/>
                <a:gd name="T41" fmla="*/ 134 h 1013"/>
                <a:gd name="T42" fmla="*/ 5 w 1448"/>
                <a:gd name="T43" fmla="*/ 151 h 1013"/>
                <a:gd name="T44" fmla="*/ 62 w 1448"/>
                <a:gd name="T45" fmla="*/ 240 h 1013"/>
                <a:gd name="T46" fmla="*/ 190 w 1448"/>
                <a:gd name="T47" fmla="*/ 287 h 1013"/>
                <a:gd name="T48" fmla="*/ 257 w 1448"/>
                <a:gd name="T49" fmla="*/ 323 h 1013"/>
                <a:gd name="T50" fmla="*/ 360 w 1448"/>
                <a:gd name="T51" fmla="*/ 393 h 1013"/>
                <a:gd name="T52" fmla="*/ 447 w 1448"/>
                <a:gd name="T53" fmla="*/ 397 h 1013"/>
                <a:gd name="T54" fmla="*/ 421 w 1448"/>
                <a:gd name="T55" fmla="*/ 503 h 1013"/>
                <a:gd name="T56" fmla="*/ 526 w 1448"/>
                <a:gd name="T57" fmla="*/ 608 h 1013"/>
                <a:gd name="T58" fmla="*/ 629 w 1448"/>
                <a:gd name="T59" fmla="*/ 572 h 1013"/>
                <a:gd name="T60" fmla="*/ 729 w 1448"/>
                <a:gd name="T61" fmla="*/ 595 h 1013"/>
                <a:gd name="T62" fmla="*/ 658 w 1448"/>
                <a:gd name="T63" fmla="*/ 635 h 1013"/>
                <a:gd name="T64" fmla="*/ 635 w 1448"/>
                <a:gd name="T65" fmla="*/ 714 h 1013"/>
                <a:gd name="T66" fmla="*/ 585 w 1448"/>
                <a:gd name="T67" fmla="*/ 814 h 1013"/>
                <a:gd name="T68" fmla="*/ 694 w 1448"/>
                <a:gd name="T69" fmla="*/ 877 h 1013"/>
                <a:gd name="T70" fmla="*/ 714 w 1448"/>
                <a:gd name="T71" fmla="*/ 970 h 1013"/>
                <a:gd name="T72" fmla="*/ 878 w 1448"/>
                <a:gd name="T73" fmla="*/ 964 h 1013"/>
                <a:gd name="T74" fmla="*/ 919 w 1448"/>
                <a:gd name="T75" fmla="*/ 963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8" h="1013">
                  <a:moveTo>
                    <a:pt x="919" y="963"/>
                  </a:moveTo>
                  <a:cubicBezTo>
                    <a:pt x="922" y="950"/>
                    <a:pt x="951" y="956"/>
                    <a:pt x="963" y="946"/>
                  </a:cubicBezTo>
                  <a:cubicBezTo>
                    <a:pt x="974" y="936"/>
                    <a:pt x="992" y="955"/>
                    <a:pt x="997" y="967"/>
                  </a:cubicBezTo>
                  <a:cubicBezTo>
                    <a:pt x="1002" y="980"/>
                    <a:pt x="1012" y="984"/>
                    <a:pt x="1032" y="991"/>
                  </a:cubicBezTo>
                  <a:cubicBezTo>
                    <a:pt x="1051" y="998"/>
                    <a:pt x="1051" y="1005"/>
                    <a:pt x="1073" y="996"/>
                  </a:cubicBezTo>
                  <a:cubicBezTo>
                    <a:pt x="1094" y="988"/>
                    <a:pt x="1102" y="971"/>
                    <a:pt x="1119" y="992"/>
                  </a:cubicBezTo>
                  <a:cubicBezTo>
                    <a:pt x="1135" y="1013"/>
                    <a:pt x="1140" y="1006"/>
                    <a:pt x="1160" y="1000"/>
                  </a:cubicBezTo>
                  <a:cubicBezTo>
                    <a:pt x="1179" y="995"/>
                    <a:pt x="1191" y="993"/>
                    <a:pt x="1191" y="977"/>
                  </a:cubicBezTo>
                  <a:cubicBezTo>
                    <a:pt x="1191" y="960"/>
                    <a:pt x="1196" y="960"/>
                    <a:pt x="1209" y="953"/>
                  </a:cubicBezTo>
                  <a:cubicBezTo>
                    <a:pt x="1222" y="946"/>
                    <a:pt x="1227" y="949"/>
                    <a:pt x="1232" y="927"/>
                  </a:cubicBezTo>
                  <a:cubicBezTo>
                    <a:pt x="1237" y="904"/>
                    <a:pt x="1255" y="910"/>
                    <a:pt x="1258" y="888"/>
                  </a:cubicBezTo>
                  <a:cubicBezTo>
                    <a:pt x="1261" y="866"/>
                    <a:pt x="1228" y="850"/>
                    <a:pt x="1251" y="843"/>
                  </a:cubicBezTo>
                  <a:cubicBezTo>
                    <a:pt x="1274" y="836"/>
                    <a:pt x="1294" y="838"/>
                    <a:pt x="1284" y="820"/>
                  </a:cubicBezTo>
                  <a:cubicBezTo>
                    <a:pt x="1274" y="802"/>
                    <a:pt x="1264" y="796"/>
                    <a:pt x="1246" y="782"/>
                  </a:cubicBezTo>
                  <a:cubicBezTo>
                    <a:pt x="1228" y="768"/>
                    <a:pt x="1223" y="749"/>
                    <a:pt x="1240" y="745"/>
                  </a:cubicBezTo>
                  <a:cubicBezTo>
                    <a:pt x="1252" y="741"/>
                    <a:pt x="1252" y="733"/>
                    <a:pt x="1274" y="742"/>
                  </a:cubicBezTo>
                  <a:cubicBezTo>
                    <a:pt x="1276" y="736"/>
                    <a:pt x="1285" y="734"/>
                    <a:pt x="1304" y="741"/>
                  </a:cubicBezTo>
                  <a:cubicBezTo>
                    <a:pt x="1365" y="763"/>
                    <a:pt x="1431" y="811"/>
                    <a:pt x="1440" y="785"/>
                  </a:cubicBezTo>
                  <a:cubicBezTo>
                    <a:pt x="1448" y="759"/>
                    <a:pt x="1413" y="730"/>
                    <a:pt x="1413" y="700"/>
                  </a:cubicBezTo>
                  <a:cubicBezTo>
                    <a:pt x="1413" y="670"/>
                    <a:pt x="1400" y="656"/>
                    <a:pt x="1370" y="656"/>
                  </a:cubicBezTo>
                  <a:cubicBezTo>
                    <a:pt x="1339" y="656"/>
                    <a:pt x="1304" y="659"/>
                    <a:pt x="1291" y="630"/>
                  </a:cubicBezTo>
                  <a:cubicBezTo>
                    <a:pt x="1278" y="600"/>
                    <a:pt x="1269" y="567"/>
                    <a:pt x="1221" y="567"/>
                  </a:cubicBezTo>
                  <a:cubicBezTo>
                    <a:pt x="1173" y="567"/>
                    <a:pt x="1147" y="552"/>
                    <a:pt x="1147" y="530"/>
                  </a:cubicBezTo>
                  <a:cubicBezTo>
                    <a:pt x="1147" y="507"/>
                    <a:pt x="1195" y="504"/>
                    <a:pt x="1156" y="474"/>
                  </a:cubicBezTo>
                  <a:cubicBezTo>
                    <a:pt x="1116" y="444"/>
                    <a:pt x="1042" y="374"/>
                    <a:pt x="1025" y="341"/>
                  </a:cubicBezTo>
                  <a:cubicBezTo>
                    <a:pt x="1007" y="307"/>
                    <a:pt x="1012" y="292"/>
                    <a:pt x="968" y="266"/>
                  </a:cubicBezTo>
                  <a:cubicBezTo>
                    <a:pt x="924" y="241"/>
                    <a:pt x="924" y="244"/>
                    <a:pt x="929" y="215"/>
                  </a:cubicBezTo>
                  <a:cubicBezTo>
                    <a:pt x="933" y="185"/>
                    <a:pt x="907" y="159"/>
                    <a:pt x="867" y="148"/>
                  </a:cubicBezTo>
                  <a:cubicBezTo>
                    <a:pt x="828" y="137"/>
                    <a:pt x="780" y="140"/>
                    <a:pt x="749" y="118"/>
                  </a:cubicBezTo>
                  <a:cubicBezTo>
                    <a:pt x="719" y="96"/>
                    <a:pt x="653" y="89"/>
                    <a:pt x="649" y="52"/>
                  </a:cubicBezTo>
                  <a:cubicBezTo>
                    <a:pt x="646" y="29"/>
                    <a:pt x="649" y="23"/>
                    <a:pt x="658" y="10"/>
                  </a:cubicBezTo>
                  <a:cubicBezTo>
                    <a:pt x="596" y="0"/>
                    <a:pt x="600" y="13"/>
                    <a:pt x="571" y="29"/>
                  </a:cubicBezTo>
                  <a:cubicBezTo>
                    <a:pt x="539" y="47"/>
                    <a:pt x="549" y="65"/>
                    <a:pt x="544" y="97"/>
                  </a:cubicBezTo>
                  <a:cubicBezTo>
                    <a:pt x="539" y="129"/>
                    <a:pt x="509" y="130"/>
                    <a:pt x="478" y="133"/>
                  </a:cubicBezTo>
                  <a:cubicBezTo>
                    <a:pt x="447" y="136"/>
                    <a:pt x="458" y="164"/>
                    <a:pt x="449" y="183"/>
                  </a:cubicBezTo>
                  <a:cubicBezTo>
                    <a:pt x="439" y="203"/>
                    <a:pt x="414" y="194"/>
                    <a:pt x="409" y="191"/>
                  </a:cubicBezTo>
                  <a:cubicBezTo>
                    <a:pt x="404" y="189"/>
                    <a:pt x="401" y="169"/>
                    <a:pt x="381" y="154"/>
                  </a:cubicBezTo>
                  <a:cubicBezTo>
                    <a:pt x="331" y="140"/>
                    <a:pt x="329" y="159"/>
                    <a:pt x="331" y="176"/>
                  </a:cubicBezTo>
                  <a:cubicBezTo>
                    <a:pt x="332" y="193"/>
                    <a:pt x="319" y="189"/>
                    <a:pt x="298" y="204"/>
                  </a:cubicBezTo>
                  <a:cubicBezTo>
                    <a:pt x="277" y="219"/>
                    <a:pt x="275" y="239"/>
                    <a:pt x="250" y="211"/>
                  </a:cubicBezTo>
                  <a:cubicBezTo>
                    <a:pt x="226" y="183"/>
                    <a:pt x="196" y="215"/>
                    <a:pt x="182" y="204"/>
                  </a:cubicBezTo>
                  <a:cubicBezTo>
                    <a:pt x="167" y="193"/>
                    <a:pt x="141" y="158"/>
                    <a:pt x="116" y="134"/>
                  </a:cubicBezTo>
                  <a:cubicBezTo>
                    <a:pt x="91" y="111"/>
                    <a:pt x="73" y="118"/>
                    <a:pt x="42" y="132"/>
                  </a:cubicBezTo>
                  <a:cubicBezTo>
                    <a:pt x="11" y="146"/>
                    <a:pt x="10" y="137"/>
                    <a:pt x="5" y="151"/>
                  </a:cubicBezTo>
                  <a:cubicBezTo>
                    <a:pt x="0" y="165"/>
                    <a:pt x="1" y="197"/>
                    <a:pt x="5" y="211"/>
                  </a:cubicBezTo>
                  <a:cubicBezTo>
                    <a:pt x="8" y="225"/>
                    <a:pt x="37" y="228"/>
                    <a:pt x="62" y="240"/>
                  </a:cubicBezTo>
                  <a:cubicBezTo>
                    <a:pt x="87" y="253"/>
                    <a:pt x="119" y="260"/>
                    <a:pt x="136" y="278"/>
                  </a:cubicBezTo>
                  <a:cubicBezTo>
                    <a:pt x="152" y="296"/>
                    <a:pt x="172" y="289"/>
                    <a:pt x="190" y="287"/>
                  </a:cubicBezTo>
                  <a:cubicBezTo>
                    <a:pt x="208" y="286"/>
                    <a:pt x="209" y="292"/>
                    <a:pt x="214" y="304"/>
                  </a:cubicBezTo>
                  <a:cubicBezTo>
                    <a:pt x="219" y="317"/>
                    <a:pt x="213" y="325"/>
                    <a:pt x="257" y="323"/>
                  </a:cubicBezTo>
                  <a:cubicBezTo>
                    <a:pt x="301" y="322"/>
                    <a:pt x="301" y="329"/>
                    <a:pt x="321" y="344"/>
                  </a:cubicBezTo>
                  <a:cubicBezTo>
                    <a:pt x="340" y="360"/>
                    <a:pt x="347" y="372"/>
                    <a:pt x="360" y="393"/>
                  </a:cubicBezTo>
                  <a:cubicBezTo>
                    <a:pt x="373" y="414"/>
                    <a:pt x="385" y="404"/>
                    <a:pt x="398" y="386"/>
                  </a:cubicBezTo>
                  <a:cubicBezTo>
                    <a:pt x="411" y="368"/>
                    <a:pt x="429" y="380"/>
                    <a:pt x="447" y="397"/>
                  </a:cubicBezTo>
                  <a:cubicBezTo>
                    <a:pt x="465" y="414"/>
                    <a:pt x="468" y="432"/>
                    <a:pt x="442" y="449"/>
                  </a:cubicBezTo>
                  <a:cubicBezTo>
                    <a:pt x="416" y="465"/>
                    <a:pt x="424" y="485"/>
                    <a:pt x="421" y="503"/>
                  </a:cubicBezTo>
                  <a:cubicBezTo>
                    <a:pt x="417" y="521"/>
                    <a:pt x="460" y="521"/>
                    <a:pt x="483" y="521"/>
                  </a:cubicBezTo>
                  <a:cubicBezTo>
                    <a:pt x="506" y="521"/>
                    <a:pt x="503" y="586"/>
                    <a:pt x="526" y="608"/>
                  </a:cubicBezTo>
                  <a:cubicBezTo>
                    <a:pt x="549" y="631"/>
                    <a:pt x="594" y="611"/>
                    <a:pt x="614" y="608"/>
                  </a:cubicBezTo>
                  <a:cubicBezTo>
                    <a:pt x="634" y="606"/>
                    <a:pt x="630" y="595"/>
                    <a:pt x="629" y="572"/>
                  </a:cubicBezTo>
                  <a:cubicBezTo>
                    <a:pt x="627" y="550"/>
                    <a:pt x="647" y="544"/>
                    <a:pt x="671" y="544"/>
                  </a:cubicBezTo>
                  <a:cubicBezTo>
                    <a:pt x="696" y="544"/>
                    <a:pt x="714" y="568"/>
                    <a:pt x="729" y="595"/>
                  </a:cubicBezTo>
                  <a:cubicBezTo>
                    <a:pt x="743" y="621"/>
                    <a:pt x="747" y="639"/>
                    <a:pt x="727" y="650"/>
                  </a:cubicBezTo>
                  <a:cubicBezTo>
                    <a:pt x="707" y="661"/>
                    <a:pt x="684" y="653"/>
                    <a:pt x="658" y="635"/>
                  </a:cubicBezTo>
                  <a:cubicBezTo>
                    <a:pt x="632" y="617"/>
                    <a:pt x="601" y="650"/>
                    <a:pt x="604" y="661"/>
                  </a:cubicBezTo>
                  <a:cubicBezTo>
                    <a:pt x="607" y="672"/>
                    <a:pt x="635" y="686"/>
                    <a:pt x="635" y="714"/>
                  </a:cubicBezTo>
                  <a:cubicBezTo>
                    <a:pt x="635" y="742"/>
                    <a:pt x="617" y="752"/>
                    <a:pt x="588" y="768"/>
                  </a:cubicBezTo>
                  <a:cubicBezTo>
                    <a:pt x="558" y="785"/>
                    <a:pt x="581" y="795"/>
                    <a:pt x="585" y="814"/>
                  </a:cubicBezTo>
                  <a:cubicBezTo>
                    <a:pt x="588" y="834"/>
                    <a:pt x="603" y="831"/>
                    <a:pt x="622" y="849"/>
                  </a:cubicBezTo>
                  <a:cubicBezTo>
                    <a:pt x="642" y="867"/>
                    <a:pt x="662" y="864"/>
                    <a:pt x="694" y="877"/>
                  </a:cubicBezTo>
                  <a:cubicBezTo>
                    <a:pt x="727" y="889"/>
                    <a:pt x="712" y="898"/>
                    <a:pt x="707" y="923"/>
                  </a:cubicBezTo>
                  <a:cubicBezTo>
                    <a:pt x="702" y="948"/>
                    <a:pt x="701" y="957"/>
                    <a:pt x="714" y="970"/>
                  </a:cubicBezTo>
                  <a:cubicBezTo>
                    <a:pt x="727" y="982"/>
                    <a:pt x="761" y="980"/>
                    <a:pt x="797" y="950"/>
                  </a:cubicBezTo>
                  <a:cubicBezTo>
                    <a:pt x="834" y="921"/>
                    <a:pt x="850" y="963"/>
                    <a:pt x="878" y="964"/>
                  </a:cubicBezTo>
                  <a:cubicBezTo>
                    <a:pt x="892" y="965"/>
                    <a:pt x="897" y="969"/>
                    <a:pt x="901" y="976"/>
                  </a:cubicBezTo>
                  <a:cubicBezTo>
                    <a:pt x="909" y="973"/>
                    <a:pt x="917" y="969"/>
                    <a:pt x="919" y="9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8" name="Freeform 29"/>
            <p:cNvSpPr/>
            <p:nvPr/>
          </p:nvSpPr>
          <p:spPr bwMode="auto">
            <a:xfrm>
              <a:off x="4661" y="2651"/>
              <a:ext cx="455" cy="451"/>
            </a:xfrm>
            <a:custGeom>
              <a:avLst/>
              <a:gdLst>
                <a:gd name="T0" fmla="*/ 913 w 983"/>
                <a:gd name="T1" fmla="*/ 416 h 972"/>
                <a:gd name="T2" fmla="*/ 965 w 983"/>
                <a:gd name="T3" fmla="*/ 379 h 972"/>
                <a:gd name="T4" fmla="*/ 926 w 983"/>
                <a:gd name="T5" fmla="*/ 298 h 972"/>
                <a:gd name="T6" fmla="*/ 948 w 983"/>
                <a:gd name="T7" fmla="*/ 227 h 972"/>
                <a:gd name="T8" fmla="*/ 830 w 983"/>
                <a:gd name="T9" fmla="*/ 205 h 972"/>
                <a:gd name="T10" fmla="*/ 707 w 983"/>
                <a:gd name="T11" fmla="*/ 179 h 972"/>
                <a:gd name="T12" fmla="*/ 607 w 983"/>
                <a:gd name="T13" fmla="*/ 253 h 972"/>
                <a:gd name="T14" fmla="*/ 572 w 983"/>
                <a:gd name="T15" fmla="*/ 216 h 972"/>
                <a:gd name="T16" fmla="*/ 559 w 983"/>
                <a:gd name="T17" fmla="*/ 168 h 972"/>
                <a:gd name="T18" fmla="*/ 668 w 983"/>
                <a:gd name="T19" fmla="*/ 164 h 972"/>
                <a:gd name="T20" fmla="*/ 706 w 983"/>
                <a:gd name="T21" fmla="*/ 85 h 972"/>
                <a:gd name="T22" fmla="*/ 677 w 983"/>
                <a:gd name="T23" fmla="*/ 63 h 972"/>
                <a:gd name="T24" fmla="*/ 620 w 983"/>
                <a:gd name="T25" fmla="*/ 31 h 972"/>
                <a:gd name="T26" fmla="*/ 601 w 983"/>
                <a:gd name="T27" fmla="*/ 16 h 972"/>
                <a:gd name="T28" fmla="*/ 599 w 983"/>
                <a:gd name="T29" fmla="*/ 17 h 972"/>
                <a:gd name="T30" fmla="*/ 581 w 983"/>
                <a:gd name="T31" fmla="*/ 41 h 972"/>
                <a:gd name="T32" fmla="*/ 550 w 983"/>
                <a:gd name="T33" fmla="*/ 64 h 972"/>
                <a:gd name="T34" fmla="*/ 509 w 983"/>
                <a:gd name="T35" fmla="*/ 56 h 972"/>
                <a:gd name="T36" fmla="*/ 463 w 983"/>
                <a:gd name="T37" fmla="*/ 60 h 972"/>
                <a:gd name="T38" fmla="*/ 422 w 983"/>
                <a:gd name="T39" fmla="*/ 55 h 972"/>
                <a:gd name="T40" fmla="*/ 387 w 983"/>
                <a:gd name="T41" fmla="*/ 31 h 972"/>
                <a:gd name="T42" fmla="*/ 353 w 983"/>
                <a:gd name="T43" fmla="*/ 10 h 972"/>
                <a:gd name="T44" fmla="*/ 309 w 983"/>
                <a:gd name="T45" fmla="*/ 27 h 972"/>
                <a:gd name="T46" fmla="*/ 291 w 983"/>
                <a:gd name="T47" fmla="*/ 40 h 972"/>
                <a:gd name="T48" fmla="*/ 305 w 983"/>
                <a:gd name="T49" fmla="*/ 73 h 972"/>
                <a:gd name="T50" fmla="*/ 263 w 983"/>
                <a:gd name="T51" fmla="*/ 164 h 972"/>
                <a:gd name="T52" fmla="*/ 281 w 983"/>
                <a:gd name="T53" fmla="*/ 217 h 972"/>
                <a:gd name="T54" fmla="*/ 238 w 983"/>
                <a:gd name="T55" fmla="*/ 245 h 972"/>
                <a:gd name="T56" fmla="*/ 171 w 983"/>
                <a:gd name="T57" fmla="*/ 262 h 972"/>
                <a:gd name="T58" fmla="*/ 189 w 983"/>
                <a:gd name="T59" fmla="*/ 310 h 972"/>
                <a:gd name="T60" fmla="*/ 176 w 983"/>
                <a:gd name="T61" fmla="*/ 349 h 972"/>
                <a:gd name="T62" fmla="*/ 158 w 983"/>
                <a:gd name="T63" fmla="*/ 406 h 972"/>
                <a:gd name="T64" fmla="*/ 115 w 983"/>
                <a:gd name="T65" fmla="*/ 451 h 972"/>
                <a:gd name="T66" fmla="*/ 79 w 983"/>
                <a:gd name="T67" fmla="*/ 492 h 972"/>
                <a:gd name="T68" fmla="*/ 48 w 983"/>
                <a:gd name="T69" fmla="*/ 511 h 972"/>
                <a:gd name="T70" fmla="*/ 6 w 983"/>
                <a:gd name="T71" fmla="*/ 580 h 972"/>
                <a:gd name="T72" fmla="*/ 91 w 983"/>
                <a:gd name="T73" fmla="*/ 635 h 972"/>
                <a:gd name="T74" fmla="*/ 157 w 983"/>
                <a:gd name="T75" fmla="*/ 733 h 972"/>
                <a:gd name="T76" fmla="*/ 156 w 983"/>
                <a:gd name="T77" fmla="*/ 780 h 972"/>
                <a:gd name="T78" fmla="*/ 192 w 983"/>
                <a:gd name="T79" fmla="*/ 777 h 972"/>
                <a:gd name="T80" fmla="*/ 246 w 983"/>
                <a:gd name="T81" fmla="*/ 782 h 972"/>
                <a:gd name="T82" fmla="*/ 251 w 983"/>
                <a:gd name="T83" fmla="*/ 848 h 972"/>
                <a:gd name="T84" fmla="*/ 294 w 983"/>
                <a:gd name="T85" fmla="*/ 905 h 972"/>
                <a:gd name="T86" fmla="*/ 330 w 983"/>
                <a:gd name="T87" fmla="*/ 954 h 972"/>
                <a:gd name="T88" fmla="*/ 397 w 983"/>
                <a:gd name="T89" fmla="*/ 959 h 972"/>
                <a:gd name="T90" fmla="*/ 438 w 983"/>
                <a:gd name="T91" fmla="*/ 923 h 972"/>
                <a:gd name="T92" fmla="*/ 486 w 983"/>
                <a:gd name="T93" fmla="*/ 914 h 972"/>
                <a:gd name="T94" fmla="*/ 533 w 983"/>
                <a:gd name="T95" fmla="*/ 962 h 972"/>
                <a:gd name="T96" fmla="*/ 590 w 983"/>
                <a:gd name="T97" fmla="*/ 950 h 972"/>
                <a:gd name="T98" fmla="*/ 666 w 983"/>
                <a:gd name="T99" fmla="*/ 937 h 972"/>
                <a:gd name="T100" fmla="*/ 713 w 983"/>
                <a:gd name="T101" fmla="*/ 971 h 972"/>
                <a:gd name="T102" fmla="*/ 720 w 983"/>
                <a:gd name="T103" fmla="*/ 972 h 972"/>
                <a:gd name="T104" fmla="*/ 747 w 983"/>
                <a:gd name="T105" fmla="*/ 906 h 972"/>
                <a:gd name="T106" fmla="*/ 768 w 983"/>
                <a:gd name="T107" fmla="*/ 791 h 972"/>
                <a:gd name="T108" fmla="*/ 812 w 983"/>
                <a:gd name="T109" fmla="*/ 706 h 972"/>
                <a:gd name="T110" fmla="*/ 851 w 983"/>
                <a:gd name="T111" fmla="*/ 665 h 972"/>
                <a:gd name="T112" fmla="*/ 900 w 983"/>
                <a:gd name="T113" fmla="*/ 680 h 972"/>
                <a:gd name="T114" fmla="*/ 948 w 983"/>
                <a:gd name="T115" fmla="*/ 635 h 972"/>
                <a:gd name="T116" fmla="*/ 913 w 983"/>
                <a:gd name="T117" fmla="*/ 535 h 972"/>
                <a:gd name="T118" fmla="*/ 900 w 983"/>
                <a:gd name="T119" fmla="*/ 472 h 972"/>
                <a:gd name="T120" fmla="*/ 913 w 983"/>
                <a:gd name="T121" fmla="*/ 416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83" h="972">
                  <a:moveTo>
                    <a:pt x="913" y="416"/>
                  </a:moveTo>
                  <a:cubicBezTo>
                    <a:pt x="948" y="416"/>
                    <a:pt x="983" y="413"/>
                    <a:pt x="965" y="379"/>
                  </a:cubicBezTo>
                  <a:cubicBezTo>
                    <a:pt x="948" y="346"/>
                    <a:pt x="908" y="331"/>
                    <a:pt x="926" y="298"/>
                  </a:cubicBezTo>
                  <a:cubicBezTo>
                    <a:pt x="943" y="265"/>
                    <a:pt x="983" y="246"/>
                    <a:pt x="948" y="227"/>
                  </a:cubicBezTo>
                  <a:cubicBezTo>
                    <a:pt x="913" y="209"/>
                    <a:pt x="856" y="242"/>
                    <a:pt x="830" y="205"/>
                  </a:cubicBezTo>
                  <a:cubicBezTo>
                    <a:pt x="803" y="168"/>
                    <a:pt x="725" y="153"/>
                    <a:pt x="707" y="179"/>
                  </a:cubicBezTo>
                  <a:cubicBezTo>
                    <a:pt x="690" y="205"/>
                    <a:pt x="624" y="279"/>
                    <a:pt x="607" y="253"/>
                  </a:cubicBezTo>
                  <a:cubicBezTo>
                    <a:pt x="589" y="227"/>
                    <a:pt x="598" y="216"/>
                    <a:pt x="572" y="216"/>
                  </a:cubicBezTo>
                  <a:cubicBezTo>
                    <a:pt x="546" y="216"/>
                    <a:pt x="519" y="157"/>
                    <a:pt x="559" y="168"/>
                  </a:cubicBezTo>
                  <a:cubicBezTo>
                    <a:pt x="598" y="179"/>
                    <a:pt x="655" y="194"/>
                    <a:pt x="668" y="164"/>
                  </a:cubicBezTo>
                  <a:cubicBezTo>
                    <a:pt x="679" y="140"/>
                    <a:pt x="687" y="106"/>
                    <a:pt x="706" y="85"/>
                  </a:cubicBezTo>
                  <a:cubicBezTo>
                    <a:pt x="697" y="76"/>
                    <a:pt x="690" y="66"/>
                    <a:pt x="677" y="63"/>
                  </a:cubicBezTo>
                  <a:cubicBezTo>
                    <a:pt x="656" y="59"/>
                    <a:pt x="658" y="46"/>
                    <a:pt x="620" y="31"/>
                  </a:cubicBezTo>
                  <a:cubicBezTo>
                    <a:pt x="610" y="27"/>
                    <a:pt x="604" y="22"/>
                    <a:pt x="601" y="16"/>
                  </a:cubicBezTo>
                  <a:cubicBezTo>
                    <a:pt x="600" y="16"/>
                    <a:pt x="600" y="17"/>
                    <a:pt x="599" y="17"/>
                  </a:cubicBezTo>
                  <a:cubicBezTo>
                    <a:pt x="586" y="24"/>
                    <a:pt x="581" y="24"/>
                    <a:pt x="581" y="41"/>
                  </a:cubicBezTo>
                  <a:cubicBezTo>
                    <a:pt x="581" y="57"/>
                    <a:pt x="569" y="59"/>
                    <a:pt x="550" y="64"/>
                  </a:cubicBezTo>
                  <a:cubicBezTo>
                    <a:pt x="530" y="70"/>
                    <a:pt x="525" y="77"/>
                    <a:pt x="509" y="56"/>
                  </a:cubicBezTo>
                  <a:cubicBezTo>
                    <a:pt x="492" y="35"/>
                    <a:pt x="484" y="52"/>
                    <a:pt x="463" y="60"/>
                  </a:cubicBezTo>
                  <a:cubicBezTo>
                    <a:pt x="441" y="69"/>
                    <a:pt x="441" y="62"/>
                    <a:pt x="422" y="55"/>
                  </a:cubicBezTo>
                  <a:cubicBezTo>
                    <a:pt x="402" y="48"/>
                    <a:pt x="392" y="44"/>
                    <a:pt x="387" y="31"/>
                  </a:cubicBezTo>
                  <a:cubicBezTo>
                    <a:pt x="382" y="19"/>
                    <a:pt x="364" y="0"/>
                    <a:pt x="353" y="10"/>
                  </a:cubicBezTo>
                  <a:cubicBezTo>
                    <a:pt x="341" y="20"/>
                    <a:pt x="312" y="14"/>
                    <a:pt x="309" y="27"/>
                  </a:cubicBezTo>
                  <a:cubicBezTo>
                    <a:pt x="307" y="33"/>
                    <a:pt x="299" y="37"/>
                    <a:pt x="291" y="40"/>
                  </a:cubicBezTo>
                  <a:cubicBezTo>
                    <a:pt x="294" y="48"/>
                    <a:pt x="297" y="58"/>
                    <a:pt x="305" y="73"/>
                  </a:cubicBezTo>
                  <a:cubicBezTo>
                    <a:pt x="323" y="103"/>
                    <a:pt x="287" y="144"/>
                    <a:pt x="263" y="164"/>
                  </a:cubicBezTo>
                  <a:cubicBezTo>
                    <a:pt x="238" y="185"/>
                    <a:pt x="266" y="198"/>
                    <a:pt x="281" y="217"/>
                  </a:cubicBezTo>
                  <a:cubicBezTo>
                    <a:pt x="296" y="237"/>
                    <a:pt x="258" y="238"/>
                    <a:pt x="238" y="245"/>
                  </a:cubicBezTo>
                  <a:cubicBezTo>
                    <a:pt x="219" y="252"/>
                    <a:pt x="207" y="253"/>
                    <a:pt x="171" y="262"/>
                  </a:cubicBezTo>
                  <a:cubicBezTo>
                    <a:pt x="135" y="270"/>
                    <a:pt x="176" y="295"/>
                    <a:pt x="189" y="310"/>
                  </a:cubicBezTo>
                  <a:cubicBezTo>
                    <a:pt x="202" y="326"/>
                    <a:pt x="189" y="335"/>
                    <a:pt x="176" y="349"/>
                  </a:cubicBezTo>
                  <a:cubicBezTo>
                    <a:pt x="163" y="363"/>
                    <a:pt x="161" y="384"/>
                    <a:pt x="158" y="406"/>
                  </a:cubicBezTo>
                  <a:cubicBezTo>
                    <a:pt x="155" y="429"/>
                    <a:pt x="130" y="440"/>
                    <a:pt x="115" y="451"/>
                  </a:cubicBezTo>
                  <a:cubicBezTo>
                    <a:pt x="101" y="462"/>
                    <a:pt x="89" y="470"/>
                    <a:pt x="79" y="492"/>
                  </a:cubicBezTo>
                  <a:cubicBezTo>
                    <a:pt x="75" y="502"/>
                    <a:pt x="62" y="508"/>
                    <a:pt x="48" y="511"/>
                  </a:cubicBezTo>
                  <a:cubicBezTo>
                    <a:pt x="59" y="529"/>
                    <a:pt x="12" y="558"/>
                    <a:pt x="6" y="580"/>
                  </a:cubicBezTo>
                  <a:cubicBezTo>
                    <a:pt x="0" y="604"/>
                    <a:pt x="43" y="613"/>
                    <a:pt x="91" y="635"/>
                  </a:cubicBezTo>
                  <a:cubicBezTo>
                    <a:pt x="139" y="657"/>
                    <a:pt x="131" y="700"/>
                    <a:pt x="157" y="733"/>
                  </a:cubicBezTo>
                  <a:cubicBezTo>
                    <a:pt x="177" y="759"/>
                    <a:pt x="164" y="769"/>
                    <a:pt x="156" y="780"/>
                  </a:cubicBezTo>
                  <a:cubicBezTo>
                    <a:pt x="169" y="782"/>
                    <a:pt x="184" y="782"/>
                    <a:pt x="192" y="777"/>
                  </a:cubicBezTo>
                  <a:cubicBezTo>
                    <a:pt x="210" y="768"/>
                    <a:pt x="248" y="747"/>
                    <a:pt x="246" y="782"/>
                  </a:cubicBezTo>
                  <a:cubicBezTo>
                    <a:pt x="245" y="816"/>
                    <a:pt x="232" y="833"/>
                    <a:pt x="251" y="848"/>
                  </a:cubicBezTo>
                  <a:cubicBezTo>
                    <a:pt x="271" y="864"/>
                    <a:pt x="289" y="884"/>
                    <a:pt x="294" y="905"/>
                  </a:cubicBezTo>
                  <a:cubicBezTo>
                    <a:pt x="299" y="926"/>
                    <a:pt x="309" y="944"/>
                    <a:pt x="330" y="954"/>
                  </a:cubicBezTo>
                  <a:cubicBezTo>
                    <a:pt x="351" y="964"/>
                    <a:pt x="381" y="972"/>
                    <a:pt x="397" y="959"/>
                  </a:cubicBezTo>
                  <a:cubicBezTo>
                    <a:pt x="414" y="947"/>
                    <a:pt x="428" y="943"/>
                    <a:pt x="438" y="923"/>
                  </a:cubicBezTo>
                  <a:cubicBezTo>
                    <a:pt x="448" y="904"/>
                    <a:pt x="464" y="879"/>
                    <a:pt x="486" y="914"/>
                  </a:cubicBezTo>
                  <a:cubicBezTo>
                    <a:pt x="507" y="948"/>
                    <a:pt x="502" y="958"/>
                    <a:pt x="533" y="962"/>
                  </a:cubicBezTo>
                  <a:cubicBezTo>
                    <a:pt x="564" y="966"/>
                    <a:pt x="564" y="961"/>
                    <a:pt x="590" y="950"/>
                  </a:cubicBezTo>
                  <a:cubicBezTo>
                    <a:pt x="617" y="939"/>
                    <a:pt x="656" y="915"/>
                    <a:pt x="666" y="937"/>
                  </a:cubicBezTo>
                  <a:cubicBezTo>
                    <a:pt x="676" y="959"/>
                    <a:pt x="694" y="968"/>
                    <a:pt x="713" y="971"/>
                  </a:cubicBezTo>
                  <a:cubicBezTo>
                    <a:pt x="716" y="971"/>
                    <a:pt x="718" y="971"/>
                    <a:pt x="720" y="972"/>
                  </a:cubicBezTo>
                  <a:cubicBezTo>
                    <a:pt x="732" y="956"/>
                    <a:pt x="744" y="937"/>
                    <a:pt x="747" y="906"/>
                  </a:cubicBezTo>
                  <a:cubicBezTo>
                    <a:pt x="751" y="850"/>
                    <a:pt x="747" y="813"/>
                    <a:pt x="768" y="791"/>
                  </a:cubicBezTo>
                  <a:cubicBezTo>
                    <a:pt x="790" y="769"/>
                    <a:pt x="808" y="728"/>
                    <a:pt x="812" y="706"/>
                  </a:cubicBezTo>
                  <a:cubicBezTo>
                    <a:pt x="817" y="683"/>
                    <a:pt x="825" y="639"/>
                    <a:pt x="851" y="665"/>
                  </a:cubicBezTo>
                  <a:cubicBezTo>
                    <a:pt x="878" y="691"/>
                    <a:pt x="878" y="702"/>
                    <a:pt x="900" y="680"/>
                  </a:cubicBezTo>
                  <a:cubicBezTo>
                    <a:pt x="921" y="657"/>
                    <a:pt x="974" y="683"/>
                    <a:pt x="948" y="635"/>
                  </a:cubicBezTo>
                  <a:cubicBezTo>
                    <a:pt x="921" y="587"/>
                    <a:pt x="882" y="565"/>
                    <a:pt x="913" y="535"/>
                  </a:cubicBezTo>
                  <a:cubicBezTo>
                    <a:pt x="943" y="505"/>
                    <a:pt x="921" y="498"/>
                    <a:pt x="900" y="472"/>
                  </a:cubicBezTo>
                  <a:cubicBezTo>
                    <a:pt x="878" y="446"/>
                    <a:pt x="878" y="416"/>
                    <a:pt x="913" y="4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49" name="Freeform 30"/>
            <p:cNvSpPr/>
            <p:nvPr/>
          </p:nvSpPr>
          <p:spPr bwMode="auto">
            <a:xfrm>
              <a:off x="4939" y="2557"/>
              <a:ext cx="128" cy="134"/>
            </a:xfrm>
            <a:custGeom>
              <a:avLst/>
              <a:gdLst>
                <a:gd name="T0" fmla="*/ 19 w 277"/>
                <a:gd name="T1" fmla="*/ 234 h 288"/>
                <a:gd name="T2" fmla="*/ 76 w 277"/>
                <a:gd name="T3" fmla="*/ 266 h 288"/>
                <a:gd name="T4" fmla="*/ 105 w 277"/>
                <a:gd name="T5" fmla="*/ 288 h 288"/>
                <a:gd name="T6" fmla="*/ 119 w 277"/>
                <a:gd name="T7" fmla="*/ 275 h 288"/>
                <a:gd name="T8" fmla="*/ 264 w 277"/>
                <a:gd name="T9" fmla="*/ 197 h 288"/>
                <a:gd name="T10" fmla="*/ 207 w 277"/>
                <a:gd name="T11" fmla="*/ 112 h 288"/>
                <a:gd name="T12" fmla="*/ 102 w 277"/>
                <a:gd name="T13" fmla="*/ 64 h 288"/>
                <a:gd name="T14" fmla="*/ 63 w 277"/>
                <a:gd name="T15" fmla="*/ 9 h 288"/>
                <a:gd name="T16" fmla="*/ 29 w 277"/>
                <a:gd name="T17" fmla="*/ 12 h 288"/>
                <a:gd name="T18" fmla="*/ 35 w 277"/>
                <a:gd name="T19" fmla="*/ 49 h 288"/>
                <a:gd name="T20" fmla="*/ 73 w 277"/>
                <a:gd name="T21" fmla="*/ 87 h 288"/>
                <a:gd name="T22" fmla="*/ 40 w 277"/>
                <a:gd name="T23" fmla="*/ 110 h 288"/>
                <a:gd name="T24" fmla="*/ 47 w 277"/>
                <a:gd name="T25" fmla="*/ 155 h 288"/>
                <a:gd name="T26" fmla="*/ 21 w 277"/>
                <a:gd name="T27" fmla="*/ 194 h 288"/>
                <a:gd name="T28" fmla="*/ 0 w 277"/>
                <a:gd name="T29" fmla="*/ 219 h 288"/>
                <a:gd name="T30" fmla="*/ 19 w 277"/>
                <a:gd name="T31" fmla="*/ 23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" h="288">
                  <a:moveTo>
                    <a:pt x="19" y="234"/>
                  </a:moveTo>
                  <a:cubicBezTo>
                    <a:pt x="57" y="249"/>
                    <a:pt x="55" y="262"/>
                    <a:pt x="76" y="266"/>
                  </a:cubicBezTo>
                  <a:cubicBezTo>
                    <a:pt x="89" y="269"/>
                    <a:pt x="96" y="279"/>
                    <a:pt x="105" y="288"/>
                  </a:cubicBezTo>
                  <a:cubicBezTo>
                    <a:pt x="109" y="283"/>
                    <a:pt x="114" y="278"/>
                    <a:pt x="119" y="275"/>
                  </a:cubicBezTo>
                  <a:cubicBezTo>
                    <a:pt x="150" y="256"/>
                    <a:pt x="277" y="227"/>
                    <a:pt x="264" y="197"/>
                  </a:cubicBezTo>
                  <a:cubicBezTo>
                    <a:pt x="250" y="167"/>
                    <a:pt x="233" y="130"/>
                    <a:pt x="207" y="112"/>
                  </a:cubicBezTo>
                  <a:cubicBezTo>
                    <a:pt x="181" y="93"/>
                    <a:pt x="128" y="75"/>
                    <a:pt x="102" y="64"/>
                  </a:cubicBezTo>
                  <a:cubicBezTo>
                    <a:pt x="84" y="56"/>
                    <a:pt x="58" y="22"/>
                    <a:pt x="63" y="9"/>
                  </a:cubicBezTo>
                  <a:cubicBezTo>
                    <a:pt x="41" y="0"/>
                    <a:pt x="41" y="8"/>
                    <a:pt x="29" y="12"/>
                  </a:cubicBezTo>
                  <a:cubicBezTo>
                    <a:pt x="12" y="16"/>
                    <a:pt x="17" y="35"/>
                    <a:pt x="35" y="49"/>
                  </a:cubicBezTo>
                  <a:cubicBezTo>
                    <a:pt x="53" y="63"/>
                    <a:pt x="63" y="69"/>
                    <a:pt x="73" y="87"/>
                  </a:cubicBezTo>
                  <a:cubicBezTo>
                    <a:pt x="83" y="105"/>
                    <a:pt x="63" y="103"/>
                    <a:pt x="40" y="110"/>
                  </a:cubicBezTo>
                  <a:cubicBezTo>
                    <a:pt x="17" y="117"/>
                    <a:pt x="50" y="133"/>
                    <a:pt x="47" y="155"/>
                  </a:cubicBezTo>
                  <a:cubicBezTo>
                    <a:pt x="44" y="177"/>
                    <a:pt x="26" y="171"/>
                    <a:pt x="21" y="194"/>
                  </a:cubicBezTo>
                  <a:cubicBezTo>
                    <a:pt x="16" y="214"/>
                    <a:pt x="11" y="214"/>
                    <a:pt x="0" y="219"/>
                  </a:cubicBezTo>
                  <a:cubicBezTo>
                    <a:pt x="3" y="225"/>
                    <a:pt x="9" y="230"/>
                    <a:pt x="19" y="2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50" name="Freeform 31"/>
            <p:cNvSpPr/>
            <p:nvPr/>
          </p:nvSpPr>
          <p:spPr bwMode="auto">
            <a:xfrm>
              <a:off x="4205" y="1864"/>
              <a:ext cx="781" cy="475"/>
            </a:xfrm>
            <a:custGeom>
              <a:avLst/>
              <a:gdLst>
                <a:gd name="T0" fmla="*/ 1555 w 1686"/>
                <a:gd name="T1" fmla="*/ 63 h 1025"/>
                <a:gd name="T2" fmla="*/ 1393 w 1686"/>
                <a:gd name="T3" fmla="*/ 100 h 1025"/>
                <a:gd name="T4" fmla="*/ 1262 w 1686"/>
                <a:gd name="T5" fmla="*/ 48 h 1025"/>
                <a:gd name="T6" fmla="*/ 1109 w 1686"/>
                <a:gd name="T7" fmla="*/ 119 h 1025"/>
                <a:gd name="T8" fmla="*/ 987 w 1686"/>
                <a:gd name="T9" fmla="*/ 260 h 1025"/>
                <a:gd name="T10" fmla="*/ 847 w 1686"/>
                <a:gd name="T11" fmla="*/ 185 h 1025"/>
                <a:gd name="T12" fmla="*/ 782 w 1686"/>
                <a:gd name="T13" fmla="*/ 41 h 1025"/>
                <a:gd name="T14" fmla="*/ 548 w 1686"/>
                <a:gd name="T15" fmla="*/ 35 h 1025"/>
                <a:gd name="T16" fmla="*/ 469 w 1686"/>
                <a:gd name="T17" fmla="*/ 144 h 1025"/>
                <a:gd name="T18" fmla="*/ 296 w 1686"/>
                <a:gd name="T19" fmla="*/ 238 h 1025"/>
                <a:gd name="T20" fmla="*/ 197 w 1686"/>
                <a:gd name="T21" fmla="*/ 313 h 1025"/>
                <a:gd name="T22" fmla="*/ 102 w 1686"/>
                <a:gd name="T23" fmla="*/ 469 h 1025"/>
                <a:gd name="T24" fmla="*/ 99 w 1686"/>
                <a:gd name="T25" fmla="*/ 600 h 1025"/>
                <a:gd name="T26" fmla="*/ 87 w 1686"/>
                <a:gd name="T27" fmla="*/ 695 h 1025"/>
                <a:gd name="T28" fmla="*/ 203 w 1686"/>
                <a:gd name="T29" fmla="*/ 677 h 1025"/>
                <a:gd name="T30" fmla="*/ 63 w 1686"/>
                <a:gd name="T31" fmla="*/ 832 h 1025"/>
                <a:gd name="T32" fmla="*/ 26 w 1686"/>
                <a:gd name="T33" fmla="*/ 923 h 1025"/>
                <a:gd name="T34" fmla="*/ 155 w 1686"/>
                <a:gd name="T35" fmla="*/ 990 h 1025"/>
                <a:gd name="T36" fmla="*/ 303 w 1686"/>
                <a:gd name="T37" fmla="*/ 990 h 1025"/>
                <a:gd name="T38" fmla="*/ 345 w 1686"/>
                <a:gd name="T39" fmla="*/ 996 h 1025"/>
                <a:gd name="T40" fmla="*/ 378 w 1686"/>
                <a:gd name="T41" fmla="*/ 915 h 1025"/>
                <a:gd name="T42" fmla="*/ 489 w 1686"/>
                <a:gd name="T43" fmla="*/ 898 h 1025"/>
                <a:gd name="T44" fmla="*/ 623 w 1686"/>
                <a:gd name="T45" fmla="*/ 975 h 1025"/>
                <a:gd name="T46" fmla="*/ 704 w 1686"/>
                <a:gd name="T47" fmla="*/ 940 h 1025"/>
                <a:gd name="T48" fmla="*/ 782 w 1686"/>
                <a:gd name="T49" fmla="*/ 955 h 1025"/>
                <a:gd name="T50" fmla="*/ 851 w 1686"/>
                <a:gd name="T51" fmla="*/ 897 h 1025"/>
                <a:gd name="T52" fmla="*/ 944 w 1686"/>
                <a:gd name="T53" fmla="*/ 793 h 1025"/>
                <a:gd name="T54" fmla="*/ 1057 w 1686"/>
                <a:gd name="T55" fmla="*/ 734 h 1025"/>
                <a:gd name="T56" fmla="*/ 1188 w 1686"/>
                <a:gd name="T57" fmla="*/ 556 h 1025"/>
                <a:gd name="T58" fmla="*/ 1297 w 1686"/>
                <a:gd name="T59" fmla="*/ 452 h 1025"/>
                <a:gd name="T60" fmla="*/ 1485 w 1686"/>
                <a:gd name="T61" fmla="*/ 248 h 1025"/>
                <a:gd name="T62" fmla="*/ 1651 w 1686"/>
                <a:gd name="T63" fmla="*/ 178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6" h="1025">
                  <a:moveTo>
                    <a:pt x="1638" y="71"/>
                  </a:moveTo>
                  <a:cubicBezTo>
                    <a:pt x="1590" y="63"/>
                    <a:pt x="1577" y="85"/>
                    <a:pt x="1555" y="63"/>
                  </a:cubicBezTo>
                  <a:cubicBezTo>
                    <a:pt x="1533" y="41"/>
                    <a:pt x="1516" y="59"/>
                    <a:pt x="1485" y="82"/>
                  </a:cubicBezTo>
                  <a:cubicBezTo>
                    <a:pt x="1454" y="104"/>
                    <a:pt x="1433" y="122"/>
                    <a:pt x="1393" y="100"/>
                  </a:cubicBezTo>
                  <a:cubicBezTo>
                    <a:pt x="1354" y="78"/>
                    <a:pt x="1363" y="74"/>
                    <a:pt x="1332" y="78"/>
                  </a:cubicBezTo>
                  <a:cubicBezTo>
                    <a:pt x="1302" y="82"/>
                    <a:pt x="1275" y="48"/>
                    <a:pt x="1262" y="48"/>
                  </a:cubicBezTo>
                  <a:cubicBezTo>
                    <a:pt x="1249" y="48"/>
                    <a:pt x="1214" y="0"/>
                    <a:pt x="1162" y="59"/>
                  </a:cubicBezTo>
                  <a:cubicBezTo>
                    <a:pt x="1109" y="119"/>
                    <a:pt x="1140" y="74"/>
                    <a:pt x="1109" y="119"/>
                  </a:cubicBezTo>
                  <a:cubicBezTo>
                    <a:pt x="1079" y="163"/>
                    <a:pt x="1057" y="189"/>
                    <a:pt x="1048" y="219"/>
                  </a:cubicBezTo>
                  <a:cubicBezTo>
                    <a:pt x="1039" y="248"/>
                    <a:pt x="1039" y="256"/>
                    <a:pt x="987" y="260"/>
                  </a:cubicBezTo>
                  <a:cubicBezTo>
                    <a:pt x="935" y="263"/>
                    <a:pt x="895" y="271"/>
                    <a:pt x="869" y="248"/>
                  </a:cubicBezTo>
                  <a:cubicBezTo>
                    <a:pt x="843" y="226"/>
                    <a:pt x="834" y="223"/>
                    <a:pt x="847" y="185"/>
                  </a:cubicBezTo>
                  <a:cubicBezTo>
                    <a:pt x="860" y="148"/>
                    <a:pt x="891" y="141"/>
                    <a:pt x="856" y="119"/>
                  </a:cubicBezTo>
                  <a:cubicBezTo>
                    <a:pt x="821" y="96"/>
                    <a:pt x="821" y="33"/>
                    <a:pt x="782" y="41"/>
                  </a:cubicBezTo>
                  <a:cubicBezTo>
                    <a:pt x="742" y="48"/>
                    <a:pt x="594" y="74"/>
                    <a:pt x="555" y="41"/>
                  </a:cubicBezTo>
                  <a:cubicBezTo>
                    <a:pt x="552" y="39"/>
                    <a:pt x="550" y="37"/>
                    <a:pt x="548" y="35"/>
                  </a:cubicBezTo>
                  <a:cubicBezTo>
                    <a:pt x="539" y="50"/>
                    <a:pt x="531" y="60"/>
                    <a:pt x="525" y="77"/>
                  </a:cubicBezTo>
                  <a:cubicBezTo>
                    <a:pt x="515" y="105"/>
                    <a:pt x="489" y="110"/>
                    <a:pt x="469" y="144"/>
                  </a:cubicBezTo>
                  <a:cubicBezTo>
                    <a:pt x="450" y="177"/>
                    <a:pt x="410" y="163"/>
                    <a:pt x="355" y="166"/>
                  </a:cubicBezTo>
                  <a:cubicBezTo>
                    <a:pt x="299" y="169"/>
                    <a:pt x="309" y="230"/>
                    <a:pt x="296" y="238"/>
                  </a:cubicBezTo>
                  <a:cubicBezTo>
                    <a:pt x="283" y="247"/>
                    <a:pt x="266" y="238"/>
                    <a:pt x="247" y="269"/>
                  </a:cubicBezTo>
                  <a:cubicBezTo>
                    <a:pt x="227" y="299"/>
                    <a:pt x="240" y="311"/>
                    <a:pt x="197" y="313"/>
                  </a:cubicBezTo>
                  <a:cubicBezTo>
                    <a:pt x="155" y="316"/>
                    <a:pt x="165" y="363"/>
                    <a:pt x="145" y="402"/>
                  </a:cubicBezTo>
                  <a:cubicBezTo>
                    <a:pt x="125" y="441"/>
                    <a:pt x="129" y="461"/>
                    <a:pt x="102" y="469"/>
                  </a:cubicBezTo>
                  <a:cubicBezTo>
                    <a:pt x="76" y="477"/>
                    <a:pt x="76" y="491"/>
                    <a:pt x="53" y="522"/>
                  </a:cubicBezTo>
                  <a:cubicBezTo>
                    <a:pt x="30" y="552"/>
                    <a:pt x="63" y="566"/>
                    <a:pt x="99" y="600"/>
                  </a:cubicBezTo>
                  <a:cubicBezTo>
                    <a:pt x="118" y="617"/>
                    <a:pt x="110" y="631"/>
                    <a:pt x="99" y="642"/>
                  </a:cubicBezTo>
                  <a:cubicBezTo>
                    <a:pt x="110" y="644"/>
                    <a:pt x="97" y="653"/>
                    <a:pt x="87" y="695"/>
                  </a:cubicBezTo>
                  <a:cubicBezTo>
                    <a:pt x="74" y="749"/>
                    <a:pt x="140" y="684"/>
                    <a:pt x="175" y="673"/>
                  </a:cubicBezTo>
                  <a:cubicBezTo>
                    <a:pt x="273" y="593"/>
                    <a:pt x="227" y="662"/>
                    <a:pt x="203" y="677"/>
                  </a:cubicBezTo>
                  <a:cubicBezTo>
                    <a:pt x="179" y="691"/>
                    <a:pt x="148" y="740"/>
                    <a:pt x="127" y="760"/>
                  </a:cubicBezTo>
                  <a:cubicBezTo>
                    <a:pt x="105" y="780"/>
                    <a:pt x="96" y="814"/>
                    <a:pt x="63" y="832"/>
                  </a:cubicBezTo>
                  <a:cubicBezTo>
                    <a:pt x="30" y="851"/>
                    <a:pt x="35" y="853"/>
                    <a:pt x="19" y="877"/>
                  </a:cubicBezTo>
                  <a:cubicBezTo>
                    <a:pt x="4" y="901"/>
                    <a:pt x="0" y="908"/>
                    <a:pt x="26" y="923"/>
                  </a:cubicBezTo>
                  <a:cubicBezTo>
                    <a:pt x="52" y="938"/>
                    <a:pt x="72" y="936"/>
                    <a:pt x="109" y="949"/>
                  </a:cubicBezTo>
                  <a:cubicBezTo>
                    <a:pt x="146" y="962"/>
                    <a:pt x="146" y="975"/>
                    <a:pt x="155" y="990"/>
                  </a:cubicBezTo>
                  <a:cubicBezTo>
                    <a:pt x="164" y="1005"/>
                    <a:pt x="177" y="1006"/>
                    <a:pt x="216" y="1016"/>
                  </a:cubicBezTo>
                  <a:cubicBezTo>
                    <a:pt x="255" y="1025"/>
                    <a:pt x="271" y="993"/>
                    <a:pt x="303" y="990"/>
                  </a:cubicBezTo>
                  <a:cubicBezTo>
                    <a:pt x="318" y="988"/>
                    <a:pt x="325" y="995"/>
                    <a:pt x="329" y="1003"/>
                  </a:cubicBezTo>
                  <a:cubicBezTo>
                    <a:pt x="335" y="1001"/>
                    <a:pt x="341" y="998"/>
                    <a:pt x="345" y="996"/>
                  </a:cubicBezTo>
                  <a:cubicBezTo>
                    <a:pt x="353" y="992"/>
                    <a:pt x="362" y="977"/>
                    <a:pt x="377" y="970"/>
                  </a:cubicBezTo>
                  <a:cubicBezTo>
                    <a:pt x="374" y="955"/>
                    <a:pt x="373" y="928"/>
                    <a:pt x="378" y="915"/>
                  </a:cubicBezTo>
                  <a:cubicBezTo>
                    <a:pt x="383" y="901"/>
                    <a:pt x="384" y="910"/>
                    <a:pt x="415" y="896"/>
                  </a:cubicBezTo>
                  <a:cubicBezTo>
                    <a:pt x="446" y="882"/>
                    <a:pt x="464" y="875"/>
                    <a:pt x="489" y="898"/>
                  </a:cubicBezTo>
                  <a:cubicBezTo>
                    <a:pt x="514" y="922"/>
                    <a:pt x="540" y="957"/>
                    <a:pt x="555" y="968"/>
                  </a:cubicBezTo>
                  <a:cubicBezTo>
                    <a:pt x="569" y="979"/>
                    <a:pt x="599" y="947"/>
                    <a:pt x="623" y="975"/>
                  </a:cubicBezTo>
                  <a:cubicBezTo>
                    <a:pt x="648" y="1003"/>
                    <a:pt x="650" y="983"/>
                    <a:pt x="671" y="968"/>
                  </a:cubicBezTo>
                  <a:cubicBezTo>
                    <a:pt x="692" y="953"/>
                    <a:pt x="705" y="957"/>
                    <a:pt x="704" y="940"/>
                  </a:cubicBezTo>
                  <a:cubicBezTo>
                    <a:pt x="702" y="923"/>
                    <a:pt x="704" y="904"/>
                    <a:pt x="754" y="918"/>
                  </a:cubicBezTo>
                  <a:cubicBezTo>
                    <a:pt x="774" y="933"/>
                    <a:pt x="777" y="953"/>
                    <a:pt x="782" y="955"/>
                  </a:cubicBezTo>
                  <a:cubicBezTo>
                    <a:pt x="787" y="958"/>
                    <a:pt x="812" y="967"/>
                    <a:pt x="822" y="947"/>
                  </a:cubicBezTo>
                  <a:cubicBezTo>
                    <a:pt x="831" y="928"/>
                    <a:pt x="820" y="900"/>
                    <a:pt x="851" y="897"/>
                  </a:cubicBezTo>
                  <a:cubicBezTo>
                    <a:pt x="882" y="894"/>
                    <a:pt x="912" y="893"/>
                    <a:pt x="917" y="861"/>
                  </a:cubicBezTo>
                  <a:cubicBezTo>
                    <a:pt x="922" y="829"/>
                    <a:pt x="912" y="811"/>
                    <a:pt x="944" y="793"/>
                  </a:cubicBezTo>
                  <a:cubicBezTo>
                    <a:pt x="973" y="777"/>
                    <a:pt x="969" y="764"/>
                    <a:pt x="1031" y="774"/>
                  </a:cubicBezTo>
                  <a:cubicBezTo>
                    <a:pt x="1037" y="765"/>
                    <a:pt x="1045" y="754"/>
                    <a:pt x="1057" y="734"/>
                  </a:cubicBezTo>
                  <a:cubicBezTo>
                    <a:pt x="1088" y="682"/>
                    <a:pt x="1092" y="649"/>
                    <a:pt x="1136" y="626"/>
                  </a:cubicBezTo>
                  <a:cubicBezTo>
                    <a:pt x="1179" y="604"/>
                    <a:pt x="1188" y="586"/>
                    <a:pt x="1188" y="556"/>
                  </a:cubicBezTo>
                  <a:cubicBezTo>
                    <a:pt x="1188" y="526"/>
                    <a:pt x="1136" y="530"/>
                    <a:pt x="1201" y="504"/>
                  </a:cubicBezTo>
                  <a:cubicBezTo>
                    <a:pt x="1267" y="478"/>
                    <a:pt x="1293" y="508"/>
                    <a:pt x="1297" y="452"/>
                  </a:cubicBezTo>
                  <a:cubicBezTo>
                    <a:pt x="1302" y="397"/>
                    <a:pt x="1284" y="360"/>
                    <a:pt x="1336" y="337"/>
                  </a:cubicBezTo>
                  <a:cubicBezTo>
                    <a:pt x="1389" y="315"/>
                    <a:pt x="1433" y="274"/>
                    <a:pt x="1485" y="248"/>
                  </a:cubicBezTo>
                  <a:cubicBezTo>
                    <a:pt x="1537" y="223"/>
                    <a:pt x="1520" y="171"/>
                    <a:pt x="1572" y="208"/>
                  </a:cubicBezTo>
                  <a:cubicBezTo>
                    <a:pt x="1625" y="245"/>
                    <a:pt x="1660" y="223"/>
                    <a:pt x="1651" y="178"/>
                  </a:cubicBezTo>
                  <a:cubicBezTo>
                    <a:pt x="1642" y="134"/>
                    <a:pt x="1686" y="78"/>
                    <a:pt x="1638" y="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51" name="Freeform 32"/>
            <p:cNvSpPr/>
            <p:nvPr/>
          </p:nvSpPr>
          <p:spPr bwMode="auto">
            <a:xfrm>
              <a:off x="4003" y="1366"/>
              <a:ext cx="624" cy="806"/>
            </a:xfrm>
            <a:custGeom>
              <a:avLst/>
              <a:gdLst>
                <a:gd name="T0" fmla="*/ 1147 w 1348"/>
                <a:gd name="T1" fmla="*/ 478 h 1740"/>
                <a:gd name="T2" fmla="*/ 1107 w 1348"/>
                <a:gd name="T3" fmla="*/ 375 h 1740"/>
                <a:gd name="T4" fmla="*/ 1066 w 1348"/>
                <a:gd name="T5" fmla="*/ 326 h 1740"/>
                <a:gd name="T6" fmla="*/ 909 w 1348"/>
                <a:gd name="T7" fmla="*/ 249 h 1740"/>
                <a:gd name="T8" fmla="*/ 861 w 1348"/>
                <a:gd name="T9" fmla="*/ 126 h 1740"/>
                <a:gd name="T10" fmla="*/ 721 w 1348"/>
                <a:gd name="T11" fmla="*/ 34 h 1740"/>
                <a:gd name="T12" fmla="*/ 577 w 1348"/>
                <a:gd name="T13" fmla="*/ 126 h 1740"/>
                <a:gd name="T14" fmla="*/ 568 w 1348"/>
                <a:gd name="T15" fmla="*/ 230 h 1740"/>
                <a:gd name="T16" fmla="*/ 419 w 1348"/>
                <a:gd name="T17" fmla="*/ 267 h 1740"/>
                <a:gd name="T18" fmla="*/ 223 w 1348"/>
                <a:gd name="T19" fmla="*/ 363 h 1740"/>
                <a:gd name="T20" fmla="*/ 109 w 1348"/>
                <a:gd name="T21" fmla="*/ 256 h 1740"/>
                <a:gd name="T22" fmla="*/ 39 w 1348"/>
                <a:gd name="T23" fmla="*/ 382 h 1740"/>
                <a:gd name="T24" fmla="*/ 22 w 1348"/>
                <a:gd name="T25" fmla="*/ 497 h 1740"/>
                <a:gd name="T26" fmla="*/ 79 w 1348"/>
                <a:gd name="T27" fmla="*/ 593 h 1740"/>
                <a:gd name="T28" fmla="*/ 118 w 1348"/>
                <a:gd name="T29" fmla="*/ 666 h 1740"/>
                <a:gd name="T30" fmla="*/ 116 w 1348"/>
                <a:gd name="T31" fmla="*/ 732 h 1740"/>
                <a:gd name="T32" fmla="*/ 155 w 1348"/>
                <a:gd name="T33" fmla="*/ 806 h 1740"/>
                <a:gd name="T34" fmla="*/ 201 w 1348"/>
                <a:gd name="T35" fmla="*/ 888 h 1740"/>
                <a:gd name="T36" fmla="*/ 164 w 1348"/>
                <a:gd name="T37" fmla="*/ 1008 h 1740"/>
                <a:gd name="T38" fmla="*/ 72 w 1348"/>
                <a:gd name="T39" fmla="*/ 1064 h 1740"/>
                <a:gd name="T40" fmla="*/ 33 w 1348"/>
                <a:gd name="T41" fmla="*/ 1171 h 1740"/>
                <a:gd name="T42" fmla="*/ 122 w 1348"/>
                <a:gd name="T43" fmla="*/ 1288 h 1740"/>
                <a:gd name="T44" fmla="*/ 181 w 1348"/>
                <a:gd name="T45" fmla="*/ 1399 h 1740"/>
                <a:gd name="T46" fmla="*/ 131 w 1348"/>
                <a:gd name="T47" fmla="*/ 1540 h 1740"/>
                <a:gd name="T48" fmla="*/ 122 w 1348"/>
                <a:gd name="T49" fmla="*/ 1683 h 1740"/>
                <a:gd name="T50" fmla="*/ 221 w 1348"/>
                <a:gd name="T51" fmla="*/ 1701 h 1740"/>
                <a:gd name="T52" fmla="*/ 360 w 1348"/>
                <a:gd name="T53" fmla="*/ 1724 h 1740"/>
                <a:gd name="T54" fmla="*/ 446 w 1348"/>
                <a:gd name="T55" fmla="*/ 1718 h 1740"/>
                <a:gd name="T56" fmla="*/ 536 w 1348"/>
                <a:gd name="T57" fmla="*/ 1717 h 1740"/>
                <a:gd name="T58" fmla="*/ 490 w 1348"/>
                <a:gd name="T59" fmla="*/ 1597 h 1740"/>
                <a:gd name="T60" fmla="*/ 582 w 1348"/>
                <a:gd name="T61" fmla="*/ 1477 h 1740"/>
                <a:gd name="T62" fmla="*/ 684 w 1348"/>
                <a:gd name="T63" fmla="*/ 1344 h 1740"/>
                <a:gd name="T64" fmla="*/ 792 w 1348"/>
                <a:gd name="T65" fmla="*/ 1241 h 1740"/>
                <a:gd name="T66" fmla="*/ 962 w 1348"/>
                <a:gd name="T67" fmla="*/ 1152 h 1740"/>
                <a:gd name="T68" fmla="*/ 924 w 1348"/>
                <a:gd name="T69" fmla="*/ 1018 h 1740"/>
                <a:gd name="T70" fmla="*/ 841 w 1348"/>
                <a:gd name="T71" fmla="*/ 1049 h 1740"/>
                <a:gd name="T72" fmla="*/ 723 w 1348"/>
                <a:gd name="T73" fmla="*/ 1021 h 1740"/>
                <a:gd name="T74" fmla="*/ 723 w 1348"/>
                <a:gd name="T75" fmla="*/ 907 h 1740"/>
                <a:gd name="T76" fmla="*/ 680 w 1348"/>
                <a:gd name="T77" fmla="*/ 805 h 1740"/>
                <a:gd name="T78" fmla="*/ 602 w 1348"/>
                <a:gd name="T79" fmla="*/ 860 h 1740"/>
                <a:gd name="T80" fmla="*/ 444 w 1348"/>
                <a:gd name="T81" fmla="*/ 843 h 1740"/>
                <a:gd name="T82" fmla="*/ 412 w 1348"/>
                <a:gd name="T83" fmla="*/ 721 h 1740"/>
                <a:gd name="T84" fmla="*/ 484 w 1348"/>
                <a:gd name="T85" fmla="*/ 663 h 1740"/>
                <a:gd name="T86" fmla="*/ 546 w 1348"/>
                <a:gd name="T87" fmla="*/ 540 h 1740"/>
                <a:gd name="T88" fmla="*/ 634 w 1348"/>
                <a:gd name="T89" fmla="*/ 482 h 1740"/>
                <a:gd name="T90" fmla="*/ 798 w 1348"/>
                <a:gd name="T91" fmla="*/ 552 h 1740"/>
                <a:gd name="T92" fmla="*/ 838 w 1348"/>
                <a:gd name="T93" fmla="*/ 649 h 1740"/>
                <a:gd name="T94" fmla="*/ 867 w 1348"/>
                <a:gd name="T95" fmla="*/ 757 h 1740"/>
                <a:gd name="T96" fmla="*/ 962 w 1348"/>
                <a:gd name="T97" fmla="*/ 824 h 1740"/>
                <a:gd name="T98" fmla="*/ 996 w 1348"/>
                <a:gd name="T99" fmla="*/ 895 h 1740"/>
                <a:gd name="T100" fmla="*/ 1123 w 1348"/>
                <a:gd name="T101" fmla="*/ 875 h 1740"/>
                <a:gd name="T102" fmla="*/ 1293 w 1348"/>
                <a:gd name="T103" fmla="*/ 667 h 1740"/>
                <a:gd name="T104" fmla="*/ 1251 w 1348"/>
                <a:gd name="T105" fmla="*/ 514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48" h="1740">
                  <a:moveTo>
                    <a:pt x="1251" y="514"/>
                  </a:moveTo>
                  <a:cubicBezTo>
                    <a:pt x="1243" y="491"/>
                    <a:pt x="1177" y="482"/>
                    <a:pt x="1147" y="478"/>
                  </a:cubicBezTo>
                  <a:cubicBezTo>
                    <a:pt x="1116" y="475"/>
                    <a:pt x="1101" y="473"/>
                    <a:pt x="1077" y="438"/>
                  </a:cubicBezTo>
                  <a:cubicBezTo>
                    <a:pt x="1053" y="402"/>
                    <a:pt x="1103" y="402"/>
                    <a:pt x="1107" y="375"/>
                  </a:cubicBezTo>
                  <a:cubicBezTo>
                    <a:pt x="1110" y="357"/>
                    <a:pt x="1122" y="337"/>
                    <a:pt x="1136" y="319"/>
                  </a:cubicBezTo>
                  <a:cubicBezTo>
                    <a:pt x="1111" y="323"/>
                    <a:pt x="1083" y="326"/>
                    <a:pt x="1066" y="326"/>
                  </a:cubicBezTo>
                  <a:cubicBezTo>
                    <a:pt x="1027" y="326"/>
                    <a:pt x="996" y="352"/>
                    <a:pt x="961" y="326"/>
                  </a:cubicBezTo>
                  <a:cubicBezTo>
                    <a:pt x="926" y="300"/>
                    <a:pt x="939" y="263"/>
                    <a:pt x="909" y="249"/>
                  </a:cubicBezTo>
                  <a:cubicBezTo>
                    <a:pt x="878" y="234"/>
                    <a:pt x="878" y="223"/>
                    <a:pt x="878" y="189"/>
                  </a:cubicBezTo>
                  <a:cubicBezTo>
                    <a:pt x="878" y="156"/>
                    <a:pt x="887" y="141"/>
                    <a:pt x="861" y="126"/>
                  </a:cubicBezTo>
                  <a:cubicBezTo>
                    <a:pt x="834" y="111"/>
                    <a:pt x="795" y="52"/>
                    <a:pt x="795" y="52"/>
                  </a:cubicBezTo>
                  <a:cubicBezTo>
                    <a:pt x="795" y="52"/>
                    <a:pt x="773" y="0"/>
                    <a:pt x="721" y="34"/>
                  </a:cubicBezTo>
                  <a:cubicBezTo>
                    <a:pt x="668" y="67"/>
                    <a:pt x="734" y="52"/>
                    <a:pt x="668" y="67"/>
                  </a:cubicBezTo>
                  <a:cubicBezTo>
                    <a:pt x="603" y="82"/>
                    <a:pt x="572" y="97"/>
                    <a:pt x="577" y="126"/>
                  </a:cubicBezTo>
                  <a:cubicBezTo>
                    <a:pt x="581" y="156"/>
                    <a:pt x="598" y="171"/>
                    <a:pt x="603" y="193"/>
                  </a:cubicBezTo>
                  <a:cubicBezTo>
                    <a:pt x="607" y="215"/>
                    <a:pt x="594" y="245"/>
                    <a:pt x="568" y="230"/>
                  </a:cubicBezTo>
                  <a:cubicBezTo>
                    <a:pt x="542" y="215"/>
                    <a:pt x="515" y="189"/>
                    <a:pt x="489" y="226"/>
                  </a:cubicBezTo>
                  <a:cubicBezTo>
                    <a:pt x="463" y="263"/>
                    <a:pt x="446" y="289"/>
                    <a:pt x="419" y="267"/>
                  </a:cubicBezTo>
                  <a:cubicBezTo>
                    <a:pt x="393" y="245"/>
                    <a:pt x="371" y="249"/>
                    <a:pt x="341" y="282"/>
                  </a:cubicBezTo>
                  <a:cubicBezTo>
                    <a:pt x="310" y="315"/>
                    <a:pt x="262" y="401"/>
                    <a:pt x="223" y="363"/>
                  </a:cubicBezTo>
                  <a:cubicBezTo>
                    <a:pt x="183" y="326"/>
                    <a:pt x="223" y="267"/>
                    <a:pt x="192" y="245"/>
                  </a:cubicBezTo>
                  <a:cubicBezTo>
                    <a:pt x="162" y="223"/>
                    <a:pt x="140" y="226"/>
                    <a:pt x="109" y="256"/>
                  </a:cubicBezTo>
                  <a:cubicBezTo>
                    <a:pt x="79" y="286"/>
                    <a:pt x="74" y="297"/>
                    <a:pt x="74" y="326"/>
                  </a:cubicBezTo>
                  <a:cubicBezTo>
                    <a:pt x="74" y="356"/>
                    <a:pt x="57" y="378"/>
                    <a:pt x="39" y="382"/>
                  </a:cubicBezTo>
                  <a:cubicBezTo>
                    <a:pt x="22" y="386"/>
                    <a:pt x="26" y="393"/>
                    <a:pt x="22" y="430"/>
                  </a:cubicBezTo>
                  <a:cubicBezTo>
                    <a:pt x="17" y="467"/>
                    <a:pt x="44" y="486"/>
                    <a:pt x="22" y="497"/>
                  </a:cubicBezTo>
                  <a:cubicBezTo>
                    <a:pt x="0" y="508"/>
                    <a:pt x="13" y="519"/>
                    <a:pt x="31" y="549"/>
                  </a:cubicBezTo>
                  <a:cubicBezTo>
                    <a:pt x="48" y="578"/>
                    <a:pt x="83" y="578"/>
                    <a:pt x="79" y="593"/>
                  </a:cubicBezTo>
                  <a:cubicBezTo>
                    <a:pt x="78" y="595"/>
                    <a:pt x="78" y="598"/>
                    <a:pt x="78" y="601"/>
                  </a:cubicBezTo>
                  <a:cubicBezTo>
                    <a:pt x="114" y="615"/>
                    <a:pt x="114" y="644"/>
                    <a:pt x="118" y="666"/>
                  </a:cubicBezTo>
                  <a:cubicBezTo>
                    <a:pt x="122" y="690"/>
                    <a:pt x="149" y="669"/>
                    <a:pt x="164" y="697"/>
                  </a:cubicBezTo>
                  <a:cubicBezTo>
                    <a:pt x="179" y="725"/>
                    <a:pt x="146" y="725"/>
                    <a:pt x="116" y="732"/>
                  </a:cubicBezTo>
                  <a:cubicBezTo>
                    <a:pt x="85" y="740"/>
                    <a:pt x="116" y="732"/>
                    <a:pt x="81" y="766"/>
                  </a:cubicBezTo>
                  <a:cubicBezTo>
                    <a:pt x="46" y="799"/>
                    <a:pt x="124" y="806"/>
                    <a:pt x="155" y="806"/>
                  </a:cubicBezTo>
                  <a:cubicBezTo>
                    <a:pt x="186" y="806"/>
                    <a:pt x="179" y="825"/>
                    <a:pt x="179" y="842"/>
                  </a:cubicBezTo>
                  <a:cubicBezTo>
                    <a:pt x="179" y="858"/>
                    <a:pt x="179" y="862"/>
                    <a:pt x="201" y="888"/>
                  </a:cubicBezTo>
                  <a:cubicBezTo>
                    <a:pt x="223" y="914"/>
                    <a:pt x="203" y="938"/>
                    <a:pt x="199" y="955"/>
                  </a:cubicBezTo>
                  <a:cubicBezTo>
                    <a:pt x="194" y="971"/>
                    <a:pt x="183" y="982"/>
                    <a:pt x="164" y="1008"/>
                  </a:cubicBezTo>
                  <a:cubicBezTo>
                    <a:pt x="144" y="1034"/>
                    <a:pt x="118" y="1021"/>
                    <a:pt x="87" y="1010"/>
                  </a:cubicBezTo>
                  <a:cubicBezTo>
                    <a:pt x="57" y="999"/>
                    <a:pt x="72" y="1047"/>
                    <a:pt x="72" y="1064"/>
                  </a:cubicBezTo>
                  <a:cubicBezTo>
                    <a:pt x="72" y="1081"/>
                    <a:pt x="72" y="1077"/>
                    <a:pt x="72" y="1110"/>
                  </a:cubicBezTo>
                  <a:cubicBezTo>
                    <a:pt x="72" y="1144"/>
                    <a:pt x="44" y="1133"/>
                    <a:pt x="33" y="1171"/>
                  </a:cubicBezTo>
                  <a:cubicBezTo>
                    <a:pt x="22" y="1210"/>
                    <a:pt x="46" y="1234"/>
                    <a:pt x="83" y="1246"/>
                  </a:cubicBezTo>
                  <a:cubicBezTo>
                    <a:pt x="120" y="1257"/>
                    <a:pt x="122" y="1270"/>
                    <a:pt x="122" y="1288"/>
                  </a:cubicBezTo>
                  <a:cubicBezTo>
                    <a:pt x="122" y="1307"/>
                    <a:pt x="138" y="1320"/>
                    <a:pt x="159" y="1338"/>
                  </a:cubicBezTo>
                  <a:cubicBezTo>
                    <a:pt x="181" y="1357"/>
                    <a:pt x="183" y="1375"/>
                    <a:pt x="181" y="1399"/>
                  </a:cubicBezTo>
                  <a:cubicBezTo>
                    <a:pt x="179" y="1424"/>
                    <a:pt x="170" y="1438"/>
                    <a:pt x="146" y="1470"/>
                  </a:cubicBezTo>
                  <a:cubicBezTo>
                    <a:pt x="122" y="1501"/>
                    <a:pt x="127" y="1500"/>
                    <a:pt x="131" y="1540"/>
                  </a:cubicBezTo>
                  <a:cubicBezTo>
                    <a:pt x="135" y="1581"/>
                    <a:pt x="118" y="1581"/>
                    <a:pt x="90" y="1601"/>
                  </a:cubicBezTo>
                  <a:cubicBezTo>
                    <a:pt x="61" y="1622"/>
                    <a:pt x="81" y="1655"/>
                    <a:pt x="122" y="1683"/>
                  </a:cubicBezTo>
                  <a:cubicBezTo>
                    <a:pt x="130" y="1688"/>
                    <a:pt x="134" y="1693"/>
                    <a:pt x="137" y="1697"/>
                  </a:cubicBezTo>
                  <a:cubicBezTo>
                    <a:pt x="170" y="1691"/>
                    <a:pt x="204" y="1699"/>
                    <a:pt x="221" y="1701"/>
                  </a:cubicBezTo>
                  <a:cubicBezTo>
                    <a:pt x="245" y="1705"/>
                    <a:pt x="264" y="1716"/>
                    <a:pt x="297" y="1722"/>
                  </a:cubicBezTo>
                  <a:cubicBezTo>
                    <a:pt x="330" y="1727"/>
                    <a:pt x="334" y="1729"/>
                    <a:pt x="360" y="1724"/>
                  </a:cubicBezTo>
                  <a:cubicBezTo>
                    <a:pt x="387" y="1718"/>
                    <a:pt x="382" y="1722"/>
                    <a:pt x="404" y="1731"/>
                  </a:cubicBezTo>
                  <a:cubicBezTo>
                    <a:pt x="426" y="1740"/>
                    <a:pt x="437" y="1737"/>
                    <a:pt x="446" y="1718"/>
                  </a:cubicBezTo>
                  <a:cubicBezTo>
                    <a:pt x="485" y="1672"/>
                    <a:pt x="485" y="1716"/>
                    <a:pt x="520" y="1716"/>
                  </a:cubicBezTo>
                  <a:cubicBezTo>
                    <a:pt x="528" y="1716"/>
                    <a:pt x="533" y="1716"/>
                    <a:pt x="536" y="1717"/>
                  </a:cubicBezTo>
                  <a:cubicBezTo>
                    <a:pt x="547" y="1706"/>
                    <a:pt x="555" y="1692"/>
                    <a:pt x="536" y="1675"/>
                  </a:cubicBezTo>
                  <a:cubicBezTo>
                    <a:pt x="500" y="1641"/>
                    <a:pt x="467" y="1627"/>
                    <a:pt x="490" y="1597"/>
                  </a:cubicBezTo>
                  <a:cubicBezTo>
                    <a:pt x="513" y="1566"/>
                    <a:pt x="513" y="1552"/>
                    <a:pt x="539" y="1544"/>
                  </a:cubicBezTo>
                  <a:cubicBezTo>
                    <a:pt x="566" y="1536"/>
                    <a:pt x="562" y="1516"/>
                    <a:pt x="582" y="1477"/>
                  </a:cubicBezTo>
                  <a:cubicBezTo>
                    <a:pt x="602" y="1438"/>
                    <a:pt x="592" y="1391"/>
                    <a:pt x="634" y="1388"/>
                  </a:cubicBezTo>
                  <a:cubicBezTo>
                    <a:pt x="677" y="1386"/>
                    <a:pt x="664" y="1374"/>
                    <a:pt x="684" y="1344"/>
                  </a:cubicBezTo>
                  <a:cubicBezTo>
                    <a:pt x="703" y="1313"/>
                    <a:pt x="720" y="1322"/>
                    <a:pt x="733" y="1313"/>
                  </a:cubicBezTo>
                  <a:cubicBezTo>
                    <a:pt x="746" y="1305"/>
                    <a:pt x="736" y="1244"/>
                    <a:pt x="792" y="1241"/>
                  </a:cubicBezTo>
                  <a:cubicBezTo>
                    <a:pt x="847" y="1238"/>
                    <a:pt x="887" y="1252"/>
                    <a:pt x="906" y="1219"/>
                  </a:cubicBezTo>
                  <a:cubicBezTo>
                    <a:pt x="926" y="1185"/>
                    <a:pt x="952" y="1180"/>
                    <a:pt x="962" y="1152"/>
                  </a:cubicBezTo>
                  <a:cubicBezTo>
                    <a:pt x="968" y="1135"/>
                    <a:pt x="976" y="1125"/>
                    <a:pt x="985" y="1110"/>
                  </a:cubicBezTo>
                  <a:cubicBezTo>
                    <a:pt x="953" y="1082"/>
                    <a:pt x="922" y="1049"/>
                    <a:pt x="924" y="1018"/>
                  </a:cubicBezTo>
                  <a:cubicBezTo>
                    <a:pt x="913" y="1022"/>
                    <a:pt x="902" y="1028"/>
                    <a:pt x="897" y="1035"/>
                  </a:cubicBezTo>
                  <a:cubicBezTo>
                    <a:pt x="883" y="1052"/>
                    <a:pt x="874" y="1066"/>
                    <a:pt x="841" y="1049"/>
                  </a:cubicBezTo>
                  <a:cubicBezTo>
                    <a:pt x="808" y="1032"/>
                    <a:pt x="802" y="999"/>
                    <a:pt x="782" y="1024"/>
                  </a:cubicBezTo>
                  <a:cubicBezTo>
                    <a:pt x="762" y="1049"/>
                    <a:pt x="746" y="1044"/>
                    <a:pt x="723" y="1021"/>
                  </a:cubicBezTo>
                  <a:cubicBezTo>
                    <a:pt x="700" y="999"/>
                    <a:pt x="690" y="969"/>
                    <a:pt x="707" y="957"/>
                  </a:cubicBezTo>
                  <a:cubicBezTo>
                    <a:pt x="723" y="946"/>
                    <a:pt x="736" y="924"/>
                    <a:pt x="723" y="907"/>
                  </a:cubicBezTo>
                  <a:cubicBezTo>
                    <a:pt x="710" y="891"/>
                    <a:pt x="710" y="866"/>
                    <a:pt x="710" y="843"/>
                  </a:cubicBezTo>
                  <a:cubicBezTo>
                    <a:pt x="710" y="821"/>
                    <a:pt x="707" y="799"/>
                    <a:pt x="680" y="805"/>
                  </a:cubicBezTo>
                  <a:cubicBezTo>
                    <a:pt x="654" y="810"/>
                    <a:pt x="631" y="818"/>
                    <a:pt x="631" y="838"/>
                  </a:cubicBezTo>
                  <a:cubicBezTo>
                    <a:pt x="631" y="857"/>
                    <a:pt x="621" y="877"/>
                    <a:pt x="602" y="860"/>
                  </a:cubicBezTo>
                  <a:cubicBezTo>
                    <a:pt x="582" y="843"/>
                    <a:pt x="572" y="835"/>
                    <a:pt x="536" y="846"/>
                  </a:cubicBezTo>
                  <a:cubicBezTo>
                    <a:pt x="500" y="857"/>
                    <a:pt x="467" y="863"/>
                    <a:pt x="444" y="843"/>
                  </a:cubicBezTo>
                  <a:cubicBezTo>
                    <a:pt x="422" y="824"/>
                    <a:pt x="395" y="807"/>
                    <a:pt x="395" y="782"/>
                  </a:cubicBezTo>
                  <a:cubicBezTo>
                    <a:pt x="395" y="757"/>
                    <a:pt x="389" y="735"/>
                    <a:pt x="412" y="721"/>
                  </a:cubicBezTo>
                  <a:cubicBezTo>
                    <a:pt x="435" y="707"/>
                    <a:pt x="438" y="696"/>
                    <a:pt x="458" y="693"/>
                  </a:cubicBezTo>
                  <a:cubicBezTo>
                    <a:pt x="477" y="691"/>
                    <a:pt x="494" y="677"/>
                    <a:pt x="484" y="663"/>
                  </a:cubicBezTo>
                  <a:cubicBezTo>
                    <a:pt x="474" y="649"/>
                    <a:pt x="451" y="604"/>
                    <a:pt x="481" y="585"/>
                  </a:cubicBezTo>
                  <a:cubicBezTo>
                    <a:pt x="510" y="565"/>
                    <a:pt x="543" y="571"/>
                    <a:pt x="546" y="540"/>
                  </a:cubicBezTo>
                  <a:cubicBezTo>
                    <a:pt x="549" y="510"/>
                    <a:pt x="543" y="507"/>
                    <a:pt x="572" y="485"/>
                  </a:cubicBezTo>
                  <a:cubicBezTo>
                    <a:pt x="602" y="463"/>
                    <a:pt x="608" y="460"/>
                    <a:pt x="634" y="482"/>
                  </a:cubicBezTo>
                  <a:cubicBezTo>
                    <a:pt x="661" y="504"/>
                    <a:pt x="693" y="538"/>
                    <a:pt x="733" y="532"/>
                  </a:cubicBezTo>
                  <a:cubicBezTo>
                    <a:pt x="772" y="527"/>
                    <a:pt x="831" y="527"/>
                    <a:pt x="798" y="552"/>
                  </a:cubicBezTo>
                  <a:cubicBezTo>
                    <a:pt x="766" y="577"/>
                    <a:pt x="762" y="604"/>
                    <a:pt x="779" y="616"/>
                  </a:cubicBezTo>
                  <a:cubicBezTo>
                    <a:pt x="795" y="627"/>
                    <a:pt x="802" y="646"/>
                    <a:pt x="838" y="649"/>
                  </a:cubicBezTo>
                  <a:cubicBezTo>
                    <a:pt x="874" y="652"/>
                    <a:pt x="893" y="668"/>
                    <a:pt x="870" y="693"/>
                  </a:cubicBezTo>
                  <a:cubicBezTo>
                    <a:pt x="847" y="718"/>
                    <a:pt x="854" y="743"/>
                    <a:pt x="867" y="757"/>
                  </a:cubicBezTo>
                  <a:cubicBezTo>
                    <a:pt x="880" y="771"/>
                    <a:pt x="923" y="788"/>
                    <a:pt x="933" y="805"/>
                  </a:cubicBezTo>
                  <a:cubicBezTo>
                    <a:pt x="942" y="821"/>
                    <a:pt x="949" y="818"/>
                    <a:pt x="962" y="824"/>
                  </a:cubicBezTo>
                  <a:cubicBezTo>
                    <a:pt x="975" y="830"/>
                    <a:pt x="982" y="852"/>
                    <a:pt x="982" y="866"/>
                  </a:cubicBezTo>
                  <a:cubicBezTo>
                    <a:pt x="982" y="876"/>
                    <a:pt x="990" y="881"/>
                    <a:pt x="996" y="895"/>
                  </a:cubicBezTo>
                  <a:cubicBezTo>
                    <a:pt x="1007" y="897"/>
                    <a:pt x="1021" y="903"/>
                    <a:pt x="1035" y="908"/>
                  </a:cubicBezTo>
                  <a:cubicBezTo>
                    <a:pt x="1066" y="919"/>
                    <a:pt x="1079" y="886"/>
                    <a:pt x="1123" y="875"/>
                  </a:cubicBezTo>
                  <a:cubicBezTo>
                    <a:pt x="1166" y="864"/>
                    <a:pt x="1223" y="853"/>
                    <a:pt x="1232" y="823"/>
                  </a:cubicBezTo>
                  <a:cubicBezTo>
                    <a:pt x="1241" y="793"/>
                    <a:pt x="1241" y="693"/>
                    <a:pt x="1293" y="667"/>
                  </a:cubicBezTo>
                  <a:cubicBezTo>
                    <a:pt x="1311" y="659"/>
                    <a:pt x="1329" y="649"/>
                    <a:pt x="1348" y="636"/>
                  </a:cubicBezTo>
                  <a:cubicBezTo>
                    <a:pt x="1317" y="593"/>
                    <a:pt x="1259" y="533"/>
                    <a:pt x="1251" y="5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52" name="Freeform 33"/>
            <p:cNvSpPr/>
            <p:nvPr/>
          </p:nvSpPr>
          <p:spPr bwMode="auto">
            <a:xfrm>
              <a:off x="4183" y="1579"/>
              <a:ext cx="205" cy="193"/>
            </a:xfrm>
            <a:custGeom>
              <a:avLst/>
              <a:gdLst>
                <a:gd name="T0" fmla="*/ 347 w 442"/>
                <a:gd name="T1" fmla="*/ 322 h 417"/>
                <a:gd name="T2" fmla="*/ 399 w 442"/>
                <a:gd name="T3" fmla="*/ 286 h 417"/>
                <a:gd name="T4" fmla="*/ 393 w 442"/>
                <a:gd name="T5" fmla="*/ 219 h 417"/>
                <a:gd name="T6" fmla="*/ 424 w 442"/>
                <a:gd name="T7" fmla="*/ 183 h 417"/>
                <a:gd name="T8" fmla="*/ 390 w 442"/>
                <a:gd name="T9" fmla="*/ 156 h 417"/>
                <a:gd name="T10" fmla="*/ 409 w 442"/>
                <a:gd name="T11" fmla="*/ 92 h 417"/>
                <a:gd name="T12" fmla="*/ 344 w 442"/>
                <a:gd name="T13" fmla="*/ 72 h 417"/>
                <a:gd name="T14" fmla="*/ 245 w 442"/>
                <a:gd name="T15" fmla="*/ 22 h 417"/>
                <a:gd name="T16" fmla="*/ 183 w 442"/>
                <a:gd name="T17" fmla="*/ 25 h 417"/>
                <a:gd name="T18" fmla="*/ 157 w 442"/>
                <a:gd name="T19" fmla="*/ 80 h 417"/>
                <a:gd name="T20" fmla="*/ 92 w 442"/>
                <a:gd name="T21" fmla="*/ 125 h 417"/>
                <a:gd name="T22" fmla="*/ 95 w 442"/>
                <a:gd name="T23" fmla="*/ 203 h 417"/>
                <a:gd name="T24" fmla="*/ 69 w 442"/>
                <a:gd name="T25" fmla="*/ 233 h 417"/>
                <a:gd name="T26" fmla="*/ 23 w 442"/>
                <a:gd name="T27" fmla="*/ 261 h 417"/>
                <a:gd name="T28" fmla="*/ 6 w 442"/>
                <a:gd name="T29" fmla="*/ 322 h 417"/>
                <a:gd name="T30" fmla="*/ 55 w 442"/>
                <a:gd name="T31" fmla="*/ 383 h 417"/>
                <a:gd name="T32" fmla="*/ 147 w 442"/>
                <a:gd name="T33" fmla="*/ 386 h 417"/>
                <a:gd name="T34" fmla="*/ 213 w 442"/>
                <a:gd name="T35" fmla="*/ 400 h 417"/>
                <a:gd name="T36" fmla="*/ 242 w 442"/>
                <a:gd name="T37" fmla="*/ 378 h 417"/>
                <a:gd name="T38" fmla="*/ 291 w 442"/>
                <a:gd name="T39" fmla="*/ 345 h 417"/>
                <a:gd name="T40" fmla="*/ 306 w 442"/>
                <a:gd name="T41" fmla="*/ 345 h 417"/>
                <a:gd name="T42" fmla="*/ 347 w 442"/>
                <a:gd name="T43" fmla="*/ 32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2" h="417">
                  <a:moveTo>
                    <a:pt x="347" y="322"/>
                  </a:moveTo>
                  <a:cubicBezTo>
                    <a:pt x="383" y="325"/>
                    <a:pt x="406" y="311"/>
                    <a:pt x="399" y="286"/>
                  </a:cubicBezTo>
                  <a:cubicBezTo>
                    <a:pt x="393" y="261"/>
                    <a:pt x="367" y="247"/>
                    <a:pt x="393" y="219"/>
                  </a:cubicBezTo>
                  <a:cubicBezTo>
                    <a:pt x="408" y="204"/>
                    <a:pt x="416" y="194"/>
                    <a:pt x="424" y="183"/>
                  </a:cubicBezTo>
                  <a:cubicBezTo>
                    <a:pt x="408" y="176"/>
                    <a:pt x="401" y="163"/>
                    <a:pt x="390" y="156"/>
                  </a:cubicBezTo>
                  <a:cubicBezTo>
                    <a:pt x="373" y="144"/>
                    <a:pt x="377" y="117"/>
                    <a:pt x="409" y="92"/>
                  </a:cubicBezTo>
                  <a:cubicBezTo>
                    <a:pt x="442" y="67"/>
                    <a:pt x="383" y="67"/>
                    <a:pt x="344" y="72"/>
                  </a:cubicBezTo>
                  <a:cubicBezTo>
                    <a:pt x="304" y="78"/>
                    <a:pt x="272" y="44"/>
                    <a:pt x="245" y="22"/>
                  </a:cubicBezTo>
                  <a:cubicBezTo>
                    <a:pt x="219" y="0"/>
                    <a:pt x="213" y="3"/>
                    <a:pt x="183" y="25"/>
                  </a:cubicBezTo>
                  <a:cubicBezTo>
                    <a:pt x="154" y="47"/>
                    <a:pt x="160" y="50"/>
                    <a:pt x="157" y="80"/>
                  </a:cubicBezTo>
                  <a:cubicBezTo>
                    <a:pt x="154" y="111"/>
                    <a:pt x="121" y="105"/>
                    <a:pt x="92" y="125"/>
                  </a:cubicBezTo>
                  <a:cubicBezTo>
                    <a:pt x="62" y="144"/>
                    <a:pt x="85" y="189"/>
                    <a:pt x="95" y="203"/>
                  </a:cubicBezTo>
                  <a:cubicBezTo>
                    <a:pt x="105" y="217"/>
                    <a:pt x="88" y="231"/>
                    <a:pt x="69" y="233"/>
                  </a:cubicBezTo>
                  <a:cubicBezTo>
                    <a:pt x="49" y="236"/>
                    <a:pt x="46" y="247"/>
                    <a:pt x="23" y="261"/>
                  </a:cubicBezTo>
                  <a:cubicBezTo>
                    <a:pt x="0" y="275"/>
                    <a:pt x="6" y="297"/>
                    <a:pt x="6" y="322"/>
                  </a:cubicBezTo>
                  <a:cubicBezTo>
                    <a:pt x="6" y="347"/>
                    <a:pt x="33" y="364"/>
                    <a:pt x="55" y="383"/>
                  </a:cubicBezTo>
                  <a:cubicBezTo>
                    <a:pt x="78" y="403"/>
                    <a:pt x="111" y="397"/>
                    <a:pt x="147" y="386"/>
                  </a:cubicBezTo>
                  <a:cubicBezTo>
                    <a:pt x="183" y="375"/>
                    <a:pt x="193" y="383"/>
                    <a:pt x="213" y="400"/>
                  </a:cubicBezTo>
                  <a:cubicBezTo>
                    <a:pt x="232" y="417"/>
                    <a:pt x="242" y="397"/>
                    <a:pt x="242" y="378"/>
                  </a:cubicBezTo>
                  <a:cubicBezTo>
                    <a:pt x="242" y="358"/>
                    <a:pt x="265" y="350"/>
                    <a:pt x="291" y="345"/>
                  </a:cubicBezTo>
                  <a:cubicBezTo>
                    <a:pt x="297" y="343"/>
                    <a:pt x="302" y="344"/>
                    <a:pt x="306" y="345"/>
                  </a:cubicBezTo>
                  <a:cubicBezTo>
                    <a:pt x="318" y="332"/>
                    <a:pt x="333" y="321"/>
                    <a:pt x="347" y="3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53" name="Freeform 34"/>
            <p:cNvSpPr/>
            <p:nvPr/>
          </p:nvSpPr>
          <p:spPr bwMode="auto">
            <a:xfrm>
              <a:off x="4323" y="1664"/>
              <a:ext cx="141" cy="196"/>
            </a:xfrm>
            <a:custGeom>
              <a:avLst/>
              <a:gdLst>
                <a:gd name="T0" fmla="*/ 292 w 306"/>
                <a:gd name="T1" fmla="*/ 223 h 423"/>
                <a:gd name="T2" fmla="*/ 272 w 306"/>
                <a:gd name="T3" fmla="*/ 181 h 423"/>
                <a:gd name="T4" fmla="*/ 243 w 306"/>
                <a:gd name="T5" fmla="*/ 162 h 423"/>
                <a:gd name="T6" fmla="*/ 177 w 306"/>
                <a:gd name="T7" fmla="*/ 114 h 423"/>
                <a:gd name="T8" fmla="*/ 180 w 306"/>
                <a:gd name="T9" fmla="*/ 50 h 423"/>
                <a:gd name="T10" fmla="*/ 148 w 306"/>
                <a:gd name="T11" fmla="*/ 6 h 423"/>
                <a:gd name="T12" fmla="*/ 123 w 306"/>
                <a:gd name="T13" fmla="*/ 0 h 423"/>
                <a:gd name="T14" fmla="*/ 92 w 306"/>
                <a:gd name="T15" fmla="*/ 36 h 423"/>
                <a:gd name="T16" fmla="*/ 98 w 306"/>
                <a:gd name="T17" fmla="*/ 103 h 423"/>
                <a:gd name="T18" fmla="*/ 46 w 306"/>
                <a:gd name="T19" fmla="*/ 139 h 423"/>
                <a:gd name="T20" fmla="*/ 5 w 306"/>
                <a:gd name="T21" fmla="*/ 162 h 423"/>
                <a:gd name="T22" fmla="*/ 20 w 306"/>
                <a:gd name="T23" fmla="*/ 200 h 423"/>
                <a:gd name="T24" fmla="*/ 33 w 306"/>
                <a:gd name="T25" fmla="*/ 264 h 423"/>
                <a:gd name="T26" fmla="*/ 17 w 306"/>
                <a:gd name="T27" fmla="*/ 314 h 423"/>
                <a:gd name="T28" fmla="*/ 33 w 306"/>
                <a:gd name="T29" fmla="*/ 378 h 423"/>
                <a:gd name="T30" fmla="*/ 92 w 306"/>
                <a:gd name="T31" fmla="*/ 381 h 423"/>
                <a:gd name="T32" fmla="*/ 151 w 306"/>
                <a:gd name="T33" fmla="*/ 406 h 423"/>
                <a:gd name="T34" fmla="*/ 207 w 306"/>
                <a:gd name="T35" fmla="*/ 392 h 423"/>
                <a:gd name="T36" fmla="*/ 234 w 306"/>
                <a:gd name="T37" fmla="*/ 375 h 423"/>
                <a:gd name="T38" fmla="*/ 236 w 306"/>
                <a:gd name="T39" fmla="*/ 362 h 423"/>
                <a:gd name="T40" fmla="*/ 280 w 306"/>
                <a:gd name="T41" fmla="*/ 269 h 423"/>
                <a:gd name="T42" fmla="*/ 306 w 306"/>
                <a:gd name="T43" fmla="*/ 252 h 423"/>
                <a:gd name="T44" fmla="*/ 292 w 306"/>
                <a:gd name="T45" fmla="*/ 22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6" h="423">
                  <a:moveTo>
                    <a:pt x="292" y="223"/>
                  </a:moveTo>
                  <a:cubicBezTo>
                    <a:pt x="292" y="209"/>
                    <a:pt x="285" y="187"/>
                    <a:pt x="272" y="181"/>
                  </a:cubicBezTo>
                  <a:cubicBezTo>
                    <a:pt x="259" y="175"/>
                    <a:pt x="252" y="178"/>
                    <a:pt x="243" y="162"/>
                  </a:cubicBezTo>
                  <a:cubicBezTo>
                    <a:pt x="233" y="145"/>
                    <a:pt x="190" y="128"/>
                    <a:pt x="177" y="114"/>
                  </a:cubicBezTo>
                  <a:cubicBezTo>
                    <a:pt x="164" y="100"/>
                    <a:pt x="157" y="75"/>
                    <a:pt x="180" y="50"/>
                  </a:cubicBezTo>
                  <a:cubicBezTo>
                    <a:pt x="203" y="25"/>
                    <a:pt x="184" y="9"/>
                    <a:pt x="148" y="6"/>
                  </a:cubicBezTo>
                  <a:cubicBezTo>
                    <a:pt x="137" y="5"/>
                    <a:pt x="130" y="3"/>
                    <a:pt x="123" y="0"/>
                  </a:cubicBezTo>
                  <a:cubicBezTo>
                    <a:pt x="115" y="11"/>
                    <a:pt x="107" y="21"/>
                    <a:pt x="92" y="36"/>
                  </a:cubicBezTo>
                  <a:cubicBezTo>
                    <a:pt x="66" y="64"/>
                    <a:pt x="92" y="78"/>
                    <a:pt x="98" y="103"/>
                  </a:cubicBezTo>
                  <a:cubicBezTo>
                    <a:pt x="105" y="128"/>
                    <a:pt x="82" y="142"/>
                    <a:pt x="46" y="139"/>
                  </a:cubicBezTo>
                  <a:cubicBezTo>
                    <a:pt x="32" y="138"/>
                    <a:pt x="17" y="149"/>
                    <a:pt x="5" y="162"/>
                  </a:cubicBezTo>
                  <a:cubicBezTo>
                    <a:pt x="18" y="166"/>
                    <a:pt x="20" y="183"/>
                    <a:pt x="20" y="200"/>
                  </a:cubicBezTo>
                  <a:cubicBezTo>
                    <a:pt x="20" y="223"/>
                    <a:pt x="20" y="248"/>
                    <a:pt x="33" y="264"/>
                  </a:cubicBezTo>
                  <a:cubicBezTo>
                    <a:pt x="46" y="281"/>
                    <a:pt x="33" y="303"/>
                    <a:pt x="17" y="314"/>
                  </a:cubicBezTo>
                  <a:cubicBezTo>
                    <a:pt x="0" y="326"/>
                    <a:pt x="10" y="356"/>
                    <a:pt x="33" y="378"/>
                  </a:cubicBezTo>
                  <a:cubicBezTo>
                    <a:pt x="56" y="401"/>
                    <a:pt x="72" y="406"/>
                    <a:pt x="92" y="381"/>
                  </a:cubicBezTo>
                  <a:cubicBezTo>
                    <a:pt x="112" y="356"/>
                    <a:pt x="118" y="389"/>
                    <a:pt x="151" y="406"/>
                  </a:cubicBezTo>
                  <a:cubicBezTo>
                    <a:pt x="184" y="423"/>
                    <a:pt x="193" y="409"/>
                    <a:pt x="207" y="392"/>
                  </a:cubicBezTo>
                  <a:cubicBezTo>
                    <a:pt x="212" y="385"/>
                    <a:pt x="223" y="379"/>
                    <a:pt x="234" y="375"/>
                  </a:cubicBezTo>
                  <a:cubicBezTo>
                    <a:pt x="234" y="370"/>
                    <a:pt x="235" y="366"/>
                    <a:pt x="236" y="362"/>
                  </a:cubicBezTo>
                  <a:cubicBezTo>
                    <a:pt x="249" y="325"/>
                    <a:pt x="271" y="299"/>
                    <a:pt x="280" y="269"/>
                  </a:cubicBezTo>
                  <a:cubicBezTo>
                    <a:pt x="284" y="253"/>
                    <a:pt x="294" y="250"/>
                    <a:pt x="306" y="252"/>
                  </a:cubicBezTo>
                  <a:cubicBezTo>
                    <a:pt x="300" y="238"/>
                    <a:pt x="292" y="233"/>
                    <a:pt x="292" y="2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54" name="Freeform 35"/>
            <p:cNvSpPr/>
            <p:nvPr/>
          </p:nvSpPr>
          <p:spPr bwMode="auto">
            <a:xfrm>
              <a:off x="5023" y="3295"/>
              <a:ext cx="201" cy="412"/>
            </a:xfrm>
            <a:custGeom>
              <a:avLst/>
              <a:gdLst>
                <a:gd name="T0" fmla="*/ 172 w 434"/>
                <a:gd name="T1" fmla="*/ 136 h 890"/>
                <a:gd name="T2" fmla="*/ 137 w 434"/>
                <a:gd name="T3" fmla="*/ 212 h 890"/>
                <a:gd name="T4" fmla="*/ 102 w 434"/>
                <a:gd name="T5" fmla="*/ 249 h 890"/>
                <a:gd name="T6" fmla="*/ 78 w 434"/>
                <a:gd name="T7" fmla="*/ 336 h 890"/>
                <a:gd name="T8" fmla="*/ 50 w 434"/>
                <a:gd name="T9" fmla="*/ 406 h 890"/>
                <a:gd name="T10" fmla="*/ 43 w 434"/>
                <a:gd name="T11" fmla="*/ 445 h 890"/>
                <a:gd name="T12" fmla="*/ 13 w 434"/>
                <a:gd name="T13" fmla="*/ 506 h 890"/>
                <a:gd name="T14" fmla="*/ 32 w 434"/>
                <a:gd name="T15" fmla="*/ 545 h 890"/>
                <a:gd name="T16" fmla="*/ 28 w 434"/>
                <a:gd name="T17" fmla="*/ 625 h 890"/>
                <a:gd name="T18" fmla="*/ 72 w 434"/>
                <a:gd name="T19" fmla="*/ 668 h 890"/>
                <a:gd name="T20" fmla="*/ 111 w 434"/>
                <a:gd name="T21" fmla="*/ 734 h 890"/>
                <a:gd name="T22" fmla="*/ 185 w 434"/>
                <a:gd name="T23" fmla="*/ 773 h 890"/>
                <a:gd name="T24" fmla="*/ 244 w 434"/>
                <a:gd name="T25" fmla="*/ 834 h 890"/>
                <a:gd name="T26" fmla="*/ 284 w 434"/>
                <a:gd name="T27" fmla="*/ 888 h 890"/>
                <a:gd name="T28" fmla="*/ 312 w 434"/>
                <a:gd name="T29" fmla="*/ 855 h 890"/>
                <a:gd name="T30" fmla="*/ 301 w 434"/>
                <a:gd name="T31" fmla="*/ 788 h 890"/>
                <a:gd name="T32" fmla="*/ 318 w 434"/>
                <a:gd name="T33" fmla="*/ 705 h 890"/>
                <a:gd name="T34" fmla="*/ 364 w 434"/>
                <a:gd name="T35" fmla="*/ 619 h 890"/>
                <a:gd name="T36" fmla="*/ 377 w 434"/>
                <a:gd name="T37" fmla="*/ 580 h 890"/>
                <a:gd name="T38" fmla="*/ 388 w 434"/>
                <a:gd name="T39" fmla="*/ 492 h 890"/>
                <a:gd name="T40" fmla="*/ 401 w 434"/>
                <a:gd name="T41" fmla="*/ 438 h 890"/>
                <a:gd name="T42" fmla="*/ 397 w 434"/>
                <a:gd name="T43" fmla="*/ 386 h 890"/>
                <a:gd name="T44" fmla="*/ 419 w 434"/>
                <a:gd name="T45" fmla="*/ 336 h 890"/>
                <a:gd name="T46" fmla="*/ 404 w 434"/>
                <a:gd name="T47" fmla="*/ 278 h 890"/>
                <a:gd name="T48" fmla="*/ 432 w 434"/>
                <a:gd name="T49" fmla="*/ 206 h 890"/>
                <a:gd name="T50" fmla="*/ 406 w 434"/>
                <a:gd name="T51" fmla="*/ 115 h 890"/>
                <a:gd name="T52" fmla="*/ 406 w 434"/>
                <a:gd name="T53" fmla="*/ 45 h 890"/>
                <a:gd name="T54" fmla="*/ 329 w 434"/>
                <a:gd name="T55" fmla="*/ 30 h 890"/>
                <a:gd name="T56" fmla="*/ 294 w 434"/>
                <a:gd name="T57" fmla="*/ 15 h 890"/>
                <a:gd name="T58" fmla="*/ 238 w 434"/>
                <a:gd name="T59" fmla="*/ 62 h 890"/>
                <a:gd name="T60" fmla="*/ 183 w 434"/>
                <a:gd name="T61" fmla="*/ 93 h 890"/>
                <a:gd name="T62" fmla="*/ 172 w 434"/>
                <a:gd name="T63" fmla="*/ 136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4" h="890">
                  <a:moveTo>
                    <a:pt x="172" y="136"/>
                  </a:moveTo>
                  <a:cubicBezTo>
                    <a:pt x="172" y="136"/>
                    <a:pt x="166" y="208"/>
                    <a:pt x="137" y="212"/>
                  </a:cubicBezTo>
                  <a:cubicBezTo>
                    <a:pt x="109" y="215"/>
                    <a:pt x="111" y="225"/>
                    <a:pt x="102" y="249"/>
                  </a:cubicBezTo>
                  <a:cubicBezTo>
                    <a:pt x="93" y="273"/>
                    <a:pt x="93" y="317"/>
                    <a:pt x="78" y="336"/>
                  </a:cubicBezTo>
                  <a:cubicBezTo>
                    <a:pt x="63" y="354"/>
                    <a:pt x="48" y="391"/>
                    <a:pt x="50" y="406"/>
                  </a:cubicBezTo>
                  <a:cubicBezTo>
                    <a:pt x="52" y="421"/>
                    <a:pt x="56" y="434"/>
                    <a:pt x="43" y="445"/>
                  </a:cubicBezTo>
                  <a:cubicBezTo>
                    <a:pt x="30" y="456"/>
                    <a:pt x="8" y="484"/>
                    <a:pt x="13" y="506"/>
                  </a:cubicBezTo>
                  <a:cubicBezTo>
                    <a:pt x="17" y="529"/>
                    <a:pt x="32" y="516"/>
                    <a:pt x="32" y="545"/>
                  </a:cubicBezTo>
                  <a:cubicBezTo>
                    <a:pt x="32" y="575"/>
                    <a:pt x="0" y="595"/>
                    <a:pt x="28" y="625"/>
                  </a:cubicBezTo>
                  <a:cubicBezTo>
                    <a:pt x="56" y="655"/>
                    <a:pt x="67" y="649"/>
                    <a:pt x="72" y="668"/>
                  </a:cubicBezTo>
                  <a:cubicBezTo>
                    <a:pt x="76" y="686"/>
                    <a:pt x="83" y="710"/>
                    <a:pt x="111" y="734"/>
                  </a:cubicBezTo>
                  <a:cubicBezTo>
                    <a:pt x="139" y="758"/>
                    <a:pt x="166" y="747"/>
                    <a:pt x="185" y="773"/>
                  </a:cubicBezTo>
                  <a:cubicBezTo>
                    <a:pt x="205" y="799"/>
                    <a:pt x="240" y="808"/>
                    <a:pt x="244" y="834"/>
                  </a:cubicBezTo>
                  <a:cubicBezTo>
                    <a:pt x="249" y="860"/>
                    <a:pt x="266" y="886"/>
                    <a:pt x="284" y="888"/>
                  </a:cubicBezTo>
                  <a:cubicBezTo>
                    <a:pt x="301" y="890"/>
                    <a:pt x="325" y="881"/>
                    <a:pt x="312" y="855"/>
                  </a:cubicBezTo>
                  <a:cubicBezTo>
                    <a:pt x="299" y="829"/>
                    <a:pt x="308" y="816"/>
                    <a:pt x="301" y="788"/>
                  </a:cubicBezTo>
                  <a:cubicBezTo>
                    <a:pt x="294" y="760"/>
                    <a:pt x="294" y="727"/>
                    <a:pt x="318" y="705"/>
                  </a:cubicBezTo>
                  <a:cubicBezTo>
                    <a:pt x="342" y="682"/>
                    <a:pt x="362" y="645"/>
                    <a:pt x="364" y="619"/>
                  </a:cubicBezTo>
                  <a:cubicBezTo>
                    <a:pt x="366" y="593"/>
                    <a:pt x="358" y="593"/>
                    <a:pt x="377" y="580"/>
                  </a:cubicBezTo>
                  <a:cubicBezTo>
                    <a:pt x="397" y="568"/>
                    <a:pt x="371" y="512"/>
                    <a:pt x="388" y="492"/>
                  </a:cubicBezTo>
                  <a:cubicBezTo>
                    <a:pt x="406" y="471"/>
                    <a:pt x="415" y="451"/>
                    <a:pt x="401" y="438"/>
                  </a:cubicBezTo>
                  <a:cubicBezTo>
                    <a:pt x="388" y="425"/>
                    <a:pt x="380" y="395"/>
                    <a:pt x="397" y="386"/>
                  </a:cubicBezTo>
                  <a:cubicBezTo>
                    <a:pt x="415" y="377"/>
                    <a:pt x="432" y="356"/>
                    <a:pt x="419" y="336"/>
                  </a:cubicBezTo>
                  <a:cubicBezTo>
                    <a:pt x="406" y="315"/>
                    <a:pt x="397" y="306"/>
                    <a:pt x="404" y="278"/>
                  </a:cubicBezTo>
                  <a:cubicBezTo>
                    <a:pt x="410" y="251"/>
                    <a:pt x="430" y="239"/>
                    <a:pt x="432" y="206"/>
                  </a:cubicBezTo>
                  <a:cubicBezTo>
                    <a:pt x="434" y="173"/>
                    <a:pt x="401" y="149"/>
                    <a:pt x="406" y="115"/>
                  </a:cubicBezTo>
                  <a:cubicBezTo>
                    <a:pt x="410" y="82"/>
                    <a:pt x="423" y="58"/>
                    <a:pt x="406" y="45"/>
                  </a:cubicBezTo>
                  <a:cubicBezTo>
                    <a:pt x="388" y="32"/>
                    <a:pt x="340" y="41"/>
                    <a:pt x="329" y="30"/>
                  </a:cubicBezTo>
                  <a:cubicBezTo>
                    <a:pt x="318" y="19"/>
                    <a:pt x="312" y="0"/>
                    <a:pt x="294" y="15"/>
                  </a:cubicBezTo>
                  <a:cubicBezTo>
                    <a:pt x="277" y="30"/>
                    <a:pt x="259" y="56"/>
                    <a:pt x="238" y="62"/>
                  </a:cubicBezTo>
                  <a:cubicBezTo>
                    <a:pt x="216" y="67"/>
                    <a:pt x="198" y="78"/>
                    <a:pt x="183" y="93"/>
                  </a:cubicBezTo>
                  <a:cubicBezTo>
                    <a:pt x="168" y="108"/>
                    <a:pt x="172" y="113"/>
                    <a:pt x="17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55" name="Freeform 36"/>
            <p:cNvSpPr/>
            <p:nvPr/>
          </p:nvSpPr>
          <p:spPr bwMode="auto">
            <a:xfrm>
              <a:off x="5438" y="3349"/>
              <a:ext cx="38" cy="22"/>
            </a:xfrm>
            <a:custGeom>
              <a:avLst/>
              <a:gdLst>
                <a:gd name="T0" fmla="*/ 53 w 81"/>
                <a:gd name="T1" fmla="*/ 2 h 48"/>
                <a:gd name="T2" fmla="*/ 5 w 81"/>
                <a:gd name="T3" fmla="*/ 19 h 48"/>
                <a:gd name="T4" fmla="*/ 31 w 81"/>
                <a:gd name="T5" fmla="*/ 45 h 48"/>
                <a:gd name="T6" fmla="*/ 53 w 81"/>
                <a:gd name="T7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48">
                  <a:moveTo>
                    <a:pt x="53" y="2"/>
                  </a:moveTo>
                  <a:cubicBezTo>
                    <a:pt x="53" y="2"/>
                    <a:pt x="0" y="0"/>
                    <a:pt x="5" y="19"/>
                  </a:cubicBezTo>
                  <a:cubicBezTo>
                    <a:pt x="9" y="37"/>
                    <a:pt x="5" y="41"/>
                    <a:pt x="31" y="45"/>
                  </a:cubicBezTo>
                  <a:cubicBezTo>
                    <a:pt x="57" y="48"/>
                    <a:pt x="81" y="15"/>
                    <a:pt x="5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56" name="Freeform 37"/>
            <p:cNvSpPr/>
            <p:nvPr/>
          </p:nvSpPr>
          <p:spPr bwMode="auto">
            <a:xfrm>
              <a:off x="5489" y="3325"/>
              <a:ext cx="25" cy="32"/>
            </a:xfrm>
            <a:custGeom>
              <a:avLst/>
              <a:gdLst>
                <a:gd name="T0" fmla="*/ 33 w 55"/>
                <a:gd name="T1" fmla="*/ 0 h 69"/>
                <a:gd name="T2" fmla="*/ 3 w 55"/>
                <a:gd name="T3" fmla="*/ 34 h 69"/>
                <a:gd name="T4" fmla="*/ 35 w 55"/>
                <a:gd name="T5" fmla="*/ 50 h 69"/>
                <a:gd name="T6" fmla="*/ 33 w 55"/>
                <a:gd name="T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69">
                  <a:moveTo>
                    <a:pt x="33" y="0"/>
                  </a:moveTo>
                  <a:cubicBezTo>
                    <a:pt x="33" y="0"/>
                    <a:pt x="0" y="15"/>
                    <a:pt x="3" y="34"/>
                  </a:cubicBezTo>
                  <a:cubicBezTo>
                    <a:pt x="5" y="52"/>
                    <a:pt x="31" y="69"/>
                    <a:pt x="35" y="50"/>
                  </a:cubicBezTo>
                  <a:cubicBezTo>
                    <a:pt x="40" y="32"/>
                    <a:pt x="55" y="4"/>
                    <a:pt x="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157" name="Freeform 38"/>
            <p:cNvSpPr/>
            <p:nvPr/>
          </p:nvSpPr>
          <p:spPr bwMode="auto">
            <a:xfrm>
              <a:off x="5605" y="3264"/>
              <a:ext cx="36" cy="26"/>
            </a:xfrm>
            <a:custGeom>
              <a:avLst/>
              <a:gdLst>
                <a:gd name="T0" fmla="*/ 45 w 78"/>
                <a:gd name="T1" fmla="*/ 9 h 55"/>
                <a:gd name="T2" fmla="*/ 2 w 78"/>
                <a:gd name="T3" fmla="*/ 11 h 55"/>
                <a:gd name="T4" fmla="*/ 19 w 78"/>
                <a:gd name="T5" fmla="*/ 40 h 55"/>
                <a:gd name="T6" fmla="*/ 50 w 78"/>
                <a:gd name="T7" fmla="*/ 44 h 55"/>
                <a:gd name="T8" fmla="*/ 45 w 78"/>
                <a:gd name="T9" fmla="*/ 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5">
                  <a:moveTo>
                    <a:pt x="45" y="9"/>
                  </a:moveTo>
                  <a:cubicBezTo>
                    <a:pt x="45" y="9"/>
                    <a:pt x="0" y="0"/>
                    <a:pt x="2" y="11"/>
                  </a:cubicBezTo>
                  <a:cubicBezTo>
                    <a:pt x="4" y="22"/>
                    <a:pt x="15" y="28"/>
                    <a:pt x="19" y="40"/>
                  </a:cubicBezTo>
                  <a:cubicBezTo>
                    <a:pt x="24" y="53"/>
                    <a:pt x="43" y="55"/>
                    <a:pt x="50" y="44"/>
                  </a:cubicBezTo>
                  <a:cubicBezTo>
                    <a:pt x="56" y="33"/>
                    <a:pt x="78" y="9"/>
                    <a:pt x="45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0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7500"/>
                            </p:stCondLst>
                            <p:childTnLst>
                              <p:par>
                                <p:cTn id="1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500"/>
                            </p:stCondLst>
                            <p:childTnLst>
                              <p:par>
                                <p:cTn id="1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9000"/>
                            </p:stCondLst>
                            <p:childTnLst>
                              <p:par>
                                <p:cTn id="1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9500"/>
                            </p:stCondLst>
                            <p:childTnLst>
                              <p:par>
                                <p:cTn id="2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0" animBg="1"/>
      <p:bldP spid="975" grpId="0" animBg="1"/>
      <p:bldP spid="976" grpId="0"/>
      <p:bldP spid="977" grpId="0" animBg="1"/>
      <p:bldP spid="978" grpId="0" animBg="1"/>
      <p:bldP spid="979" grpId="0"/>
      <p:bldP spid="980" grpId="0" animBg="1"/>
      <p:bldP spid="981" grpId="0" animBg="1"/>
      <p:bldP spid="982" grpId="0"/>
      <p:bldP spid="983" grpId="0" animBg="1"/>
      <p:bldP spid="984" grpId="0" animBg="1"/>
      <p:bldP spid="985" grpId="0"/>
      <p:bldP spid="986" grpId="0" animBg="1"/>
      <p:bldP spid="987" grpId="0" animBg="1"/>
      <p:bldP spid="988" grpId="0"/>
      <p:bldP spid="1002" grpId="0" animBg="1"/>
      <p:bldP spid="1003" grpId="0" animBg="1"/>
      <p:bldP spid="1004" grpId="0" animBg="1"/>
      <p:bldP spid="86" grpId="0" animBg="1"/>
      <p:bldP spid="87" grpId="0" animBg="1"/>
      <p:bldP spid="88" grpId="0"/>
      <p:bldP spid="89" grpId="0" animBg="1"/>
      <p:bldP spid="94" grpId="0" animBg="1"/>
      <p:bldP spid="95" grpId="0"/>
      <p:bldP spid="96" grpId="0" animBg="1"/>
      <p:bldP spid="97" grpId="0" animBg="1"/>
      <p:bldP spid="98" grpId="0"/>
      <p:bldP spid="99" grpId="0" animBg="1"/>
      <p:bldP spid="100" grpId="0" animBg="1"/>
      <p:bldP spid="101" grpId="0"/>
      <p:bldP spid="102" grpId="0" animBg="1"/>
      <p:bldP spid="103" grpId="0" animBg="1"/>
      <p:bldP spid="104" grpId="0"/>
      <p:bldP spid="113" grpId="0" animBg="1"/>
      <p:bldP spid="114" grpId="0" animBg="1"/>
      <p:bldP spid="115" grpId="0" animBg="1"/>
      <p:bldP spid="202" grpId="0" animBg="1"/>
      <p:bldP spid="204" grpId="0" animBg="1"/>
      <p:bldP spid="205" grpId="0" animBg="1"/>
      <p:bldP spid="212" grpId="0"/>
      <p:bldP spid="213" grpId="0"/>
      <p:bldP spid="214" grpId="0" animBg="1"/>
      <p:bldP spid="215" grpId="0" animBg="1"/>
      <p:bldP spid="222" grpId="0"/>
      <p:bldP spid="223" grpId="0"/>
      <p:bldP spid="224" grpId="0"/>
      <p:bldP spid="2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23744" y="4807895"/>
            <a:ext cx="3648183" cy="2840568"/>
            <a:chOff x="4823744" y="4807895"/>
            <a:chExt cx="3648183" cy="2840568"/>
          </a:xfrm>
        </p:grpSpPr>
        <p:sp>
          <p:nvSpPr>
            <p:cNvPr id="10" name="Rectangle 9"/>
            <p:cNvSpPr/>
            <p:nvPr/>
          </p:nvSpPr>
          <p:spPr bwMode="auto">
            <a:xfrm>
              <a:off x="4823744" y="4807895"/>
              <a:ext cx="647532" cy="1947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4823744" y="5099997"/>
              <a:ext cx="647532" cy="1947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4823744" y="5396330"/>
              <a:ext cx="647532" cy="1947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4823744" y="5688428"/>
              <a:ext cx="647532" cy="194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4823744" y="5984762"/>
              <a:ext cx="647532" cy="194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4823744" y="6276863"/>
              <a:ext cx="647532" cy="194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4823744" y="6573197"/>
              <a:ext cx="647532" cy="194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4823744" y="6865295"/>
              <a:ext cx="647532" cy="194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4823744" y="7161628"/>
              <a:ext cx="647532" cy="194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4823744" y="7453730"/>
              <a:ext cx="647532" cy="194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5818321" y="4807895"/>
              <a:ext cx="647528" cy="1947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5818321" y="5099997"/>
              <a:ext cx="647528" cy="1947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5818321" y="5396330"/>
              <a:ext cx="647528" cy="1947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5818321" y="5688428"/>
              <a:ext cx="647528" cy="1947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5818321" y="5984762"/>
              <a:ext cx="647528" cy="1947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5818321" y="6276863"/>
              <a:ext cx="647528" cy="1947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5818321" y="6573197"/>
              <a:ext cx="647528" cy="1947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5818321" y="6865295"/>
              <a:ext cx="647528" cy="1947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5818321" y="7161628"/>
              <a:ext cx="647528" cy="1947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5818321" y="7453730"/>
              <a:ext cx="647528" cy="1947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6829822" y="4807895"/>
              <a:ext cx="647532" cy="1947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6829822" y="5099997"/>
              <a:ext cx="647532" cy="19473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6829822" y="5396330"/>
              <a:ext cx="647532" cy="19473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6829822" y="5688428"/>
              <a:ext cx="647532" cy="19473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6829822" y="5984762"/>
              <a:ext cx="647532" cy="19473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6829822" y="6276863"/>
              <a:ext cx="647532" cy="19473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6829822" y="6573197"/>
              <a:ext cx="647532" cy="19473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6829822" y="6865295"/>
              <a:ext cx="647532" cy="19473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6829822" y="7161628"/>
              <a:ext cx="647532" cy="19473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6829822" y="7453730"/>
              <a:ext cx="647532" cy="19473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7824399" y="4807895"/>
              <a:ext cx="647528" cy="1947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7824399" y="5099997"/>
              <a:ext cx="647528" cy="1947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7824399" y="5396330"/>
              <a:ext cx="647528" cy="1947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7824399" y="5688428"/>
              <a:ext cx="647528" cy="1947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7824399" y="5984762"/>
              <a:ext cx="647528" cy="1947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7824399" y="6276863"/>
              <a:ext cx="647528" cy="19473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10" name="Rectangle 109"/>
            <p:cNvSpPr/>
            <p:nvPr/>
          </p:nvSpPr>
          <p:spPr bwMode="auto">
            <a:xfrm>
              <a:off x="7824399" y="6573197"/>
              <a:ext cx="647528" cy="19473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7824399" y="6865295"/>
              <a:ext cx="647528" cy="19473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7824399" y="7161628"/>
              <a:ext cx="647528" cy="19473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7824399" y="7453730"/>
              <a:ext cx="647528" cy="19473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 bwMode="auto">
          <a:xfrm>
            <a:off x="10372200" y="4807895"/>
            <a:ext cx="3648183" cy="2840568"/>
            <a:chOff x="755576" y="1443081"/>
            <a:chExt cx="916502" cy="2385975"/>
          </a:xfrm>
        </p:grpSpPr>
        <p:sp>
          <p:nvSpPr>
            <p:cNvPr id="124" name="Rectangle 123"/>
            <p:cNvSpPr/>
            <p:nvPr/>
          </p:nvSpPr>
          <p:spPr>
            <a:xfrm>
              <a:off x="755576" y="1443081"/>
              <a:ext cx="162673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55576" y="1688436"/>
              <a:ext cx="162673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755576" y="1937345"/>
              <a:ext cx="162673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755576" y="2182697"/>
              <a:ext cx="162673" cy="1635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755576" y="2431607"/>
              <a:ext cx="162673" cy="1635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55576" y="2676961"/>
              <a:ext cx="162673" cy="1635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755576" y="2925871"/>
              <a:ext cx="162673" cy="1635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755576" y="3171223"/>
              <a:ext cx="162673" cy="1635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755576" y="3420132"/>
              <a:ext cx="162673" cy="1635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55576" y="3665487"/>
              <a:ext cx="162673" cy="1635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005434" y="1443081"/>
              <a:ext cx="162674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005434" y="1688436"/>
              <a:ext cx="162674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005434" y="1937345"/>
              <a:ext cx="162674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005434" y="2182697"/>
              <a:ext cx="162674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005434" y="2431607"/>
              <a:ext cx="162674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005434" y="2676961"/>
              <a:ext cx="162674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005434" y="2925871"/>
              <a:ext cx="162674" cy="1635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005434" y="3171223"/>
              <a:ext cx="162674" cy="1635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005434" y="3420132"/>
              <a:ext cx="162674" cy="1635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005434" y="3665487"/>
              <a:ext cx="162674" cy="1635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259546" y="1443081"/>
              <a:ext cx="162673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259546" y="1688436"/>
              <a:ext cx="162673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259546" y="1937345"/>
              <a:ext cx="162673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259546" y="2182697"/>
              <a:ext cx="162673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259546" y="2431607"/>
              <a:ext cx="162673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1259546" y="2676961"/>
              <a:ext cx="162673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259546" y="2925871"/>
              <a:ext cx="162673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1259546" y="3171223"/>
              <a:ext cx="162673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1259546" y="3420132"/>
              <a:ext cx="162673" cy="16356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1259546" y="3665487"/>
              <a:ext cx="162673" cy="16356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1509404" y="1443081"/>
              <a:ext cx="162674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1509404" y="1688436"/>
              <a:ext cx="162674" cy="163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1509404" y="1937345"/>
              <a:ext cx="162674" cy="163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1509404" y="2182697"/>
              <a:ext cx="162674" cy="163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1509404" y="2431607"/>
              <a:ext cx="162674" cy="163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1509404" y="2676961"/>
              <a:ext cx="162674" cy="163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509404" y="2925871"/>
              <a:ext cx="162674" cy="163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1509404" y="3171223"/>
              <a:ext cx="162674" cy="163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1509404" y="3420132"/>
              <a:ext cx="162674" cy="163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509404" y="3665487"/>
              <a:ext cx="162674" cy="163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grpSp>
        <p:nvGrpSpPr>
          <p:cNvPr id="189" name="Group 188"/>
          <p:cNvGrpSpPr/>
          <p:nvPr/>
        </p:nvGrpSpPr>
        <p:grpSpPr bwMode="auto">
          <a:xfrm>
            <a:off x="15937582" y="4807895"/>
            <a:ext cx="3648183" cy="2840568"/>
            <a:chOff x="755576" y="1443081"/>
            <a:chExt cx="916502" cy="2385975"/>
          </a:xfrm>
        </p:grpSpPr>
        <p:sp>
          <p:nvSpPr>
            <p:cNvPr id="194" name="Rectangle 193"/>
            <p:cNvSpPr/>
            <p:nvPr/>
          </p:nvSpPr>
          <p:spPr>
            <a:xfrm>
              <a:off x="755576" y="1443081"/>
              <a:ext cx="162674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755576" y="1688436"/>
              <a:ext cx="162674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755576" y="1937345"/>
              <a:ext cx="162674" cy="1635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755576" y="2182697"/>
              <a:ext cx="162674" cy="1635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755576" y="2431607"/>
              <a:ext cx="162674" cy="1635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755576" y="2676961"/>
              <a:ext cx="162674" cy="1635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755576" y="2925871"/>
              <a:ext cx="162674" cy="1635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755576" y="3171223"/>
              <a:ext cx="162674" cy="1635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755576" y="3420132"/>
              <a:ext cx="162674" cy="1635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755576" y="3665487"/>
              <a:ext cx="162674" cy="1635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1005435" y="1443081"/>
              <a:ext cx="162673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1005435" y="1688436"/>
              <a:ext cx="162673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1005435" y="1937345"/>
              <a:ext cx="162673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1005435" y="2182697"/>
              <a:ext cx="162673" cy="1635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1005435" y="2431607"/>
              <a:ext cx="162673" cy="1635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1005435" y="2676961"/>
              <a:ext cx="162673" cy="1635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1005435" y="2925871"/>
              <a:ext cx="162673" cy="1635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1005435" y="3171223"/>
              <a:ext cx="162673" cy="1635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1005435" y="3420132"/>
              <a:ext cx="162673" cy="1635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1005435" y="3665487"/>
              <a:ext cx="162673" cy="1635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1259546" y="1443081"/>
              <a:ext cx="162674" cy="16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1259546" y="1688436"/>
              <a:ext cx="162674" cy="16356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1259546" y="1937345"/>
              <a:ext cx="162674" cy="16356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1259546" y="2182697"/>
              <a:ext cx="162674" cy="16356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1259546" y="2431607"/>
              <a:ext cx="162674" cy="16356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1259546" y="2676961"/>
              <a:ext cx="162674" cy="16356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1259546" y="2925871"/>
              <a:ext cx="162674" cy="16356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1259546" y="3171223"/>
              <a:ext cx="162674" cy="16356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1259546" y="3420132"/>
              <a:ext cx="162674" cy="16356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1259546" y="3665487"/>
              <a:ext cx="162674" cy="16356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1509405" y="1443081"/>
              <a:ext cx="162673" cy="163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1509405" y="1688436"/>
              <a:ext cx="162673" cy="163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1509405" y="1937345"/>
              <a:ext cx="162673" cy="163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1509405" y="2182697"/>
              <a:ext cx="162673" cy="163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1509405" y="2431607"/>
              <a:ext cx="162673" cy="163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1509405" y="2676961"/>
              <a:ext cx="162673" cy="163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1509405" y="2925871"/>
              <a:ext cx="162673" cy="163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1509405" y="3171223"/>
              <a:ext cx="162673" cy="163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1509405" y="3420132"/>
              <a:ext cx="162673" cy="163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1509405" y="3665487"/>
              <a:ext cx="162673" cy="163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+mn-ea"/>
              </a:endParaRPr>
            </a:p>
          </p:txBody>
        </p:sp>
      </p:grpSp>
      <p:cxnSp>
        <p:nvCxnSpPr>
          <p:cNvPr id="280" name="Straight Connector 279"/>
          <p:cNvCxnSpPr/>
          <p:nvPr/>
        </p:nvCxnSpPr>
        <p:spPr>
          <a:xfrm>
            <a:off x="9430647" y="3787567"/>
            <a:ext cx="0" cy="65502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>
            <a:off x="14996817" y="3787567"/>
            <a:ext cx="0" cy="65502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TextBox 30"/>
          <p:cNvSpPr txBox="1">
            <a:spLocks noChangeArrowheads="1"/>
          </p:cNvSpPr>
          <p:nvPr/>
        </p:nvSpPr>
        <p:spPr bwMode="auto">
          <a:xfrm>
            <a:off x="4632466" y="8029463"/>
            <a:ext cx="4610096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5pPr>
            <a:lvl6pPr marL="25146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6pPr>
            <a:lvl7pPr marL="29718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7pPr>
            <a:lvl8pPr marL="34290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8pPr>
            <a:lvl9pPr marL="38862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9pPr>
          </a:lstStyle>
          <a:p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此处添加详细文本描述，建议与标题相关并符合整体语言风格</a:t>
            </a:r>
            <a:endParaRPr lang="en-US" altLang="zh-CN" sz="2400" dirty="0">
              <a:latin typeface="+mn-ea"/>
              <a:ea typeface="+mn-ea"/>
              <a:cs typeface="Calibri Light" panose="020F0302020204030204"/>
            </a:endParaRPr>
          </a:p>
          <a:p>
            <a:endParaRPr lang="en-US" altLang="zh-CN" sz="2400" dirty="0">
              <a:latin typeface="+mn-ea"/>
              <a:ea typeface="+mn-ea"/>
              <a:cs typeface="Calibri Light" panose="020F0302020204030204"/>
            </a:endParaRPr>
          </a:p>
          <a:p>
            <a:r>
              <a:rPr lang="zh-CN" altLang="en-US" sz="2400" b="1" dirty="0">
                <a:latin typeface="+mn-ea"/>
                <a:ea typeface="+mn-ea"/>
                <a:cs typeface="Calibri Light" panose="020F0302020204030204"/>
              </a:rPr>
              <a:t>语言描述尽量简洁生动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尽量将每页幻灯片的字数控制在</a:t>
            </a:r>
            <a:r>
              <a:rPr lang="en-US" altLang="zh-CN" sz="2400" dirty="0">
                <a:latin typeface="+mn-ea"/>
                <a:ea typeface="+mn-ea"/>
                <a:cs typeface="Calibri Light" panose="020F0302020204030204"/>
              </a:rPr>
              <a:t>200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latin typeface="+mn-ea"/>
                <a:ea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分钟之内。</a:t>
            </a:r>
            <a:endParaRPr lang="zh-CN" altLang="en-US" sz="2400" dirty="0">
              <a:latin typeface="+mn-ea"/>
              <a:ea typeface="+mn-ea"/>
              <a:cs typeface="Calibri Light" panose="020F0302020204030204"/>
            </a:endParaRPr>
          </a:p>
        </p:txBody>
      </p:sp>
      <p:sp>
        <p:nvSpPr>
          <p:cNvPr id="241" name="TextBox 30"/>
          <p:cNvSpPr txBox="1">
            <a:spLocks noChangeArrowheads="1"/>
          </p:cNvSpPr>
          <p:nvPr/>
        </p:nvSpPr>
        <p:spPr bwMode="auto">
          <a:xfrm>
            <a:off x="10160564" y="8006996"/>
            <a:ext cx="4610096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5pPr>
            <a:lvl6pPr marL="25146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6pPr>
            <a:lvl7pPr marL="29718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7pPr>
            <a:lvl8pPr marL="34290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8pPr>
            <a:lvl9pPr marL="38862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9pPr>
          </a:lstStyle>
          <a:p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此处添加详细文本描述，建议与标题相关并符合整体语言风格</a:t>
            </a:r>
            <a:endParaRPr lang="en-US" altLang="zh-CN" sz="2400" dirty="0">
              <a:latin typeface="+mn-ea"/>
              <a:ea typeface="+mn-ea"/>
              <a:cs typeface="Calibri Light" panose="020F0302020204030204"/>
            </a:endParaRPr>
          </a:p>
          <a:p>
            <a:endParaRPr lang="en-US" altLang="zh-CN" sz="2400" dirty="0">
              <a:latin typeface="+mn-ea"/>
              <a:ea typeface="+mn-ea"/>
              <a:cs typeface="Calibri Light" panose="020F0302020204030204"/>
            </a:endParaRPr>
          </a:p>
          <a:p>
            <a:r>
              <a:rPr lang="zh-CN" altLang="en-US" sz="2400" b="1" dirty="0">
                <a:latin typeface="+mn-ea"/>
                <a:ea typeface="+mn-ea"/>
                <a:cs typeface="Calibri Light" panose="020F0302020204030204"/>
              </a:rPr>
              <a:t>语言描述尽量简洁生动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尽量将每页幻灯片的字数控制在</a:t>
            </a:r>
            <a:r>
              <a:rPr lang="en-US" altLang="zh-CN" sz="2400" dirty="0">
                <a:latin typeface="+mn-ea"/>
                <a:ea typeface="+mn-ea"/>
                <a:cs typeface="Calibri Light" panose="020F0302020204030204"/>
              </a:rPr>
              <a:t>200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latin typeface="+mn-ea"/>
                <a:ea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分钟之内。</a:t>
            </a:r>
            <a:endParaRPr lang="zh-CN" altLang="en-US" sz="2400" dirty="0">
              <a:latin typeface="+mn-ea"/>
              <a:ea typeface="+mn-ea"/>
              <a:cs typeface="Calibri Light" panose="020F0302020204030204"/>
            </a:endParaRPr>
          </a:p>
        </p:txBody>
      </p:sp>
      <p:sp>
        <p:nvSpPr>
          <p:cNvPr id="242" name="TextBox 30"/>
          <p:cNvSpPr txBox="1">
            <a:spLocks noChangeArrowheads="1"/>
          </p:cNvSpPr>
          <p:nvPr/>
        </p:nvSpPr>
        <p:spPr bwMode="auto">
          <a:xfrm>
            <a:off x="15719700" y="8007183"/>
            <a:ext cx="4610096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5pPr>
            <a:lvl6pPr marL="25146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6pPr>
            <a:lvl7pPr marL="29718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7pPr>
            <a:lvl8pPr marL="34290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8pPr>
            <a:lvl9pPr marL="38862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9pPr>
          </a:lstStyle>
          <a:p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此处添加详细文本描述，建议与标题相关并符合整体语言风格</a:t>
            </a:r>
            <a:endParaRPr lang="en-US" altLang="zh-CN" sz="2400" dirty="0">
              <a:latin typeface="+mn-ea"/>
              <a:ea typeface="+mn-ea"/>
              <a:cs typeface="Calibri Light" panose="020F0302020204030204"/>
            </a:endParaRPr>
          </a:p>
          <a:p>
            <a:endParaRPr lang="en-US" altLang="zh-CN" sz="2400" dirty="0">
              <a:latin typeface="+mn-ea"/>
              <a:ea typeface="+mn-ea"/>
              <a:cs typeface="Calibri Light" panose="020F0302020204030204"/>
            </a:endParaRPr>
          </a:p>
          <a:p>
            <a:r>
              <a:rPr lang="zh-CN" altLang="en-US" sz="2400" b="1" dirty="0">
                <a:latin typeface="+mn-ea"/>
                <a:ea typeface="+mn-ea"/>
                <a:cs typeface="Calibri Light" panose="020F0302020204030204"/>
              </a:rPr>
              <a:t>语言描述尽量简洁生动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尽量将每页幻灯片的字数控制在</a:t>
            </a:r>
            <a:r>
              <a:rPr lang="en-US" altLang="zh-CN" sz="2400" dirty="0">
                <a:latin typeface="+mn-ea"/>
                <a:ea typeface="+mn-ea"/>
                <a:cs typeface="Calibri Light" panose="020F0302020204030204"/>
              </a:rPr>
              <a:t>200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latin typeface="+mn-ea"/>
                <a:ea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ea typeface="+mn-ea"/>
                <a:cs typeface="Calibri Light" panose="020F0302020204030204"/>
              </a:rPr>
              <a:t>分钟之内。</a:t>
            </a:r>
            <a:endParaRPr lang="zh-CN" altLang="en-US" sz="2400" dirty="0">
              <a:latin typeface="+mn-ea"/>
              <a:ea typeface="+mn-ea"/>
              <a:cs typeface="Calibri Light" panose="020F0302020204030204"/>
            </a:endParaRPr>
          </a:p>
        </p:txBody>
      </p:sp>
      <p:sp>
        <p:nvSpPr>
          <p:cNvPr id="243" name="TextBox 31"/>
          <p:cNvSpPr txBox="1">
            <a:spLocks noChangeArrowheads="1"/>
          </p:cNvSpPr>
          <p:nvPr/>
        </p:nvSpPr>
        <p:spPr bwMode="auto">
          <a:xfrm>
            <a:off x="5847515" y="3411038"/>
            <a:ext cx="1608133" cy="7848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5pPr>
            <a:lvl6pPr marL="25146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6pPr>
            <a:lvl7pPr marL="29718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7pPr>
            <a:lvl8pPr marL="34290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8pPr>
            <a:lvl9pPr marL="38862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id-ID" sz="4500" b="1" dirty="0">
                <a:latin typeface="+mn-ea"/>
                <a:ea typeface="+mn-ea"/>
                <a:cs typeface="Lato Regular" panose="020F0502020204030203"/>
              </a:rPr>
              <a:t>2014</a:t>
            </a:r>
            <a:endParaRPr lang="id-ID" sz="45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244" name="Rounded Rectangle 243"/>
          <p:cNvSpPr/>
          <p:nvPr/>
        </p:nvSpPr>
        <p:spPr>
          <a:xfrm>
            <a:off x="4734141" y="4267286"/>
            <a:ext cx="3806059" cy="10972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245" name="TextBox 31"/>
          <p:cNvSpPr txBox="1">
            <a:spLocks noChangeArrowheads="1"/>
          </p:cNvSpPr>
          <p:nvPr/>
        </p:nvSpPr>
        <p:spPr bwMode="auto">
          <a:xfrm>
            <a:off x="11377845" y="3441813"/>
            <a:ext cx="1608133" cy="7848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5pPr>
            <a:lvl6pPr marL="25146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6pPr>
            <a:lvl7pPr marL="29718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7pPr>
            <a:lvl8pPr marL="34290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8pPr>
            <a:lvl9pPr marL="38862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id-ID" sz="4500" b="1" dirty="0">
                <a:latin typeface="+mn-ea"/>
                <a:ea typeface="+mn-ea"/>
                <a:cs typeface="Lato Regular" panose="020F0502020204030203"/>
              </a:rPr>
              <a:t>2015</a:t>
            </a:r>
            <a:endParaRPr lang="id-ID" sz="45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246" name="Rounded Rectangle 245"/>
          <p:cNvSpPr/>
          <p:nvPr/>
        </p:nvSpPr>
        <p:spPr>
          <a:xfrm>
            <a:off x="10242191" y="4298061"/>
            <a:ext cx="3806059" cy="10972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247" name="TextBox 31"/>
          <p:cNvSpPr txBox="1">
            <a:spLocks noChangeArrowheads="1"/>
          </p:cNvSpPr>
          <p:nvPr/>
        </p:nvSpPr>
        <p:spPr bwMode="auto">
          <a:xfrm>
            <a:off x="16953860" y="3441813"/>
            <a:ext cx="1608133" cy="7848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5pPr>
            <a:lvl6pPr marL="25146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6pPr>
            <a:lvl7pPr marL="29718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7pPr>
            <a:lvl8pPr marL="34290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8pPr>
            <a:lvl9pPr marL="3886200" indent="-228600" defTabSz="182689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charset="-128"/>
              </a:defRPr>
            </a:lvl9pPr>
          </a:lstStyle>
          <a:p>
            <a:pPr algn="ctr" eaLnBrk="1" hangingPunct="1"/>
            <a:r>
              <a:rPr lang="id-ID" sz="4500" b="1" dirty="0">
                <a:latin typeface="+mn-ea"/>
                <a:ea typeface="+mn-ea"/>
                <a:cs typeface="Lato Regular" panose="020F0502020204030203"/>
              </a:rPr>
              <a:t>2016</a:t>
            </a:r>
            <a:endParaRPr lang="id-ID" sz="4500" b="1" dirty="0">
              <a:latin typeface="+mn-ea"/>
              <a:ea typeface="+mn-ea"/>
              <a:cs typeface="Lato Regular" panose="020F0502020204030203"/>
            </a:endParaRPr>
          </a:p>
        </p:txBody>
      </p:sp>
      <p:sp>
        <p:nvSpPr>
          <p:cNvPr id="248" name="Rounded Rectangle 247"/>
          <p:cNvSpPr/>
          <p:nvPr/>
        </p:nvSpPr>
        <p:spPr>
          <a:xfrm>
            <a:off x="15840486" y="4298061"/>
            <a:ext cx="3806059" cy="10972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grpSp>
        <p:nvGrpSpPr>
          <p:cNvPr id="249" name="Group 248"/>
          <p:cNvGrpSpPr/>
          <p:nvPr/>
        </p:nvGrpSpPr>
        <p:grpSpPr>
          <a:xfrm>
            <a:off x="8408347" y="10794928"/>
            <a:ext cx="7583382" cy="635001"/>
            <a:chOff x="8159162" y="3555955"/>
            <a:chExt cx="7583382" cy="635001"/>
          </a:xfrm>
        </p:grpSpPr>
        <p:grpSp>
          <p:nvGrpSpPr>
            <p:cNvPr id="250" name="Group 249"/>
            <p:cNvGrpSpPr/>
            <p:nvPr/>
          </p:nvGrpSpPr>
          <p:grpSpPr bwMode="auto">
            <a:xfrm>
              <a:off x="8159162" y="3555955"/>
              <a:ext cx="2235736" cy="635001"/>
              <a:chOff x="6876115" y="1996532"/>
              <a:chExt cx="1485168" cy="238569"/>
            </a:xfrm>
          </p:grpSpPr>
          <p:sp>
            <p:nvSpPr>
              <p:cNvPr id="260" name="Rectangle 259"/>
              <p:cNvSpPr/>
              <p:nvPr/>
            </p:nvSpPr>
            <p:spPr>
              <a:xfrm>
                <a:off x="6876115" y="2076140"/>
                <a:ext cx="241781" cy="7316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261" name="Subtitle 2"/>
              <p:cNvSpPr txBox="1"/>
              <p:nvPr/>
            </p:nvSpPr>
            <p:spPr>
              <a:xfrm>
                <a:off x="7132697" y="1996532"/>
                <a:ext cx="1228586" cy="23856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2900" b="1" dirty="0">
                    <a:latin typeface="+mn-ea"/>
                    <a:cs typeface="Calibri Light" panose="020F0302020204030204"/>
                  </a:rPr>
                  <a:t>标题</a:t>
                </a:r>
                <a:endParaRPr lang="en-US" sz="2900" b="1" dirty="0">
                  <a:latin typeface="+mn-ea"/>
                  <a:cs typeface="Calibri Light" panose="020F0302020204030204"/>
                </a:endParaRPr>
              </a:p>
            </p:txBody>
          </p:sp>
        </p:grpSp>
        <p:grpSp>
          <p:nvGrpSpPr>
            <p:cNvPr id="251" name="Group 250"/>
            <p:cNvGrpSpPr/>
            <p:nvPr/>
          </p:nvGrpSpPr>
          <p:grpSpPr bwMode="auto">
            <a:xfrm>
              <a:off x="10067899" y="3555955"/>
              <a:ext cx="2235736" cy="635001"/>
              <a:chOff x="6876115" y="1996532"/>
              <a:chExt cx="1485168" cy="238569"/>
            </a:xfrm>
          </p:grpSpPr>
          <p:sp>
            <p:nvSpPr>
              <p:cNvPr id="258" name="Rectangle 257"/>
              <p:cNvSpPr/>
              <p:nvPr/>
            </p:nvSpPr>
            <p:spPr>
              <a:xfrm>
                <a:off x="6876115" y="2076140"/>
                <a:ext cx="241781" cy="7316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259" name="Subtitle 2"/>
              <p:cNvSpPr txBox="1"/>
              <p:nvPr/>
            </p:nvSpPr>
            <p:spPr>
              <a:xfrm>
                <a:off x="7132697" y="1996532"/>
                <a:ext cx="1228586" cy="23856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2900" b="1" dirty="0">
                    <a:latin typeface="+mn-ea"/>
                    <a:cs typeface="Calibri Light" panose="020F0302020204030204"/>
                  </a:rPr>
                  <a:t>标题</a:t>
                </a:r>
                <a:endParaRPr lang="en-US" altLang="zh-CN" sz="2900" b="1" dirty="0">
                  <a:latin typeface="+mn-ea"/>
                  <a:cs typeface="Calibri Light" panose="020F0302020204030204"/>
                </a:endParaRPr>
              </a:p>
            </p:txBody>
          </p:sp>
        </p:grpSp>
        <p:grpSp>
          <p:nvGrpSpPr>
            <p:cNvPr id="252" name="Group 251"/>
            <p:cNvGrpSpPr/>
            <p:nvPr/>
          </p:nvGrpSpPr>
          <p:grpSpPr bwMode="auto">
            <a:xfrm>
              <a:off x="12013995" y="3555955"/>
              <a:ext cx="2235736" cy="635001"/>
              <a:chOff x="6683715" y="1996532"/>
              <a:chExt cx="1485168" cy="238569"/>
            </a:xfrm>
          </p:grpSpPr>
          <p:sp>
            <p:nvSpPr>
              <p:cNvPr id="256" name="Rectangle 255"/>
              <p:cNvSpPr/>
              <p:nvPr/>
            </p:nvSpPr>
            <p:spPr>
              <a:xfrm>
                <a:off x="6683715" y="2076140"/>
                <a:ext cx="241781" cy="7316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257" name="Subtitle 2"/>
              <p:cNvSpPr txBox="1"/>
              <p:nvPr/>
            </p:nvSpPr>
            <p:spPr>
              <a:xfrm>
                <a:off x="6940297" y="1996532"/>
                <a:ext cx="1228586" cy="23856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2900" b="1" dirty="0">
                    <a:latin typeface="+mn-ea"/>
                    <a:cs typeface="Calibri Light" panose="020F0302020204030204"/>
                  </a:rPr>
                  <a:t>标题</a:t>
                </a:r>
                <a:endParaRPr lang="en-US" altLang="zh-CN" sz="2900" b="1" dirty="0">
                  <a:latin typeface="+mn-ea"/>
                  <a:cs typeface="Calibri Light" panose="020F0302020204030204"/>
                </a:endParaRPr>
              </a:p>
            </p:txBody>
          </p:sp>
        </p:grpSp>
        <p:grpSp>
          <p:nvGrpSpPr>
            <p:cNvPr id="253" name="Group 252"/>
            <p:cNvGrpSpPr/>
            <p:nvPr/>
          </p:nvGrpSpPr>
          <p:grpSpPr bwMode="auto">
            <a:xfrm>
              <a:off x="13937812" y="3555955"/>
              <a:ext cx="1804732" cy="635001"/>
              <a:chOff x="6476515" y="1996532"/>
              <a:chExt cx="1198858" cy="238569"/>
            </a:xfrm>
          </p:grpSpPr>
          <p:sp>
            <p:nvSpPr>
              <p:cNvPr id="254" name="Rectangle 253"/>
              <p:cNvSpPr/>
              <p:nvPr/>
            </p:nvSpPr>
            <p:spPr>
              <a:xfrm>
                <a:off x="6476515" y="2076140"/>
                <a:ext cx="241781" cy="7316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+mn-ea"/>
                </a:endParaRPr>
              </a:p>
            </p:txBody>
          </p:sp>
          <p:sp>
            <p:nvSpPr>
              <p:cNvPr id="255" name="Subtitle 2"/>
              <p:cNvSpPr txBox="1"/>
              <p:nvPr/>
            </p:nvSpPr>
            <p:spPr>
              <a:xfrm>
                <a:off x="6733097" y="1996532"/>
                <a:ext cx="942276" cy="23856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zh-CN" altLang="en-US" sz="2900" b="1" dirty="0">
                    <a:latin typeface="+mn-ea"/>
                    <a:cs typeface="Calibri Light" panose="020F0302020204030204"/>
                  </a:rPr>
                  <a:t>标题</a:t>
                </a:r>
                <a:endParaRPr lang="en-US" altLang="zh-CN" sz="2900" b="1" dirty="0">
                  <a:latin typeface="+mn-ea"/>
                  <a:cs typeface="Calibri Light" panose="020F0302020204030204"/>
                </a:endParaRPr>
              </a:p>
            </p:txBody>
          </p:sp>
        </p:grpSp>
      </p:grpSp>
      <p:grpSp>
        <p:nvGrpSpPr>
          <p:cNvPr id="153" name="Group 152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154" name="TextBox 153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155" name="Group 154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157" name="Rectangle 156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build="p"/>
      <p:bldP spid="241" grpId="0" build="p"/>
      <p:bldP spid="242" grpId="0" build="p"/>
      <p:bldP spid="243" grpId="0"/>
      <p:bldP spid="244" grpId="0" animBg="1"/>
      <p:bldP spid="245" grpId="0"/>
      <p:bldP spid="246" grpId="0" animBg="1"/>
      <p:bldP spid="247" grpId="0"/>
      <p:bldP spid="24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19" name="TextBox 18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22" name="Rectangle 21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graphicFrame>
        <p:nvGraphicFramePr>
          <p:cNvPr id="32" name="Chart 31"/>
          <p:cNvGraphicFramePr/>
          <p:nvPr/>
        </p:nvGraphicFramePr>
        <p:xfrm>
          <a:off x="2455227" y="4290460"/>
          <a:ext cx="5841209" cy="3895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8877767" y="8201293"/>
            <a:ext cx="6581966" cy="1840002"/>
            <a:chOff x="3330030" y="2957186"/>
            <a:chExt cx="2468880" cy="690001"/>
          </a:xfrm>
        </p:grpSpPr>
        <p:sp>
          <p:nvSpPr>
            <p:cNvPr id="34" name="TextBox 33"/>
            <p:cNvSpPr txBox="1"/>
            <p:nvPr/>
          </p:nvSpPr>
          <p:spPr>
            <a:xfrm>
              <a:off x="3330030" y="2957186"/>
              <a:ext cx="2468880" cy="201978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 defTabSz="-635">
                <a:tabLst>
                  <a:tab pos="2733675" algn="l"/>
                </a:tabLst>
              </a:pPr>
              <a:r>
                <a:rPr lang="zh-CN" altLang="en-US" sz="3200" b="1" dirty="0">
                  <a:latin typeface="+mn-ea"/>
                  <a:cs typeface="Lato Regular" panose="020F0502020204030203"/>
                </a:rPr>
                <a:t>四月份</a:t>
              </a:r>
              <a:r>
                <a:rPr lang="en-US" sz="3200" b="1" dirty="0">
                  <a:latin typeface="+mn-ea"/>
                  <a:cs typeface="Lato Regular" panose="020F0502020204030203"/>
                </a:rPr>
                <a:t> </a:t>
              </a:r>
              <a:r>
                <a:rPr lang="zh-CN" altLang="en-US" sz="3200" b="1" dirty="0">
                  <a:latin typeface="+mn-ea"/>
                  <a:cs typeface="Lato Regular" panose="020F0502020204030203"/>
                </a:rPr>
                <a:t>销售目标</a:t>
              </a:r>
              <a:endParaRPr lang="en-US" sz="32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00666" y="3162439"/>
              <a:ext cx="2113728" cy="484748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/>
              <a:r>
                <a:rPr lang="zh-CN" altLang="en-US" sz="2700" dirty="0">
                  <a:latin typeface="+mn-ea"/>
                  <a:cs typeface="Calibri Light" panose="020F0302020204030204"/>
                </a:rPr>
                <a:t>此处添加详细文本描述，建议与标题相关并符合整体语言风格，语言描述尽量简洁生动。</a:t>
              </a:r>
              <a:endParaRPr lang="zh-CN" altLang="en-US" sz="2700" dirty="0">
                <a:latin typeface="+mn-ea"/>
                <a:cs typeface="Calibri Light" panose="020F0302020204030204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104929" y="8201293"/>
            <a:ext cx="6581966" cy="1856034"/>
            <a:chOff x="789554" y="2957186"/>
            <a:chExt cx="2468880" cy="696013"/>
          </a:xfrm>
        </p:grpSpPr>
        <p:sp>
          <p:nvSpPr>
            <p:cNvPr id="37" name="TextBox 36"/>
            <p:cNvSpPr txBox="1"/>
            <p:nvPr/>
          </p:nvSpPr>
          <p:spPr>
            <a:xfrm>
              <a:off x="789554" y="2957186"/>
              <a:ext cx="2468880" cy="201978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 defTabSz="-635">
                <a:tabLst>
                  <a:tab pos="2733675" algn="l"/>
                </a:tabLst>
              </a:pPr>
              <a:r>
                <a:rPr lang="zh-CN" altLang="en-US" sz="3200" b="1" dirty="0">
                  <a:latin typeface="+mn-ea"/>
                  <a:cs typeface="Lato Regular" panose="020F0502020204030203"/>
                </a:rPr>
                <a:t>三月份</a:t>
              </a:r>
              <a:r>
                <a:rPr lang="en-US" sz="3200" b="1" dirty="0">
                  <a:latin typeface="+mn-ea"/>
                  <a:cs typeface="Lato Regular" panose="020F0502020204030203"/>
                </a:rPr>
                <a:t> </a:t>
              </a:r>
              <a:r>
                <a:rPr lang="zh-CN" altLang="en-US" sz="3200" b="1" dirty="0">
                  <a:latin typeface="+mn-ea"/>
                  <a:cs typeface="Lato Regular" panose="020F0502020204030203"/>
                </a:rPr>
                <a:t>销售目标</a:t>
              </a:r>
              <a:endParaRPr lang="en-US" sz="32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62436" y="3168451"/>
              <a:ext cx="2113728" cy="484748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/>
              <a:r>
                <a:rPr lang="zh-CN" altLang="en-US" sz="2700" dirty="0">
                  <a:latin typeface="+mn-ea"/>
                  <a:cs typeface="Calibri Light" panose="020F0302020204030204"/>
                </a:rPr>
                <a:t>此处添加详细文本描述，建议与标题相关并符合整体语言风格，语言描述尽量简洁生动。</a:t>
              </a:r>
              <a:endParaRPr lang="zh-CN" altLang="en-US" sz="2700" dirty="0">
                <a:latin typeface="+mn-ea"/>
                <a:cs typeface="Calibri Light" panose="020F0302020204030204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5757090" y="8201294"/>
            <a:ext cx="6581966" cy="1884256"/>
            <a:chOff x="5910448" y="2957186"/>
            <a:chExt cx="2468880" cy="706596"/>
          </a:xfrm>
        </p:grpSpPr>
        <p:sp>
          <p:nvSpPr>
            <p:cNvPr id="40" name="TextBox 39"/>
            <p:cNvSpPr txBox="1"/>
            <p:nvPr/>
          </p:nvSpPr>
          <p:spPr>
            <a:xfrm>
              <a:off x="5910448" y="2957186"/>
              <a:ext cx="2468880" cy="201978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 defTabSz="-635">
                <a:tabLst>
                  <a:tab pos="2733675" algn="l"/>
                </a:tabLst>
              </a:pPr>
              <a:r>
                <a:rPr lang="zh-CN" altLang="en-US" sz="3200" b="1" dirty="0">
                  <a:latin typeface="+mn-ea"/>
                  <a:cs typeface="Lato Regular" panose="020F0502020204030203"/>
                </a:rPr>
                <a:t>五月份</a:t>
              </a:r>
              <a:r>
                <a:rPr lang="en-US" sz="3200" b="1" dirty="0">
                  <a:latin typeface="+mn-ea"/>
                  <a:cs typeface="Lato Regular" panose="020F0502020204030203"/>
                </a:rPr>
                <a:t> </a:t>
              </a:r>
              <a:r>
                <a:rPr lang="zh-CN" altLang="en-US" sz="3200" b="1" dirty="0">
                  <a:latin typeface="+mn-ea"/>
                  <a:cs typeface="Lato Regular" panose="020F0502020204030203"/>
                </a:rPr>
                <a:t>销售目标</a:t>
              </a:r>
              <a:endParaRPr lang="en-US" sz="32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095257" y="3179034"/>
              <a:ext cx="2113728" cy="484748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/>
              <a:r>
                <a:rPr lang="zh-CN" altLang="en-US" sz="2700" dirty="0">
                  <a:latin typeface="+mn-ea"/>
                  <a:cs typeface="Calibri Light" panose="020F0302020204030204"/>
                </a:rPr>
                <a:t>此处添加详细文本描述，建议与标题相关并符合整体语言风格，语言描述尽量简洁生动。</a:t>
              </a:r>
              <a:endParaRPr lang="zh-CN" altLang="en-US" sz="2700" dirty="0">
                <a:latin typeface="+mn-ea"/>
                <a:cs typeface="Calibri Light" panose="020F0302020204030204"/>
              </a:endParaRPr>
            </a:p>
          </p:txBody>
        </p:sp>
      </p:grpSp>
      <p:graphicFrame>
        <p:nvGraphicFramePr>
          <p:cNvPr id="42" name="Chart 41"/>
          <p:cNvGraphicFramePr/>
          <p:nvPr/>
        </p:nvGraphicFramePr>
        <p:xfrm>
          <a:off x="9182115" y="4262457"/>
          <a:ext cx="5841209" cy="3895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3" name="Chart 42"/>
          <p:cNvGraphicFramePr/>
          <p:nvPr/>
        </p:nvGraphicFramePr>
        <p:xfrm>
          <a:off x="16025215" y="4262457"/>
          <a:ext cx="5841209" cy="3895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Sub>
          <a:bldChart bld="category"/>
        </p:bldSub>
      </p:bldGraphic>
      <p:bldGraphic spid="42" grpId="0">
        <p:bldSub>
          <a:bldChart bld="category"/>
        </p:bldSub>
      </p:bldGraphic>
      <p:bldGraphic spid="43" grpId="0">
        <p:bldSub>
          <a:bldChart bld="category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47" name="TextBox 46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50" name="Rectangle 49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graphicFrame>
        <p:nvGraphicFramePr>
          <p:cNvPr id="56" name="Chart 55"/>
          <p:cNvGraphicFramePr/>
          <p:nvPr/>
        </p:nvGraphicFramePr>
        <p:xfrm>
          <a:off x="2455227" y="4268180"/>
          <a:ext cx="5841209" cy="3895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57" name="Chart 56"/>
          <p:cNvGraphicFramePr/>
          <p:nvPr/>
        </p:nvGraphicFramePr>
        <p:xfrm>
          <a:off x="9182115" y="4240177"/>
          <a:ext cx="5841209" cy="3895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8" name="Chart 57"/>
          <p:cNvGraphicFramePr/>
          <p:nvPr/>
        </p:nvGraphicFramePr>
        <p:xfrm>
          <a:off x="16025215" y="4240177"/>
          <a:ext cx="5841209" cy="3895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9" name="Group 58"/>
          <p:cNvGrpSpPr/>
          <p:nvPr/>
        </p:nvGrpSpPr>
        <p:grpSpPr>
          <a:xfrm>
            <a:off x="8877767" y="8037906"/>
            <a:ext cx="6581966" cy="1840002"/>
            <a:chOff x="3330030" y="2957186"/>
            <a:chExt cx="2468880" cy="690001"/>
          </a:xfrm>
        </p:grpSpPr>
        <p:sp>
          <p:nvSpPr>
            <p:cNvPr id="60" name="TextBox 59"/>
            <p:cNvSpPr txBox="1"/>
            <p:nvPr/>
          </p:nvSpPr>
          <p:spPr>
            <a:xfrm>
              <a:off x="3330030" y="2957186"/>
              <a:ext cx="2468880" cy="201978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 defTabSz="-635">
                <a:tabLst>
                  <a:tab pos="2733675" algn="l"/>
                </a:tabLst>
              </a:pPr>
              <a:r>
                <a:rPr lang="zh-CN" altLang="en-US" sz="3200" b="1" dirty="0">
                  <a:latin typeface="+mn-ea"/>
                  <a:cs typeface="Lato Regular" panose="020F0502020204030203"/>
                </a:rPr>
                <a:t>视频制作</a:t>
              </a:r>
              <a:endParaRPr lang="en-US" sz="32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500666" y="3162439"/>
              <a:ext cx="2113728" cy="484748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/>
              <a:r>
                <a:rPr lang="zh-CN" altLang="en-US" sz="2700" dirty="0">
                  <a:latin typeface="+mn-ea"/>
                  <a:cs typeface="Calibri Light" panose="020F0302020204030204"/>
                </a:rPr>
                <a:t>此处添加详细文本描述，建议与标题相关并符合整体语言风格，语言描述尽量简洁生动。</a:t>
              </a:r>
              <a:endParaRPr lang="zh-CN" altLang="en-US" sz="2700" dirty="0">
                <a:latin typeface="+mn-ea"/>
                <a:cs typeface="Calibri Light" panose="020F0302020204030204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104929" y="8037906"/>
            <a:ext cx="6581966" cy="1856034"/>
            <a:chOff x="789554" y="2957186"/>
            <a:chExt cx="2468880" cy="696013"/>
          </a:xfrm>
        </p:grpSpPr>
        <p:sp>
          <p:nvSpPr>
            <p:cNvPr id="63" name="TextBox 62"/>
            <p:cNvSpPr txBox="1"/>
            <p:nvPr/>
          </p:nvSpPr>
          <p:spPr>
            <a:xfrm>
              <a:off x="789554" y="2957186"/>
              <a:ext cx="2468880" cy="201978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 defTabSz="-635">
                <a:tabLst>
                  <a:tab pos="2733675" algn="l"/>
                </a:tabLst>
              </a:pPr>
              <a:r>
                <a:rPr lang="zh-CN" altLang="en-US" sz="3200" b="1" dirty="0">
                  <a:latin typeface="+mn-ea"/>
                  <a:cs typeface="Lato Regular" panose="020F0502020204030203"/>
                </a:rPr>
                <a:t>图片美化</a:t>
              </a:r>
              <a:endParaRPr lang="en-US" sz="32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62436" y="3168451"/>
              <a:ext cx="2113728" cy="484748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/>
              <a:r>
                <a:rPr lang="zh-CN" altLang="en-US" sz="2700" dirty="0">
                  <a:latin typeface="+mn-ea"/>
                  <a:cs typeface="Calibri Light" panose="020F0302020204030204"/>
                </a:rPr>
                <a:t>此处添加详细文本描述，建议与标题相关并符合整体语言风格，语言描述尽量简洁生动。</a:t>
              </a:r>
              <a:endParaRPr lang="zh-CN" altLang="en-US" sz="2700" dirty="0">
                <a:latin typeface="+mn-ea"/>
                <a:cs typeface="Calibri Light" panose="020F0302020204030204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5757090" y="8037907"/>
            <a:ext cx="6581966" cy="1884256"/>
            <a:chOff x="5910448" y="2957186"/>
            <a:chExt cx="2468880" cy="706596"/>
          </a:xfrm>
        </p:grpSpPr>
        <p:sp>
          <p:nvSpPr>
            <p:cNvPr id="66" name="TextBox 65"/>
            <p:cNvSpPr txBox="1"/>
            <p:nvPr/>
          </p:nvSpPr>
          <p:spPr>
            <a:xfrm>
              <a:off x="5910448" y="2957186"/>
              <a:ext cx="2468880" cy="201978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 defTabSz="-635">
                <a:tabLst>
                  <a:tab pos="2733675" algn="l"/>
                </a:tabLst>
              </a:pPr>
              <a:r>
                <a:rPr lang="zh-CN" altLang="en-US" sz="3200" b="1" dirty="0">
                  <a:latin typeface="+mn-ea"/>
                  <a:cs typeface="Lato Regular" panose="020F0502020204030203"/>
                </a:rPr>
                <a:t>兴趣爱好</a:t>
              </a:r>
              <a:endParaRPr lang="en-US" sz="3200" b="1" dirty="0">
                <a:latin typeface="+mn-ea"/>
                <a:cs typeface="Lato Regular" panose="020F0502020204030203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095257" y="3179034"/>
              <a:ext cx="2113728" cy="484748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/>
              <a:r>
                <a:rPr lang="zh-CN" altLang="en-US" sz="2700" dirty="0">
                  <a:latin typeface="+mn-ea"/>
                  <a:cs typeface="Calibri Light" panose="020F0302020204030204"/>
                </a:rPr>
                <a:t>此处添加详细文本描述，建议与标题相关并符合整体语言风格，语言描述尽量简洁生动。</a:t>
              </a:r>
              <a:endParaRPr lang="zh-CN" altLang="en-US" sz="2700" dirty="0">
                <a:latin typeface="+mn-ea"/>
                <a:cs typeface="Calibri Light" panose="020F030202020403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6" grpId="0">
        <p:bldSub>
          <a:bldChart bld="series"/>
        </p:bldSub>
      </p:bldGraphic>
      <p:bldGraphic spid="57" grpId="0">
        <p:bldSub>
          <a:bldChart bld="series"/>
        </p:bldSub>
      </p:bldGraphic>
      <p:bldGraphic spid="58" grpId="0">
        <p:bldSub>
          <a:bldChart bld="series"/>
        </p:bldSub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13" name="TextBox 12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16" name="Rectangle 15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graphicFrame>
        <p:nvGraphicFramePr>
          <p:cNvPr id="26" name="Chart 25"/>
          <p:cNvGraphicFramePr/>
          <p:nvPr/>
        </p:nvGraphicFramePr>
        <p:xfrm>
          <a:off x="1924446" y="4054920"/>
          <a:ext cx="9811686" cy="6438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2256185" y="5233522"/>
            <a:ext cx="10404250" cy="4924404"/>
          </a:xfrm>
          <a:prstGeom prst="rect">
            <a:avLst/>
          </a:prstGeom>
          <a:noFill/>
        </p:spPr>
        <p:txBody>
          <a:bodyPr wrap="square" lIns="0" tIns="121899" rIns="0" bIns="0" rtlCol="0">
            <a:spAutoFit/>
          </a:bodyPr>
          <a:lstStyle/>
          <a:p>
            <a:pPr algn="just"/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200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分钟之内。此处添加详细文本描述，建议与标题相关并符合整体语言风格，语言描述尽量简洁生动。</a:t>
            </a:r>
            <a:endParaRPr lang="en-US" altLang="zh-CN" sz="2400" dirty="0">
              <a:latin typeface="+mn-ea"/>
              <a:cs typeface="Calibri Light" panose="020F0302020204030204"/>
            </a:endParaRPr>
          </a:p>
          <a:p>
            <a:pPr algn="just"/>
            <a:endParaRPr lang="en-US" altLang="zh-CN" sz="2400" dirty="0">
              <a:latin typeface="+mn-ea"/>
              <a:cs typeface="Calibri Light" panose="020F0302020204030204"/>
            </a:endParaRPr>
          </a:p>
          <a:p>
            <a:pPr algn="just"/>
            <a:r>
              <a:rPr lang="zh-CN" altLang="en-US" sz="2400" dirty="0">
                <a:latin typeface="+mn-ea"/>
                <a:cs typeface="Calibri Light" panose="020F0302020204030204"/>
              </a:rPr>
              <a:t>尽量将每页幻灯片的字数控制在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200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分钟之内。</a:t>
            </a:r>
            <a:endParaRPr lang="en-US" altLang="zh-CN" sz="2400" dirty="0">
              <a:latin typeface="+mn-ea"/>
              <a:cs typeface="Calibri Light" panose="020F0302020204030204"/>
            </a:endParaRPr>
          </a:p>
          <a:p>
            <a:pPr algn="just"/>
            <a:endParaRPr lang="en-US" altLang="zh-CN" sz="2400" dirty="0">
              <a:latin typeface="+mn-ea"/>
              <a:cs typeface="Calibri Light" panose="020F0302020204030204"/>
            </a:endParaRPr>
          </a:p>
          <a:p>
            <a:pPr algn="just"/>
            <a:r>
              <a:rPr lang="zh-CN" altLang="en-US" sz="24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200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2400" dirty="0">
                <a:latin typeface="+mn-ea"/>
                <a:cs typeface="Calibri Light" panose="020F0302020204030204"/>
              </a:rPr>
              <a:t>5</a:t>
            </a:r>
            <a:r>
              <a:rPr lang="zh-CN" altLang="en-US" sz="2400" dirty="0">
                <a:latin typeface="+mn-ea"/>
                <a:cs typeface="Calibri Light" panose="020F0302020204030204"/>
              </a:rPr>
              <a:t>分钟之内。此处添加详细文本描述，建议与标题相关并符合整体语言风格，语言描述尽量简洁生动。</a:t>
            </a:r>
            <a:endParaRPr lang="en-US" altLang="zh-CN" sz="2400" dirty="0">
              <a:latin typeface="+mn-ea"/>
              <a:cs typeface="Calibri Light" panose="020F0302020204030204"/>
            </a:endParaRPr>
          </a:p>
          <a:p>
            <a:pPr algn="just"/>
            <a:endParaRPr lang="zh-CN" altLang="en-US" sz="2400" dirty="0">
              <a:latin typeface="+mn-ea"/>
              <a:cs typeface="Calibri Light" panose="020F030202020403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211625" y="4624383"/>
            <a:ext cx="6581966" cy="661720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defTabSz="-635">
              <a:tabLst>
                <a:tab pos="2733675" algn="l"/>
              </a:tabLst>
            </a:pPr>
            <a:r>
              <a:rPr lang="zh-CN" altLang="en-US" sz="4000" b="1" dirty="0">
                <a:latin typeface="+mn-ea"/>
                <a:cs typeface="Lato Regular" panose="020F0502020204030203"/>
              </a:rPr>
              <a:t>添加标题</a:t>
            </a:r>
            <a:endParaRPr lang="en-US" sz="4000" b="1" dirty="0">
              <a:latin typeface="+mn-ea"/>
              <a:cs typeface="Lato Regular" panose="020F050202020403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Sub>
          <a:bldChart bld="series"/>
        </p:bldSub>
      </p:bldGraphic>
      <p:bldP spid="27" grpId="0"/>
      <p:bldP spid="2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83" name="TextBox 82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此处添加标题</a:t>
              </a:r>
              <a:endParaRPr lang="id-ID" altLang="zh-CN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87" name="Rectangle 86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114" name="Group 113"/>
          <p:cNvGrpSpPr/>
          <p:nvPr/>
        </p:nvGrpSpPr>
        <p:grpSpPr bwMode="auto">
          <a:xfrm>
            <a:off x="1692865" y="2955979"/>
            <a:ext cx="20938475" cy="2249533"/>
            <a:chOff x="-27767" y="2273094"/>
            <a:chExt cx="9910179" cy="616472"/>
          </a:xfrm>
        </p:grpSpPr>
        <p:sp>
          <p:nvSpPr>
            <p:cNvPr id="127" name="TextBox 126"/>
            <p:cNvSpPr txBox="1"/>
            <p:nvPr/>
          </p:nvSpPr>
          <p:spPr>
            <a:xfrm>
              <a:off x="-5978" y="2273094"/>
              <a:ext cx="2323400" cy="2024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828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2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数据名称</a:t>
              </a:r>
              <a:endParaRPr lang="id-ID" sz="42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28" name="TextBox 30"/>
            <p:cNvSpPr txBox="1">
              <a:spLocks noChangeArrowheads="1"/>
            </p:cNvSpPr>
            <p:nvPr/>
          </p:nvSpPr>
          <p:spPr bwMode="auto">
            <a:xfrm>
              <a:off x="1312355" y="2442079"/>
              <a:ext cx="8570057" cy="4200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9pPr>
            </a:lstStyle>
            <a:p>
              <a:pPr algn="just" eaLnBrk="1" hangingPunct="1">
                <a:lnSpc>
                  <a:spcPct val="130000"/>
                </a:lnSpc>
              </a:pP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2400" dirty="0">
                  <a:latin typeface="+mn-ea"/>
                  <a:ea typeface="+mn-ea"/>
                  <a:cs typeface="Calibri Light" panose="020F0302020204030204"/>
                </a:rPr>
                <a:t>200</a:t>
              </a: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400" dirty="0">
                  <a:latin typeface="+mn-ea"/>
                  <a:ea typeface="+mn-ea"/>
                  <a:cs typeface="Calibri Light" panose="020F0302020204030204"/>
                </a:rPr>
                <a:t>5</a:t>
              </a: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分钟之内。此处添加详细文本描述，建议与标题相关并符合整体语言风格，语言描述尽量简洁生动。尽量将每页幻灯片的字数控制在</a:t>
              </a:r>
              <a:r>
                <a:rPr lang="en-US" altLang="zh-CN" sz="2400" dirty="0">
                  <a:latin typeface="+mn-ea"/>
                  <a:ea typeface="+mn-ea"/>
                  <a:cs typeface="Calibri Light" panose="020F0302020204030204"/>
                </a:rPr>
                <a:t>200</a:t>
              </a: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字以内，据统计每页幻灯片的最好控制在</a:t>
              </a:r>
              <a:r>
                <a:rPr lang="en-US" altLang="zh-CN" sz="2400" dirty="0">
                  <a:latin typeface="+mn-ea"/>
                  <a:ea typeface="+mn-ea"/>
                  <a:cs typeface="Calibri Light" panose="020F0302020204030204"/>
                </a:rPr>
                <a:t>5</a:t>
              </a:r>
              <a:r>
                <a:rPr lang="zh-CN" altLang="en-US" sz="2400" dirty="0">
                  <a:latin typeface="+mn-ea"/>
                  <a:ea typeface="+mn-ea"/>
                  <a:cs typeface="Calibri Light" panose="020F0302020204030204"/>
                </a:rPr>
                <a:t>分钟之内。</a:t>
              </a:r>
              <a:endParaRPr lang="zh-CN" altLang="en-US" sz="2400" dirty="0">
                <a:latin typeface="+mn-ea"/>
                <a:ea typeface="+mn-ea"/>
                <a:cs typeface="Calibri Light" panose="020F0302020204030204"/>
              </a:endParaRPr>
            </a:p>
          </p:txBody>
        </p:sp>
        <p:sp>
          <p:nvSpPr>
            <p:cNvPr id="132" name="TextBox 31"/>
            <p:cNvSpPr txBox="1">
              <a:spLocks noChangeArrowheads="1"/>
            </p:cNvSpPr>
            <p:nvPr/>
          </p:nvSpPr>
          <p:spPr bwMode="auto">
            <a:xfrm>
              <a:off x="-27767" y="2408813"/>
              <a:ext cx="1554534" cy="48075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MS PGothic" panose="020B0600070205080204" charset="-128"/>
                </a:defRPr>
              </a:lvl9pPr>
            </a:lstStyle>
            <a:p>
              <a:pPr eaLnBrk="1" hangingPunct="1"/>
              <a:r>
                <a:rPr lang="id-ID" sz="10800" b="1" dirty="0">
                  <a:solidFill>
                    <a:schemeClr val="accent1"/>
                  </a:solidFill>
                  <a:latin typeface="Agency FB" panose="020B0503020202020204" pitchFamily="34" charset="0"/>
                  <a:ea typeface="+mn-ea"/>
                  <a:cs typeface="Lato Regular" panose="020F0502020204030203"/>
                </a:rPr>
                <a:t>86%</a:t>
              </a:r>
              <a:endParaRPr lang="id-ID" sz="10800" b="1" dirty="0">
                <a:solidFill>
                  <a:schemeClr val="accent1"/>
                </a:solidFill>
                <a:latin typeface="Agency FB" panose="020B0503020202020204" pitchFamily="34" charset="0"/>
                <a:ea typeface="+mn-ea"/>
                <a:cs typeface="Lato Regular" panose="020F0502020204030203"/>
              </a:endParaRPr>
            </a:p>
          </p:txBody>
        </p:sp>
      </p:grpSp>
      <p:graphicFrame>
        <p:nvGraphicFramePr>
          <p:cNvPr id="133" name="Chart 132"/>
          <p:cNvGraphicFramePr/>
          <p:nvPr/>
        </p:nvGraphicFramePr>
        <p:xfrm>
          <a:off x="3236659" y="5549867"/>
          <a:ext cx="17911791" cy="7058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3" grpId="0">
        <p:bldSub>
          <a:bldChart bld="category"/>
        </p:bldSub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 flipH="1">
            <a:off x="0" y="7820209"/>
            <a:ext cx="24377650" cy="5895792"/>
          </a:xfrm>
          <a:prstGeom prst="rect">
            <a:avLst/>
          </a:prstGeom>
          <a:solidFill>
            <a:srgbClr val="19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52" name="Subtitle 2"/>
          <p:cNvSpPr txBox="1"/>
          <p:nvPr/>
        </p:nvSpPr>
        <p:spPr>
          <a:xfrm>
            <a:off x="902734" y="10843999"/>
            <a:ext cx="6132291" cy="2749824"/>
          </a:xfrm>
          <a:prstGeom prst="rect">
            <a:avLst/>
          </a:prstGeom>
        </p:spPr>
        <p:txBody>
          <a:bodyPr vert="horz" lIns="243797" tIns="121899" rIns="243797" bIns="12189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Lato Regular" panose="020F0502020204030203"/>
              </a:rPr>
              <a:t>企业地址</a:t>
            </a:r>
            <a:endParaRPr lang="en-US" sz="2700" b="1" dirty="0">
              <a:solidFill>
                <a:schemeClr val="accent2"/>
              </a:solidFill>
              <a:latin typeface="+mn-ea"/>
              <a:cs typeface="Lato Regular" panose="020F0502020204030203"/>
            </a:endParaRPr>
          </a:p>
          <a:p>
            <a:pPr marL="0" indent="0" algn="ctr">
              <a:buNone/>
            </a:pPr>
            <a:r>
              <a:rPr lang="zh-CN" altLang="en-US" sz="27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此处添加详细文本描述，建议与标题相关并符合整体语言风格</a:t>
            </a:r>
            <a:endParaRPr lang="en-US" sz="27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53" name="Subtitle 2"/>
          <p:cNvSpPr txBox="1"/>
          <p:nvPr/>
        </p:nvSpPr>
        <p:spPr>
          <a:xfrm>
            <a:off x="9111180" y="10814178"/>
            <a:ext cx="6132291" cy="2749824"/>
          </a:xfrm>
          <a:prstGeom prst="rect">
            <a:avLst/>
          </a:prstGeom>
        </p:spPr>
        <p:txBody>
          <a:bodyPr vert="horz" lIns="243797" tIns="121899" rIns="243797" bIns="12189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Lato Regular" panose="020F0502020204030203"/>
              </a:rPr>
              <a:t>电话与传真</a:t>
            </a:r>
            <a:endParaRPr lang="en-US" sz="2700" b="1" dirty="0">
              <a:solidFill>
                <a:schemeClr val="accent2"/>
              </a:solidFill>
              <a:latin typeface="+mn-ea"/>
              <a:cs typeface="Lato Regular" panose="020F0502020204030203"/>
            </a:endParaRPr>
          </a:p>
          <a:p>
            <a:pPr marL="0" indent="0" algn="ctr">
              <a:buNone/>
            </a:pPr>
            <a:r>
              <a:rPr lang="zh-CN" altLang="en-US" sz="27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电话</a:t>
            </a:r>
            <a:r>
              <a:rPr lang="en-US" sz="27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: +123</a:t>
            </a:r>
            <a:r>
              <a:rPr lang="en-US" altLang="zh-CN" sz="27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-123-123</a:t>
            </a:r>
            <a:endParaRPr lang="en-US" sz="27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  <a:p>
            <a:pPr marL="0" indent="0" algn="ctr">
              <a:buNone/>
            </a:pPr>
            <a:r>
              <a:rPr lang="zh-CN" altLang="en-US" sz="27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传真</a:t>
            </a:r>
            <a:r>
              <a:rPr lang="en-US" altLang="zh-CN" sz="27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: +123-123-123 </a:t>
            </a:r>
            <a:endParaRPr lang="en-US" altLang="zh-CN" sz="27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  <a:p>
            <a:pPr marL="0" indent="0" algn="ctr">
              <a:buNone/>
            </a:pPr>
            <a:r>
              <a:rPr lang="en-US" sz="27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@</a:t>
            </a:r>
            <a:r>
              <a:rPr lang="zh-CN" altLang="en-US" sz="27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邮箱地址</a:t>
            </a:r>
            <a:r>
              <a:rPr lang="en-US" sz="27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.com</a:t>
            </a:r>
            <a:endParaRPr lang="en-US" sz="27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54" name="Subtitle 2"/>
          <p:cNvSpPr txBox="1"/>
          <p:nvPr/>
        </p:nvSpPr>
        <p:spPr>
          <a:xfrm>
            <a:off x="16702791" y="10863106"/>
            <a:ext cx="6132291" cy="2749824"/>
          </a:xfrm>
          <a:prstGeom prst="rect">
            <a:avLst/>
          </a:prstGeom>
        </p:spPr>
        <p:txBody>
          <a:bodyPr vert="horz" lIns="243797" tIns="121899" rIns="243797" bIns="12189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Lato Regular" panose="020F0502020204030203"/>
              </a:rPr>
              <a:t>社交平台</a:t>
            </a:r>
            <a:endParaRPr lang="en-US" altLang="zh-CN" b="1" dirty="0">
              <a:solidFill>
                <a:schemeClr val="accent2"/>
              </a:solidFill>
              <a:latin typeface="+mn-ea"/>
              <a:cs typeface="Lato Regular" panose="020F0502020204030203"/>
            </a:endParaRPr>
          </a:p>
          <a:p>
            <a:pPr marL="0" indent="0" algn="ctr">
              <a:buNone/>
            </a:pPr>
            <a:r>
              <a:rPr lang="zh-CN" altLang="en-US" sz="27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微博</a:t>
            </a:r>
            <a:endParaRPr lang="en-US" altLang="zh-CN" sz="27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  <a:p>
            <a:pPr marL="0" indent="0" algn="ctr">
              <a:buNone/>
            </a:pPr>
            <a:r>
              <a:rPr lang="zh-CN" altLang="en-US" sz="27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微信</a:t>
            </a:r>
            <a:endParaRPr lang="en-US" altLang="zh-CN" sz="27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  <a:p>
            <a:pPr marL="0" indent="0" algn="ctr">
              <a:buNone/>
            </a:pPr>
            <a:r>
              <a:rPr lang="en-US" sz="27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QQ</a:t>
            </a:r>
            <a:endParaRPr lang="en-US" sz="27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739573" y="8218337"/>
            <a:ext cx="20937538" cy="2200624"/>
            <a:chOff x="1739573" y="511491"/>
            <a:chExt cx="20937538" cy="2200624"/>
          </a:xfrm>
        </p:grpSpPr>
        <p:sp>
          <p:nvSpPr>
            <p:cNvPr id="33" name="TextBox 32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bg1"/>
                  </a:solidFill>
                  <a:latin typeface="+mn-ea"/>
                  <a:cs typeface="Lato Regular" panose="020F0502020204030203"/>
                </a:rPr>
                <a:t>联系我们</a:t>
              </a:r>
              <a:endParaRPr lang="id-ID" sz="8800" b="1" dirty="0">
                <a:solidFill>
                  <a:schemeClr val="bg1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36" name="Rectangle 35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1739573" y="2035007"/>
              <a:ext cx="2093753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800" dirty="0">
                  <a:solidFill>
                    <a:schemeClr val="bg1"/>
                  </a:solidFill>
                  <a:latin typeface="+mn-ea"/>
                  <a:cs typeface="Calibri Light" panose="020F0302020204030204"/>
                </a:rPr>
                <a:t>CONTACT US</a:t>
              </a:r>
              <a:endParaRPr lang="id-ID" sz="3800" dirty="0">
                <a:solidFill>
                  <a:schemeClr val="bg1"/>
                </a:solidFill>
                <a:latin typeface="+mn-ea"/>
                <a:cs typeface="Calibri Light" panose="020F0302020204030204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9" b="29079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6" b="25246"/>
          <a:stretch>
            <a:fillRect/>
          </a:stretch>
        </p:blipFill>
        <p:spPr/>
      </p:pic>
      <p:sp>
        <p:nvSpPr>
          <p:cNvPr id="55" name="Rectangle 54"/>
          <p:cNvSpPr/>
          <p:nvPr/>
        </p:nvSpPr>
        <p:spPr>
          <a:xfrm>
            <a:off x="-20498" y="3408812"/>
            <a:ext cx="24398148" cy="8043006"/>
          </a:xfrm>
          <a:prstGeom prst="rect">
            <a:avLst/>
          </a:prstGeom>
          <a:solidFill>
            <a:schemeClr val="tx2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+mn-ea"/>
            </a:endParaRPr>
          </a:p>
        </p:txBody>
      </p:sp>
      <p:sp>
        <p:nvSpPr>
          <p:cNvPr id="11" name="AutoShape 8"/>
          <p:cNvSpPr/>
          <p:nvPr/>
        </p:nvSpPr>
        <p:spPr bwMode="auto">
          <a:xfrm>
            <a:off x="15919277" y="7250950"/>
            <a:ext cx="6178406" cy="42303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56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2" name="AutoShape 9"/>
          <p:cNvSpPr/>
          <p:nvPr/>
        </p:nvSpPr>
        <p:spPr bwMode="auto">
          <a:xfrm>
            <a:off x="11280343" y="7254812"/>
            <a:ext cx="5904076" cy="42218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56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3" name="AutoShape 10"/>
          <p:cNvSpPr/>
          <p:nvPr/>
        </p:nvSpPr>
        <p:spPr bwMode="auto">
          <a:xfrm>
            <a:off x="6933998" y="7250950"/>
            <a:ext cx="5476541" cy="42489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56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14" name="AutoShape 11"/>
          <p:cNvSpPr/>
          <p:nvPr/>
        </p:nvSpPr>
        <p:spPr bwMode="auto">
          <a:xfrm>
            <a:off x="2351114" y="7250950"/>
            <a:ext cx="4972639" cy="42791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56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2255370" y="6982392"/>
            <a:ext cx="960187" cy="960436"/>
            <a:chOff x="2255370" y="6982392"/>
            <a:chExt cx="960187" cy="960436"/>
          </a:xfrm>
        </p:grpSpPr>
        <p:sp>
          <p:nvSpPr>
            <p:cNvPr id="16" name="AutoShape 13"/>
            <p:cNvSpPr/>
            <p:nvPr/>
          </p:nvSpPr>
          <p:spPr bwMode="auto">
            <a:xfrm>
              <a:off x="2255370" y="6982392"/>
              <a:ext cx="960187" cy="96043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17" name="AutoShape 14"/>
            <p:cNvSpPr/>
            <p:nvPr/>
          </p:nvSpPr>
          <p:spPr bwMode="auto">
            <a:xfrm>
              <a:off x="2550688" y="7255500"/>
              <a:ext cx="414109" cy="41421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961619" y="6982392"/>
            <a:ext cx="960187" cy="960436"/>
            <a:chOff x="17184419" y="6982392"/>
            <a:chExt cx="960187" cy="960436"/>
          </a:xfrm>
        </p:grpSpPr>
        <p:sp>
          <p:nvSpPr>
            <p:cNvPr id="19" name="AutoShape 16"/>
            <p:cNvSpPr/>
            <p:nvPr/>
          </p:nvSpPr>
          <p:spPr bwMode="auto">
            <a:xfrm>
              <a:off x="17184419" y="6982392"/>
              <a:ext cx="960187" cy="96043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20" name="AutoShape 17"/>
            <p:cNvSpPr/>
            <p:nvPr/>
          </p:nvSpPr>
          <p:spPr bwMode="auto">
            <a:xfrm>
              <a:off x="17457458" y="7255500"/>
              <a:ext cx="414109" cy="41421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7222994" y="6982392"/>
            <a:ext cx="960187" cy="960436"/>
            <a:chOff x="7222994" y="6982392"/>
            <a:chExt cx="960187" cy="960436"/>
          </a:xfrm>
        </p:grpSpPr>
        <p:sp>
          <p:nvSpPr>
            <p:cNvPr id="22" name="AutoShape 19"/>
            <p:cNvSpPr/>
            <p:nvPr/>
          </p:nvSpPr>
          <p:spPr bwMode="auto">
            <a:xfrm>
              <a:off x="7222994" y="6982392"/>
              <a:ext cx="960187" cy="96043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2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23" name="AutoShape 20"/>
            <p:cNvSpPr/>
            <p:nvPr/>
          </p:nvSpPr>
          <p:spPr bwMode="auto">
            <a:xfrm>
              <a:off x="7496033" y="7255500"/>
              <a:ext cx="414109" cy="41421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2255091" y="6982392"/>
            <a:ext cx="957910" cy="960436"/>
            <a:chOff x="12255091" y="6982392"/>
            <a:chExt cx="957910" cy="960436"/>
          </a:xfrm>
        </p:grpSpPr>
        <p:sp>
          <p:nvSpPr>
            <p:cNvPr id="31" name="AutoShape 28"/>
            <p:cNvSpPr/>
            <p:nvPr/>
          </p:nvSpPr>
          <p:spPr bwMode="auto">
            <a:xfrm>
              <a:off x="12255091" y="6982392"/>
              <a:ext cx="957910" cy="96043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3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32" name="AutoShape 29"/>
            <p:cNvSpPr/>
            <p:nvPr/>
          </p:nvSpPr>
          <p:spPr bwMode="auto">
            <a:xfrm>
              <a:off x="12525854" y="7255500"/>
              <a:ext cx="416385" cy="414214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s-ES" sz="5600"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sp>
        <p:nvSpPr>
          <p:cNvPr id="36" name="AutoShape 54"/>
          <p:cNvSpPr/>
          <p:nvPr/>
        </p:nvSpPr>
        <p:spPr bwMode="auto">
          <a:xfrm rot="21599989">
            <a:off x="2486857" y="6564638"/>
            <a:ext cx="498346" cy="3333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6" y="21599"/>
                </a:moveTo>
                <a:cubicBezTo>
                  <a:pt x="969" y="21599"/>
                  <a:pt x="657" y="21365"/>
                  <a:pt x="392" y="20890"/>
                </a:cubicBezTo>
                <a:cubicBezTo>
                  <a:pt x="132" y="20401"/>
                  <a:pt x="0" y="19835"/>
                  <a:pt x="0" y="19171"/>
                </a:cubicBezTo>
                <a:cubicBezTo>
                  <a:pt x="0" y="18480"/>
                  <a:pt x="135" y="17907"/>
                  <a:pt x="403" y="17419"/>
                </a:cubicBezTo>
                <a:lnTo>
                  <a:pt x="9821" y="716"/>
                </a:lnTo>
                <a:cubicBezTo>
                  <a:pt x="10089" y="240"/>
                  <a:pt x="10412" y="0"/>
                  <a:pt x="10790" y="0"/>
                </a:cubicBezTo>
                <a:cubicBezTo>
                  <a:pt x="11176" y="0"/>
                  <a:pt x="11503" y="240"/>
                  <a:pt x="11774" y="716"/>
                </a:cubicBezTo>
                <a:lnTo>
                  <a:pt x="21196" y="17419"/>
                </a:lnTo>
                <a:cubicBezTo>
                  <a:pt x="21464" y="17907"/>
                  <a:pt x="21600" y="18480"/>
                  <a:pt x="21600" y="19171"/>
                </a:cubicBezTo>
                <a:cubicBezTo>
                  <a:pt x="21600" y="19815"/>
                  <a:pt x="21467" y="20375"/>
                  <a:pt x="21203" y="20870"/>
                </a:cubicBezTo>
                <a:cubicBezTo>
                  <a:pt x="20942" y="21359"/>
                  <a:pt x="20626" y="21599"/>
                  <a:pt x="20263" y="21599"/>
                </a:cubicBezTo>
                <a:lnTo>
                  <a:pt x="1336" y="215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defTabSz="456565">
              <a:defRPr/>
            </a:pPr>
            <a:endParaRPr lang="es-ES" sz="30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37" name="AutoShape 55"/>
          <p:cNvSpPr/>
          <p:nvPr/>
        </p:nvSpPr>
        <p:spPr bwMode="auto">
          <a:xfrm rot="21599989">
            <a:off x="12473792" y="6564638"/>
            <a:ext cx="499934" cy="3333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6" y="21599"/>
                </a:moveTo>
                <a:cubicBezTo>
                  <a:pt x="969" y="21599"/>
                  <a:pt x="657" y="21365"/>
                  <a:pt x="392" y="20890"/>
                </a:cubicBezTo>
                <a:cubicBezTo>
                  <a:pt x="132" y="20401"/>
                  <a:pt x="0" y="19835"/>
                  <a:pt x="0" y="19171"/>
                </a:cubicBezTo>
                <a:cubicBezTo>
                  <a:pt x="0" y="18480"/>
                  <a:pt x="135" y="17907"/>
                  <a:pt x="403" y="17419"/>
                </a:cubicBezTo>
                <a:lnTo>
                  <a:pt x="9821" y="716"/>
                </a:lnTo>
                <a:cubicBezTo>
                  <a:pt x="10089" y="240"/>
                  <a:pt x="10412" y="0"/>
                  <a:pt x="10790" y="0"/>
                </a:cubicBezTo>
                <a:cubicBezTo>
                  <a:pt x="11176" y="0"/>
                  <a:pt x="11503" y="240"/>
                  <a:pt x="11774" y="716"/>
                </a:cubicBezTo>
                <a:lnTo>
                  <a:pt x="21196" y="17419"/>
                </a:lnTo>
                <a:cubicBezTo>
                  <a:pt x="21464" y="17907"/>
                  <a:pt x="21600" y="18480"/>
                  <a:pt x="21600" y="19171"/>
                </a:cubicBezTo>
                <a:cubicBezTo>
                  <a:pt x="21600" y="19815"/>
                  <a:pt x="21467" y="20375"/>
                  <a:pt x="21203" y="20870"/>
                </a:cubicBezTo>
                <a:cubicBezTo>
                  <a:pt x="20942" y="21359"/>
                  <a:pt x="20626" y="21599"/>
                  <a:pt x="20263" y="21599"/>
                </a:cubicBezTo>
                <a:lnTo>
                  <a:pt x="1336" y="2159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defTabSz="456565">
              <a:defRPr/>
            </a:pPr>
            <a:endParaRPr lang="es-ES" sz="30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41" name="AutoShape 59"/>
          <p:cNvSpPr/>
          <p:nvPr/>
        </p:nvSpPr>
        <p:spPr bwMode="auto">
          <a:xfrm rot="10799989">
            <a:off x="17202433" y="8044024"/>
            <a:ext cx="499934" cy="3333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6" y="21599"/>
                </a:moveTo>
                <a:cubicBezTo>
                  <a:pt x="969" y="21599"/>
                  <a:pt x="657" y="21365"/>
                  <a:pt x="392" y="20890"/>
                </a:cubicBezTo>
                <a:cubicBezTo>
                  <a:pt x="132" y="20401"/>
                  <a:pt x="0" y="19835"/>
                  <a:pt x="0" y="19171"/>
                </a:cubicBezTo>
                <a:cubicBezTo>
                  <a:pt x="0" y="18480"/>
                  <a:pt x="135" y="17907"/>
                  <a:pt x="403" y="17419"/>
                </a:cubicBezTo>
                <a:lnTo>
                  <a:pt x="9821" y="716"/>
                </a:lnTo>
                <a:cubicBezTo>
                  <a:pt x="10089" y="240"/>
                  <a:pt x="10412" y="0"/>
                  <a:pt x="10790" y="0"/>
                </a:cubicBezTo>
                <a:cubicBezTo>
                  <a:pt x="11176" y="0"/>
                  <a:pt x="11503" y="240"/>
                  <a:pt x="11774" y="716"/>
                </a:cubicBezTo>
                <a:lnTo>
                  <a:pt x="21196" y="17419"/>
                </a:lnTo>
                <a:cubicBezTo>
                  <a:pt x="21464" y="17907"/>
                  <a:pt x="21600" y="18480"/>
                  <a:pt x="21600" y="19171"/>
                </a:cubicBezTo>
                <a:cubicBezTo>
                  <a:pt x="21600" y="19815"/>
                  <a:pt x="21467" y="20375"/>
                  <a:pt x="21203" y="20870"/>
                </a:cubicBezTo>
                <a:cubicBezTo>
                  <a:pt x="20942" y="21359"/>
                  <a:pt x="20626" y="21599"/>
                  <a:pt x="20263" y="21599"/>
                </a:cubicBezTo>
                <a:lnTo>
                  <a:pt x="1336" y="215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defTabSz="456565">
              <a:defRPr/>
            </a:pPr>
            <a:endParaRPr lang="es-ES" sz="30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sp>
        <p:nvSpPr>
          <p:cNvPr id="42" name="AutoShape 60"/>
          <p:cNvSpPr/>
          <p:nvPr/>
        </p:nvSpPr>
        <p:spPr bwMode="auto">
          <a:xfrm rot="10799989">
            <a:off x="7455512" y="8044024"/>
            <a:ext cx="499934" cy="3333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6" y="21599"/>
                </a:moveTo>
                <a:cubicBezTo>
                  <a:pt x="969" y="21599"/>
                  <a:pt x="657" y="21365"/>
                  <a:pt x="392" y="20890"/>
                </a:cubicBezTo>
                <a:cubicBezTo>
                  <a:pt x="132" y="20401"/>
                  <a:pt x="0" y="19835"/>
                  <a:pt x="0" y="19171"/>
                </a:cubicBezTo>
                <a:cubicBezTo>
                  <a:pt x="0" y="18480"/>
                  <a:pt x="135" y="17907"/>
                  <a:pt x="403" y="17419"/>
                </a:cubicBezTo>
                <a:lnTo>
                  <a:pt x="9821" y="716"/>
                </a:lnTo>
                <a:cubicBezTo>
                  <a:pt x="10089" y="240"/>
                  <a:pt x="10412" y="0"/>
                  <a:pt x="10790" y="0"/>
                </a:cubicBezTo>
                <a:cubicBezTo>
                  <a:pt x="11176" y="0"/>
                  <a:pt x="11503" y="240"/>
                  <a:pt x="11774" y="716"/>
                </a:cubicBezTo>
                <a:lnTo>
                  <a:pt x="21196" y="17419"/>
                </a:lnTo>
                <a:cubicBezTo>
                  <a:pt x="21464" y="17907"/>
                  <a:pt x="21600" y="18480"/>
                  <a:pt x="21600" y="19171"/>
                </a:cubicBezTo>
                <a:cubicBezTo>
                  <a:pt x="21600" y="19815"/>
                  <a:pt x="21467" y="20375"/>
                  <a:pt x="21203" y="20870"/>
                </a:cubicBezTo>
                <a:cubicBezTo>
                  <a:pt x="20942" y="21359"/>
                  <a:pt x="20626" y="21599"/>
                  <a:pt x="20263" y="21599"/>
                </a:cubicBezTo>
                <a:lnTo>
                  <a:pt x="1336" y="215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defTabSz="456565">
              <a:defRPr/>
            </a:pPr>
            <a:endParaRPr lang="es-ES" sz="3000">
              <a:effectLst>
                <a:outerShdw blurRad="38100" dist="38100" dir="2700000" algn="tl">
                  <a:srgbClr val="000000"/>
                </a:outerShdw>
              </a:effectLst>
              <a:latin typeface="+mn-ea"/>
              <a:cs typeface="Gill Sans" charset="0"/>
              <a:sym typeface="Gill Sans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 rot="5400000">
            <a:off x="1637115" y="5211789"/>
            <a:ext cx="2194560" cy="243777"/>
            <a:chOff x="2057400" y="2800350"/>
            <a:chExt cx="822960" cy="91440"/>
          </a:xfrm>
        </p:grpSpPr>
        <p:sp>
          <p:nvSpPr>
            <p:cNvPr id="45" name="Oval 44"/>
            <p:cNvSpPr/>
            <p:nvPr/>
          </p:nvSpPr>
          <p:spPr>
            <a:xfrm rot="5400000">
              <a:off x="2057400" y="2800350"/>
              <a:ext cx="91440" cy="91440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x-none" dirty="0">
                <a:latin typeface="+mn-ea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2148840" y="2846070"/>
              <a:ext cx="73152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/>
          <p:cNvSpPr/>
          <p:nvPr/>
        </p:nvSpPr>
        <p:spPr>
          <a:xfrm>
            <a:off x="2869401" y="3988049"/>
            <a:ext cx="2187191" cy="744783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r>
              <a:rPr lang="zh-CN" altLang="en-US" sz="34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企业成立</a:t>
            </a:r>
            <a:endParaRPr lang="en-US" sz="34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75677" y="4527505"/>
            <a:ext cx="4468434" cy="1333149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sz="22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913060" y="7273227"/>
            <a:ext cx="2598468" cy="369332"/>
          </a:xfrm>
          <a:prstGeom prst="rect">
            <a:avLst/>
          </a:prstGeom>
          <a:noFill/>
        </p:spPr>
        <p:txBody>
          <a:bodyPr wrap="none" lIns="0" tIns="0" rIns="0" bIns="0" rtlCol="1" anchor="t" anchorCtr="0">
            <a:spAutoFit/>
          </a:bodyPr>
          <a:lstStyle/>
          <a:p>
            <a:pPr algn="ctr" rtl="0"/>
            <a:r>
              <a:rPr lang="en-US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2005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年</a:t>
            </a:r>
            <a:r>
              <a:rPr lang="en-US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 -  4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月</a:t>
            </a:r>
            <a:r>
              <a:rPr lang="en-US" altLang="zh-CN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12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日</a:t>
            </a:r>
            <a:endParaRPr lang="x-none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015813" y="7285389"/>
            <a:ext cx="2417329" cy="369332"/>
          </a:xfrm>
          <a:prstGeom prst="rect">
            <a:avLst/>
          </a:prstGeom>
          <a:noFill/>
        </p:spPr>
        <p:txBody>
          <a:bodyPr wrap="none" lIns="0" tIns="0" rIns="0" bIns="0" rtlCol="1" anchor="t" anchorCtr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2008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年</a:t>
            </a:r>
            <a:r>
              <a:rPr lang="en-US" altLang="zh-CN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 -  3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月</a:t>
            </a:r>
            <a:r>
              <a:rPr lang="en-US" altLang="zh-CN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1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日</a:t>
            </a:r>
            <a:endParaRPr lang="x-none" altLang="zh-CN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3797878" y="7285389"/>
            <a:ext cx="2779607" cy="369332"/>
          </a:xfrm>
          <a:prstGeom prst="rect">
            <a:avLst/>
          </a:prstGeom>
          <a:noFill/>
        </p:spPr>
        <p:txBody>
          <a:bodyPr wrap="none" lIns="0" tIns="0" rIns="0" bIns="0" rtlCol="1" anchor="t" anchorCtr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2010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年</a:t>
            </a:r>
            <a:r>
              <a:rPr lang="en-US" altLang="zh-CN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 -  11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月</a:t>
            </a:r>
            <a:r>
              <a:rPr lang="en-US" altLang="zh-CN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25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日</a:t>
            </a:r>
            <a:endParaRPr lang="x-none" altLang="zh-CN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8623111" y="7285389"/>
            <a:ext cx="2598468" cy="369332"/>
          </a:xfrm>
          <a:prstGeom prst="rect">
            <a:avLst/>
          </a:prstGeom>
          <a:noFill/>
        </p:spPr>
        <p:txBody>
          <a:bodyPr wrap="none" lIns="0" tIns="0" rIns="0" bIns="0" rtlCol="1" anchor="t" anchorCtr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2015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年</a:t>
            </a:r>
            <a:r>
              <a:rPr lang="en-US" altLang="zh-CN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 -  7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月</a:t>
            </a:r>
            <a:r>
              <a:rPr lang="en-US" altLang="zh-CN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21</a:t>
            </a:r>
            <a:r>
              <a:rPr lang="zh-CN" altLang="en-US" sz="2400" dirty="0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日</a:t>
            </a:r>
            <a:endParaRPr lang="x-none" altLang="zh-CN" sz="24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4" name="Group 63"/>
          <p:cNvGrpSpPr/>
          <p:nvPr/>
        </p:nvGrpSpPr>
        <p:grpSpPr>
          <a:xfrm rot="5400000">
            <a:off x="11613387" y="5213918"/>
            <a:ext cx="2194560" cy="243777"/>
            <a:chOff x="2057400" y="2800350"/>
            <a:chExt cx="822960" cy="91440"/>
          </a:xfrm>
        </p:grpSpPr>
        <p:sp>
          <p:nvSpPr>
            <p:cNvPr id="65" name="Oval 64"/>
            <p:cNvSpPr/>
            <p:nvPr/>
          </p:nvSpPr>
          <p:spPr>
            <a:xfrm rot="5400000">
              <a:off x="2057400" y="2800350"/>
              <a:ext cx="91440" cy="9144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x-none" dirty="0">
                <a:latin typeface="+mn-ea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 flipV="1">
              <a:off x="2148840" y="2846070"/>
              <a:ext cx="73152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66"/>
          <p:cNvSpPr/>
          <p:nvPr/>
        </p:nvSpPr>
        <p:spPr>
          <a:xfrm>
            <a:off x="12845673" y="3990178"/>
            <a:ext cx="2187191" cy="744783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r>
              <a:rPr lang="zh-CN" altLang="en-US" sz="34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重大项目</a:t>
            </a:r>
            <a:endParaRPr lang="en-US" sz="34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2851949" y="4529634"/>
            <a:ext cx="4468434" cy="1333149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sz="22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grpSp>
        <p:nvGrpSpPr>
          <p:cNvPr id="69" name="Group 68"/>
          <p:cNvGrpSpPr/>
          <p:nvPr/>
        </p:nvGrpSpPr>
        <p:grpSpPr>
          <a:xfrm rot="16200000">
            <a:off x="16355325" y="9445107"/>
            <a:ext cx="2194560" cy="243777"/>
            <a:chOff x="2057400" y="2800350"/>
            <a:chExt cx="822960" cy="91440"/>
          </a:xfrm>
        </p:grpSpPr>
        <p:sp>
          <p:nvSpPr>
            <p:cNvPr id="70" name="Oval 69"/>
            <p:cNvSpPr/>
            <p:nvPr/>
          </p:nvSpPr>
          <p:spPr>
            <a:xfrm rot="5400000">
              <a:off x="2057400" y="2800350"/>
              <a:ext cx="91440" cy="91440"/>
            </a:xfrm>
            <a:prstGeom prst="ellipse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x-none" dirty="0">
                <a:latin typeface="+mn-ea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 flipV="1">
              <a:off x="2148840" y="2846070"/>
              <a:ext cx="73152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 rot="16200000">
            <a:off x="6624133" y="9442978"/>
            <a:ext cx="2194560" cy="243777"/>
            <a:chOff x="2057400" y="2800350"/>
            <a:chExt cx="822960" cy="91440"/>
          </a:xfrm>
        </p:grpSpPr>
        <p:sp>
          <p:nvSpPr>
            <p:cNvPr id="73" name="Oval 72"/>
            <p:cNvSpPr/>
            <p:nvPr/>
          </p:nvSpPr>
          <p:spPr>
            <a:xfrm rot="5400000">
              <a:off x="2057400" y="2800350"/>
              <a:ext cx="91440" cy="91440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x-none" dirty="0">
                <a:latin typeface="+mn-ea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2148840" y="2846070"/>
              <a:ext cx="73152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ectangle 74"/>
          <p:cNvSpPr/>
          <p:nvPr/>
        </p:nvSpPr>
        <p:spPr>
          <a:xfrm>
            <a:off x="7869501" y="8881200"/>
            <a:ext cx="2187191" cy="744783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r>
              <a:rPr lang="zh-CN" altLang="en-US" sz="34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市场拓展</a:t>
            </a:r>
            <a:endParaRPr lang="en-US" sz="34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875777" y="9420656"/>
            <a:ext cx="4468434" cy="1333149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sz="22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7622973" y="8883329"/>
            <a:ext cx="2187191" cy="744783"/>
          </a:xfrm>
          <a:prstGeom prst="rect">
            <a:avLst/>
          </a:prstGeom>
        </p:spPr>
        <p:txBody>
          <a:bodyPr wrap="none" lIns="219419" tIns="109710" rIns="219419" bIns="109710">
            <a:spAutoFit/>
          </a:bodyPr>
          <a:lstStyle/>
          <a:p>
            <a:r>
              <a:rPr lang="zh-CN" altLang="en-US" sz="3400" b="1" dirty="0">
                <a:solidFill>
                  <a:schemeClr val="bg1"/>
                </a:solidFill>
                <a:latin typeface="+mn-ea"/>
                <a:cs typeface="Lato Regular" panose="020F0502020204030203"/>
              </a:rPr>
              <a:t>客户资源</a:t>
            </a:r>
            <a:endParaRPr lang="en-US" sz="3400" b="1" dirty="0">
              <a:solidFill>
                <a:schemeClr val="bg1"/>
              </a:solidFill>
              <a:latin typeface="+mn-ea"/>
              <a:cs typeface="Lato Regular" panose="020F0502020204030203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7629249" y="9422785"/>
            <a:ext cx="4468434" cy="1333149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</a:t>
            </a:r>
            <a:endParaRPr lang="en-US" sz="2200" dirty="0">
              <a:solidFill>
                <a:schemeClr val="bg1"/>
              </a:solidFill>
              <a:latin typeface="+mn-ea"/>
              <a:cs typeface="Calibri Light" panose="020F0302020204030204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79" name="TextBox 78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里程碑回顾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82" name="Rectangle 81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36" grpId="0" animBg="1"/>
      <p:bldP spid="37" grpId="0" animBg="1"/>
      <p:bldP spid="41" grpId="0" animBg="1"/>
      <p:bldP spid="42" grpId="0" animBg="1"/>
      <p:bldP spid="53" grpId="0"/>
      <p:bldP spid="54" grpId="0"/>
      <p:bldP spid="60" grpId="0"/>
      <p:bldP spid="61" grpId="0"/>
      <p:bldP spid="62" grpId="0"/>
      <p:bldP spid="67" grpId="0"/>
      <p:bldP spid="68" grpId="0"/>
      <p:bldP spid="75" grpId="0"/>
      <p:bldP spid="76" grpId="0"/>
      <p:bldP spid="77" grpId="0"/>
      <p:bldP spid="7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1" b="7791"/>
          <a:stretch>
            <a:fillRect/>
          </a:stretch>
        </p:blipFill>
        <p:spPr/>
      </p:pic>
      <p:sp>
        <p:nvSpPr>
          <p:cNvPr id="40" name="Rectangle 39"/>
          <p:cNvSpPr/>
          <p:nvPr/>
        </p:nvSpPr>
        <p:spPr>
          <a:xfrm>
            <a:off x="0" y="-5401"/>
            <a:ext cx="24377649" cy="13716000"/>
          </a:xfrm>
          <a:prstGeom prst="rect">
            <a:avLst/>
          </a:prstGeom>
          <a:solidFill>
            <a:srgbClr val="19232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13" name="TextBox 2"/>
          <p:cNvSpPr txBox="1"/>
          <p:nvPr/>
        </p:nvSpPr>
        <p:spPr>
          <a:xfrm>
            <a:off x="4829380" y="6412813"/>
            <a:ext cx="14718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谢谢您的欣赏</a:t>
            </a:r>
            <a:endParaRPr lang="en-US" sz="9600" b="1" dirty="0">
              <a:solidFill>
                <a:schemeClr val="bg1"/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14" name="TextBox 59"/>
          <p:cNvSpPr txBox="1"/>
          <p:nvPr/>
        </p:nvSpPr>
        <p:spPr>
          <a:xfrm>
            <a:off x="4298495" y="5077307"/>
            <a:ext cx="15780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" panose="020B0604020202020204" pitchFamily="34" charset="0"/>
              </a:rPr>
              <a:t>THANKS</a:t>
            </a:r>
            <a:endParaRPr lang="en-US" altLang="zh-CN" sz="96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5" name="TextBox 62"/>
          <p:cNvSpPr txBox="1"/>
          <p:nvPr/>
        </p:nvSpPr>
        <p:spPr>
          <a:xfrm>
            <a:off x="5098255" y="8058682"/>
            <a:ext cx="1418114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2"/>
              </a:rPr>
              <a:t>Your content to play here, or through your copy, paste in this box, and select only </a:t>
            </a:r>
            <a:endParaRPr lang="en-US" altLang="zh-CN" sz="24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 Unicode MS" panose="020B0604020202020204" pitchFamily="34" charset="-122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2"/>
              </a:rPr>
              <a:t>the text. Your content to play here, or through your copy, paste in </a:t>
            </a:r>
            <a:endParaRPr lang="en-US" altLang="zh-CN" sz="24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 Unicode MS" panose="020B0604020202020204" pitchFamily="34" charset="-122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2"/>
              </a:rPr>
              <a:t>this box, and select only the text.</a:t>
            </a:r>
            <a:endParaRPr lang="en-US" altLang="zh-CN" sz="24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>
        <p14:reveal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/>
          <p:cNvSpPr txBox="1"/>
          <p:nvPr/>
        </p:nvSpPr>
        <p:spPr>
          <a:xfrm>
            <a:off x="2226583" y="3722236"/>
            <a:ext cx="20161894" cy="1304936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32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3200" dirty="0">
                <a:latin typeface="+mn-ea"/>
                <a:cs typeface="Calibri Light" panose="020F0302020204030204"/>
              </a:rPr>
              <a:t>200</a:t>
            </a:r>
            <a:r>
              <a:rPr lang="zh-CN" altLang="en-US" sz="3200" dirty="0"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3200" dirty="0">
                <a:latin typeface="+mn-ea"/>
                <a:cs typeface="Calibri Light" panose="020F0302020204030204"/>
              </a:rPr>
              <a:t>5</a:t>
            </a:r>
            <a:r>
              <a:rPr lang="zh-CN" altLang="en-US" sz="3200" dirty="0">
                <a:latin typeface="+mn-ea"/>
                <a:cs typeface="Calibri Light" panose="020F0302020204030204"/>
              </a:rPr>
              <a:t>分钟之内。</a:t>
            </a:r>
            <a:endParaRPr lang="zh-CN" altLang="en-US" sz="3200" dirty="0">
              <a:latin typeface="+mn-ea"/>
              <a:cs typeface="Calibri Light" panose="020F0302020204030204"/>
            </a:endParaRPr>
          </a:p>
        </p:txBody>
      </p:sp>
      <p:sp>
        <p:nvSpPr>
          <p:cNvPr id="120" name="Round Same Side Corner Rectangle 119"/>
          <p:cNvSpPr/>
          <p:nvPr/>
        </p:nvSpPr>
        <p:spPr>
          <a:xfrm rot="10800000" flipH="1">
            <a:off x="2194415" y="3798046"/>
            <a:ext cx="86460" cy="1400488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98479" y="6285137"/>
            <a:ext cx="20161894" cy="1304936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32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3200" dirty="0">
                <a:latin typeface="+mn-ea"/>
                <a:cs typeface="Calibri Light" panose="020F0302020204030204"/>
              </a:rPr>
              <a:t>200</a:t>
            </a:r>
            <a:r>
              <a:rPr lang="zh-CN" altLang="en-US" sz="3200" dirty="0"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3200" dirty="0">
                <a:latin typeface="+mn-ea"/>
                <a:cs typeface="Calibri Light" panose="020F0302020204030204"/>
              </a:rPr>
              <a:t>5</a:t>
            </a:r>
            <a:r>
              <a:rPr lang="zh-CN" altLang="en-US" sz="3200" dirty="0">
                <a:latin typeface="+mn-ea"/>
                <a:cs typeface="Calibri Light" panose="020F0302020204030204"/>
              </a:rPr>
              <a:t>分钟之内。</a:t>
            </a:r>
            <a:endParaRPr lang="zh-CN" altLang="en-US" sz="3200" dirty="0">
              <a:latin typeface="+mn-ea"/>
              <a:cs typeface="Calibri Light" panose="020F030202020403020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98479" y="8859314"/>
            <a:ext cx="20161894" cy="1304936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3200" dirty="0">
                <a:latin typeface="+mn-ea"/>
                <a:cs typeface="Calibri Light" panose="020F030202020403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3200" dirty="0">
                <a:latin typeface="+mn-ea"/>
                <a:cs typeface="Calibri Light" panose="020F0302020204030204"/>
              </a:rPr>
              <a:t>200</a:t>
            </a:r>
            <a:r>
              <a:rPr lang="zh-CN" altLang="en-US" sz="3200" dirty="0">
                <a:latin typeface="+mn-ea"/>
                <a:cs typeface="Calibri Light" panose="020F0302020204030204"/>
              </a:rPr>
              <a:t>字以内，据统计每页幻灯片的最好控制在</a:t>
            </a:r>
            <a:r>
              <a:rPr lang="en-US" altLang="zh-CN" sz="3200" dirty="0">
                <a:latin typeface="+mn-ea"/>
                <a:cs typeface="Calibri Light" panose="020F0302020204030204"/>
              </a:rPr>
              <a:t>5</a:t>
            </a:r>
            <a:r>
              <a:rPr lang="zh-CN" altLang="en-US" sz="3200" dirty="0">
                <a:latin typeface="+mn-ea"/>
                <a:cs typeface="Calibri Light" panose="020F0302020204030204"/>
              </a:rPr>
              <a:t>分钟之内。</a:t>
            </a:r>
            <a:endParaRPr lang="zh-CN" altLang="en-US" sz="3200" dirty="0">
              <a:latin typeface="+mn-ea"/>
              <a:cs typeface="Calibri Light" panose="020F0302020204030204"/>
            </a:endParaRPr>
          </a:p>
        </p:txBody>
      </p:sp>
      <p:sp>
        <p:nvSpPr>
          <p:cNvPr id="59" name="Round Same Side Corner Rectangle 58"/>
          <p:cNvSpPr/>
          <p:nvPr/>
        </p:nvSpPr>
        <p:spPr>
          <a:xfrm rot="10800000" flipH="1">
            <a:off x="2210286" y="6364325"/>
            <a:ext cx="86460" cy="1400488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sp>
        <p:nvSpPr>
          <p:cNvPr id="60" name="Round Same Side Corner Rectangle 59"/>
          <p:cNvSpPr/>
          <p:nvPr/>
        </p:nvSpPr>
        <p:spPr>
          <a:xfrm rot="10800000" flipH="1">
            <a:off x="2194414" y="8941792"/>
            <a:ext cx="86460" cy="1400488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+mn-e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13" name="TextBox 12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企业使命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16" name="Rectangle 15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20" grpId="0" animBg="1"/>
      <p:bldP spid="43" grpId="0"/>
      <p:bldP spid="47" grpId="0"/>
      <p:bldP spid="59" grpId="0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62530" y="7998153"/>
            <a:ext cx="3944438" cy="1428183"/>
            <a:chOff x="1859070" y="7374266"/>
            <a:chExt cx="3944438" cy="1428183"/>
          </a:xfrm>
        </p:grpSpPr>
        <p:sp>
          <p:nvSpPr>
            <p:cNvPr id="31" name="Content Placeholder 2"/>
            <p:cNvSpPr txBox="1"/>
            <p:nvPr/>
          </p:nvSpPr>
          <p:spPr bwMode="auto">
            <a:xfrm>
              <a:off x="1984918" y="7374266"/>
              <a:ext cx="3648182" cy="12234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zh-CN" altLang="en-US" sz="4300" b="1" dirty="0">
                  <a:solidFill>
                    <a:schemeClr val="tx1"/>
                  </a:solidFill>
                  <a:latin typeface="+mn-ea"/>
                  <a:cs typeface="Lato Regular" panose="020F0502020204030203"/>
                </a:rPr>
                <a:t>无名氏</a:t>
              </a:r>
              <a:endParaRPr lang="en-US" sz="4300" b="1" dirty="0">
                <a:solidFill>
                  <a:schemeClr val="tx1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32" name="Content Placeholder 2"/>
            <p:cNvSpPr txBox="1"/>
            <p:nvPr/>
          </p:nvSpPr>
          <p:spPr bwMode="auto">
            <a:xfrm>
              <a:off x="1859070" y="8291338"/>
              <a:ext cx="3944438" cy="51111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zh-CN" altLang="en-US" sz="2400" dirty="0">
                  <a:solidFill>
                    <a:schemeClr val="tx1"/>
                  </a:solidFill>
                  <a:latin typeface="+mn-ea"/>
                  <a:cs typeface="Calibri Light" panose="020F0302020204030204"/>
                </a:rPr>
                <a:t>市场管理</a:t>
              </a:r>
              <a:endParaRPr lang="en-US" sz="2400" dirty="0">
                <a:solidFill>
                  <a:schemeClr val="tx1"/>
                </a:solidFill>
                <a:latin typeface="+mn-ea"/>
                <a:cs typeface="Calibri Light" panose="020F0302020204030204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2442341" y="8203744"/>
              <a:ext cx="2738812" cy="73150"/>
              <a:chOff x="1775295" y="2028842"/>
              <a:chExt cx="3631535" cy="45719"/>
            </a:xfrm>
          </p:grpSpPr>
          <p:sp>
            <p:nvSpPr>
              <p:cNvPr id="81" name="Rectangle 80"/>
              <p:cNvSpPr/>
              <p:nvPr/>
            </p:nvSpPr>
            <p:spPr>
              <a:xfrm flipV="1">
                <a:off x="1775295" y="2028842"/>
                <a:ext cx="540353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V="1">
                <a:off x="2390858" y="2028842"/>
                <a:ext cx="540353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V="1">
                <a:off x="3025596" y="2028842"/>
                <a:ext cx="540353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V="1">
                <a:off x="3641289" y="2028842"/>
                <a:ext cx="540353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 flipV="1">
                <a:off x="4256852" y="2028842"/>
                <a:ext cx="540353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 flipV="1">
                <a:off x="4866477" y="2028842"/>
                <a:ext cx="540353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105" name="Group 104"/>
          <p:cNvGrpSpPr/>
          <p:nvPr/>
        </p:nvGrpSpPr>
        <p:grpSpPr>
          <a:xfrm>
            <a:off x="7649021" y="7998153"/>
            <a:ext cx="3944438" cy="1428183"/>
            <a:chOff x="1859070" y="7374266"/>
            <a:chExt cx="3944438" cy="1428183"/>
          </a:xfrm>
        </p:grpSpPr>
        <p:sp>
          <p:nvSpPr>
            <p:cNvPr id="106" name="Content Placeholder 2"/>
            <p:cNvSpPr txBox="1"/>
            <p:nvPr/>
          </p:nvSpPr>
          <p:spPr bwMode="auto">
            <a:xfrm>
              <a:off x="1984918" y="7374266"/>
              <a:ext cx="3648182" cy="12234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zh-CN" altLang="en-US" sz="4300" b="1" dirty="0">
                  <a:solidFill>
                    <a:schemeClr val="tx1"/>
                  </a:solidFill>
                  <a:latin typeface="+mn-ea"/>
                  <a:cs typeface="Lato Regular" panose="020F0502020204030203"/>
                </a:rPr>
                <a:t>无名氏</a:t>
              </a:r>
              <a:endParaRPr lang="en-US" sz="4300" b="1" dirty="0">
                <a:solidFill>
                  <a:schemeClr val="tx1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07" name="Content Placeholder 2"/>
            <p:cNvSpPr txBox="1"/>
            <p:nvPr/>
          </p:nvSpPr>
          <p:spPr bwMode="auto">
            <a:xfrm>
              <a:off x="1859070" y="8291338"/>
              <a:ext cx="3944438" cy="51111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zh-CN" altLang="en-US" sz="2400" dirty="0">
                  <a:solidFill>
                    <a:schemeClr val="tx1"/>
                  </a:solidFill>
                  <a:latin typeface="+mn-ea"/>
                  <a:cs typeface="Calibri Light" panose="020F0302020204030204"/>
                </a:rPr>
                <a:t>市场管理</a:t>
              </a:r>
              <a:endParaRPr lang="en-US" sz="2400" dirty="0">
                <a:solidFill>
                  <a:schemeClr val="tx1"/>
                </a:solidFill>
                <a:latin typeface="+mn-ea"/>
                <a:cs typeface="Calibri Light" panose="020F0302020204030204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2442341" y="8203744"/>
              <a:ext cx="2738812" cy="73150"/>
              <a:chOff x="1775295" y="2028842"/>
              <a:chExt cx="3631535" cy="45719"/>
            </a:xfrm>
          </p:grpSpPr>
          <p:sp>
            <p:nvSpPr>
              <p:cNvPr id="110" name="Rectangle 109"/>
              <p:cNvSpPr/>
              <p:nvPr/>
            </p:nvSpPr>
            <p:spPr>
              <a:xfrm flipV="1">
                <a:off x="1775295" y="2028842"/>
                <a:ext cx="540353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 flipV="1">
                <a:off x="2390858" y="2028842"/>
                <a:ext cx="540353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 flipV="1">
                <a:off x="3025596" y="2028842"/>
                <a:ext cx="540353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 flipV="1">
                <a:off x="3641289" y="2028842"/>
                <a:ext cx="540353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 flipV="1">
                <a:off x="4256852" y="2028842"/>
                <a:ext cx="540353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 flipV="1">
                <a:off x="4866477" y="2028842"/>
                <a:ext cx="540353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119" name="Group 118"/>
          <p:cNvGrpSpPr/>
          <p:nvPr/>
        </p:nvGrpSpPr>
        <p:grpSpPr>
          <a:xfrm>
            <a:off x="12929499" y="7959592"/>
            <a:ext cx="3966718" cy="1428183"/>
            <a:chOff x="1859070" y="7374266"/>
            <a:chExt cx="3966718" cy="1428183"/>
          </a:xfrm>
        </p:grpSpPr>
        <p:sp>
          <p:nvSpPr>
            <p:cNvPr id="120" name="Content Placeholder 2"/>
            <p:cNvSpPr txBox="1"/>
            <p:nvPr/>
          </p:nvSpPr>
          <p:spPr bwMode="auto">
            <a:xfrm>
              <a:off x="1881350" y="7374266"/>
              <a:ext cx="3944438" cy="12234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zh-CN" altLang="en-US" sz="4300" b="1" dirty="0">
                  <a:solidFill>
                    <a:schemeClr val="tx1"/>
                  </a:solidFill>
                  <a:latin typeface="+mn-ea"/>
                  <a:cs typeface="Lato Regular" panose="020F0502020204030203"/>
                </a:rPr>
                <a:t>无名氏</a:t>
              </a:r>
              <a:endParaRPr lang="en-US" sz="4300" b="1" dirty="0">
                <a:solidFill>
                  <a:schemeClr val="tx1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21" name="Content Placeholder 2"/>
            <p:cNvSpPr txBox="1"/>
            <p:nvPr/>
          </p:nvSpPr>
          <p:spPr bwMode="auto">
            <a:xfrm>
              <a:off x="1859070" y="8291338"/>
              <a:ext cx="3944438" cy="51111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zh-CN" altLang="en-US" sz="2400" dirty="0">
                  <a:solidFill>
                    <a:schemeClr val="tx1"/>
                  </a:solidFill>
                  <a:latin typeface="+mn-ea"/>
                  <a:cs typeface="Calibri Light" panose="020F0302020204030204"/>
                </a:rPr>
                <a:t>市场管理</a:t>
              </a:r>
              <a:endParaRPr lang="en-US" sz="2400" dirty="0">
                <a:solidFill>
                  <a:schemeClr val="tx1"/>
                </a:solidFill>
                <a:latin typeface="+mn-ea"/>
                <a:cs typeface="Calibri Light" panose="020F0302020204030204"/>
              </a:endParaRPr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2442341" y="8203744"/>
              <a:ext cx="2738812" cy="73150"/>
              <a:chOff x="1775295" y="2028842"/>
              <a:chExt cx="3631535" cy="45719"/>
            </a:xfrm>
          </p:grpSpPr>
          <p:sp>
            <p:nvSpPr>
              <p:cNvPr id="124" name="Rectangle 123"/>
              <p:cNvSpPr/>
              <p:nvPr/>
            </p:nvSpPr>
            <p:spPr>
              <a:xfrm flipV="1">
                <a:off x="1775295" y="2028842"/>
                <a:ext cx="540353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 flipV="1">
                <a:off x="2390858" y="2028842"/>
                <a:ext cx="540353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>
              <a:xfrm flipV="1">
                <a:off x="3025596" y="2028842"/>
                <a:ext cx="540353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>
              <a:xfrm flipV="1">
                <a:off x="3641289" y="2028842"/>
                <a:ext cx="540353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 flipV="1">
                <a:off x="4256852" y="2028842"/>
                <a:ext cx="540353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 flipV="1">
                <a:off x="4866477" y="2028842"/>
                <a:ext cx="540353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133" name="Group 132"/>
          <p:cNvGrpSpPr/>
          <p:nvPr/>
        </p:nvGrpSpPr>
        <p:grpSpPr>
          <a:xfrm>
            <a:off x="18143136" y="7967151"/>
            <a:ext cx="3944438" cy="1428183"/>
            <a:chOff x="1859070" y="7374266"/>
            <a:chExt cx="3944438" cy="1428183"/>
          </a:xfrm>
        </p:grpSpPr>
        <p:sp>
          <p:nvSpPr>
            <p:cNvPr id="134" name="Content Placeholder 2"/>
            <p:cNvSpPr txBox="1"/>
            <p:nvPr/>
          </p:nvSpPr>
          <p:spPr bwMode="auto">
            <a:xfrm>
              <a:off x="1984918" y="7374266"/>
              <a:ext cx="3648182" cy="12234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zh-CN" altLang="en-US" sz="4300" b="1" dirty="0">
                  <a:solidFill>
                    <a:schemeClr val="tx1"/>
                  </a:solidFill>
                  <a:latin typeface="+mn-ea"/>
                  <a:cs typeface="Lato Regular" panose="020F0502020204030203"/>
                </a:rPr>
                <a:t>无名氏</a:t>
              </a:r>
              <a:endParaRPr lang="en-US" sz="4300" b="1" dirty="0">
                <a:solidFill>
                  <a:schemeClr val="tx1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135" name="Content Placeholder 2"/>
            <p:cNvSpPr txBox="1"/>
            <p:nvPr/>
          </p:nvSpPr>
          <p:spPr bwMode="auto">
            <a:xfrm>
              <a:off x="1859070" y="8291338"/>
              <a:ext cx="3944438" cy="51111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zh-CN" altLang="en-US" sz="2400" dirty="0">
                  <a:solidFill>
                    <a:schemeClr val="tx1"/>
                  </a:solidFill>
                  <a:latin typeface="+mn-ea"/>
                  <a:cs typeface="Calibri Light" panose="020F0302020204030204"/>
                </a:rPr>
                <a:t>市场管理</a:t>
              </a:r>
              <a:endParaRPr lang="en-US" sz="2400" dirty="0">
                <a:solidFill>
                  <a:schemeClr val="tx1"/>
                </a:solidFill>
                <a:latin typeface="+mn-ea"/>
                <a:cs typeface="Calibri Light" panose="020F0302020204030204"/>
              </a:endParaRPr>
            </a:p>
          </p:txBody>
        </p:sp>
        <p:grpSp>
          <p:nvGrpSpPr>
            <p:cNvPr id="137" name="Group 136"/>
            <p:cNvGrpSpPr/>
            <p:nvPr/>
          </p:nvGrpSpPr>
          <p:grpSpPr>
            <a:xfrm>
              <a:off x="2442341" y="8203744"/>
              <a:ext cx="2738812" cy="73150"/>
              <a:chOff x="1775295" y="2028842"/>
              <a:chExt cx="3631535" cy="45719"/>
            </a:xfrm>
          </p:grpSpPr>
          <p:sp>
            <p:nvSpPr>
              <p:cNvPr id="138" name="Rectangle 137"/>
              <p:cNvSpPr/>
              <p:nvPr/>
            </p:nvSpPr>
            <p:spPr>
              <a:xfrm flipV="1">
                <a:off x="1775295" y="2028842"/>
                <a:ext cx="540353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 flipV="1">
                <a:off x="2390858" y="2028842"/>
                <a:ext cx="540353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 flipV="1">
                <a:off x="3025596" y="2028842"/>
                <a:ext cx="540353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 flipV="1">
                <a:off x="3641289" y="2028842"/>
                <a:ext cx="540353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 flipV="1">
                <a:off x="4256852" y="2028842"/>
                <a:ext cx="540353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 flipV="1">
                <a:off x="4866477" y="2028842"/>
                <a:ext cx="540353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67" name="TextBox 66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团队简介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70" name="Rectangle 69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pic>
        <p:nvPicPr>
          <p:cNvPr id="7" name="图片占位符 6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" b="1555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" b="311"/>
          <a:stretch>
            <a:fillRect/>
          </a:stretch>
        </p:blipFill>
        <p:spPr/>
      </p:pic>
      <p:pic>
        <p:nvPicPr>
          <p:cNvPr id="9" name="图片占位符 8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r="87"/>
          <a:stretch>
            <a:fillRect/>
          </a:stretch>
        </p:blipFill>
        <p:spPr/>
      </p:pic>
      <p:pic>
        <p:nvPicPr>
          <p:cNvPr id="10" name="图片占位符 9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" b="639"/>
          <a:stretch>
            <a:fillRect/>
          </a:stretch>
        </p:blipFill>
        <p:spPr/>
      </p:pic>
      <p:grpSp>
        <p:nvGrpSpPr>
          <p:cNvPr id="147" name="组合 146"/>
          <p:cNvGrpSpPr/>
          <p:nvPr/>
        </p:nvGrpSpPr>
        <p:grpSpPr>
          <a:xfrm>
            <a:off x="3558222" y="9573625"/>
            <a:ext cx="1708493" cy="552392"/>
            <a:chOff x="6478873" y="9008268"/>
            <a:chExt cx="2468660" cy="798170"/>
          </a:xfrm>
          <a:solidFill>
            <a:schemeClr val="accent2"/>
          </a:solidFill>
        </p:grpSpPr>
        <p:sp>
          <p:nvSpPr>
            <p:cNvPr id="148" name="Freeform 44"/>
            <p:cNvSpPr>
              <a:spLocks noEditPoints="1"/>
            </p:cNvSpPr>
            <p:nvPr/>
          </p:nvSpPr>
          <p:spPr bwMode="auto">
            <a:xfrm>
              <a:off x="8165181" y="9024086"/>
              <a:ext cx="782352" cy="782352"/>
            </a:xfrm>
            <a:custGeom>
              <a:avLst/>
              <a:gdLst>
                <a:gd name="T0" fmla="*/ 358 w 452"/>
                <a:gd name="T1" fmla="*/ 283 h 452"/>
                <a:gd name="T2" fmla="*/ 367 w 452"/>
                <a:gd name="T3" fmla="*/ 302 h 452"/>
                <a:gd name="T4" fmla="*/ 361 w 452"/>
                <a:gd name="T5" fmla="*/ 308 h 452"/>
                <a:gd name="T6" fmla="*/ 355 w 452"/>
                <a:gd name="T7" fmla="*/ 311 h 452"/>
                <a:gd name="T8" fmla="*/ 348 w 452"/>
                <a:gd name="T9" fmla="*/ 298 h 452"/>
                <a:gd name="T10" fmla="*/ 341 w 452"/>
                <a:gd name="T11" fmla="*/ 290 h 452"/>
                <a:gd name="T12" fmla="*/ 329 w 452"/>
                <a:gd name="T13" fmla="*/ 316 h 452"/>
                <a:gd name="T14" fmla="*/ 322 w 452"/>
                <a:gd name="T15" fmla="*/ 328 h 452"/>
                <a:gd name="T16" fmla="*/ 344 w 452"/>
                <a:gd name="T17" fmla="*/ 342 h 452"/>
                <a:gd name="T18" fmla="*/ 334 w 452"/>
                <a:gd name="T19" fmla="*/ 352 h 452"/>
                <a:gd name="T20" fmla="*/ 343 w 452"/>
                <a:gd name="T21" fmla="*/ 360 h 452"/>
                <a:gd name="T22" fmla="*/ 329 w 452"/>
                <a:gd name="T23" fmla="*/ 368 h 452"/>
                <a:gd name="T24" fmla="*/ 308 w 452"/>
                <a:gd name="T25" fmla="*/ 371 h 452"/>
                <a:gd name="T26" fmla="*/ 278 w 452"/>
                <a:gd name="T27" fmla="*/ 371 h 452"/>
                <a:gd name="T28" fmla="*/ 246 w 452"/>
                <a:gd name="T29" fmla="*/ 364 h 452"/>
                <a:gd name="T30" fmla="*/ 231 w 452"/>
                <a:gd name="T31" fmla="*/ 359 h 452"/>
                <a:gd name="T32" fmla="*/ 212 w 452"/>
                <a:gd name="T33" fmla="*/ 368 h 452"/>
                <a:gd name="T34" fmla="*/ 189 w 452"/>
                <a:gd name="T35" fmla="*/ 374 h 452"/>
                <a:gd name="T36" fmla="*/ 155 w 452"/>
                <a:gd name="T37" fmla="*/ 373 h 452"/>
                <a:gd name="T38" fmla="*/ 131 w 452"/>
                <a:gd name="T39" fmla="*/ 368 h 452"/>
                <a:gd name="T40" fmla="*/ 118 w 452"/>
                <a:gd name="T41" fmla="*/ 360 h 452"/>
                <a:gd name="T42" fmla="*/ 106 w 452"/>
                <a:gd name="T43" fmla="*/ 352 h 452"/>
                <a:gd name="T44" fmla="*/ 114 w 452"/>
                <a:gd name="T45" fmla="*/ 343 h 452"/>
                <a:gd name="T46" fmla="*/ 123 w 452"/>
                <a:gd name="T47" fmla="*/ 335 h 452"/>
                <a:gd name="T48" fmla="*/ 133 w 452"/>
                <a:gd name="T49" fmla="*/ 331 h 452"/>
                <a:gd name="T50" fmla="*/ 130 w 452"/>
                <a:gd name="T51" fmla="*/ 329 h 452"/>
                <a:gd name="T52" fmla="*/ 126 w 452"/>
                <a:gd name="T53" fmla="*/ 315 h 452"/>
                <a:gd name="T54" fmla="*/ 115 w 452"/>
                <a:gd name="T55" fmla="*/ 298 h 452"/>
                <a:gd name="T56" fmla="*/ 110 w 452"/>
                <a:gd name="T57" fmla="*/ 287 h 452"/>
                <a:gd name="T58" fmla="*/ 108 w 452"/>
                <a:gd name="T59" fmla="*/ 288 h 452"/>
                <a:gd name="T60" fmla="*/ 98 w 452"/>
                <a:gd name="T61" fmla="*/ 301 h 452"/>
                <a:gd name="T62" fmla="*/ 86 w 452"/>
                <a:gd name="T63" fmla="*/ 299 h 452"/>
                <a:gd name="T64" fmla="*/ 82 w 452"/>
                <a:gd name="T65" fmla="*/ 300 h 452"/>
                <a:gd name="T66" fmla="*/ 75 w 452"/>
                <a:gd name="T67" fmla="*/ 278 h 452"/>
                <a:gd name="T68" fmla="*/ 86 w 452"/>
                <a:gd name="T69" fmla="*/ 256 h 452"/>
                <a:gd name="T70" fmla="*/ 100 w 452"/>
                <a:gd name="T71" fmla="*/ 232 h 452"/>
                <a:gd name="T72" fmla="*/ 115 w 452"/>
                <a:gd name="T73" fmla="*/ 217 h 452"/>
                <a:gd name="T74" fmla="*/ 106 w 452"/>
                <a:gd name="T75" fmla="*/ 204 h 452"/>
                <a:gd name="T76" fmla="*/ 114 w 452"/>
                <a:gd name="T77" fmla="*/ 189 h 452"/>
                <a:gd name="T78" fmla="*/ 129 w 452"/>
                <a:gd name="T79" fmla="*/ 174 h 452"/>
                <a:gd name="T80" fmla="*/ 131 w 452"/>
                <a:gd name="T81" fmla="*/ 161 h 452"/>
                <a:gd name="T82" fmla="*/ 139 w 452"/>
                <a:gd name="T83" fmla="*/ 137 h 452"/>
                <a:gd name="T84" fmla="*/ 150 w 452"/>
                <a:gd name="T85" fmla="*/ 119 h 452"/>
                <a:gd name="T86" fmla="*/ 171 w 452"/>
                <a:gd name="T87" fmla="*/ 97 h 452"/>
                <a:gd name="T88" fmla="*/ 194 w 452"/>
                <a:gd name="T89" fmla="*/ 84 h 452"/>
                <a:gd name="T90" fmla="*/ 223 w 452"/>
                <a:gd name="T91" fmla="*/ 81 h 452"/>
                <a:gd name="T92" fmla="*/ 255 w 452"/>
                <a:gd name="T93" fmla="*/ 80 h 452"/>
                <a:gd name="T94" fmla="*/ 285 w 452"/>
                <a:gd name="T95" fmla="*/ 88 h 452"/>
                <a:gd name="T96" fmla="*/ 306 w 452"/>
                <a:gd name="T97" fmla="*/ 102 h 452"/>
                <a:gd name="T98" fmla="*/ 321 w 452"/>
                <a:gd name="T99" fmla="*/ 121 h 452"/>
                <a:gd name="T100" fmla="*/ 331 w 452"/>
                <a:gd name="T101" fmla="*/ 144 h 452"/>
                <a:gd name="T102" fmla="*/ 337 w 452"/>
                <a:gd name="T103" fmla="*/ 172 h 452"/>
                <a:gd name="T104" fmla="*/ 344 w 452"/>
                <a:gd name="T105" fmla="*/ 185 h 452"/>
                <a:gd name="T106" fmla="*/ 334 w 452"/>
                <a:gd name="T107" fmla="*/ 200 h 452"/>
                <a:gd name="T108" fmla="*/ 339 w 452"/>
                <a:gd name="T109" fmla="*/ 212 h 452"/>
                <a:gd name="T110" fmla="*/ 359 w 452"/>
                <a:gd name="T111" fmla="*/ 237 h 452"/>
                <a:gd name="T112" fmla="*/ 368 w 452"/>
                <a:gd name="T113" fmla="*/ 26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52" h="452">
                  <a:moveTo>
                    <a:pt x="226" y="0"/>
                  </a:moveTo>
                  <a:cubicBezTo>
                    <a:pt x="101" y="0"/>
                    <a:pt x="0" y="101"/>
                    <a:pt x="0" y="226"/>
                  </a:cubicBezTo>
                  <a:cubicBezTo>
                    <a:pt x="0" y="351"/>
                    <a:pt x="101" y="452"/>
                    <a:pt x="226" y="452"/>
                  </a:cubicBezTo>
                  <a:cubicBezTo>
                    <a:pt x="351" y="452"/>
                    <a:pt x="452" y="351"/>
                    <a:pt x="452" y="226"/>
                  </a:cubicBezTo>
                  <a:cubicBezTo>
                    <a:pt x="452" y="101"/>
                    <a:pt x="351" y="0"/>
                    <a:pt x="226" y="0"/>
                  </a:cubicBezTo>
                  <a:close/>
                  <a:moveTo>
                    <a:pt x="358" y="281"/>
                  </a:moveTo>
                  <a:cubicBezTo>
                    <a:pt x="358" y="283"/>
                    <a:pt x="358" y="283"/>
                    <a:pt x="358" y="283"/>
                  </a:cubicBezTo>
                  <a:cubicBezTo>
                    <a:pt x="358" y="285"/>
                    <a:pt x="358" y="285"/>
                    <a:pt x="358" y="285"/>
                  </a:cubicBezTo>
                  <a:cubicBezTo>
                    <a:pt x="358" y="288"/>
                    <a:pt x="358" y="288"/>
                    <a:pt x="358" y="288"/>
                  </a:cubicBezTo>
                  <a:cubicBezTo>
                    <a:pt x="358" y="292"/>
                    <a:pt x="358" y="292"/>
                    <a:pt x="358" y="292"/>
                  </a:cubicBezTo>
                  <a:cubicBezTo>
                    <a:pt x="363" y="295"/>
                    <a:pt x="363" y="295"/>
                    <a:pt x="363" y="295"/>
                  </a:cubicBezTo>
                  <a:cubicBezTo>
                    <a:pt x="365" y="299"/>
                    <a:pt x="365" y="299"/>
                    <a:pt x="365" y="299"/>
                  </a:cubicBezTo>
                  <a:cubicBezTo>
                    <a:pt x="367" y="300"/>
                    <a:pt x="367" y="300"/>
                    <a:pt x="367" y="300"/>
                  </a:cubicBezTo>
                  <a:cubicBezTo>
                    <a:pt x="367" y="302"/>
                    <a:pt x="367" y="302"/>
                    <a:pt x="367" y="302"/>
                  </a:cubicBezTo>
                  <a:cubicBezTo>
                    <a:pt x="367" y="303"/>
                    <a:pt x="367" y="303"/>
                    <a:pt x="367" y="303"/>
                  </a:cubicBezTo>
                  <a:cubicBezTo>
                    <a:pt x="366" y="304"/>
                    <a:pt x="366" y="304"/>
                    <a:pt x="366" y="304"/>
                  </a:cubicBezTo>
                  <a:cubicBezTo>
                    <a:pt x="365" y="305"/>
                    <a:pt x="365" y="305"/>
                    <a:pt x="365" y="305"/>
                  </a:cubicBezTo>
                  <a:cubicBezTo>
                    <a:pt x="364" y="306"/>
                    <a:pt x="364" y="306"/>
                    <a:pt x="364" y="306"/>
                  </a:cubicBezTo>
                  <a:cubicBezTo>
                    <a:pt x="363" y="307"/>
                    <a:pt x="363" y="307"/>
                    <a:pt x="363" y="307"/>
                  </a:cubicBezTo>
                  <a:cubicBezTo>
                    <a:pt x="363" y="308"/>
                    <a:pt x="363" y="308"/>
                    <a:pt x="363" y="308"/>
                  </a:cubicBezTo>
                  <a:cubicBezTo>
                    <a:pt x="361" y="308"/>
                    <a:pt x="361" y="308"/>
                    <a:pt x="361" y="308"/>
                  </a:cubicBezTo>
                  <a:cubicBezTo>
                    <a:pt x="361" y="304"/>
                    <a:pt x="361" y="304"/>
                    <a:pt x="361" y="304"/>
                  </a:cubicBezTo>
                  <a:cubicBezTo>
                    <a:pt x="360" y="299"/>
                    <a:pt x="360" y="299"/>
                    <a:pt x="360" y="299"/>
                  </a:cubicBezTo>
                  <a:cubicBezTo>
                    <a:pt x="359" y="299"/>
                    <a:pt x="359" y="299"/>
                    <a:pt x="359" y="299"/>
                  </a:cubicBezTo>
                  <a:cubicBezTo>
                    <a:pt x="358" y="299"/>
                    <a:pt x="358" y="299"/>
                    <a:pt x="358" y="299"/>
                  </a:cubicBezTo>
                  <a:cubicBezTo>
                    <a:pt x="358" y="304"/>
                    <a:pt x="358" y="304"/>
                    <a:pt x="358" y="304"/>
                  </a:cubicBezTo>
                  <a:cubicBezTo>
                    <a:pt x="356" y="308"/>
                    <a:pt x="356" y="308"/>
                    <a:pt x="356" y="308"/>
                  </a:cubicBezTo>
                  <a:cubicBezTo>
                    <a:pt x="355" y="311"/>
                    <a:pt x="355" y="311"/>
                    <a:pt x="355" y="311"/>
                  </a:cubicBezTo>
                  <a:cubicBezTo>
                    <a:pt x="355" y="311"/>
                    <a:pt x="355" y="311"/>
                    <a:pt x="355" y="311"/>
                  </a:cubicBezTo>
                  <a:cubicBezTo>
                    <a:pt x="354" y="308"/>
                    <a:pt x="354" y="308"/>
                    <a:pt x="354" y="308"/>
                  </a:cubicBezTo>
                  <a:cubicBezTo>
                    <a:pt x="353" y="307"/>
                    <a:pt x="353" y="307"/>
                    <a:pt x="353" y="307"/>
                  </a:cubicBezTo>
                  <a:cubicBezTo>
                    <a:pt x="352" y="305"/>
                    <a:pt x="352" y="305"/>
                    <a:pt x="352" y="305"/>
                  </a:cubicBezTo>
                  <a:cubicBezTo>
                    <a:pt x="350" y="302"/>
                    <a:pt x="350" y="302"/>
                    <a:pt x="350" y="302"/>
                  </a:cubicBezTo>
                  <a:cubicBezTo>
                    <a:pt x="349" y="300"/>
                    <a:pt x="349" y="300"/>
                    <a:pt x="349" y="300"/>
                  </a:cubicBezTo>
                  <a:cubicBezTo>
                    <a:pt x="348" y="298"/>
                    <a:pt x="348" y="298"/>
                    <a:pt x="348" y="298"/>
                  </a:cubicBezTo>
                  <a:cubicBezTo>
                    <a:pt x="347" y="296"/>
                    <a:pt x="347" y="296"/>
                    <a:pt x="347" y="296"/>
                  </a:cubicBezTo>
                  <a:cubicBezTo>
                    <a:pt x="345" y="293"/>
                    <a:pt x="345" y="293"/>
                    <a:pt x="345" y="293"/>
                  </a:cubicBezTo>
                  <a:cubicBezTo>
                    <a:pt x="343" y="288"/>
                    <a:pt x="343" y="288"/>
                    <a:pt x="343" y="288"/>
                  </a:cubicBezTo>
                  <a:cubicBezTo>
                    <a:pt x="343" y="287"/>
                    <a:pt x="343" y="287"/>
                    <a:pt x="343" y="287"/>
                  </a:cubicBezTo>
                  <a:cubicBezTo>
                    <a:pt x="343" y="287"/>
                    <a:pt x="343" y="287"/>
                    <a:pt x="343" y="287"/>
                  </a:cubicBezTo>
                  <a:cubicBezTo>
                    <a:pt x="342" y="289"/>
                    <a:pt x="342" y="289"/>
                    <a:pt x="342" y="289"/>
                  </a:cubicBezTo>
                  <a:cubicBezTo>
                    <a:pt x="341" y="290"/>
                    <a:pt x="341" y="290"/>
                    <a:pt x="341" y="290"/>
                  </a:cubicBezTo>
                  <a:cubicBezTo>
                    <a:pt x="341" y="292"/>
                    <a:pt x="341" y="292"/>
                    <a:pt x="341" y="292"/>
                  </a:cubicBezTo>
                  <a:cubicBezTo>
                    <a:pt x="339" y="295"/>
                    <a:pt x="339" y="295"/>
                    <a:pt x="339" y="295"/>
                  </a:cubicBezTo>
                  <a:cubicBezTo>
                    <a:pt x="337" y="300"/>
                    <a:pt x="337" y="300"/>
                    <a:pt x="337" y="300"/>
                  </a:cubicBezTo>
                  <a:cubicBezTo>
                    <a:pt x="335" y="306"/>
                    <a:pt x="335" y="306"/>
                    <a:pt x="335" y="306"/>
                  </a:cubicBezTo>
                  <a:cubicBezTo>
                    <a:pt x="333" y="310"/>
                    <a:pt x="333" y="310"/>
                    <a:pt x="333" y="310"/>
                  </a:cubicBezTo>
                  <a:cubicBezTo>
                    <a:pt x="331" y="313"/>
                    <a:pt x="331" y="313"/>
                    <a:pt x="331" y="313"/>
                  </a:cubicBezTo>
                  <a:cubicBezTo>
                    <a:pt x="329" y="316"/>
                    <a:pt x="329" y="316"/>
                    <a:pt x="329" y="316"/>
                  </a:cubicBezTo>
                  <a:cubicBezTo>
                    <a:pt x="326" y="320"/>
                    <a:pt x="326" y="320"/>
                    <a:pt x="326" y="320"/>
                  </a:cubicBezTo>
                  <a:cubicBezTo>
                    <a:pt x="325" y="321"/>
                    <a:pt x="325" y="321"/>
                    <a:pt x="325" y="321"/>
                  </a:cubicBezTo>
                  <a:cubicBezTo>
                    <a:pt x="323" y="323"/>
                    <a:pt x="323" y="323"/>
                    <a:pt x="323" y="323"/>
                  </a:cubicBezTo>
                  <a:cubicBezTo>
                    <a:pt x="320" y="327"/>
                    <a:pt x="320" y="327"/>
                    <a:pt x="320" y="327"/>
                  </a:cubicBezTo>
                  <a:cubicBezTo>
                    <a:pt x="320" y="327"/>
                    <a:pt x="320" y="327"/>
                    <a:pt x="320" y="327"/>
                  </a:cubicBezTo>
                  <a:cubicBezTo>
                    <a:pt x="321" y="327"/>
                    <a:pt x="321" y="327"/>
                    <a:pt x="321" y="327"/>
                  </a:cubicBezTo>
                  <a:cubicBezTo>
                    <a:pt x="322" y="328"/>
                    <a:pt x="322" y="328"/>
                    <a:pt x="322" y="328"/>
                  </a:cubicBezTo>
                  <a:cubicBezTo>
                    <a:pt x="330" y="332"/>
                    <a:pt x="330" y="332"/>
                    <a:pt x="330" y="332"/>
                  </a:cubicBezTo>
                  <a:cubicBezTo>
                    <a:pt x="333" y="334"/>
                    <a:pt x="333" y="334"/>
                    <a:pt x="333" y="334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9" y="338"/>
                    <a:pt x="339" y="338"/>
                    <a:pt x="339" y="338"/>
                  </a:cubicBezTo>
                  <a:cubicBezTo>
                    <a:pt x="342" y="340"/>
                    <a:pt x="342" y="340"/>
                    <a:pt x="342" y="340"/>
                  </a:cubicBezTo>
                  <a:cubicBezTo>
                    <a:pt x="343" y="341"/>
                    <a:pt x="343" y="341"/>
                    <a:pt x="343" y="341"/>
                  </a:cubicBezTo>
                  <a:cubicBezTo>
                    <a:pt x="344" y="342"/>
                    <a:pt x="344" y="342"/>
                    <a:pt x="344" y="342"/>
                  </a:cubicBezTo>
                  <a:cubicBezTo>
                    <a:pt x="345" y="344"/>
                    <a:pt x="345" y="344"/>
                    <a:pt x="345" y="344"/>
                  </a:cubicBezTo>
                  <a:cubicBezTo>
                    <a:pt x="346" y="345"/>
                    <a:pt x="346" y="345"/>
                    <a:pt x="346" y="345"/>
                  </a:cubicBezTo>
                  <a:cubicBezTo>
                    <a:pt x="346" y="346"/>
                    <a:pt x="346" y="346"/>
                    <a:pt x="346" y="346"/>
                  </a:cubicBezTo>
                  <a:cubicBezTo>
                    <a:pt x="347" y="348"/>
                    <a:pt x="347" y="348"/>
                    <a:pt x="347" y="348"/>
                  </a:cubicBezTo>
                  <a:cubicBezTo>
                    <a:pt x="347" y="349"/>
                    <a:pt x="347" y="349"/>
                    <a:pt x="347" y="349"/>
                  </a:cubicBezTo>
                  <a:cubicBezTo>
                    <a:pt x="341" y="351"/>
                    <a:pt x="341" y="351"/>
                    <a:pt x="341" y="351"/>
                  </a:cubicBezTo>
                  <a:cubicBezTo>
                    <a:pt x="334" y="352"/>
                    <a:pt x="334" y="352"/>
                    <a:pt x="334" y="352"/>
                  </a:cubicBezTo>
                  <a:cubicBezTo>
                    <a:pt x="334" y="353"/>
                    <a:pt x="334" y="353"/>
                    <a:pt x="334" y="353"/>
                  </a:cubicBezTo>
                  <a:cubicBezTo>
                    <a:pt x="340" y="354"/>
                    <a:pt x="340" y="354"/>
                    <a:pt x="340" y="354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4" y="355"/>
                    <a:pt x="344" y="355"/>
                    <a:pt x="344" y="355"/>
                  </a:cubicBezTo>
                  <a:cubicBezTo>
                    <a:pt x="345" y="356"/>
                    <a:pt x="345" y="356"/>
                    <a:pt x="345" y="356"/>
                  </a:cubicBezTo>
                  <a:cubicBezTo>
                    <a:pt x="344" y="358"/>
                    <a:pt x="344" y="358"/>
                    <a:pt x="344" y="358"/>
                  </a:cubicBezTo>
                  <a:cubicBezTo>
                    <a:pt x="343" y="360"/>
                    <a:pt x="343" y="360"/>
                    <a:pt x="343" y="360"/>
                  </a:cubicBezTo>
                  <a:cubicBezTo>
                    <a:pt x="342" y="361"/>
                    <a:pt x="342" y="361"/>
                    <a:pt x="342" y="361"/>
                  </a:cubicBezTo>
                  <a:cubicBezTo>
                    <a:pt x="341" y="361"/>
                    <a:pt x="341" y="361"/>
                    <a:pt x="341" y="361"/>
                  </a:cubicBezTo>
                  <a:cubicBezTo>
                    <a:pt x="339" y="363"/>
                    <a:pt x="339" y="363"/>
                    <a:pt x="339" y="363"/>
                  </a:cubicBezTo>
                  <a:cubicBezTo>
                    <a:pt x="337" y="364"/>
                    <a:pt x="337" y="364"/>
                    <a:pt x="337" y="364"/>
                  </a:cubicBezTo>
                  <a:cubicBezTo>
                    <a:pt x="335" y="365"/>
                    <a:pt x="335" y="365"/>
                    <a:pt x="335" y="365"/>
                  </a:cubicBezTo>
                  <a:cubicBezTo>
                    <a:pt x="332" y="367"/>
                    <a:pt x="332" y="367"/>
                    <a:pt x="332" y="367"/>
                  </a:cubicBezTo>
                  <a:cubicBezTo>
                    <a:pt x="329" y="368"/>
                    <a:pt x="329" y="368"/>
                    <a:pt x="329" y="368"/>
                  </a:cubicBezTo>
                  <a:cubicBezTo>
                    <a:pt x="327" y="368"/>
                    <a:pt x="327" y="368"/>
                    <a:pt x="327" y="368"/>
                  </a:cubicBezTo>
                  <a:cubicBezTo>
                    <a:pt x="326" y="369"/>
                    <a:pt x="326" y="369"/>
                    <a:pt x="326" y="369"/>
                  </a:cubicBezTo>
                  <a:cubicBezTo>
                    <a:pt x="323" y="370"/>
                    <a:pt x="323" y="370"/>
                    <a:pt x="323" y="370"/>
                  </a:cubicBezTo>
                  <a:cubicBezTo>
                    <a:pt x="319" y="370"/>
                    <a:pt x="319" y="370"/>
                    <a:pt x="319" y="370"/>
                  </a:cubicBezTo>
                  <a:cubicBezTo>
                    <a:pt x="316" y="371"/>
                    <a:pt x="316" y="371"/>
                    <a:pt x="316" y="371"/>
                  </a:cubicBezTo>
                  <a:cubicBezTo>
                    <a:pt x="312" y="372"/>
                    <a:pt x="312" y="372"/>
                    <a:pt x="312" y="372"/>
                  </a:cubicBezTo>
                  <a:cubicBezTo>
                    <a:pt x="308" y="371"/>
                    <a:pt x="308" y="371"/>
                    <a:pt x="308" y="371"/>
                  </a:cubicBezTo>
                  <a:cubicBezTo>
                    <a:pt x="304" y="371"/>
                    <a:pt x="304" y="371"/>
                    <a:pt x="304" y="371"/>
                  </a:cubicBezTo>
                  <a:cubicBezTo>
                    <a:pt x="300" y="371"/>
                    <a:pt x="300" y="371"/>
                    <a:pt x="300" y="371"/>
                  </a:cubicBezTo>
                  <a:cubicBezTo>
                    <a:pt x="295" y="371"/>
                    <a:pt x="295" y="371"/>
                    <a:pt x="295" y="371"/>
                  </a:cubicBezTo>
                  <a:cubicBezTo>
                    <a:pt x="291" y="371"/>
                    <a:pt x="291" y="371"/>
                    <a:pt x="291" y="371"/>
                  </a:cubicBezTo>
                  <a:cubicBezTo>
                    <a:pt x="287" y="371"/>
                    <a:pt x="287" y="371"/>
                    <a:pt x="287" y="371"/>
                  </a:cubicBezTo>
                  <a:cubicBezTo>
                    <a:pt x="282" y="371"/>
                    <a:pt x="282" y="371"/>
                    <a:pt x="282" y="371"/>
                  </a:cubicBezTo>
                  <a:cubicBezTo>
                    <a:pt x="278" y="371"/>
                    <a:pt x="278" y="371"/>
                    <a:pt x="278" y="371"/>
                  </a:cubicBezTo>
                  <a:cubicBezTo>
                    <a:pt x="273" y="370"/>
                    <a:pt x="273" y="370"/>
                    <a:pt x="273" y="370"/>
                  </a:cubicBezTo>
                  <a:cubicBezTo>
                    <a:pt x="268" y="370"/>
                    <a:pt x="268" y="370"/>
                    <a:pt x="268" y="370"/>
                  </a:cubicBezTo>
                  <a:cubicBezTo>
                    <a:pt x="264" y="369"/>
                    <a:pt x="264" y="369"/>
                    <a:pt x="264" y="369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55" y="367"/>
                    <a:pt x="255" y="367"/>
                    <a:pt x="255" y="367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46" y="364"/>
                    <a:pt x="246" y="364"/>
                    <a:pt x="246" y="364"/>
                  </a:cubicBezTo>
                  <a:cubicBezTo>
                    <a:pt x="243" y="363"/>
                    <a:pt x="243" y="363"/>
                    <a:pt x="243" y="363"/>
                  </a:cubicBezTo>
                  <a:cubicBezTo>
                    <a:pt x="241" y="362"/>
                    <a:pt x="241" y="362"/>
                    <a:pt x="241" y="362"/>
                  </a:cubicBezTo>
                  <a:cubicBezTo>
                    <a:pt x="240" y="360"/>
                    <a:pt x="240" y="360"/>
                    <a:pt x="240" y="360"/>
                  </a:cubicBezTo>
                  <a:cubicBezTo>
                    <a:pt x="239" y="359"/>
                    <a:pt x="239" y="359"/>
                    <a:pt x="239" y="359"/>
                  </a:cubicBezTo>
                  <a:cubicBezTo>
                    <a:pt x="237" y="359"/>
                    <a:pt x="237" y="359"/>
                    <a:pt x="237" y="359"/>
                  </a:cubicBezTo>
                  <a:cubicBezTo>
                    <a:pt x="235" y="359"/>
                    <a:pt x="235" y="359"/>
                    <a:pt x="235" y="359"/>
                  </a:cubicBezTo>
                  <a:cubicBezTo>
                    <a:pt x="231" y="359"/>
                    <a:pt x="231" y="359"/>
                    <a:pt x="231" y="359"/>
                  </a:cubicBezTo>
                  <a:cubicBezTo>
                    <a:pt x="228" y="360"/>
                    <a:pt x="228" y="360"/>
                    <a:pt x="228" y="360"/>
                  </a:cubicBezTo>
                  <a:cubicBezTo>
                    <a:pt x="226" y="360"/>
                    <a:pt x="226" y="360"/>
                    <a:pt x="226" y="360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1" y="363"/>
                    <a:pt x="221" y="363"/>
                    <a:pt x="221" y="363"/>
                  </a:cubicBezTo>
                  <a:cubicBezTo>
                    <a:pt x="218" y="365"/>
                    <a:pt x="218" y="365"/>
                    <a:pt x="218" y="365"/>
                  </a:cubicBezTo>
                  <a:cubicBezTo>
                    <a:pt x="214" y="367"/>
                    <a:pt x="214" y="367"/>
                    <a:pt x="214" y="367"/>
                  </a:cubicBezTo>
                  <a:cubicBezTo>
                    <a:pt x="212" y="368"/>
                    <a:pt x="212" y="368"/>
                    <a:pt x="212" y="368"/>
                  </a:cubicBezTo>
                  <a:cubicBezTo>
                    <a:pt x="210" y="369"/>
                    <a:pt x="210" y="369"/>
                    <a:pt x="210" y="369"/>
                  </a:cubicBezTo>
                  <a:cubicBezTo>
                    <a:pt x="204" y="371"/>
                    <a:pt x="204" y="371"/>
                    <a:pt x="204" y="371"/>
                  </a:cubicBezTo>
                  <a:cubicBezTo>
                    <a:pt x="202" y="372"/>
                    <a:pt x="202" y="372"/>
                    <a:pt x="202" y="372"/>
                  </a:cubicBezTo>
                  <a:cubicBezTo>
                    <a:pt x="199" y="373"/>
                    <a:pt x="199" y="373"/>
                    <a:pt x="199" y="373"/>
                  </a:cubicBezTo>
                  <a:cubicBezTo>
                    <a:pt x="195" y="374"/>
                    <a:pt x="195" y="374"/>
                    <a:pt x="195" y="374"/>
                  </a:cubicBezTo>
                  <a:cubicBezTo>
                    <a:pt x="192" y="374"/>
                    <a:pt x="192" y="374"/>
                    <a:pt x="192" y="374"/>
                  </a:cubicBezTo>
                  <a:cubicBezTo>
                    <a:pt x="189" y="374"/>
                    <a:pt x="189" y="374"/>
                    <a:pt x="189" y="374"/>
                  </a:cubicBezTo>
                  <a:cubicBezTo>
                    <a:pt x="186" y="373"/>
                    <a:pt x="186" y="373"/>
                    <a:pt x="186" y="373"/>
                  </a:cubicBezTo>
                  <a:cubicBezTo>
                    <a:pt x="183" y="371"/>
                    <a:pt x="183" y="371"/>
                    <a:pt x="183" y="371"/>
                  </a:cubicBezTo>
                  <a:cubicBezTo>
                    <a:pt x="180" y="371"/>
                    <a:pt x="180" y="371"/>
                    <a:pt x="180" y="371"/>
                  </a:cubicBezTo>
                  <a:cubicBezTo>
                    <a:pt x="177" y="371"/>
                    <a:pt x="177" y="371"/>
                    <a:pt x="177" y="371"/>
                  </a:cubicBezTo>
                  <a:cubicBezTo>
                    <a:pt x="170" y="371"/>
                    <a:pt x="170" y="371"/>
                    <a:pt x="170" y="371"/>
                  </a:cubicBezTo>
                  <a:cubicBezTo>
                    <a:pt x="162" y="373"/>
                    <a:pt x="162" y="373"/>
                    <a:pt x="162" y="373"/>
                  </a:cubicBezTo>
                  <a:cubicBezTo>
                    <a:pt x="155" y="373"/>
                    <a:pt x="155" y="373"/>
                    <a:pt x="155" y="373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47" y="372"/>
                    <a:pt x="147" y="372"/>
                    <a:pt x="147" y="372"/>
                  </a:cubicBezTo>
                  <a:cubicBezTo>
                    <a:pt x="144" y="372"/>
                    <a:pt x="144" y="372"/>
                    <a:pt x="144" y="372"/>
                  </a:cubicBezTo>
                  <a:cubicBezTo>
                    <a:pt x="140" y="371"/>
                    <a:pt x="140" y="371"/>
                    <a:pt x="140" y="371"/>
                  </a:cubicBezTo>
                  <a:cubicBezTo>
                    <a:pt x="137" y="370"/>
                    <a:pt x="137" y="370"/>
                    <a:pt x="137" y="370"/>
                  </a:cubicBezTo>
                  <a:cubicBezTo>
                    <a:pt x="134" y="369"/>
                    <a:pt x="134" y="369"/>
                    <a:pt x="134" y="369"/>
                  </a:cubicBezTo>
                  <a:cubicBezTo>
                    <a:pt x="131" y="368"/>
                    <a:pt x="131" y="368"/>
                    <a:pt x="131" y="368"/>
                  </a:cubicBezTo>
                  <a:cubicBezTo>
                    <a:pt x="128" y="367"/>
                    <a:pt x="128" y="367"/>
                    <a:pt x="128" y="367"/>
                  </a:cubicBezTo>
                  <a:cubicBezTo>
                    <a:pt x="125" y="366"/>
                    <a:pt x="125" y="366"/>
                    <a:pt x="125" y="366"/>
                  </a:cubicBezTo>
                  <a:cubicBezTo>
                    <a:pt x="123" y="365"/>
                    <a:pt x="123" y="365"/>
                    <a:pt x="123" y="365"/>
                  </a:cubicBezTo>
                  <a:cubicBezTo>
                    <a:pt x="121" y="363"/>
                    <a:pt x="121" y="363"/>
                    <a:pt x="121" y="363"/>
                  </a:cubicBezTo>
                  <a:cubicBezTo>
                    <a:pt x="120" y="362"/>
                    <a:pt x="120" y="362"/>
                    <a:pt x="120" y="362"/>
                  </a:cubicBezTo>
                  <a:cubicBezTo>
                    <a:pt x="119" y="361"/>
                    <a:pt x="119" y="361"/>
                    <a:pt x="119" y="361"/>
                  </a:cubicBezTo>
                  <a:cubicBezTo>
                    <a:pt x="118" y="360"/>
                    <a:pt x="118" y="360"/>
                    <a:pt x="118" y="360"/>
                  </a:cubicBezTo>
                  <a:cubicBezTo>
                    <a:pt x="118" y="359"/>
                    <a:pt x="118" y="359"/>
                    <a:pt x="118" y="359"/>
                  </a:cubicBezTo>
                  <a:cubicBezTo>
                    <a:pt x="117" y="358"/>
                    <a:pt x="117" y="358"/>
                    <a:pt x="117" y="358"/>
                  </a:cubicBezTo>
                  <a:cubicBezTo>
                    <a:pt x="117" y="357"/>
                    <a:pt x="117" y="357"/>
                    <a:pt x="117" y="357"/>
                  </a:cubicBezTo>
                  <a:cubicBezTo>
                    <a:pt x="116" y="355"/>
                    <a:pt x="116" y="355"/>
                    <a:pt x="116" y="355"/>
                  </a:cubicBezTo>
                  <a:cubicBezTo>
                    <a:pt x="111" y="354"/>
                    <a:pt x="111" y="354"/>
                    <a:pt x="111" y="354"/>
                  </a:cubicBezTo>
                  <a:cubicBezTo>
                    <a:pt x="106" y="353"/>
                    <a:pt x="106" y="353"/>
                    <a:pt x="106" y="353"/>
                  </a:cubicBezTo>
                  <a:cubicBezTo>
                    <a:pt x="106" y="352"/>
                    <a:pt x="106" y="352"/>
                    <a:pt x="106" y="352"/>
                  </a:cubicBezTo>
                  <a:cubicBezTo>
                    <a:pt x="106" y="351"/>
                    <a:pt x="106" y="351"/>
                    <a:pt x="106" y="351"/>
                  </a:cubicBezTo>
                  <a:cubicBezTo>
                    <a:pt x="106" y="350"/>
                    <a:pt x="106" y="350"/>
                    <a:pt x="106" y="350"/>
                  </a:cubicBezTo>
                  <a:cubicBezTo>
                    <a:pt x="106" y="348"/>
                    <a:pt x="106" y="348"/>
                    <a:pt x="106" y="348"/>
                  </a:cubicBezTo>
                  <a:cubicBezTo>
                    <a:pt x="106" y="348"/>
                    <a:pt x="106" y="348"/>
                    <a:pt x="106" y="348"/>
                  </a:cubicBezTo>
                  <a:cubicBezTo>
                    <a:pt x="106" y="346"/>
                    <a:pt x="106" y="346"/>
                    <a:pt x="106" y="346"/>
                  </a:cubicBezTo>
                  <a:cubicBezTo>
                    <a:pt x="111" y="345"/>
                    <a:pt x="111" y="345"/>
                    <a:pt x="111" y="345"/>
                  </a:cubicBezTo>
                  <a:cubicBezTo>
                    <a:pt x="114" y="343"/>
                    <a:pt x="114" y="343"/>
                    <a:pt x="114" y="343"/>
                  </a:cubicBezTo>
                  <a:cubicBezTo>
                    <a:pt x="116" y="342"/>
                    <a:pt x="116" y="342"/>
                    <a:pt x="116" y="342"/>
                  </a:cubicBezTo>
                  <a:cubicBezTo>
                    <a:pt x="117" y="340"/>
                    <a:pt x="117" y="340"/>
                    <a:pt x="117" y="340"/>
                  </a:cubicBezTo>
                  <a:cubicBezTo>
                    <a:pt x="118" y="339"/>
                    <a:pt x="118" y="339"/>
                    <a:pt x="118" y="339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120" y="337"/>
                    <a:pt x="120" y="337"/>
                    <a:pt x="120" y="337"/>
                  </a:cubicBezTo>
                  <a:cubicBezTo>
                    <a:pt x="122" y="336"/>
                    <a:pt x="122" y="336"/>
                    <a:pt x="122" y="336"/>
                  </a:cubicBezTo>
                  <a:cubicBezTo>
                    <a:pt x="123" y="335"/>
                    <a:pt x="123" y="335"/>
                    <a:pt x="123" y="335"/>
                  </a:cubicBezTo>
                  <a:cubicBezTo>
                    <a:pt x="124" y="334"/>
                    <a:pt x="124" y="334"/>
                    <a:pt x="124" y="334"/>
                  </a:cubicBezTo>
                  <a:cubicBezTo>
                    <a:pt x="125" y="334"/>
                    <a:pt x="125" y="334"/>
                    <a:pt x="125" y="334"/>
                  </a:cubicBezTo>
                  <a:cubicBezTo>
                    <a:pt x="126" y="333"/>
                    <a:pt x="126" y="333"/>
                    <a:pt x="126" y="333"/>
                  </a:cubicBezTo>
                  <a:cubicBezTo>
                    <a:pt x="128" y="332"/>
                    <a:pt x="128" y="332"/>
                    <a:pt x="128" y="332"/>
                  </a:cubicBezTo>
                  <a:cubicBezTo>
                    <a:pt x="130" y="332"/>
                    <a:pt x="130" y="332"/>
                    <a:pt x="130" y="332"/>
                  </a:cubicBezTo>
                  <a:cubicBezTo>
                    <a:pt x="131" y="331"/>
                    <a:pt x="131" y="331"/>
                    <a:pt x="131" y="331"/>
                  </a:cubicBezTo>
                  <a:cubicBezTo>
                    <a:pt x="133" y="331"/>
                    <a:pt x="133" y="331"/>
                    <a:pt x="133" y="331"/>
                  </a:cubicBezTo>
                  <a:cubicBezTo>
                    <a:pt x="135" y="330"/>
                    <a:pt x="135" y="330"/>
                    <a:pt x="135" y="330"/>
                  </a:cubicBezTo>
                  <a:cubicBezTo>
                    <a:pt x="138" y="330"/>
                    <a:pt x="138" y="330"/>
                    <a:pt x="138" y="330"/>
                  </a:cubicBezTo>
                  <a:cubicBezTo>
                    <a:pt x="140" y="333"/>
                    <a:pt x="140" y="333"/>
                    <a:pt x="140" y="333"/>
                  </a:cubicBezTo>
                  <a:cubicBezTo>
                    <a:pt x="141" y="335"/>
                    <a:pt x="141" y="335"/>
                    <a:pt x="141" y="335"/>
                  </a:cubicBezTo>
                  <a:cubicBezTo>
                    <a:pt x="141" y="335"/>
                    <a:pt x="141" y="335"/>
                    <a:pt x="141" y="335"/>
                  </a:cubicBezTo>
                  <a:cubicBezTo>
                    <a:pt x="130" y="329"/>
                    <a:pt x="130" y="329"/>
                    <a:pt x="130" y="329"/>
                  </a:cubicBezTo>
                  <a:cubicBezTo>
                    <a:pt x="130" y="329"/>
                    <a:pt x="130" y="329"/>
                    <a:pt x="130" y="329"/>
                  </a:cubicBezTo>
                  <a:cubicBezTo>
                    <a:pt x="135" y="329"/>
                    <a:pt x="135" y="329"/>
                    <a:pt x="135" y="329"/>
                  </a:cubicBezTo>
                  <a:cubicBezTo>
                    <a:pt x="137" y="328"/>
                    <a:pt x="137" y="328"/>
                    <a:pt x="137" y="328"/>
                  </a:cubicBezTo>
                  <a:cubicBezTo>
                    <a:pt x="135" y="325"/>
                    <a:pt x="135" y="325"/>
                    <a:pt x="135" y="325"/>
                  </a:cubicBezTo>
                  <a:cubicBezTo>
                    <a:pt x="133" y="323"/>
                    <a:pt x="133" y="323"/>
                    <a:pt x="133" y="323"/>
                  </a:cubicBezTo>
                  <a:cubicBezTo>
                    <a:pt x="131" y="321"/>
                    <a:pt x="131" y="321"/>
                    <a:pt x="131" y="321"/>
                  </a:cubicBezTo>
                  <a:cubicBezTo>
                    <a:pt x="129" y="319"/>
                    <a:pt x="129" y="319"/>
                    <a:pt x="129" y="319"/>
                  </a:cubicBezTo>
                  <a:cubicBezTo>
                    <a:pt x="126" y="315"/>
                    <a:pt x="126" y="315"/>
                    <a:pt x="126" y="315"/>
                  </a:cubicBezTo>
                  <a:cubicBezTo>
                    <a:pt x="123" y="312"/>
                    <a:pt x="123" y="312"/>
                    <a:pt x="123" y="312"/>
                  </a:cubicBezTo>
                  <a:cubicBezTo>
                    <a:pt x="122" y="310"/>
                    <a:pt x="122" y="310"/>
                    <a:pt x="122" y="310"/>
                  </a:cubicBezTo>
                  <a:cubicBezTo>
                    <a:pt x="120" y="308"/>
                    <a:pt x="120" y="308"/>
                    <a:pt x="120" y="308"/>
                  </a:cubicBezTo>
                  <a:cubicBezTo>
                    <a:pt x="119" y="305"/>
                    <a:pt x="119" y="305"/>
                    <a:pt x="119" y="305"/>
                  </a:cubicBezTo>
                  <a:cubicBezTo>
                    <a:pt x="118" y="303"/>
                    <a:pt x="118" y="303"/>
                    <a:pt x="118" y="303"/>
                  </a:cubicBezTo>
                  <a:cubicBezTo>
                    <a:pt x="116" y="300"/>
                    <a:pt x="116" y="300"/>
                    <a:pt x="116" y="300"/>
                  </a:cubicBezTo>
                  <a:cubicBezTo>
                    <a:pt x="115" y="298"/>
                    <a:pt x="115" y="298"/>
                    <a:pt x="115" y="298"/>
                  </a:cubicBezTo>
                  <a:cubicBezTo>
                    <a:pt x="114" y="295"/>
                    <a:pt x="114" y="295"/>
                    <a:pt x="114" y="295"/>
                  </a:cubicBezTo>
                  <a:cubicBezTo>
                    <a:pt x="113" y="292"/>
                    <a:pt x="113" y="292"/>
                    <a:pt x="113" y="292"/>
                  </a:cubicBezTo>
                  <a:cubicBezTo>
                    <a:pt x="112" y="289"/>
                    <a:pt x="112" y="289"/>
                    <a:pt x="112" y="289"/>
                  </a:cubicBezTo>
                  <a:cubicBezTo>
                    <a:pt x="111" y="286"/>
                    <a:pt x="111" y="286"/>
                    <a:pt x="111" y="286"/>
                  </a:cubicBezTo>
                  <a:cubicBezTo>
                    <a:pt x="111" y="287"/>
                    <a:pt x="111" y="287"/>
                    <a:pt x="111" y="287"/>
                  </a:cubicBezTo>
                  <a:cubicBezTo>
                    <a:pt x="110" y="287"/>
                    <a:pt x="110" y="287"/>
                    <a:pt x="110" y="287"/>
                  </a:cubicBezTo>
                  <a:cubicBezTo>
                    <a:pt x="110" y="287"/>
                    <a:pt x="110" y="287"/>
                    <a:pt x="110" y="287"/>
                  </a:cubicBezTo>
                  <a:cubicBezTo>
                    <a:pt x="110" y="287"/>
                    <a:pt x="110" y="287"/>
                    <a:pt x="110" y="287"/>
                  </a:cubicBezTo>
                  <a:cubicBezTo>
                    <a:pt x="110" y="286"/>
                    <a:pt x="110" y="286"/>
                    <a:pt x="110" y="286"/>
                  </a:cubicBezTo>
                  <a:cubicBezTo>
                    <a:pt x="109" y="286"/>
                    <a:pt x="109" y="286"/>
                    <a:pt x="109" y="286"/>
                  </a:cubicBezTo>
                  <a:cubicBezTo>
                    <a:pt x="109" y="286"/>
                    <a:pt x="109" y="286"/>
                    <a:pt x="109" y="286"/>
                  </a:cubicBezTo>
                  <a:cubicBezTo>
                    <a:pt x="109" y="287"/>
                    <a:pt x="109" y="287"/>
                    <a:pt x="109" y="287"/>
                  </a:cubicBezTo>
                  <a:cubicBezTo>
                    <a:pt x="109" y="287"/>
                    <a:pt x="109" y="287"/>
                    <a:pt x="109" y="287"/>
                  </a:cubicBezTo>
                  <a:cubicBezTo>
                    <a:pt x="108" y="288"/>
                    <a:pt x="108" y="288"/>
                    <a:pt x="108" y="288"/>
                  </a:cubicBezTo>
                  <a:cubicBezTo>
                    <a:pt x="107" y="291"/>
                    <a:pt x="107" y="291"/>
                    <a:pt x="107" y="291"/>
                  </a:cubicBezTo>
                  <a:cubicBezTo>
                    <a:pt x="106" y="293"/>
                    <a:pt x="106" y="293"/>
                    <a:pt x="106" y="293"/>
                  </a:cubicBezTo>
                  <a:cubicBezTo>
                    <a:pt x="104" y="294"/>
                    <a:pt x="104" y="294"/>
                    <a:pt x="104" y="294"/>
                  </a:cubicBezTo>
                  <a:cubicBezTo>
                    <a:pt x="103" y="296"/>
                    <a:pt x="103" y="296"/>
                    <a:pt x="103" y="296"/>
                  </a:cubicBezTo>
                  <a:cubicBezTo>
                    <a:pt x="102" y="298"/>
                    <a:pt x="102" y="298"/>
                    <a:pt x="102" y="298"/>
                  </a:cubicBezTo>
                  <a:cubicBezTo>
                    <a:pt x="100" y="299"/>
                    <a:pt x="100" y="299"/>
                    <a:pt x="100" y="299"/>
                  </a:cubicBezTo>
                  <a:cubicBezTo>
                    <a:pt x="98" y="301"/>
                    <a:pt x="98" y="301"/>
                    <a:pt x="98" y="301"/>
                  </a:cubicBezTo>
                  <a:cubicBezTo>
                    <a:pt x="97" y="302"/>
                    <a:pt x="97" y="302"/>
                    <a:pt x="97" y="302"/>
                  </a:cubicBezTo>
                  <a:cubicBezTo>
                    <a:pt x="95" y="304"/>
                    <a:pt x="95" y="304"/>
                    <a:pt x="95" y="304"/>
                  </a:cubicBezTo>
                  <a:cubicBezTo>
                    <a:pt x="93" y="305"/>
                    <a:pt x="93" y="305"/>
                    <a:pt x="93" y="305"/>
                  </a:cubicBezTo>
                  <a:cubicBezTo>
                    <a:pt x="91" y="306"/>
                    <a:pt x="91" y="306"/>
                    <a:pt x="91" y="306"/>
                  </a:cubicBezTo>
                  <a:cubicBezTo>
                    <a:pt x="89" y="303"/>
                    <a:pt x="89" y="303"/>
                    <a:pt x="89" y="303"/>
                  </a:cubicBezTo>
                  <a:cubicBezTo>
                    <a:pt x="86" y="299"/>
                    <a:pt x="86" y="299"/>
                    <a:pt x="86" y="299"/>
                  </a:cubicBezTo>
                  <a:cubicBezTo>
                    <a:pt x="86" y="299"/>
                    <a:pt x="86" y="299"/>
                    <a:pt x="86" y="299"/>
                  </a:cubicBezTo>
                  <a:cubicBezTo>
                    <a:pt x="86" y="299"/>
                    <a:pt x="86" y="299"/>
                    <a:pt x="86" y="299"/>
                  </a:cubicBezTo>
                  <a:cubicBezTo>
                    <a:pt x="85" y="303"/>
                    <a:pt x="85" y="303"/>
                    <a:pt x="85" y="303"/>
                  </a:cubicBezTo>
                  <a:cubicBezTo>
                    <a:pt x="85" y="304"/>
                    <a:pt x="85" y="304"/>
                    <a:pt x="85" y="304"/>
                  </a:cubicBezTo>
                  <a:cubicBezTo>
                    <a:pt x="84" y="304"/>
                    <a:pt x="84" y="304"/>
                    <a:pt x="84" y="304"/>
                  </a:cubicBezTo>
                  <a:cubicBezTo>
                    <a:pt x="83" y="302"/>
                    <a:pt x="83" y="302"/>
                    <a:pt x="83" y="302"/>
                  </a:cubicBezTo>
                  <a:cubicBezTo>
                    <a:pt x="83" y="301"/>
                    <a:pt x="83" y="301"/>
                    <a:pt x="83" y="301"/>
                  </a:cubicBezTo>
                  <a:cubicBezTo>
                    <a:pt x="82" y="300"/>
                    <a:pt x="82" y="300"/>
                    <a:pt x="82" y="300"/>
                  </a:cubicBezTo>
                  <a:cubicBezTo>
                    <a:pt x="82" y="298"/>
                    <a:pt x="82" y="298"/>
                    <a:pt x="82" y="298"/>
                  </a:cubicBezTo>
                  <a:cubicBezTo>
                    <a:pt x="81" y="297"/>
                    <a:pt x="81" y="297"/>
                    <a:pt x="81" y="297"/>
                  </a:cubicBezTo>
                  <a:cubicBezTo>
                    <a:pt x="75" y="293"/>
                    <a:pt x="75" y="293"/>
                    <a:pt x="75" y="293"/>
                  </a:cubicBezTo>
                  <a:cubicBezTo>
                    <a:pt x="70" y="291"/>
                    <a:pt x="70" y="291"/>
                    <a:pt x="70" y="291"/>
                  </a:cubicBezTo>
                  <a:cubicBezTo>
                    <a:pt x="70" y="288"/>
                    <a:pt x="70" y="288"/>
                    <a:pt x="70" y="288"/>
                  </a:cubicBezTo>
                  <a:cubicBezTo>
                    <a:pt x="70" y="283"/>
                    <a:pt x="70" y="283"/>
                    <a:pt x="70" y="283"/>
                  </a:cubicBezTo>
                  <a:cubicBezTo>
                    <a:pt x="75" y="278"/>
                    <a:pt x="75" y="278"/>
                    <a:pt x="75" y="278"/>
                  </a:cubicBezTo>
                  <a:cubicBezTo>
                    <a:pt x="78" y="275"/>
                    <a:pt x="78" y="275"/>
                    <a:pt x="78" y="275"/>
                  </a:cubicBezTo>
                  <a:cubicBezTo>
                    <a:pt x="80" y="272"/>
                    <a:pt x="80" y="272"/>
                    <a:pt x="80" y="272"/>
                  </a:cubicBezTo>
                  <a:cubicBezTo>
                    <a:pt x="82" y="269"/>
                    <a:pt x="82" y="269"/>
                    <a:pt x="82" y="269"/>
                  </a:cubicBezTo>
                  <a:cubicBezTo>
                    <a:pt x="83" y="266"/>
                    <a:pt x="83" y="266"/>
                    <a:pt x="83" y="266"/>
                  </a:cubicBezTo>
                  <a:cubicBezTo>
                    <a:pt x="84" y="263"/>
                    <a:pt x="84" y="263"/>
                    <a:pt x="84" y="263"/>
                  </a:cubicBezTo>
                  <a:cubicBezTo>
                    <a:pt x="85" y="259"/>
                    <a:pt x="85" y="259"/>
                    <a:pt x="85" y="259"/>
                  </a:cubicBezTo>
                  <a:cubicBezTo>
                    <a:pt x="86" y="256"/>
                    <a:pt x="86" y="256"/>
                    <a:pt x="86" y="256"/>
                  </a:cubicBezTo>
                  <a:cubicBezTo>
                    <a:pt x="88" y="253"/>
                    <a:pt x="88" y="253"/>
                    <a:pt x="88" y="253"/>
                  </a:cubicBezTo>
                  <a:cubicBezTo>
                    <a:pt x="89" y="249"/>
                    <a:pt x="89" y="249"/>
                    <a:pt x="89" y="249"/>
                  </a:cubicBezTo>
                  <a:cubicBezTo>
                    <a:pt x="91" y="246"/>
                    <a:pt x="91" y="246"/>
                    <a:pt x="91" y="246"/>
                  </a:cubicBezTo>
                  <a:cubicBezTo>
                    <a:pt x="93" y="243"/>
                    <a:pt x="93" y="243"/>
                    <a:pt x="93" y="243"/>
                  </a:cubicBezTo>
                  <a:cubicBezTo>
                    <a:pt x="95" y="239"/>
                    <a:pt x="95" y="239"/>
                    <a:pt x="95" y="239"/>
                  </a:cubicBezTo>
                  <a:cubicBezTo>
                    <a:pt x="97" y="236"/>
                    <a:pt x="97" y="236"/>
                    <a:pt x="97" y="236"/>
                  </a:cubicBezTo>
                  <a:cubicBezTo>
                    <a:pt x="100" y="232"/>
                    <a:pt x="100" y="232"/>
                    <a:pt x="100" y="232"/>
                  </a:cubicBezTo>
                  <a:cubicBezTo>
                    <a:pt x="102" y="230"/>
                    <a:pt x="102" y="230"/>
                    <a:pt x="102" y="230"/>
                  </a:cubicBezTo>
                  <a:cubicBezTo>
                    <a:pt x="104" y="227"/>
                    <a:pt x="104" y="227"/>
                    <a:pt x="104" y="227"/>
                  </a:cubicBezTo>
                  <a:cubicBezTo>
                    <a:pt x="107" y="224"/>
                    <a:pt x="107" y="224"/>
                    <a:pt x="107" y="224"/>
                  </a:cubicBezTo>
                  <a:cubicBezTo>
                    <a:pt x="109" y="223"/>
                    <a:pt x="109" y="223"/>
                    <a:pt x="109" y="223"/>
                  </a:cubicBezTo>
                  <a:cubicBezTo>
                    <a:pt x="110" y="221"/>
                    <a:pt x="110" y="221"/>
                    <a:pt x="110" y="221"/>
                  </a:cubicBezTo>
                  <a:cubicBezTo>
                    <a:pt x="112" y="219"/>
                    <a:pt x="112" y="219"/>
                    <a:pt x="112" y="219"/>
                  </a:cubicBezTo>
                  <a:cubicBezTo>
                    <a:pt x="115" y="217"/>
                    <a:pt x="115" y="217"/>
                    <a:pt x="115" y="217"/>
                  </a:cubicBezTo>
                  <a:cubicBezTo>
                    <a:pt x="118" y="214"/>
                    <a:pt x="118" y="214"/>
                    <a:pt x="118" y="214"/>
                  </a:cubicBezTo>
                  <a:cubicBezTo>
                    <a:pt x="121" y="212"/>
                    <a:pt x="121" y="212"/>
                    <a:pt x="121" y="212"/>
                  </a:cubicBezTo>
                  <a:cubicBezTo>
                    <a:pt x="122" y="211"/>
                    <a:pt x="122" y="211"/>
                    <a:pt x="122" y="211"/>
                  </a:cubicBezTo>
                  <a:cubicBezTo>
                    <a:pt x="122" y="209"/>
                    <a:pt x="122" y="209"/>
                    <a:pt x="122" y="209"/>
                  </a:cubicBezTo>
                  <a:cubicBezTo>
                    <a:pt x="114" y="207"/>
                    <a:pt x="114" y="207"/>
                    <a:pt x="114" y="207"/>
                  </a:cubicBezTo>
                  <a:cubicBezTo>
                    <a:pt x="106" y="206"/>
                    <a:pt x="106" y="206"/>
                    <a:pt x="106" y="206"/>
                  </a:cubicBezTo>
                  <a:cubicBezTo>
                    <a:pt x="106" y="204"/>
                    <a:pt x="106" y="204"/>
                    <a:pt x="106" y="204"/>
                  </a:cubicBezTo>
                  <a:cubicBezTo>
                    <a:pt x="106" y="202"/>
                    <a:pt x="106" y="202"/>
                    <a:pt x="106" y="202"/>
                  </a:cubicBezTo>
                  <a:cubicBezTo>
                    <a:pt x="106" y="201"/>
                    <a:pt x="106" y="201"/>
                    <a:pt x="106" y="201"/>
                  </a:cubicBezTo>
                  <a:cubicBezTo>
                    <a:pt x="114" y="199"/>
                    <a:pt x="114" y="199"/>
                    <a:pt x="114" y="199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3" y="192"/>
                    <a:pt x="123" y="192"/>
                    <a:pt x="123" y="192"/>
                  </a:cubicBezTo>
                  <a:cubicBezTo>
                    <a:pt x="114" y="189"/>
                    <a:pt x="114" y="189"/>
                    <a:pt x="114" y="189"/>
                  </a:cubicBezTo>
                  <a:cubicBezTo>
                    <a:pt x="106" y="187"/>
                    <a:pt x="106" y="187"/>
                    <a:pt x="106" y="187"/>
                  </a:cubicBezTo>
                  <a:cubicBezTo>
                    <a:pt x="106" y="185"/>
                    <a:pt x="106" y="185"/>
                    <a:pt x="106" y="185"/>
                  </a:cubicBezTo>
                  <a:cubicBezTo>
                    <a:pt x="116" y="183"/>
                    <a:pt x="116" y="183"/>
                    <a:pt x="116" y="183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5" y="179"/>
                    <a:pt x="125" y="179"/>
                    <a:pt x="125" y="179"/>
                  </a:cubicBezTo>
                  <a:cubicBezTo>
                    <a:pt x="127" y="176"/>
                    <a:pt x="127" y="176"/>
                    <a:pt x="127" y="176"/>
                  </a:cubicBezTo>
                  <a:cubicBezTo>
                    <a:pt x="129" y="174"/>
                    <a:pt x="129" y="174"/>
                    <a:pt x="129" y="174"/>
                  </a:cubicBezTo>
                  <a:cubicBezTo>
                    <a:pt x="130" y="173"/>
                    <a:pt x="130" y="173"/>
                    <a:pt x="130" y="173"/>
                  </a:cubicBezTo>
                  <a:cubicBezTo>
                    <a:pt x="130" y="172"/>
                    <a:pt x="130" y="172"/>
                    <a:pt x="130" y="172"/>
                  </a:cubicBezTo>
                  <a:cubicBezTo>
                    <a:pt x="130" y="171"/>
                    <a:pt x="130" y="171"/>
                    <a:pt x="130" y="171"/>
                  </a:cubicBezTo>
                  <a:cubicBezTo>
                    <a:pt x="130" y="169"/>
                    <a:pt x="130" y="169"/>
                    <a:pt x="130" y="169"/>
                  </a:cubicBezTo>
                  <a:cubicBezTo>
                    <a:pt x="130" y="167"/>
                    <a:pt x="130" y="167"/>
                    <a:pt x="130" y="167"/>
                  </a:cubicBezTo>
                  <a:cubicBezTo>
                    <a:pt x="130" y="165"/>
                    <a:pt x="130" y="165"/>
                    <a:pt x="130" y="165"/>
                  </a:cubicBezTo>
                  <a:cubicBezTo>
                    <a:pt x="131" y="161"/>
                    <a:pt x="131" y="161"/>
                    <a:pt x="131" y="161"/>
                  </a:cubicBezTo>
                  <a:cubicBezTo>
                    <a:pt x="132" y="158"/>
                    <a:pt x="132" y="158"/>
                    <a:pt x="132" y="158"/>
                  </a:cubicBezTo>
                  <a:cubicBezTo>
                    <a:pt x="133" y="153"/>
                    <a:pt x="133" y="153"/>
                    <a:pt x="133" y="153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6" y="146"/>
                    <a:pt x="136" y="146"/>
                    <a:pt x="136" y="146"/>
                  </a:cubicBezTo>
                  <a:cubicBezTo>
                    <a:pt x="137" y="143"/>
                    <a:pt x="137" y="143"/>
                    <a:pt x="137" y="143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39" y="137"/>
                    <a:pt x="139" y="137"/>
                    <a:pt x="139" y="137"/>
                  </a:cubicBezTo>
                  <a:cubicBezTo>
                    <a:pt x="141" y="134"/>
                    <a:pt x="141" y="134"/>
                    <a:pt x="141" y="134"/>
                  </a:cubicBezTo>
                  <a:cubicBezTo>
                    <a:pt x="142" y="131"/>
                    <a:pt x="142" y="131"/>
                    <a:pt x="142" y="131"/>
                  </a:cubicBezTo>
                  <a:cubicBezTo>
                    <a:pt x="144" y="128"/>
                    <a:pt x="144" y="128"/>
                    <a:pt x="144" y="128"/>
                  </a:cubicBezTo>
                  <a:cubicBezTo>
                    <a:pt x="146" y="125"/>
                    <a:pt x="146" y="125"/>
                    <a:pt x="146" y="125"/>
                  </a:cubicBezTo>
                  <a:cubicBezTo>
                    <a:pt x="147" y="123"/>
                    <a:pt x="147" y="123"/>
                    <a:pt x="147" y="123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50" y="119"/>
                    <a:pt x="150" y="119"/>
                    <a:pt x="150" y="119"/>
                  </a:cubicBezTo>
                  <a:cubicBezTo>
                    <a:pt x="152" y="116"/>
                    <a:pt x="152" y="116"/>
                    <a:pt x="152" y="116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8" y="109"/>
                    <a:pt x="158" y="109"/>
                    <a:pt x="158" y="109"/>
                  </a:cubicBezTo>
                  <a:cubicBezTo>
                    <a:pt x="161" y="106"/>
                    <a:pt x="161" y="106"/>
                    <a:pt x="161" y="106"/>
                  </a:cubicBezTo>
                  <a:cubicBezTo>
                    <a:pt x="164" y="102"/>
                    <a:pt x="164" y="102"/>
                    <a:pt x="164" y="102"/>
                  </a:cubicBezTo>
                  <a:cubicBezTo>
                    <a:pt x="168" y="99"/>
                    <a:pt x="168" y="99"/>
                    <a:pt x="168" y="99"/>
                  </a:cubicBezTo>
                  <a:cubicBezTo>
                    <a:pt x="171" y="97"/>
                    <a:pt x="171" y="97"/>
                    <a:pt x="171" y="97"/>
                  </a:cubicBezTo>
                  <a:cubicBezTo>
                    <a:pt x="174" y="94"/>
                    <a:pt x="174" y="94"/>
                    <a:pt x="174" y="94"/>
                  </a:cubicBezTo>
                  <a:cubicBezTo>
                    <a:pt x="177" y="92"/>
                    <a:pt x="177" y="92"/>
                    <a:pt x="177" y="92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3" y="88"/>
                    <a:pt x="183" y="88"/>
                    <a:pt x="183" y="88"/>
                  </a:cubicBezTo>
                  <a:cubicBezTo>
                    <a:pt x="187" y="87"/>
                    <a:pt x="187" y="87"/>
                    <a:pt x="187" y="87"/>
                  </a:cubicBezTo>
                  <a:cubicBezTo>
                    <a:pt x="190" y="85"/>
                    <a:pt x="190" y="85"/>
                    <a:pt x="190" y="85"/>
                  </a:cubicBezTo>
                  <a:cubicBezTo>
                    <a:pt x="194" y="84"/>
                    <a:pt x="194" y="84"/>
                    <a:pt x="194" y="84"/>
                  </a:cubicBezTo>
                  <a:cubicBezTo>
                    <a:pt x="198" y="83"/>
                    <a:pt x="198" y="83"/>
                    <a:pt x="198" y="83"/>
                  </a:cubicBezTo>
                  <a:cubicBezTo>
                    <a:pt x="202" y="81"/>
                    <a:pt x="202" y="81"/>
                    <a:pt x="202" y="81"/>
                  </a:cubicBezTo>
                  <a:cubicBezTo>
                    <a:pt x="206" y="80"/>
                    <a:pt x="206" y="80"/>
                    <a:pt x="206" y="80"/>
                  </a:cubicBezTo>
                  <a:cubicBezTo>
                    <a:pt x="210" y="80"/>
                    <a:pt x="210" y="80"/>
                    <a:pt x="210" y="80"/>
                  </a:cubicBezTo>
                  <a:cubicBezTo>
                    <a:pt x="215" y="79"/>
                    <a:pt x="215" y="79"/>
                    <a:pt x="215" y="79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8" y="83"/>
                    <a:pt x="228" y="83"/>
                    <a:pt x="228" y="83"/>
                  </a:cubicBezTo>
                  <a:cubicBezTo>
                    <a:pt x="232" y="83"/>
                    <a:pt x="232" y="83"/>
                    <a:pt x="232" y="83"/>
                  </a:cubicBezTo>
                  <a:cubicBezTo>
                    <a:pt x="237" y="83"/>
                    <a:pt x="237" y="83"/>
                    <a:pt x="237" y="83"/>
                  </a:cubicBezTo>
                  <a:cubicBezTo>
                    <a:pt x="241" y="83"/>
                    <a:pt x="241" y="83"/>
                    <a:pt x="241" y="83"/>
                  </a:cubicBezTo>
                  <a:cubicBezTo>
                    <a:pt x="246" y="81"/>
                    <a:pt x="246" y="81"/>
                    <a:pt x="246" y="81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55" y="80"/>
                    <a:pt x="255" y="80"/>
                    <a:pt x="255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64" y="81"/>
                    <a:pt x="264" y="81"/>
                    <a:pt x="264" y="81"/>
                  </a:cubicBezTo>
                  <a:cubicBezTo>
                    <a:pt x="268" y="82"/>
                    <a:pt x="268" y="82"/>
                    <a:pt x="268" y="82"/>
                  </a:cubicBezTo>
                  <a:cubicBezTo>
                    <a:pt x="272" y="83"/>
                    <a:pt x="272" y="83"/>
                    <a:pt x="272" y="83"/>
                  </a:cubicBezTo>
                  <a:cubicBezTo>
                    <a:pt x="277" y="85"/>
                    <a:pt x="277" y="85"/>
                    <a:pt x="277" y="85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5" y="88"/>
                    <a:pt x="285" y="88"/>
                    <a:pt x="285" y="88"/>
                  </a:cubicBezTo>
                  <a:cubicBezTo>
                    <a:pt x="289" y="90"/>
                    <a:pt x="289" y="90"/>
                    <a:pt x="289" y="90"/>
                  </a:cubicBezTo>
                  <a:cubicBezTo>
                    <a:pt x="293" y="93"/>
                    <a:pt x="293" y="93"/>
                    <a:pt x="293" y="93"/>
                  </a:cubicBezTo>
                  <a:cubicBezTo>
                    <a:pt x="297" y="95"/>
                    <a:pt x="297" y="95"/>
                    <a:pt x="297" y="95"/>
                  </a:cubicBezTo>
                  <a:cubicBezTo>
                    <a:pt x="300" y="97"/>
                    <a:pt x="300" y="97"/>
                    <a:pt x="300" y="97"/>
                  </a:cubicBezTo>
                  <a:cubicBezTo>
                    <a:pt x="301" y="99"/>
                    <a:pt x="301" y="99"/>
                    <a:pt x="301" y="99"/>
                  </a:cubicBezTo>
                  <a:cubicBezTo>
                    <a:pt x="303" y="100"/>
                    <a:pt x="303" y="100"/>
                    <a:pt x="303" y="100"/>
                  </a:cubicBezTo>
                  <a:cubicBezTo>
                    <a:pt x="306" y="102"/>
                    <a:pt x="306" y="102"/>
                    <a:pt x="306" y="102"/>
                  </a:cubicBezTo>
                  <a:cubicBezTo>
                    <a:pt x="309" y="105"/>
                    <a:pt x="309" y="105"/>
                    <a:pt x="309" y="105"/>
                  </a:cubicBezTo>
                  <a:cubicBezTo>
                    <a:pt x="311" y="107"/>
                    <a:pt x="311" y="107"/>
                    <a:pt x="311" y="107"/>
                  </a:cubicBezTo>
                  <a:cubicBezTo>
                    <a:pt x="314" y="110"/>
                    <a:pt x="314" y="110"/>
                    <a:pt x="314" y="110"/>
                  </a:cubicBezTo>
                  <a:cubicBezTo>
                    <a:pt x="316" y="113"/>
                    <a:pt x="316" y="113"/>
                    <a:pt x="316" y="113"/>
                  </a:cubicBezTo>
                  <a:cubicBezTo>
                    <a:pt x="318" y="116"/>
                    <a:pt x="318" y="116"/>
                    <a:pt x="318" y="116"/>
                  </a:cubicBezTo>
                  <a:cubicBezTo>
                    <a:pt x="320" y="119"/>
                    <a:pt x="320" y="119"/>
                    <a:pt x="320" y="119"/>
                  </a:cubicBezTo>
                  <a:cubicBezTo>
                    <a:pt x="321" y="121"/>
                    <a:pt x="321" y="121"/>
                    <a:pt x="321" y="121"/>
                  </a:cubicBezTo>
                  <a:cubicBezTo>
                    <a:pt x="323" y="124"/>
                    <a:pt x="323" y="124"/>
                    <a:pt x="323" y="124"/>
                  </a:cubicBezTo>
                  <a:cubicBezTo>
                    <a:pt x="325" y="127"/>
                    <a:pt x="325" y="127"/>
                    <a:pt x="325" y="127"/>
                  </a:cubicBezTo>
                  <a:cubicBezTo>
                    <a:pt x="327" y="133"/>
                    <a:pt x="327" y="133"/>
                    <a:pt x="327" y="133"/>
                  </a:cubicBezTo>
                  <a:cubicBezTo>
                    <a:pt x="328" y="136"/>
                    <a:pt x="328" y="136"/>
                    <a:pt x="328" y="136"/>
                  </a:cubicBezTo>
                  <a:cubicBezTo>
                    <a:pt x="329" y="139"/>
                    <a:pt x="329" y="139"/>
                    <a:pt x="329" y="139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31" y="144"/>
                    <a:pt x="331" y="144"/>
                    <a:pt x="331" y="144"/>
                  </a:cubicBezTo>
                  <a:cubicBezTo>
                    <a:pt x="332" y="147"/>
                    <a:pt x="332" y="147"/>
                    <a:pt x="332" y="147"/>
                  </a:cubicBezTo>
                  <a:cubicBezTo>
                    <a:pt x="333" y="150"/>
                    <a:pt x="333" y="150"/>
                    <a:pt x="333" y="150"/>
                  </a:cubicBezTo>
                  <a:cubicBezTo>
                    <a:pt x="334" y="155"/>
                    <a:pt x="334" y="155"/>
                    <a:pt x="334" y="155"/>
                  </a:cubicBezTo>
                  <a:cubicBezTo>
                    <a:pt x="335" y="159"/>
                    <a:pt x="335" y="159"/>
                    <a:pt x="335" y="159"/>
                  </a:cubicBezTo>
                  <a:cubicBezTo>
                    <a:pt x="336" y="164"/>
                    <a:pt x="336" y="164"/>
                    <a:pt x="336" y="164"/>
                  </a:cubicBezTo>
                  <a:cubicBezTo>
                    <a:pt x="336" y="167"/>
                    <a:pt x="336" y="167"/>
                    <a:pt x="336" y="167"/>
                  </a:cubicBezTo>
                  <a:cubicBezTo>
                    <a:pt x="337" y="172"/>
                    <a:pt x="337" y="172"/>
                    <a:pt x="337" y="172"/>
                  </a:cubicBezTo>
                  <a:cubicBezTo>
                    <a:pt x="337" y="173"/>
                    <a:pt x="337" y="173"/>
                    <a:pt x="337" y="173"/>
                  </a:cubicBezTo>
                  <a:cubicBezTo>
                    <a:pt x="338" y="174"/>
                    <a:pt x="338" y="174"/>
                    <a:pt x="338" y="174"/>
                  </a:cubicBezTo>
                  <a:cubicBezTo>
                    <a:pt x="339" y="177"/>
                    <a:pt x="339" y="177"/>
                    <a:pt x="339" y="177"/>
                  </a:cubicBezTo>
                  <a:cubicBezTo>
                    <a:pt x="340" y="179"/>
                    <a:pt x="340" y="179"/>
                    <a:pt x="340" y="179"/>
                  </a:cubicBezTo>
                  <a:cubicBezTo>
                    <a:pt x="341" y="181"/>
                    <a:pt x="341" y="181"/>
                    <a:pt x="341" y="181"/>
                  </a:cubicBezTo>
                  <a:cubicBezTo>
                    <a:pt x="343" y="183"/>
                    <a:pt x="343" y="183"/>
                    <a:pt x="343" y="183"/>
                  </a:cubicBezTo>
                  <a:cubicBezTo>
                    <a:pt x="344" y="185"/>
                    <a:pt x="344" y="185"/>
                    <a:pt x="344" y="185"/>
                  </a:cubicBezTo>
                  <a:cubicBezTo>
                    <a:pt x="344" y="188"/>
                    <a:pt x="344" y="188"/>
                    <a:pt x="344" y="188"/>
                  </a:cubicBezTo>
                  <a:cubicBezTo>
                    <a:pt x="345" y="191"/>
                    <a:pt x="345" y="191"/>
                    <a:pt x="345" y="191"/>
                  </a:cubicBezTo>
                  <a:cubicBezTo>
                    <a:pt x="346" y="194"/>
                    <a:pt x="346" y="194"/>
                    <a:pt x="346" y="194"/>
                  </a:cubicBezTo>
                  <a:cubicBezTo>
                    <a:pt x="340" y="195"/>
                    <a:pt x="340" y="195"/>
                    <a:pt x="340" y="19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334" y="198"/>
                    <a:pt x="334" y="198"/>
                    <a:pt x="334" y="198"/>
                  </a:cubicBezTo>
                  <a:cubicBezTo>
                    <a:pt x="334" y="200"/>
                    <a:pt x="334" y="200"/>
                    <a:pt x="334" y="200"/>
                  </a:cubicBezTo>
                  <a:cubicBezTo>
                    <a:pt x="334" y="202"/>
                    <a:pt x="334" y="202"/>
                    <a:pt x="334" y="202"/>
                  </a:cubicBezTo>
                  <a:cubicBezTo>
                    <a:pt x="339" y="203"/>
                    <a:pt x="339" y="203"/>
                    <a:pt x="339" y="203"/>
                  </a:cubicBezTo>
                  <a:cubicBezTo>
                    <a:pt x="342" y="207"/>
                    <a:pt x="342" y="207"/>
                    <a:pt x="342" y="207"/>
                  </a:cubicBezTo>
                  <a:cubicBezTo>
                    <a:pt x="337" y="209"/>
                    <a:pt x="337" y="209"/>
                    <a:pt x="337" y="209"/>
                  </a:cubicBezTo>
                  <a:cubicBezTo>
                    <a:pt x="334" y="211"/>
                    <a:pt x="334" y="211"/>
                    <a:pt x="334" y="211"/>
                  </a:cubicBezTo>
                  <a:cubicBezTo>
                    <a:pt x="334" y="211"/>
                    <a:pt x="334" y="211"/>
                    <a:pt x="334" y="211"/>
                  </a:cubicBezTo>
                  <a:cubicBezTo>
                    <a:pt x="339" y="212"/>
                    <a:pt x="339" y="212"/>
                    <a:pt x="339" y="212"/>
                  </a:cubicBezTo>
                  <a:cubicBezTo>
                    <a:pt x="342" y="213"/>
                    <a:pt x="342" y="213"/>
                    <a:pt x="342" y="213"/>
                  </a:cubicBezTo>
                  <a:cubicBezTo>
                    <a:pt x="347" y="219"/>
                    <a:pt x="347" y="219"/>
                    <a:pt x="347" y="219"/>
                  </a:cubicBezTo>
                  <a:cubicBezTo>
                    <a:pt x="351" y="223"/>
                    <a:pt x="351" y="223"/>
                    <a:pt x="351" y="223"/>
                  </a:cubicBezTo>
                  <a:cubicBezTo>
                    <a:pt x="353" y="226"/>
                    <a:pt x="353" y="226"/>
                    <a:pt x="353" y="226"/>
                  </a:cubicBezTo>
                  <a:cubicBezTo>
                    <a:pt x="355" y="230"/>
                    <a:pt x="355" y="230"/>
                    <a:pt x="355" y="230"/>
                  </a:cubicBezTo>
                  <a:cubicBezTo>
                    <a:pt x="357" y="233"/>
                    <a:pt x="357" y="233"/>
                    <a:pt x="357" y="233"/>
                  </a:cubicBezTo>
                  <a:cubicBezTo>
                    <a:pt x="359" y="237"/>
                    <a:pt x="359" y="237"/>
                    <a:pt x="359" y="237"/>
                  </a:cubicBezTo>
                  <a:cubicBezTo>
                    <a:pt x="361" y="241"/>
                    <a:pt x="361" y="241"/>
                    <a:pt x="361" y="241"/>
                  </a:cubicBezTo>
                  <a:cubicBezTo>
                    <a:pt x="363" y="246"/>
                    <a:pt x="363" y="246"/>
                    <a:pt x="363" y="246"/>
                  </a:cubicBezTo>
                  <a:cubicBezTo>
                    <a:pt x="364" y="249"/>
                    <a:pt x="364" y="249"/>
                    <a:pt x="364" y="249"/>
                  </a:cubicBezTo>
                  <a:cubicBezTo>
                    <a:pt x="366" y="252"/>
                    <a:pt x="366" y="252"/>
                    <a:pt x="366" y="252"/>
                  </a:cubicBezTo>
                  <a:cubicBezTo>
                    <a:pt x="367" y="255"/>
                    <a:pt x="367" y="255"/>
                    <a:pt x="367" y="255"/>
                  </a:cubicBezTo>
                  <a:cubicBezTo>
                    <a:pt x="368" y="257"/>
                    <a:pt x="368" y="257"/>
                    <a:pt x="368" y="257"/>
                  </a:cubicBezTo>
                  <a:cubicBezTo>
                    <a:pt x="368" y="260"/>
                    <a:pt x="368" y="260"/>
                    <a:pt x="368" y="260"/>
                  </a:cubicBezTo>
                  <a:cubicBezTo>
                    <a:pt x="369" y="263"/>
                    <a:pt x="369" y="263"/>
                    <a:pt x="369" y="263"/>
                  </a:cubicBezTo>
                  <a:cubicBezTo>
                    <a:pt x="370" y="268"/>
                    <a:pt x="370" y="268"/>
                    <a:pt x="370" y="268"/>
                  </a:cubicBezTo>
                  <a:cubicBezTo>
                    <a:pt x="364" y="274"/>
                    <a:pt x="364" y="274"/>
                    <a:pt x="364" y="274"/>
                  </a:cubicBezTo>
                  <a:cubicBezTo>
                    <a:pt x="358" y="278"/>
                    <a:pt x="358" y="278"/>
                    <a:pt x="358" y="278"/>
                  </a:cubicBezTo>
                  <a:lnTo>
                    <a:pt x="358" y="2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49" name="Freeform 45"/>
            <p:cNvSpPr>
              <a:spLocks noEditPoints="1"/>
            </p:cNvSpPr>
            <p:nvPr/>
          </p:nvSpPr>
          <p:spPr bwMode="auto">
            <a:xfrm>
              <a:off x="6478873" y="9008268"/>
              <a:ext cx="779918" cy="781135"/>
            </a:xfrm>
            <a:custGeom>
              <a:avLst/>
              <a:gdLst>
                <a:gd name="T0" fmla="*/ 226 w 451"/>
                <a:gd name="T1" fmla="*/ 0 h 452"/>
                <a:gd name="T2" fmla="*/ 0 w 451"/>
                <a:gd name="T3" fmla="*/ 226 h 452"/>
                <a:gd name="T4" fmla="*/ 226 w 451"/>
                <a:gd name="T5" fmla="*/ 452 h 452"/>
                <a:gd name="T6" fmla="*/ 451 w 451"/>
                <a:gd name="T7" fmla="*/ 226 h 452"/>
                <a:gd name="T8" fmla="*/ 226 w 451"/>
                <a:gd name="T9" fmla="*/ 0 h 452"/>
                <a:gd name="T10" fmla="*/ 84 w 451"/>
                <a:gd name="T11" fmla="*/ 367 h 452"/>
                <a:gd name="T12" fmla="*/ 77 w 451"/>
                <a:gd name="T13" fmla="*/ 375 h 452"/>
                <a:gd name="T14" fmla="*/ 76 w 451"/>
                <a:gd name="T15" fmla="*/ 375 h 452"/>
                <a:gd name="T16" fmla="*/ 69 w 451"/>
                <a:gd name="T17" fmla="*/ 369 h 452"/>
                <a:gd name="T18" fmla="*/ 103 w 451"/>
                <a:gd name="T19" fmla="*/ 226 h 452"/>
                <a:gd name="T20" fmla="*/ 123 w 451"/>
                <a:gd name="T21" fmla="*/ 201 h 452"/>
                <a:gd name="T22" fmla="*/ 120 w 451"/>
                <a:gd name="T23" fmla="*/ 189 h 452"/>
                <a:gd name="T24" fmla="*/ 150 w 451"/>
                <a:gd name="T25" fmla="*/ 160 h 452"/>
                <a:gd name="T26" fmla="*/ 180 w 451"/>
                <a:gd name="T27" fmla="*/ 189 h 452"/>
                <a:gd name="T28" fmla="*/ 150 w 451"/>
                <a:gd name="T29" fmla="*/ 219 h 452"/>
                <a:gd name="T30" fmla="*/ 133 w 451"/>
                <a:gd name="T31" fmla="*/ 214 h 452"/>
                <a:gd name="T32" fmla="*/ 116 w 451"/>
                <a:gd name="T33" fmla="*/ 236 h 452"/>
                <a:gd name="T34" fmla="*/ 84 w 451"/>
                <a:gd name="T35" fmla="*/ 367 h 452"/>
                <a:gd name="T36" fmla="*/ 149 w 451"/>
                <a:gd name="T37" fmla="*/ 281 h 452"/>
                <a:gd name="T38" fmla="*/ 129 w 451"/>
                <a:gd name="T39" fmla="*/ 278 h 452"/>
                <a:gd name="T40" fmla="*/ 123 w 451"/>
                <a:gd name="T41" fmla="*/ 269 h 452"/>
                <a:gd name="T42" fmla="*/ 132 w 451"/>
                <a:gd name="T43" fmla="*/ 263 h 452"/>
                <a:gd name="T44" fmla="*/ 149 w 451"/>
                <a:gd name="T45" fmla="*/ 265 h 452"/>
                <a:gd name="T46" fmla="*/ 222 w 451"/>
                <a:gd name="T47" fmla="*/ 191 h 452"/>
                <a:gd name="T48" fmla="*/ 149 w 451"/>
                <a:gd name="T49" fmla="*/ 118 h 452"/>
                <a:gd name="T50" fmla="*/ 75 w 451"/>
                <a:gd name="T51" fmla="*/ 191 h 452"/>
                <a:gd name="T52" fmla="*/ 83 w 451"/>
                <a:gd name="T53" fmla="*/ 225 h 452"/>
                <a:gd name="T54" fmla="*/ 80 w 451"/>
                <a:gd name="T55" fmla="*/ 235 h 452"/>
                <a:gd name="T56" fmla="*/ 69 w 451"/>
                <a:gd name="T57" fmla="*/ 232 h 452"/>
                <a:gd name="T58" fmla="*/ 59 w 451"/>
                <a:gd name="T59" fmla="*/ 191 h 452"/>
                <a:gd name="T60" fmla="*/ 149 w 451"/>
                <a:gd name="T61" fmla="*/ 102 h 452"/>
                <a:gd name="T62" fmla="*/ 238 w 451"/>
                <a:gd name="T63" fmla="*/ 191 h 452"/>
                <a:gd name="T64" fmla="*/ 149 w 451"/>
                <a:gd name="T65" fmla="*/ 281 h 452"/>
                <a:gd name="T66" fmla="*/ 315 w 451"/>
                <a:gd name="T67" fmla="*/ 177 h 452"/>
                <a:gd name="T68" fmla="*/ 292 w 451"/>
                <a:gd name="T69" fmla="*/ 172 h 452"/>
                <a:gd name="T70" fmla="*/ 268 w 451"/>
                <a:gd name="T71" fmla="*/ 104 h 452"/>
                <a:gd name="T72" fmla="*/ 336 w 451"/>
                <a:gd name="T73" fmla="*/ 80 h 452"/>
                <a:gd name="T74" fmla="*/ 360 w 451"/>
                <a:gd name="T75" fmla="*/ 147 h 452"/>
                <a:gd name="T76" fmla="*/ 354 w 451"/>
                <a:gd name="T77" fmla="*/ 157 h 452"/>
                <a:gd name="T78" fmla="*/ 347 w 451"/>
                <a:gd name="T79" fmla="*/ 158 h 452"/>
                <a:gd name="T80" fmla="*/ 347 w 451"/>
                <a:gd name="T81" fmla="*/ 152 h 452"/>
                <a:gd name="T82" fmla="*/ 352 w 451"/>
                <a:gd name="T83" fmla="*/ 144 h 452"/>
                <a:gd name="T84" fmla="*/ 332 w 451"/>
                <a:gd name="T85" fmla="*/ 88 h 452"/>
                <a:gd name="T86" fmla="*/ 276 w 451"/>
                <a:gd name="T87" fmla="*/ 108 h 452"/>
                <a:gd name="T88" fmla="*/ 296 w 451"/>
                <a:gd name="T89" fmla="*/ 163 h 452"/>
                <a:gd name="T90" fmla="*/ 315 w 451"/>
                <a:gd name="T91" fmla="*/ 167 h 452"/>
                <a:gd name="T92" fmla="*/ 320 w 451"/>
                <a:gd name="T93" fmla="*/ 172 h 452"/>
                <a:gd name="T94" fmla="*/ 315 w 451"/>
                <a:gd name="T95" fmla="*/ 177 h 452"/>
                <a:gd name="T96" fmla="*/ 386 w 451"/>
                <a:gd name="T97" fmla="*/ 210 h 452"/>
                <a:gd name="T98" fmla="*/ 321 w 451"/>
                <a:gd name="T99" fmla="*/ 158 h 452"/>
                <a:gd name="T100" fmla="*/ 313 w 451"/>
                <a:gd name="T101" fmla="*/ 141 h 452"/>
                <a:gd name="T102" fmla="*/ 306 w 451"/>
                <a:gd name="T103" fmla="*/ 140 h 452"/>
                <a:gd name="T104" fmla="*/ 298 w 451"/>
                <a:gd name="T105" fmla="*/ 117 h 452"/>
                <a:gd name="T106" fmla="*/ 321 w 451"/>
                <a:gd name="T107" fmla="*/ 109 h 452"/>
                <a:gd name="T108" fmla="*/ 329 w 451"/>
                <a:gd name="T109" fmla="*/ 132 h 452"/>
                <a:gd name="T110" fmla="*/ 322 w 451"/>
                <a:gd name="T111" fmla="*/ 139 h 452"/>
                <a:gd name="T112" fmla="*/ 329 w 451"/>
                <a:gd name="T113" fmla="*/ 154 h 452"/>
                <a:gd name="T114" fmla="*/ 389 w 451"/>
                <a:gd name="T115" fmla="*/ 202 h 452"/>
                <a:gd name="T116" fmla="*/ 392 w 451"/>
                <a:gd name="T117" fmla="*/ 208 h 452"/>
                <a:gd name="T118" fmla="*/ 391 w 451"/>
                <a:gd name="T119" fmla="*/ 208 h 452"/>
                <a:gd name="T120" fmla="*/ 386 w 451"/>
                <a:gd name="T121" fmla="*/ 21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1" h="452">
                  <a:moveTo>
                    <a:pt x="226" y="0"/>
                  </a:moveTo>
                  <a:cubicBezTo>
                    <a:pt x="101" y="0"/>
                    <a:pt x="0" y="101"/>
                    <a:pt x="0" y="226"/>
                  </a:cubicBezTo>
                  <a:cubicBezTo>
                    <a:pt x="0" y="351"/>
                    <a:pt x="101" y="452"/>
                    <a:pt x="226" y="452"/>
                  </a:cubicBezTo>
                  <a:cubicBezTo>
                    <a:pt x="350" y="452"/>
                    <a:pt x="451" y="351"/>
                    <a:pt x="451" y="226"/>
                  </a:cubicBezTo>
                  <a:cubicBezTo>
                    <a:pt x="451" y="101"/>
                    <a:pt x="350" y="0"/>
                    <a:pt x="226" y="0"/>
                  </a:cubicBezTo>
                  <a:close/>
                  <a:moveTo>
                    <a:pt x="84" y="367"/>
                  </a:moveTo>
                  <a:cubicBezTo>
                    <a:pt x="85" y="372"/>
                    <a:pt x="82" y="375"/>
                    <a:pt x="77" y="375"/>
                  </a:cubicBezTo>
                  <a:cubicBezTo>
                    <a:pt x="76" y="375"/>
                    <a:pt x="76" y="375"/>
                    <a:pt x="76" y="375"/>
                  </a:cubicBezTo>
                  <a:cubicBezTo>
                    <a:pt x="72" y="375"/>
                    <a:pt x="69" y="373"/>
                    <a:pt x="69" y="369"/>
                  </a:cubicBezTo>
                  <a:cubicBezTo>
                    <a:pt x="62" y="301"/>
                    <a:pt x="84" y="254"/>
                    <a:pt x="103" y="226"/>
                  </a:cubicBezTo>
                  <a:cubicBezTo>
                    <a:pt x="110" y="216"/>
                    <a:pt x="117" y="208"/>
                    <a:pt x="123" y="201"/>
                  </a:cubicBezTo>
                  <a:cubicBezTo>
                    <a:pt x="121" y="197"/>
                    <a:pt x="120" y="194"/>
                    <a:pt x="120" y="189"/>
                  </a:cubicBezTo>
                  <a:cubicBezTo>
                    <a:pt x="120" y="173"/>
                    <a:pt x="134" y="160"/>
                    <a:pt x="150" y="160"/>
                  </a:cubicBezTo>
                  <a:cubicBezTo>
                    <a:pt x="167" y="160"/>
                    <a:pt x="180" y="173"/>
                    <a:pt x="180" y="189"/>
                  </a:cubicBezTo>
                  <a:cubicBezTo>
                    <a:pt x="180" y="206"/>
                    <a:pt x="167" y="219"/>
                    <a:pt x="150" y="219"/>
                  </a:cubicBezTo>
                  <a:cubicBezTo>
                    <a:pt x="144" y="219"/>
                    <a:pt x="138" y="217"/>
                    <a:pt x="133" y="214"/>
                  </a:cubicBezTo>
                  <a:cubicBezTo>
                    <a:pt x="128" y="220"/>
                    <a:pt x="121" y="227"/>
                    <a:pt x="116" y="236"/>
                  </a:cubicBezTo>
                  <a:cubicBezTo>
                    <a:pt x="90" y="273"/>
                    <a:pt x="80" y="317"/>
                    <a:pt x="84" y="367"/>
                  </a:cubicBezTo>
                  <a:close/>
                  <a:moveTo>
                    <a:pt x="149" y="281"/>
                  </a:moveTo>
                  <a:cubicBezTo>
                    <a:pt x="142" y="281"/>
                    <a:pt x="135" y="280"/>
                    <a:pt x="129" y="278"/>
                  </a:cubicBezTo>
                  <a:cubicBezTo>
                    <a:pt x="124" y="277"/>
                    <a:pt x="122" y="273"/>
                    <a:pt x="123" y="269"/>
                  </a:cubicBezTo>
                  <a:cubicBezTo>
                    <a:pt x="124" y="265"/>
                    <a:pt x="128" y="262"/>
                    <a:pt x="132" y="263"/>
                  </a:cubicBezTo>
                  <a:cubicBezTo>
                    <a:pt x="138" y="264"/>
                    <a:pt x="143" y="265"/>
                    <a:pt x="149" y="265"/>
                  </a:cubicBezTo>
                  <a:cubicBezTo>
                    <a:pt x="189" y="265"/>
                    <a:pt x="222" y="232"/>
                    <a:pt x="222" y="191"/>
                  </a:cubicBezTo>
                  <a:cubicBezTo>
                    <a:pt x="222" y="151"/>
                    <a:pt x="189" y="118"/>
                    <a:pt x="149" y="118"/>
                  </a:cubicBezTo>
                  <a:cubicBezTo>
                    <a:pt x="108" y="118"/>
                    <a:pt x="75" y="151"/>
                    <a:pt x="75" y="191"/>
                  </a:cubicBezTo>
                  <a:cubicBezTo>
                    <a:pt x="75" y="203"/>
                    <a:pt x="78" y="214"/>
                    <a:pt x="83" y="225"/>
                  </a:cubicBezTo>
                  <a:cubicBezTo>
                    <a:pt x="85" y="229"/>
                    <a:pt x="84" y="233"/>
                    <a:pt x="80" y="235"/>
                  </a:cubicBezTo>
                  <a:cubicBezTo>
                    <a:pt x="76" y="237"/>
                    <a:pt x="71" y="236"/>
                    <a:pt x="69" y="232"/>
                  </a:cubicBezTo>
                  <a:cubicBezTo>
                    <a:pt x="63" y="219"/>
                    <a:pt x="59" y="205"/>
                    <a:pt x="59" y="191"/>
                  </a:cubicBezTo>
                  <a:cubicBezTo>
                    <a:pt x="59" y="142"/>
                    <a:pt x="99" y="102"/>
                    <a:pt x="149" y="102"/>
                  </a:cubicBezTo>
                  <a:cubicBezTo>
                    <a:pt x="198" y="102"/>
                    <a:pt x="238" y="142"/>
                    <a:pt x="238" y="191"/>
                  </a:cubicBezTo>
                  <a:cubicBezTo>
                    <a:pt x="238" y="240"/>
                    <a:pt x="198" y="281"/>
                    <a:pt x="149" y="281"/>
                  </a:cubicBezTo>
                  <a:close/>
                  <a:moveTo>
                    <a:pt x="315" y="177"/>
                  </a:moveTo>
                  <a:cubicBezTo>
                    <a:pt x="307" y="177"/>
                    <a:pt x="299" y="175"/>
                    <a:pt x="292" y="172"/>
                  </a:cubicBezTo>
                  <a:cubicBezTo>
                    <a:pt x="267" y="160"/>
                    <a:pt x="256" y="129"/>
                    <a:pt x="268" y="104"/>
                  </a:cubicBezTo>
                  <a:cubicBezTo>
                    <a:pt x="280" y="79"/>
                    <a:pt x="310" y="68"/>
                    <a:pt x="336" y="80"/>
                  </a:cubicBezTo>
                  <a:cubicBezTo>
                    <a:pt x="361" y="92"/>
                    <a:pt x="372" y="122"/>
                    <a:pt x="360" y="147"/>
                  </a:cubicBezTo>
                  <a:cubicBezTo>
                    <a:pt x="358" y="151"/>
                    <a:pt x="356" y="154"/>
                    <a:pt x="354" y="157"/>
                  </a:cubicBezTo>
                  <a:cubicBezTo>
                    <a:pt x="352" y="159"/>
                    <a:pt x="349" y="160"/>
                    <a:pt x="347" y="158"/>
                  </a:cubicBezTo>
                  <a:cubicBezTo>
                    <a:pt x="345" y="156"/>
                    <a:pt x="345" y="154"/>
                    <a:pt x="347" y="152"/>
                  </a:cubicBezTo>
                  <a:cubicBezTo>
                    <a:pt x="349" y="149"/>
                    <a:pt x="350" y="146"/>
                    <a:pt x="352" y="144"/>
                  </a:cubicBezTo>
                  <a:cubicBezTo>
                    <a:pt x="361" y="123"/>
                    <a:pt x="353" y="98"/>
                    <a:pt x="332" y="88"/>
                  </a:cubicBezTo>
                  <a:cubicBezTo>
                    <a:pt x="311" y="78"/>
                    <a:pt x="286" y="87"/>
                    <a:pt x="276" y="108"/>
                  </a:cubicBezTo>
                  <a:cubicBezTo>
                    <a:pt x="266" y="129"/>
                    <a:pt x="275" y="154"/>
                    <a:pt x="296" y="163"/>
                  </a:cubicBezTo>
                  <a:cubicBezTo>
                    <a:pt x="302" y="166"/>
                    <a:pt x="309" y="168"/>
                    <a:pt x="315" y="167"/>
                  </a:cubicBezTo>
                  <a:cubicBezTo>
                    <a:pt x="318" y="167"/>
                    <a:pt x="320" y="169"/>
                    <a:pt x="320" y="172"/>
                  </a:cubicBezTo>
                  <a:cubicBezTo>
                    <a:pt x="320" y="174"/>
                    <a:pt x="318" y="176"/>
                    <a:pt x="315" y="177"/>
                  </a:cubicBezTo>
                  <a:close/>
                  <a:moveTo>
                    <a:pt x="386" y="210"/>
                  </a:moveTo>
                  <a:cubicBezTo>
                    <a:pt x="350" y="197"/>
                    <a:pt x="331" y="175"/>
                    <a:pt x="321" y="158"/>
                  </a:cubicBezTo>
                  <a:cubicBezTo>
                    <a:pt x="317" y="152"/>
                    <a:pt x="315" y="146"/>
                    <a:pt x="313" y="141"/>
                  </a:cubicBezTo>
                  <a:cubicBezTo>
                    <a:pt x="311" y="141"/>
                    <a:pt x="308" y="141"/>
                    <a:pt x="306" y="140"/>
                  </a:cubicBezTo>
                  <a:cubicBezTo>
                    <a:pt x="298" y="136"/>
                    <a:pt x="294" y="126"/>
                    <a:pt x="298" y="117"/>
                  </a:cubicBezTo>
                  <a:cubicBezTo>
                    <a:pt x="302" y="109"/>
                    <a:pt x="312" y="105"/>
                    <a:pt x="321" y="109"/>
                  </a:cubicBezTo>
                  <a:cubicBezTo>
                    <a:pt x="329" y="113"/>
                    <a:pt x="332" y="123"/>
                    <a:pt x="329" y="132"/>
                  </a:cubicBezTo>
                  <a:cubicBezTo>
                    <a:pt x="327" y="135"/>
                    <a:pt x="325" y="138"/>
                    <a:pt x="322" y="139"/>
                  </a:cubicBezTo>
                  <a:cubicBezTo>
                    <a:pt x="323" y="144"/>
                    <a:pt x="326" y="148"/>
                    <a:pt x="329" y="154"/>
                  </a:cubicBezTo>
                  <a:cubicBezTo>
                    <a:pt x="342" y="176"/>
                    <a:pt x="362" y="192"/>
                    <a:pt x="389" y="202"/>
                  </a:cubicBezTo>
                  <a:cubicBezTo>
                    <a:pt x="391" y="203"/>
                    <a:pt x="392" y="205"/>
                    <a:pt x="392" y="208"/>
                  </a:cubicBezTo>
                  <a:cubicBezTo>
                    <a:pt x="392" y="208"/>
                    <a:pt x="391" y="208"/>
                    <a:pt x="391" y="208"/>
                  </a:cubicBezTo>
                  <a:cubicBezTo>
                    <a:pt x="390" y="210"/>
                    <a:pt x="388" y="211"/>
                    <a:pt x="386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>
              <a:off x="7322777" y="9032602"/>
              <a:ext cx="755584" cy="756801"/>
              <a:chOff x="10034414" y="-3616830"/>
              <a:chExt cx="755584" cy="756801"/>
            </a:xfrm>
            <a:grpFill/>
          </p:grpSpPr>
          <p:sp>
            <p:nvSpPr>
              <p:cNvPr id="151" name="Freeform 50"/>
              <p:cNvSpPr/>
              <p:nvPr/>
            </p:nvSpPr>
            <p:spPr bwMode="auto">
              <a:xfrm>
                <a:off x="10452966" y="-3239647"/>
                <a:ext cx="48669" cy="43802"/>
              </a:xfrm>
              <a:custGeom>
                <a:avLst/>
                <a:gdLst>
                  <a:gd name="T0" fmla="*/ 12 w 28"/>
                  <a:gd name="T1" fmla="*/ 0 h 25"/>
                  <a:gd name="T2" fmla="*/ 0 w 28"/>
                  <a:gd name="T3" fmla="*/ 13 h 25"/>
                  <a:gd name="T4" fmla="*/ 12 w 28"/>
                  <a:gd name="T5" fmla="*/ 25 h 25"/>
                  <a:gd name="T6" fmla="*/ 28 w 28"/>
                  <a:gd name="T7" fmla="*/ 13 h 25"/>
                  <a:gd name="T8" fmla="*/ 12 w 28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5">
                    <a:moveTo>
                      <a:pt x="12" y="0"/>
                    </a:moveTo>
                    <a:cubicBezTo>
                      <a:pt x="6" y="0"/>
                      <a:pt x="0" y="7"/>
                      <a:pt x="0" y="13"/>
                    </a:cubicBezTo>
                    <a:cubicBezTo>
                      <a:pt x="0" y="19"/>
                      <a:pt x="6" y="25"/>
                      <a:pt x="12" y="25"/>
                    </a:cubicBezTo>
                    <a:cubicBezTo>
                      <a:pt x="22" y="25"/>
                      <a:pt x="28" y="19"/>
                      <a:pt x="28" y="13"/>
                    </a:cubicBezTo>
                    <a:cubicBezTo>
                      <a:pt x="28" y="7"/>
                      <a:pt x="22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52" name="Freeform 51"/>
              <p:cNvSpPr/>
              <p:nvPr/>
            </p:nvSpPr>
            <p:spPr bwMode="auto">
              <a:xfrm>
                <a:off x="10572205" y="-3239647"/>
                <a:ext cx="48669" cy="43802"/>
              </a:xfrm>
              <a:custGeom>
                <a:avLst/>
                <a:gdLst>
                  <a:gd name="T0" fmla="*/ 12 w 28"/>
                  <a:gd name="T1" fmla="*/ 0 h 25"/>
                  <a:gd name="T2" fmla="*/ 0 w 28"/>
                  <a:gd name="T3" fmla="*/ 13 h 25"/>
                  <a:gd name="T4" fmla="*/ 12 w 28"/>
                  <a:gd name="T5" fmla="*/ 25 h 25"/>
                  <a:gd name="T6" fmla="*/ 28 w 28"/>
                  <a:gd name="T7" fmla="*/ 13 h 25"/>
                  <a:gd name="T8" fmla="*/ 12 w 28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5">
                    <a:moveTo>
                      <a:pt x="12" y="0"/>
                    </a:moveTo>
                    <a:cubicBezTo>
                      <a:pt x="6" y="0"/>
                      <a:pt x="0" y="7"/>
                      <a:pt x="0" y="13"/>
                    </a:cubicBezTo>
                    <a:cubicBezTo>
                      <a:pt x="0" y="19"/>
                      <a:pt x="6" y="25"/>
                      <a:pt x="12" y="25"/>
                    </a:cubicBezTo>
                    <a:cubicBezTo>
                      <a:pt x="21" y="25"/>
                      <a:pt x="28" y="19"/>
                      <a:pt x="28" y="13"/>
                    </a:cubicBezTo>
                    <a:cubicBezTo>
                      <a:pt x="28" y="7"/>
                      <a:pt x="21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53" name="Oval 52"/>
              <p:cNvSpPr>
                <a:spLocks noChangeArrowheads="1"/>
              </p:cNvSpPr>
              <p:nvPr/>
            </p:nvSpPr>
            <p:spPr bwMode="auto">
              <a:xfrm>
                <a:off x="10221789" y="-3395386"/>
                <a:ext cx="58402" cy="5353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54" name="Oval 53"/>
              <p:cNvSpPr>
                <a:spLocks noChangeArrowheads="1"/>
              </p:cNvSpPr>
              <p:nvPr/>
            </p:nvSpPr>
            <p:spPr bwMode="auto">
              <a:xfrm>
                <a:off x="10371447" y="-3395386"/>
                <a:ext cx="59619" cy="5353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55" name="Freeform 54"/>
              <p:cNvSpPr>
                <a:spLocks noEditPoints="1"/>
              </p:cNvSpPr>
              <p:nvPr/>
            </p:nvSpPr>
            <p:spPr bwMode="auto">
              <a:xfrm>
                <a:off x="10034414" y="-3616830"/>
                <a:ext cx="755584" cy="756801"/>
              </a:xfrm>
              <a:custGeom>
                <a:avLst/>
                <a:gdLst>
                  <a:gd name="T0" fmla="*/ 218 w 437"/>
                  <a:gd name="T1" fmla="*/ 0 h 437"/>
                  <a:gd name="T2" fmla="*/ 0 w 437"/>
                  <a:gd name="T3" fmla="*/ 218 h 437"/>
                  <a:gd name="T4" fmla="*/ 218 w 437"/>
                  <a:gd name="T5" fmla="*/ 437 h 437"/>
                  <a:gd name="T6" fmla="*/ 437 w 437"/>
                  <a:gd name="T7" fmla="*/ 218 h 437"/>
                  <a:gd name="T8" fmla="*/ 218 w 437"/>
                  <a:gd name="T9" fmla="*/ 0 h 437"/>
                  <a:gd name="T10" fmla="*/ 167 w 437"/>
                  <a:gd name="T11" fmla="*/ 287 h 437"/>
                  <a:gd name="T12" fmla="*/ 123 w 437"/>
                  <a:gd name="T13" fmla="*/ 281 h 437"/>
                  <a:gd name="T14" fmla="*/ 80 w 437"/>
                  <a:gd name="T15" fmla="*/ 303 h 437"/>
                  <a:gd name="T16" fmla="*/ 92 w 437"/>
                  <a:gd name="T17" fmla="*/ 265 h 437"/>
                  <a:gd name="T18" fmla="*/ 42 w 437"/>
                  <a:gd name="T19" fmla="*/ 181 h 437"/>
                  <a:gd name="T20" fmla="*/ 167 w 437"/>
                  <a:gd name="T21" fmla="*/ 75 h 437"/>
                  <a:gd name="T22" fmla="*/ 293 w 437"/>
                  <a:gd name="T23" fmla="*/ 162 h 437"/>
                  <a:gd name="T24" fmla="*/ 281 w 437"/>
                  <a:gd name="T25" fmla="*/ 162 h 437"/>
                  <a:gd name="T26" fmla="*/ 175 w 437"/>
                  <a:gd name="T27" fmla="*/ 260 h 437"/>
                  <a:gd name="T28" fmla="*/ 179 w 437"/>
                  <a:gd name="T29" fmla="*/ 287 h 437"/>
                  <a:gd name="T30" fmla="*/ 167 w 437"/>
                  <a:gd name="T31" fmla="*/ 287 h 437"/>
                  <a:gd name="T32" fmla="*/ 351 w 437"/>
                  <a:gd name="T33" fmla="*/ 331 h 437"/>
                  <a:gd name="T34" fmla="*/ 360 w 437"/>
                  <a:gd name="T35" fmla="*/ 362 h 437"/>
                  <a:gd name="T36" fmla="*/ 326 w 437"/>
                  <a:gd name="T37" fmla="*/ 343 h 437"/>
                  <a:gd name="T38" fmla="*/ 289 w 437"/>
                  <a:gd name="T39" fmla="*/ 349 h 437"/>
                  <a:gd name="T40" fmla="*/ 183 w 437"/>
                  <a:gd name="T41" fmla="*/ 259 h 437"/>
                  <a:gd name="T42" fmla="*/ 289 w 437"/>
                  <a:gd name="T43" fmla="*/ 168 h 437"/>
                  <a:gd name="T44" fmla="*/ 395 w 437"/>
                  <a:gd name="T45" fmla="*/ 259 h 437"/>
                  <a:gd name="T46" fmla="*/ 351 w 437"/>
                  <a:gd name="T47" fmla="*/ 331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7" h="437">
                    <a:moveTo>
                      <a:pt x="218" y="0"/>
                    </a:moveTo>
                    <a:cubicBezTo>
                      <a:pt x="98" y="0"/>
                      <a:pt x="0" y="98"/>
                      <a:pt x="0" y="218"/>
                    </a:cubicBezTo>
                    <a:cubicBezTo>
                      <a:pt x="0" y="339"/>
                      <a:pt x="98" y="437"/>
                      <a:pt x="218" y="437"/>
                    </a:cubicBezTo>
                    <a:cubicBezTo>
                      <a:pt x="339" y="437"/>
                      <a:pt x="437" y="339"/>
                      <a:pt x="437" y="218"/>
                    </a:cubicBezTo>
                    <a:cubicBezTo>
                      <a:pt x="437" y="98"/>
                      <a:pt x="339" y="0"/>
                      <a:pt x="218" y="0"/>
                    </a:cubicBezTo>
                    <a:close/>
                    <a:moveTo>
                      <a:pt x="167" y="287"/>
                    </a:moveTo>
                    <a:cubicBezTo>
                      <a:pt x="151" y="287"/>
                      <a:pt x="139" y="284"/>
                      <a:pt x="123" y="281"/>
                    </a:cubicBezTo>
                    <a:cubicBezTo>
                      <a:pt x="80" y="303"/>
                      <a:pt x="80" y="303"/>
                      <a:pt x="80" y="303"/>
                    </a:cubicBezTo>
                    <a:cubicBezTo>
                      <a:pt x="92" y="265"/>
                      <a:pt x="92" y="265"/>
                      <a:pt x="92" y="265"/>
                    </a:cubicBezTo>
                    <a:cubicBezTo>
                      <a:pt x="61" y="243"/>
                      <a:pt x="42" y="215"/>
                      <a:pt x="42" y="181"/>
                    </a:cubicBezTo>
                    <a:cubicBezTo>
                      <a:pt x="42" y="122"/>
                      <a:pt x="98" y="75"/>
                      <a:pt x="167" y="75"/>
                    </a:cubicBezTo>
                    <a:cubicBezTo>
                      <a:pt x="228" y="75"/>
                      <a:pt x="282" y="112"/>
                      <a:pt x="293" y="162"/>
                    </a:cubicBezTo>
                    <a:cubicBezTo>
                      <a:pt x="289" y="162"/>
                      <a:pt x="285" y="162"/>
                      <a:pt x="281" y="162"/>
                    </a:cubicBezTo>
                    <a:cubicBezTo>
                      <a:pt x="222" y="162"/>
                      <a:pt x="175" y="206"/>
                      <a:pt x="175" y="260"/>
                    </a:cubicBezTo>
                    <a:cubicBezTo>
                      <a:pt x="175" y="269"/>
                      <a:pt x="176" y="278"/>
                      <a:pt x="179" y="287"/>
                    </a:cubicBezTo>
                    <a:cubicBezTo>
                      <a:pt x="175" y="287"/>
                      <a:pt x="171" y="287"/>
                      <a:pt x="167" y="287"/>
                    </a:cubicBezTo>
                    <a:close/>
                    <a:moveTo>
                      <a:pt x="351" y="331"/>
                    </a:moveTo>
                    <a:cubicBezTo>
                      <a:pt x="360" y="362"/>
                      <a:pt x="360" y="362"/>
                      <a:pt x="360" y="362"/>
                    </a:cubicBezTo>
                    <a:cubicBezTo>
                      <a:pt x="326" y="343"/>
                      <a:pt x="326" y="343"/>
                      <a:pt x="326" y="343"/>
                    </a:cubicBezTo>
                    <a:cubicBezTo>
                      <a:pt x="314" y="346"/>
                      <a:pt x="301" y="349"/>
                      <a:pt x="289" y="349"/>
                    </a:cubicBezTo>
                    <a:cubicBezTo>
                      <a:pt x="229" y="349"/>
                      <a:pt x="183" y="309"/>
                      <a:pt x="183" y="259"/>
                    </a:cubicBezTo>
                    <a:cubicBezTo>
                      <a:pt x="183" y="209"/>
                      <a:pt x="229" y="168"/>
                      <a:pt x="289" y="168"/>
                    </a:cubicBezTo>
                    <a:cubicBezTo>
                      <a:pt x="345" y="168"/>
                      <a:pt x="395" y="209"/>
                      <a:pt x="395" y="259"/>
                    </a:cubicBezTo>
                    <a:cubicBezTo>
                      <a:pt x="395" y="287"/>
                      <a:pt x="376" y="312"/>
                      <a:pt x="351" y="3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</p:grpSp>
      </p:grpSp>
      <p:grpSp>
        <p:nvGrpSpPr>
          <p:cNvPr id="156" name="组合 155"/>
          <p:cNvGrpSpPr/>
          <p:nvPr/>
        </p:nvGrpSpPr>
        <p:grpSpPr>
          <a:xfrm>
            <a:off x="8744713" y="9586266"/>
            <a:ext cx="1708493" cy="552392"/>
            <a:chOff x="6478873" y="9008268"/>
            <a:chExt cx="2468660" cy="798170"/>
          </a:xfrm>
          <a:solidFill>
            <a:schemeClr val="accent2"/>
          </a:solidFill>
        </p:grpSpPr>
        <p:sp>
          <p:nvSpPr>
            <p:cNvPr id="157" name="Freeform 44"/>
            <p:cNvSpPr>
              <a:spLocks noEditPoints="1"/>
            </p:cNvSpPr>
            <p:nvPr/>
          </p:nvSpPr>
          <p:spPr bwMode="auto">
            <a:xfrm>
              <a:off x="8165181" y="9024086"/>
              <a:ext cx="782352" cy="782352"/>
            </a:xfrm>
            <a:custGeom>
              <a:avLst/>
              <a:gdLst>
                <a:gd name="T0" fmla="*/ 358 w 452"/>
                <a:gd name="T1" fmla="*/ 283 h 452"/>
                <a:gd name="T2" fmla="*/ 367 w 452"/>
                <a:gd name="T3" fmla="*/ 302 h 452"/>
                <a:gd name="T4" fmla="*/ 361 w 452"/>
                <a:gd name="T5" fmla="*/ 308 h 452"/>
                <a:gd name="T6" fmla="*/ 355 w 452"/>
                <a:gd name="T7" fmla="*/ 311 h 452"/>
                <a:gd name="T8" fmla="*/ 348 w 452"/>
                <a:gd name="T9" fmla="*/ 298 h 452"/>
                <a:gd name="T10" fmla="*/ 341 w 452"/>
                <a:gd name="T11" fmla="*/ 290 h 452"/>
                <a:gd name="T12" fmla="*/ 329 w 452"/>
                <a:gd name="T13" fmla="*/ 316 h 452"/>
                <a:gd name="T14" fmla="*/ 322 w 452"/>
                <a:gd name="T15" fmla="*/ 328 h 452"/>
                <a:gd name="T16" fmla="*/ 344 w 452"/>
                <a:gd name="T17" fmla="*/ 342 h 452"/>
                <a:gd name="T18" fmla="*/ 334 w 452"/>
                <a:gd name="T19" fmla="*/ 352 h 452"/>
                <a:gd name="T20" fmla="*/ 343 w 452"/>
                <a:gd name="T21" fmla="*/ 360 h 452"/>
                <a:gd name="T22" fmla="*/ 329 w 452"/>
                <a:gd name="T23" fmla="*/ 368 h 452"/>
                <a:gd name="T24" fmla="*/ 308 w 452"/>
                <a:gd name="T25" fmla="*/ 371 h 452"/>
                <a:gd name="T26" fmla="*/ 278 w 452"/>
                <a:gd name="T27" fmla="*/ 371 h 452"/>
                <a:gd name="T28" fmla="*/ 246 w 452"/>
                <a:gd name="T29" fmla="*/ 364 h 452"/>
                <a:gd name="T30" fmla="*/ 231 w 452"/>
                <a:gd name="T31" fmla="*/ 359 h 452"/>
                <a:gd name="T32" fmla="*/ 212 w 452"/>
                <a:gd name="T33" fmla="*/ 368 h 452"/>
                <a:gd name="T34" fmla="*/ 189 w 452"/>
                <a:gd name="T35" fmla="*/ 374 h 452"/>
                <a:gd name="T36" fmla="*/ 155 w 452"/>
                <a:gd name="T37" fmla="*/ 373 h 452"/>
                <a:gd name="T38" fmla="*/ 131 w 452"/>
                <a:gd name="T39" fmla="*/ 368 h 452"/>
                <a:gd name="T40" fmla="*/ 118 w 452"/>
                <a:gd name="T41" fmla="*/ 360 h 452"/>
                <a:gd name="T42" fmla="*/ 106 w 452"/>
                <a:gd name="T43" fmla="*/ 352 h 452"/>
                <a:gd name="T44" fmla="*/ 114 w 452"/>
                <a:gd name="T45" fmla="*/ 343 h 452"/>
                <a:gd name="T46" fmla="*/ 123 w 452"/>
                <a:gd name="T47" fmla="*/ 335 h 452"/>
                <a:gd name="T48" fmla="*/ 133 w 452"/>
                <a:gd name="T49" fmla="*/ 331 h 452"/>
                <a:gd name="T50" fmla="*/ 130 w 452"/>
                <a:gd name="T51" fmla="*/ 329 h 452"/>
                <a:gd name="T52" fmla="*/ 126 w 452"/>
                <a:gd name="T53" fmla="*/ 315 h 452"/>
                <a:gd name="T54" fmla="*/ 115 w 452"/>
                <a:gd name="T55" fmla="*/ 298 h 452"/>
                <a:gd name="T56" fmla="*/ 110 w 452"/>
                <a:gd name="T57" fmla="*/ 287 h 452"/>
                <a:gd name="T58" fmla="*/ 108 w 452"/>
                <a:gd name="T59" fmla="*/ 288 h 452"/>
                <a:gd name="T60" fmla="*/ 98 w 452"/>
                <a:gd name="T61" fmla="*/ 301 h 452"/>
                <a:gd name="T62" fmla="*/ 86 w 452"/>
                <a:gd name="T63" fmla="*/ 299 h 452"/>
                <a:gd name="T64" fmla="*/ 82 w 452"/>
                <a:gd name="T65" fmla="*/ 300 h 452"/>
                <a:gd name="T66" fmla="*/ 75 w 452"/>
                <a:gd name="T67" fmla="*/ 278 h 452"/>
                <a:gd name="T68" fmla="*/ 86 w 452"/>
                <a:gd name="T69" fmla="*/ 256 h 452"/>
                <a:gd name="T70" fmla="*/ 100 w 452"/>
                <a:gd name="T71" fmla="*/ 232 h 452"/>
                <a:gd name="T72" fmla="*/ 115 w 452"/>
                <a:gd name="T73" fmla="*/ 217 h 452"/>
                <a:gd name="T74" fmla="*/ 106 w 452"/>
                <a:gd name="T75" fmla="*/ 204 h 452"/>
                <a:gd name="T76" fmla="*/ 114 w 452"/>
                <a:gd name="T77" fmla="*/ 189 h 452"/>
                <a:gd name="T78" fmla="*/ 129 w 452"/>
                <a:gd name="T79" fmla="*/ 174 h 452"/>
                <a:gd name="T80" fmla="*/ 131 w 452"/>
                <a:gd name="T81" fmla="*/ 161 h 452"/>
                <a:gd name="T82" fmla="*/ 139 w 452"/>
                <a:gd name="T83" fmla="*/ 137 h 452"/>
                <a:gd name="T84" fmla="*/ 150 w 452"/>
                <a:gd name="T85" fmla="*/ 119 h 452"/>
                <a:gd name="T86" fmla="*/ 171 w 452"/>
                <a:gd name="T87" fmla="*/ 97 h 452"/>
                <a:gd name="T88" fmla="*/ 194 w 452"/>
                <a:gd name="T89" fmla="*/ 84 h 452"/>
                <a:gd name="T90" fmla="*/ 223 w 452"/>
                <a:gd name="T91" fmla="*/ 81 h 452"/>
                <a:gd name="T92" fmla="*/ 255 w 452"/>
                <a:gd name="T93" fmla="*/ 80 h 452"/>
                <a:gd name="T94" fmla="*/ 285 w 452"/>
                <a:gd name="T95" fmla="*/ 88 h 452"/>
                <a:gd name="T96" fmla="*/ 306 w 452"/>
                <a:gd name="T97" fmla="*/ 102 h 452"/>
                <a:gd name="T98" fmla="*/ 321 w 452"/>
                <a:gd name="T99" fmla="*/ 121 h 452"/>
                <a:gd name="T100" fmla="*/ 331 w 452"/>
                <a:gd name="T101" fmla="*/ 144 h 452"/>
                <a:gd name="T102" fmla="*/ 337 w 452"/>
                <a:gd name="T103" fmla="*/ 172 h 452"/>
                <a:gd name="T104" fmla="*/ 344 w 452"/>
                <a:gd name="T105" fmla="*/ 185 h 452"/>
                <a:gd name="T106" fmla="*/ 334 w 452"/>
                <a:gd name="T107" fmla="*/ 200 h 452"/>
                <a:gd name="T108" fmla="*/ 339 w 452"/>
                <a:gd name="T109" fmla="*/ 212 h 452"/>
                <a:gd name="T110" fmla="*/ 359 w 452"/>
                <a:gd name="T111" fmla="*/ 237 h 452"/>
                <a:gd name="T112" fmla="*/ 368 w 452"/>
                <a:gd name="T113" fmla="*/ 26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52" h="452">
                  <a:moveTo>
                    <a:pt x="226" y="0"/>
                  </a:moveTo>
                  <a:cubicBezTo>
                    <a:pt x="101" y="0"/>
                    <a:pt x="0" y="101"/>
                    <a:pt x="0" y="226"/>
                  </a:cubicBezTo>
                  <a:cubicBezTo>
                    <a:pt x="0" y="351"/>
                    <a:pt x="101" y="452"/>
                    <a:pt x="226" y="452"/>
                  </a:cubicBezTo>
                  <a:cubicBezTo>
                    <a:pt x="351" y="452"/>
                    <a:pt x="452" y="351"/>
                    <a:pt x="452" y="226"/>
                  </a:cubicBezTo>
                  <a:cubicBezTo>
                    <a:pt x="452" y="101"/>
                    <a:pt x="351" y="0"/>
                    <a:pt x="226" y="0"/>
                  </a:cubicBezTo>
                  <a:close/>
                  <a:moveTo>
                    <a:pt x="358" y="281"/>
                  </a:moveTo>
                  <a:cubicBezTo>
                    <a:pt x="358" y="283"/>
                    <a:pt x="358" y="283"/>
                    <a:pt x="358" y="283"/>
                  </a:cubicBezTo>
                  <a:cubicBezTo>
                    <a:pt x="358" y="285"/>
                    <a:pt x="358" y="285"/>
                    <a:pt x="358" y="285"/>
                  </a:cubicBezTo>
                  <a:cubicBezTo>
                    <a:pt x="358" y="288"/>
                    <a:pt x="358" y="288"/>
                    <a:pt x="358" y="288"/>
                  </a:cubicBezTo>
                  <a:cubicBezTo>
                    <a:pt x="358" y="292"/>
                    <a:pt x="358" y="292"/>
                    <a:pt x="358" y="292"/>
                  </a:cubicBezTo>
                  <a:cubicBezTo>
                    <a:pt x="363" y="295"/>
                    <a:pt x="363" y="295"/>
                    <a:pt x="363" y="295"/>
                  </a:cubicBezTo>
                  <a:cubicBezTo>
                    <a:pt x="365" y="299"/>
                    <a:pt x="365" y="299"/>
                    <a:pt x="365" y="299"/>
                  </a:cubicBezTo>
                  <a:cubicBezTo>
                    <a:pt x="367" y="300"/>
                    <a:pt x="367" y="300"/>
                    <a:pt x="367" y="300"/>
                  </a:cubicBezTo>
                  <a:cubicBezTo>
                    <a:pt x="367" y="302"/>
                    <a:pt x="367" y="302"/>
                    <a:pt x="367" y="302"/>
                  </a:cubicBezTo>
                  <a:cubicBezTo>
                    <a:pt x="367" y="303"/>
                    <a:pt x="367" y="303"/>
                    <a:pt x="367" y="303"/>
                  </a:cubicBezTo>
                  <a:cubicBezTo>
                    <a:pt x="366" y="304"/>
                    <a:pt x="366" y="304"/>
                    <a:pt x="366" y="304"/>
                  </a:cubicBezTo>
                  <a:cubicBezTo>
                    <a:pt x="365" y="305"/>
                    <a:pt x="365" y="305"/>
                    <a:pt x="365" y="305"/>
                  </a:cubicBezTo>
                  <a:cubicBezTo>
                    <a:pt x="364" y="306"/>
                    <a:pt x="364" y="306"/>
                    <a:pt x="364" y="306"/>
                  </a:cubicBezTo>
                  <a:cubicBezTo>
                    <a:pt x="363" y="307"/>
                    <a:pt x="363" y="307"/>
                    <a:pt x="363" y="307"/>
                  </a:cubicBezTo>
                  <a:cubicBezTo>
                    <a:pt x="363" y="308"/>
                    <a:pt x="363" y="308"/>
                    <a:pt x="363" y="308"/>
                  </a:cubicBezTo>
                  <a:cubicBezTo>
                    <a:pt x="361" y="308"/>
                    <a:pt x="361" y="308"/>
                    <a:pt x="361" y="308"/>
                  </a:cubicBezTo>
                  <a:cubicBezTo>
                    <a:pt x="361" y="304"/>
                    <a:pt x="361" y="304"/>
                    <a:pt x="361" y="304"/>
                  </a:cubicBezTo>
                  <a:cubicBezTo>
                    <a:pt x="360" y="299"/>
                    <a:pt x="360" y="299"/>
                    <a:pt x="360" y="299"/>
                  </a:cubicBezTo>
                  <a:cubicBezTo>
                    <a:pt x="359" y="299"/>
                    <a:pt x="359" y="299"/>
                    <a:pt x="359" y="299"/>
                  </a:cubicBezTo>
                  <a:cubicBezTo>
                    <a:pt x="358" y="299"/>
                    <a:pt x="358" y="299"/>
                    <a:pt x="358" y="299"/>
                  </a:cubicBezTo>
                  <a:cubicBezTo>
                    <a:pt x="358" y="304"/>
                    <a:pt x="358" y="304"/>
                    <a:pt x="358" y="304"/>
                  </a:cubicBezTo>
                  <a:cubicBezTo>
                    <a:pt x="356" y="308"/>
                    <a:pt x="356" y="308"/>
                    <a:pt x="356" y="308"/>
                  </a:cubicBezTo>
                  <a:cubicBezTo>
                    <a:pt x="355" y="311"/>
                    <a:pt x="355" y="311"/>
                    <a:pt x="355" y="311"/>
                  </a:cubicBezTo>
                  <a:cubicBezTo>
                    <a:pt x="355" y="311"/>
                    <a:pt x="355" y="311"/>
                    <a:pt x="355" y="311"/>
                  </a:cubicBezTo>
                  <a:cubicBezTo>
                    <a:pt x="354" y="308"/>
                    <a:pt x="354" y="308"/>
                    <a:pt x="354" y="308"/>
                  </a:cubicBezTo>
                  <a:cubicBezTo>
                    <a:pt x="353" y="307"/>
                    <a:pt x="353" y="307"/>
                    <a:pt x="353" y="307"/>
                  </a:cubicBezTo>
                  <a:cubicBezTo>
                    <a:pt x="352" y="305"/>
                    <a:pt x="352" y="305"/>
                    <a:pt x="352" y="305"/>
                  </a:cubicBezTo>
                  <a:cubicBezTo>
                    <a:pt x="350" y="302"/>
                    <a:pt x="350" y="302"/>
                    <a:pt x="350" y="302"/>
                  </a:cubicBezTo>
                  <a:cubicBezTo>
                    <a:pt x="349" y="300"/>
                    <a:pt x="349" y="300"/>
                    <a:pt x="349" y="300"/>
                  </a:cubicBezTo>
                  <a:cubicBezTo>
                    <a:pt x="348" y="298"/>
                    <a:pt x="348" y="298"/>
                    <a:pt x="348" y="298"/>
                  </a:cubicBezTo>
                  <a:cubicBezTo>
                    <a:pt x="347" y="296"/>
                    <a:pt x="347" y="296"/>
                    <a:pt x="347" y="296"/>
                  </a:cubicBezTo>
                  <a:cubicBezTo>
                    <a:pt x="345" y="293"/>
                    <a:pt x="345" y="293"/>
                    <a:pt x="345" y="293"/>
                  </a:cubicBezTo>
                  <a:cubicBezTo>
                    <a:pt x="343" y="288"/>
                    <a:pt x="343" y="288"/>
                    <a:pt x="343" y="288"/>
                  </a:cubicBezTo>
                  <a:cubicBezTo>
                    <a:pt x="343" y="287"/>
                    <a:pt x="343" y="287"/>
                    <a:pt x="343" y="287"/>
                  </a:cubicBezTo>
                  <a:cubicBezTo>
                    <a:pt x="343" y="287"/>
                    <a:pt x="343" y="287"/>
                    <a:pt x="343" y="287"/>
                  </a:cubicBezTo>
                  <a:cubicBezTo>
                    <a:pt x="342" y="289"/>
                    <a:pt x="342" y="289"/>
                    <a:pt x="342" y="289"/>
                  </a:cubicBezTo>
                  <a:cubicBezTo>
                    <a:pt x="341" y="290"/>
                    <a:pt x="341" y="290"/>
                    <a:pt x="341" y="290"/>
                  </a:cubicBezTo>
                  <a:cubicBezTo>
                    <a:pt x="341" y="292"/>
                    <a:pt x="341" y="292"/>
                    <a:pt x="341" y="292"/>
                  </a:cubicBezTo>
                  <a:cubicBezTo>
                    <a:pt x="339" y="295"/>
                    <a:pt x="339" y="295"/>
                    <a:pt x="339" y="295"/>
                  </a:cubicBezTo>
                  <a:cubicBezTo>
                    <a:pt x="337" y="300"/>
                    <a:pt x="337" y="300"/>
                    <a:pt x="337" y="300"/>
                  </a:cubicBezTo>
                  <a:cubicBezTo>
                    <a:pt x="335" y="306"/>
                    <a:pt x="335" y="306"/>
                    <a:pt x="335" y="306"/>
                  </a:cubicBezTo>
                  <a:cubicBezTo>
                    <a:pt x="333" y="310"/>
                    <a:pt x="333" y="310"/>
                    <a:pt x="333" y="310"/>
                  </a:cubicBezTo>
                  <a:cubicBezTo>
                    <a:pt x="331" y="313"/>
                    <a:pt x="331" y="313"/>
                    <a:pt x="331" y="313"/>
                  </a:cubicBezTo>
                  <a:cubicBezTo>
                    <a:pt x="329" y="316"/>
                    <a:pt x="329" y="316"/>
                    <a:pt x="329" y="316"/>
                  </a:cubicBezTo>
                  <a:cubicBezTo>
                    <a:pt x="326" y="320"/>
                    <a:pt x="326" y="320"/>
                    <a:pt x="326" y="320"/>
                  </a:cubicBezTo>
                  <a:cubicBezTo>
                    <a:pt x="325" y="321"/>
                    <a:pt x="325" y="321"/>
                    <a:pt x="325" y="321"/>
                  </a:cubicBezTo>
                  <a:cubicBezTo>
                    <a:pt x="323" y="323"/>
                    <a:pt x="323" y="323"/>
                    <a:pt x="323" y="323"/>
                  </a:cubicBezTo>
                  <a:cubicBezTo>
                    <a:pt x="320" y="327"/>
                    <a:pt x="320" y="327"/>
                    <a:pt x="320" y="327"/>
                  </a:cubicBezTo>
                  <a:cubicBezTo>
                    <a:pt x="320" y="327"/>
                    <a:pt x="320" y="327"/>
                    <a:pt x="320" y="327"/>
                  </a:cubicBezTo>
                  <a:cubicBezTo>
                    <a:pt x="321" y="327"/>
                    <a:pt x="321" y="327"/>
                    <a:pt x="321" y="327"/>
                  </a:cubicBezTo>
                  <a:cubicBezTo>
                    <a:pt x="322" y="328"/>
                    <a:pt x="322" y="328"/>
                    <a:pt x="322" y="328"/>
                  </a:cubicBezTo>
                  <a:cubicBezTo>
                    <a:pt x="330" y="332"/>
                    <a:pt x="330" y="332"/>
                    <a:pt x="330" y="332"/>
                  </a:cubicBezTo>
                  <a:cubicBezTo>
                    <a:pt x="333" y="334"/>
                    <a:pt x="333" y="334"/>
                    <a:pt x="333" y="334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9" y="338"/>
                    <a:pt x="339" y="338"/>
                    <a:pt x="339" y="338"/>
                  </a:cubicBezTo>
                  <a:cubicBezTo>
                    <a:pt x="342" y="340"/>
                    <a:pt x="342" y="340"/>
                    <a:pt x="342" y="340"/>
                  </a:cubicBezTo>
                  <a:cubicBezTo>
                    <a:pt x="343" y="341"/>
                    <a:pt x="343" y="341"/>
                    <a:pt x="343" y="341"/>
                  </a:cubicBezTo>
                  <a:cubicBezTo>
                    <a:pt x="344" y="342"/>
                    <a:pt x="344" y="342"/>
                    <a:pt x="344" y="342"/>
                  </a:cubicBezTo>
                  <a:cubicBezTo>
                    <a:pt x="345" y="344"/>
                    <a:pt x="345" y="344"/>
                    <a:pt x="345" y="344"/>
                  </a:cubicBezTo>
                  <a:cubicBezTo>
                    <a:pt x="346" y="345"/>
                    <a:pt x="346" y="345"/>
                    <a:pt x="346" y="345"/>
                  </a:cubicBezTo>
                  <a:cubicBezTo>
                    <a:pt x="346" y="346"/>
                    <a:pt x="346" y="346"/>
                    <a:pt x="346" y="346"/>
                  </a:cubicBezTo>
                  <a:cubicBezTo>
                    <a:pt x="347" y="348"/>
                    <a:pt x="347" y="348"/>
                    <a:pt x="347" y="348"/>
                  </a:cubicBezTo>
                  <a:cubicBezTo>
                    <a:pt x="347" y="349"/>
                    <a:pt x="347" y="349"/>
                    <a:pt x="347" y="349"/>
                  </a:cubicBezTo>
                  <a:cubicBezTo>
                    <a:pt x="341" y="351"/>
                    <a:pt x="341" y="351"/>
                    <a:pt x="341" y="351"/>
                  </a:cubicBezTo>
                  <a:cubicBezTo>
                    <a:pt x="334" y="352"/>
                    <a:pt x="334" y="352"/>
                    <a:pt x="334" y="352"/>
                  </a:cubicBezTo>
                  <a:cubicBezTo>
                    <a:pt x="334" y="353"/>
                    <a:pt x="334" y="353"/>
                    <a:pt x="334" y="353"/>
                  </a:cubicBezTo>
                  <a:cubicBezTo>
                    <a:pt x="340" y="354"/>
                    <a:pt x="340" y="354"/>
                    <a:pt x="340" y="354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4" y="355"/>
                    <a:pt x="344" y="355"/>
                    <a:pt x="344" y="355"/>
                  </a:cubicBezTo>
                  <a:cubicBezTo>
                    <a:pt x="345" y="356"/>
                    <a:pt x="345" y="356"/>
                    <a:pt x="345" y="356"/>
                  </a:cubicBezTo>
                  <a:cubicBezTo>
                    <a:pt x="344" y="358"/>
                    <a:pt x="344" y="358"/>
                    <a:pt x="344" y="358"/>
                  </a:cubicBezTo>
                  <a:cubicBezTo>
                    <a:pt x="343" y="360"/>
                    <a:pt x="343" y="360"/>
                    <a:pt x="343" y="360"/>
                  </a:cubicBezTo>
                  <a:cubicBezTo>
                    <a:pt x="342" y="361"/>
                    <a:pt x="342" y="361"/>
                    <a:pt x="342" y="361"/>
                  </a:cubicBezTo>
                  <a:cubicBezTo>
                    <a:pt x="341" y="361"/>
                    <a:pt x="341" y="361"/>
                    <a:pt x="341" y="361"/>
                  </a:cubicBezTo>
                  <a:cubicBezTo>
                    <a:pt x="339" y="363"/>
                    <a:pt x="339" y="363"/>
                    <a:pt x="339" y="363"/>
                  </a:cubicBezTo>
                  <a:cubicBezTo>
                    <a:pt x="337" y="364"/>
                    <a:pt x="337" y="364"/>
                    <a:pt x="337" y="364"/>
                  </a:cubicBezTo>
                  <a:cubicBezTo>
                    <a:pt x="335" y="365"/>
                    <a:pt x="335" y="365"/>
                    <a:pt x="335" y="365"/>
                  </a:cubicBezTo>
                  <a:cubicBezTo>
                    <a:pt x="332" y="367"/>
                    <a:pt x="332" y="367"/>
                    <a:pt x="332" y="367"/>
                  </a:cubicBezTo>
                  <a:cubicBezTo>
                    <a:pt x="329" y="368"/>
                    <a:pt x="329" y="368"/>
                    <a:pt x="329" y="368"/>
                  </a:cubicBezTo>
                  <a:cubicBezTo>
                    <a:pt x="327" y="368"/>
                    <a:pt x="327" y="368"/>
                    <a:pt x="327" y="368"/>
                  </a:cubicBezTo>
                  <a:cubicBezTo>
                    <a:pt x="326" y="369"/>
                    <a:pt x="326" y="369"/>
                    <a:pt x="326" y="369"/>
                  </a:cubicBezTo>
                  <a:cubicBezTo>
                    <a:pt x="323" y="370"/>
                    <a:pt x="323" y="370"/>
                    <a:pt x="323" y="370"/>
                  </a:cubicBezTo>
                  <a:cubicBezTo>
                    <a:pt x="319" y="370"/>
                    <a:pt x="319" y="370"/>
                    <a:pt x="319" y="370"/>
                  </a:cubicBezTo>
                  <a:cubicBezTo>
                    <a:pt x="316" y="371"/>
                    <a:pt x="316" y="371"/>
                    <a:pt x="316" y="371"/>
                  </a:cubicBezTo>
                  <a:cubicBezTo>
                    <a:pt x="312" y="372"/>
                    <a:pt x="312" y="372"/>
                    <a:pt x="312" y="372"/>
                  </a:cubicBezTo>
                  <a:cubicBezTo>
                    <a:pt x="308" y="371"/>
                    <a:pt x="308" y="371"/>
                    <a:pt x="308" y="371"/>
                  </a:cubicBezTo>
                  <a:cubicBezTo>
                    <a:pt x="304" y="371"/>
                    <a:pt x="304" y="371"/>
                    <a:pt x="304" y="371"/>
                  </a:cubicBezTo>
                  <a:cubicBezTo>
                    <a:pt x="300" y="371"/>
                    <a:pt x="300" y="371"/>
                    <a:pt x="300" y="371"/>
                  </a:cubicBezTo>
                  <a:cubicBezTo>
                    <a:pt x="295" y="371"/>
                    <a:pt x="295" y="371"/>
                    <a:pt x="295" y="371"/>
                  </a:cubicBezTo>
                  <a:cubicBezTo>
                    <a:pt x="291" y="371"/>
                    <a:pt x="291" y="371"/>
                    <a:pt x="291" y="371"/>
                  </a:cubicBezTo>
                  <a:cubicBezTo>
                    <a:pt x="287" y="371"/>
                    <a:pt x="287" y="371"/>
                    <a:pt x="287" y="371"/>
                  </a:cubicBezTo>
                  <a:cubicBezTo>
                    <a:pt x="282" y="371"/>
                    <a:pt x="282" y="371"/>
                    <a:pt x="282" y="371"/>
                  </a:cubicBezTo>
                  <a:cubicBezTo>
                    <a:pt x="278" y="371"/>
                    <a:pt x="278" y="371"/>
                    <a:pt x="278" y="371"/>
                  </a:cubicBezTo>
                  <a:cubicBezTo>
                    <a:pt x="273" y="370"/>
                    <a:pt x="273" y="370"/>
                    <a:pt x="273" y="370"/>
                  </a:cubicBezTo>
                  <a:cubicBezTo>
                    <a:pt x="268" y="370"/>
                    <a:pt x="268" y="370"/>
                    <a:pt x="268" y="370"/>
                  </a:cubicBezTo>
                  <a:cubicBezTo>
                    <a:pt x="264" y="369"/>
                    <a:pt x="264" y="369"/>
                    <a:pt x="264" y="369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55" y="367"/>
                    <a:pt x="255" y="367"/>
                    <a:pt x="255" y="367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46" y="364"/>
                    <a:pt x="246" y="364"/>
                    <a:pt x="246" y="364"/>
                  </a:cubicBezTo>
                  <a:cubicBezTo>
                    <a:pt x="243" y="363"/>
                    <a:pt x="243" y="363"/>
                    <a:pt x="243" y="363"/>
                  </a:cubicBezTo>
                  <a:cubicBezTo>
                    <a:pt x="241" y="362"/>
                    <a:pt x="241" y="362"/>
                    <a:pt x="241" y="362"/>
                  </a:cubicBezTo>
                  <a:cubicBezTo>
                    <a:pt x="240" y="360"/>
                    <a:pt x="240" y="360"/>
                    <a:pt x="240" y="360"/>
                  </a:cubicBezTo>
                  <a:cubicBezTo>
                    <a:pt x="239" y="359"/>
                    <a:pt x="239" y="359"/>
                    <a:pt x="239" y="359"/>
                  </a:cubicBezTo>
                  <a:cubicBezTo>
                    <a:pt x="237" y="359"/>
                    <a:pt x="237" y="359"/>
                    <a:pt x="237" y="359"/>
                  </a:cubicBezTo>
                  <a:cubicBezTo>
                    <a:pt x="235" y="359"/>
                    <a:pt x="235" y="359"/>
                    <a:pt x="235" y="359"/>
                  </a:cubicBezTo>
                  <a:cubicBezTo>
                    <a:pt x="231" y="359"/>
                    <a:pt x="231" y="359"/>
                    <a:pt x="231" y="359"/>
                  </a:cubicBezTo>
                  <a:cubicBezTo>
                    <a:pt x="228" y="360"/>
                    <a:pt x="228" y="360"/>
                    <a:pt x="228" y="360"/>
                  </a:cubicBezTo>
                  <a:cubicBezTo>
                    <a:pt x="226" y="360"/>
                    <a:pt x="226" y="360"/>
                    <a:pt x="226" y="360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1" y="363"/>
                    <a:pt x="221" y="363"/>
                    <a:pt x="221" y="363"/>
                  </a:cubicBezTo>
                  <a:cubicBezTo>
                    <a:pt x="218" y="365"/>
                    <a:pt x="218" y="365"/>
                    <a:pt x="218" y="365"/>
                  </a:cubicBezTo>
                  <a:cubicBezTo>
                    <a:pt x="214" y="367"/>
                    <a:pt x="214" y="367"/>
                    <a:pt x="214" y="367"/>
                  </a:cubicBezTo>
                  <a:cubicBezTo>
                    <a:pt x="212" y="368"/>
                    <a:pt x="212" y="368"/>
                    <a:pt x="212" y="368"/>
                  </a:cubicBezTo>
                  <a:cubicBezTo>
                    <a:pt x="210" y="369"/>
                    <a:pt x="210" y="369"/>
                    <a:pt x="210" y="369"/>
                  </a:cubicBezTo>
                  <a:cubicBezTo>
                    <a:pt x="204" y="371"/>
                    <a:pt x="204" y="371"/>
                    <a:pt x="204" y="371"/>
                  </a:cubicBezTo>
                  <a:cubicBezTo>
                    <a:pt x="202" y="372"/>
                    <a:pt x="202" y="372"/>
                    <a:pt x="202" y="372"/>
                  </a:cubicBezTo>
                  <a:cubicBezTo>
                    <a:pt x="199" y="373"/>
                    <a:pt x="199" y="373"/>
                    <a:pt x="199" y="373"/>
                  </a:cubicBezTo>
                  <a:cubicBezTo>
                    <a:pt x="195" y="374"/>
                    <a:pt x="195" y="374"/>
                    <a:pt x="195" y="374"/>
                  </a:cubicBezTo>
                  <a:cubicBezTo>
                    <a:pt x="192" y="374"/>
                    <a:pt x="192" y="374"/>
                    <a:pt x="192" y="374"/>
                  </a:cubicBezTo>
                  <a:cubicBezTo>
                    <a:pt x="189" y="374"/>
                    <a:pt x="189" y="374"/>
                    <a:pt x="189" y="374"/>
                  </a:cubicBezTo>
                  <a:cubicBezTo>
                    <a:pt x="186" y="373"/>
                    <a:pt x="186" y="373"/>
                    <a:pt x="186" y="373"/>
                  </a:cubicBezTo>
                  <a:cubicBezTo>
                    <a:pt x="183" y="371"/>
                    <a:pt x="183" y="371"/>
                    <a:pt x="183" y="371"/>
                  </a:cubicBezTo>
                  <a:cubicBezTo>
                    <a:pt x="180" y="371"/>
                    <a:pt x="180" y="371"/>
                    <a:pt x="180" y="371"/>
                  </a:cubicBezTo>
                  <a:cubicBezTo>
                    <a:pt x="177" y="371"/>
                    <a:pt x="177" y="371"/>
                    <a:pt x="177" y="371"/>
                  </a:cubicBezTo>
                  <a:cubicBezTo>
                    <a:pt x="170" y="371"/>
                    <a:pt x="170" y="371"/>
                    <a:pt x="170" y="371"/>
                  </a:cubicBezTo>
                  <a:cubicBezTo>
                    <a:pt x="162" y="373"/>
                    <a:pt x="162" y="373"/>
                    <a:pt x="162" y="373"/>
                  </a:cubicBezTo>
                  <a:cubicBezTo>
                    <a:pt x="155" y="373"/>
                    <a:pt x="155" y="373"/>
                    <a:pt x="155" y="373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47" y="372"/>
                    <a:pt x="147" y="372"/>
                    <a:pt x="147" y="372"/>
                  </a:cubicBezTo>
                  <a:cubicBezTo>
                    <a:pt x="144" y="372"/>
                    <a:pt x="144" y="372"/>
                    <a:pt x="144" y="372"/>
                  </a:cubicBezTo>
                  <a:cubicBezTo>
                    <a:pt x="140" y="371"/>
                    <a:pt x="140" y="371"/>
                    <a:pt x="140" y="371"/>
                  </a:cubicBezTo>
                  <a:cubicBezTo>
                    <a:pt x="137" y="370"/>
                    <a:pt x="137" y="370"/>
                    <a:pt x="137" y="370"/>
                  </a:cubicBezTo>
                  <a:cubicBezTo>
                    <a:pt x="134" y="369"/>
                    <a:pt x="134" y="369"/>
                    <a:pt x="134" y="369"/>
                  </a:cubicBezTo>
                  <a:cubicBezTo>
                    <a:pt x="131" y="368"/>
                    <a:pt x="131" y="368"/>
                    <a:pt x="131" y="368"/>
                  </a:cubicBezTo>
                  <a:cubicBezTo>
                    <a:pt x="128" y="367"/>
                    <a:pt x="128" y="367"/>
                    <a:pt x="128" y="367"/>
                  </a:cubicBezTo>
                  <a:cubicBezTo>
                    <a:pt x="125" y="366"/>
                    <a:pt x="125" y="366"/>
                    <a:pt x="125" y="366"/>
                  </a:cubicBezTo>
                  <a:cubicBezTo>
                    <a:pt x="123" y="365"/>
                    <a:pt x="123" y="365"/>
                    <a:pt x="123" y="365"/>
                  </a:cubicBezTo>
                  <a:cubicBezTo>
                    <a:pt x="121" y="363"/>
                    <a:pt x="121" y="363"/>
                    <a:pt x="121" y="363"/>
                  </a:cubicBezTo>
                  <a:cubicBezTo>
                    <a:pt x="120" y="362"/>
                    <a:pt x="120" y="362"/>
                    <a:pt x="120" y="362"/>
                  </a:cubicBezTo>
                  <a:cubicBezTo>
                    <a:pt x="119" y="361"/>
                    <a:pt x="119" y="361"/>
                    <a:pt x="119" y="361"/>
                  </a:cubicBezTo>
                  <a:cubicBezTo>
                    <a:pt x="118" y="360"/>
                    <a:pt x="118" y="360"/>
                    <a:pt x="118" y="360"/>
                  </a:cubicBezTo>
                  <a:cubicBezTo>
                    <a:pt x="118" y="359"/>
                    <a:pt x="118" y="359"/>
                    <a:pt x="118" y="359"/>
                  </a:cubicBezTo>
                  <a:cubicBezTo>
                    <a:pt x="117" y="358"/>
                    <a:pt x="117" y="358"/>
                    <a:pt x="117" y="358"/>
                  </a:cubicBezTo>
                  <a:cubicBezTo>
                    <a:pt x="117" y="357"/>
                    <a:pt x="117" y="357"/>
                    <a:pt x="117" y="357"/>
                  </a:cubicBezTo>
                  <a:cubicBezTo>
                    <a:pt x="116" y="355"/>
                    <a:pt x="116" y="355"/>
                    <a:pt x="116" y="355"/>
                  </a:cubicBezTo>
                  <a:cubicBezTo>
                    <a:pt x="111" y="354"/>
                    <a:pt x="111" y="354"/>
                    <a:pt x="111" y="354"/>
                  </a:cubicBezTo>
                  <a:cubicBezTo>
                    <a:pt x="106" y="353"/>
                    <a:pt x="106" y="353"/>
                    <a:pt x="106" y="353"/>
                  </a:cubicBezTo>
                  <a:cubicBezTo>
                    <a:pt x="106" y="352"/>
                    <a:pt x="106" y="352"/>
                    <a:pt x="106" y="352"/>
                  </a:cubicBezTo>
                  <a:cubicBezTo>
                    <a:pt x="106" y="351"/>
                    <a:pt x="106" y="351"/>
                    <a:pt x="106" y="351"/>
                  </a:cubicBezTo>
                  <a:cubicBezTo>
                    <a:pt x="106" y="350"/>
                    <a:pt x="106" y="350"/>
                    <a:pt x="106" y="350"/>
                  </a:cubicBezTo>
                  <a:cubicBezTo>
                    <a:pt x="106" y="348"/>
                    <a:pt x="106" y="348"/>
                    <a:pt x="106" y="348"/>
                  </a:cubicBezTo>
                  <a:cubicBezTo>
                    <a:pt x="106" y="348"/>
                    <a:pt x="106" y="348"/>
                    <a:pt x="106" y="348"/>
                  </a:cubicBezTo>
                  <a:cubicBezTo>
                    <a:pt x="106" y="346"/>
                    <a:pt x="106" y="346"/>
                    <a:pt x="106" y="346"/>
                  </a:cubicBezTo>
                  <a:cubicBezTo>
                    <a:pt x="111" y="345"/>
                    <a:pt x="111" y="345"/>
                    <a:pt x="111" y="345"/>
                  </a:cubicBezTo>
                  <a:cubicBezTo>
                    <a:pt x="114" y="343"/>
                    <a:pt x="114" y="343"/>
                    <a:pt x="114" y="343"/>
                  </a:cubicBezTo>
                  <a:cubicBezTo>
                    <a:pt x="116" y="342"/>
                    <a:pt x="116" y="342"/>
                    <a:pt x="116" y="342"/>
                  </a:cubicBezTo>
                  <a:cubicBezTo>
                    <a:pt x="117" y="340"/>
                    <a:pt x="117" y="340"/>
                    <a:pt x="117" y="340"/>
                  </a:cubicBezTo>
                  <a:cubicBezTo>
                    <a:pt x="118" y="339"/>
                    <a:pt x="118" y="339"/>
                    <a:pt x="118" y="339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120" y="337"/>
                    <a:pt x="120" y="337"/>
                    <a:pt x="120" y="337"/>
                  </a:cubicBezTo>
                  <a:cubicBezTo>
                    <a:pt x="122" y="336"/>
                    <a:pt x="122" y="336"/>
                    <a:pt x="122" y="336"/>
                  </a:cubicBezTo>
                  <a:cubicBezTo>
                    <a:pt x="123" y="335"/>
                    <a:pt x="123" y="335"/>
                    <a:pt x="123" y="335"/>
                  </a:cubicBezTo>
                  <a:cubicBezTo>
                    <a:pt x="124" y="334"/>
                    <a:pt x="124" y="334"/>
                    <a:pt x="124" y="334"/>
                  </a:cubicBezTo>
                  <a:cubicBezTo>
                    <a:pt x="125" y="334"/>
                    <a:pt x="125" y="334"/>
                    <a:pt x="125" y="334"/>
                  </a:cubicBezTo>
                  <a:cubicBezTo>
                    <a:pt x="126" y="333"/>
                    <a:pt x="126" y="333"/>
                    <a:pt x="126" y="333"/>
                  </a:cubicBezTo>
                  <a:cubicBezTo>
                    <a:pt x="128" y="332"/>
                    <a:pt x="128" y="332"/>
                    <a:pt x="128" y="332"/>
                  </a:cubicBezTo>
                  <a:cubicBezTo>
                    <a:pt x="130" y="332"/>
                    <a:pt x="130" y="332"/>
                    <a:pt x="130" y="332"/>
                  </a:cubicBezTo>
                  <a:cubicBezTo>
                    <a:pt x="131" y="331"/>
                    <a:pt x="131" y="331"/>
                    <a:pt x="131" y="331"/>
                  </a:cubicBezTo>
                  <a:cubicBezTo>
                    <a:pt x="133" y="331"/>
                    <a:pt x="133" y="331"/>
                    <a:pt x="133" y="331"/>
                  </a:cubicBezTo>
                  <a:cubicBezTo>
                    <a:pt x="135" y="330"/>
                    <a:pt x="135" y="330"/>
                    <a:pt x="135" y="330"/>
                  </a:cubicBezTo>
                  <a:cubicBezTo>
                    <a:pt x="138" y="330"/>
                    <a:pt x="138" y="330"/>
                    <a:pt x="138" y="330"/>
                  </a:cubicBezTo>
                  <a:cubicBezTo>
                    <a:pt x="140" y="333"/>
                    <a:pt x="140" y="333"/>
                    <a:pt x="140" y="333"/>
                  </a:cubicBezTo>
                  <a:cubicBezTo>
                    <a:pt x="141" y="335"/>
                    <a:pt x="141" y="335"/>
                    <a:pt x="141" y="335"/>
                  </a:cubicBezTo>
                  <a:cubicBezTo>
                    <a:pt x="141" y="335"/>
                    <a:pt x="141" y="335"/>
                    <a:pt x="141" y="335"/>
                  </a:cubicBezTo>
                  <a:cubicBezTo>
                    <a:pt x="130" y="329"/>
                    <a:pt x="130" y="329"/>
                    <a:pt x="130" y="329"/>
                  </a:cubicBezTo>
                  <a:cubicBezTo>
                    <a:pt x="130" y="329"/>
                    <a:pt x="130" y="329"/>
                    <a:pt x="130" y="329"/>
                  </a:cubicBezTo>
                  <a:cubicBezTo>
                    <a:pt x="135" y="329"/>
                    <a:pt x="135" y="329"/>
                    <a:pt x="135" y="329"/>
                  </a:cubicBezTo>
                  <a:cubicBezTo>
                    <a:pt x="137" y="328"/>
                    <a:pt x="137" y="328"/>
                    <a:pt x="137" y="328"/>
                  </a:cubicBezTo>
                  <a:cubicBezTo>
                    <a:pt x="135" y="325"/>
                    <a:pt x="135" y="325"/>
                    <a:pt x="135" y="325"/>
                  </a:cubicBezTo>
                  <a:cubicBezTo>
                    <a:pt x="133" y="323"/>
                    <a:pt x="133" y="323"/>
                    <a:pt x="133" y="323"/>
                  </a:cubicBezTo>
                  <a:cubicBezTo>
                    <a:pt x="131" y="321"/>
                    <a:pt x="131" y="321"/>
                    <a:pt x="131" y="321"/>
                  </a:cubicBezTo>
                  <a:cubicBezTo>
                    <a:pt x="129" y="319"/>
                    <a:pt x="129" y="319"/>
                    <a:pt x="129" y="319"/>
                  </a:cubicBezTo>
                  <a:cubicBezTo>
                    <a:pt x="126" y="315"/>
                    <a:pt x="126" y="315"/>
                    <a:pt x="126" y="315"/>
                  </a:cubicBezTo>
                  <a:cubicBezTo>
                    <a:pt x="123" y="312"/>
                    <a:pt x="123" y="312"/>
                    <a:pt x="123" y="312"/>
                  </a:cubicBezTo>
                  <a:cubicBezTo>
                    <a:pt x="122" y="310"/>
                    <a:pt x="122" y="310"/>
                    <a:pt x="122" y="310"/>
                  </a:cubicBezTo>
                  <a:cubicBezTo>
                    <a:pt x="120" y="308"/>
                    <a:pt x="120" y="308"/>
                    <a:pt x="120" y="308"/>
                  </a:cubicBezTo>
                  <a:cubicBezTo>
                    <a:pt x="119" y="305"/>
                    <a:pt x="119" y="305"/>
                    <a:pt x="119" y="305"/>
                  </a:cubicBezTo>
                  <a:cubicBezTo>
                    <a:pt x="118" y="303"/>
                    <a:pt x="118" y="303"/>
                    <a:pt x="118" y="303"/>
                  </a:cubicBezTo>
                  <a:cubicBezTo>
                    <a:pt x="116" y="300"/>
                    <a:pt x="116" y="300"/>
                    <a:pt x="116" y="300"/>
                  </a:cubicBezTo>
                  <a:cubicBezTo>
                    <a:pt x="115" y="298"/>
                    <a:pt x="115" y="298"/>
                    <a:pt x="115" y="298"/>
                  </a:cubicBezTo>
                  <a:cubicBezTo>
                    <a:pt x="114" y="295"/>
                    <a:pt x="114" y="295"/>
                    <a:pt x="114" y="295"/>
                  </a:cubicBezTo>
                  <a:cubicBezTo>
                    <a:pt x="113" y="292"/>
                    <a:pt x="113" y="292"/>
                    <a:pt x="113" y="292"/>
                  </a:cubicBezTo>
                  <a:cubicBezTo>
                    <a:pt x="112" y="289"/>
                    <a:pt x="112" y="289"/>
                    <a:pt x="112" y="289"/>
                  </a:cubicBezTo>
                  <a:cubicBezTo>
                    <a:pt x="111" y="286"/>
                    <a:pt x="111" y="286"/>
                    <a:pt x="111" y="286"/>
                  </a:cubicBezTo>
                  <a:cubicBezTo>
                    <a:pt x="111" y="287"/>
                    <a:pt x="111" y="287"/>
                    <a:pt x="111" y="287"/>
                  </a:cubicBezTo>
                  <a:cubicBezTo>
                    <a:pt x="110" y="287"/>
                    <a:pt x="110" y="287"/>
                    <a:pt x="110" y="287"/>
                  </a:cubicBezTo>
                  <a:cubicBezTo>
                    <a:pt x="110" y="287"/>
                    <a:pt x="110" y="287"/>
                    <a:pt x="110" y="287"/>
                  </a:cubicBezTo>
                  <a:cubicBezTo>
                    <a:pt x="110" y="287"/>
                    <a:pt x="110" y="287"/>
                    <a:pt x="110" y="287"/>
                  </a:cubicBezTo>
                  <a:cubicBezTo>
                    <a:pt x="110" y="286"/>
                    <a:pt x="110" y="286"/>
                    <a:pt x="110" y="286"/>
                  </a:cubicBezTo>
                  <a:cubicBezTo>
                    <a:pt x="109" y="286"/>
                    <a:pt x="109" y="286"/>
                    <a:pt x="109" y="286"/>
                  </a:cubicBezTo>
                  <a:cubicBezTo>
                    <a:pt x="109" y="286"/>
                    <a:pt x="109" y="286"/>
                    <a:pt x="109" y="286"/>
                  </a:cubicBezTo>
                  <a:cubicBezTo>
                    <a:pt x="109" y="287"/>
                    <a:pt x="109" y="287"/>
                    <a:pt x="109" y="287"/>
                  </a:cubicBezTo>
                  <a:cubicBezTo>
                    <a:pt x="109" y="287"/>
                    <a:pt x="109" y="287"/>
                    <a:pt x="109" y="287"/>
                  </a:cubicBezTo>
                  <a:cubicBezTo>
                    <a:pt x="108" y="288"/>
                    <a:pt x="108" y="288"/>
                    <a:pt x="108" y="288"/>
                  </a:cubicBezTo>
                  <a:cubicBezTo>
                    <a:pt x="107" y="291"/>
                    <a:pt x="107" y="291"/>
                    <a:pt x="107" y="291"/>
                  </a:cubicBezTo>
                  <a:cubicBezTo>
                    <a:pt x="106" y="293"/>
                    <a:pt x="106" y="293"/>
                    <a:pt x="106" y="293"/>
                  </a:cubicBezTo>
                  <a:cubicBezTo>
                    <a:pt x="104" y="294"/>
                    <a:pt x="104" y="294"/>
                    <a:pt x="104" y="294"/>
                  </a:cubicBezTo>
                  <a:cubicBezTo>
                    <a:pt x="103" y="296"/>
                    <a:pt x="103" y="296"/>
                    <a:pt x="103" y="296"/>
                  </a:cubicBezTo>
                  <a:cubicBezTo>
                    <a:pt x="102" y="298"/>
                    <a:pt x="102" y="298"/>
                    <a:pt x="102" y="298"/>
                  </a:cubicBezTo>
                  <a:cubicBezTo>
                    <a:pt x="100" y="299"/>
                    <a:pt x="100" y="299"/>
                    <a:pt x="100" y="299"/>
                  </a:cubicBezTo>
                  <a:cubicBezTo>
                    <a:pt x="98" y="301"/>
                    <a:pt x="98" y="301"/>
                    <a:pt x="98" y="301"/>
                  </a:cubicBezTo>
                  <a:cubicBezTo>
                    <a:pt x="97" y="302"/>
                    <a:pt x="97" y="302"/>
                    <a:pt x="97" y="302"/>
                  </a:cubicBezTo>
                  <a:cubicBezTo>
                    <a:pt x="95" y="304"/>
                    <a:pt x="95" y="304"/>
                    <a:pt x="95" y="304"/>
                  </a:cubicBezTo>
                  <a:cubicBezTo>
                    <a:pt x="93" y="305"/>
                    <a:pt x="93" y="305"/>
                    <a:pt x="93" y="305"/>
                  </a:cubicBezTo>
                  <a:cubicBezTo>
                    <a:pt x="91" y="306"/>
                    <a:pt x="91" y="306"/>
                    <a:pt x="91" y="306"/>
                  </a:cubicBezTo>
                  <a:cubicBezTo>
                    <a:pt x="89" y="303"/>
                    <a:pt x="89" y="303"/>
                    <a:pt x="89" y="303"/>
                  </a:cubicBezTo>
                  <a:cubicBezTo>
                    <a:pt x="86" y="299"/>
                    <a:pt x="86" y="299"/>
                    <a:pt x="86" y="299"/>
                  </a:cubicBezTo>
                  <a:cubicBezTo>
                    <a:pt x="86" y="299"/>
                    <a:pt x="86" y="299"/>
                    <a:pt x="86" y="299"/>
                  </a:cubicBezTo>
                  <a:cubicBezTo>
                    <a:pt x="86" y="299"/>
                    <a:pt x="86" y="299"/>
                    <a:pt x="86" y="299"/>
                  </a:cubicBezTo>
                  <a:cubicBezTo>
                    <a:pt x="85" y="303"/>
                    <a:pt x="85" y="303"/>
                    <a:pt x="85" y="303"/>
                  </a:cubicBezTo>
                  <a:cubicBezTo>
                    <a:pt x="85" y="304"/>
                    <a:pt x="85" y="304"/>
                    <a:pt x="85" y="304"/>
                  </a:cubicBezTo>
                  <a:cubicBezTo>
                    <a:pt x="84" y="304"/>
                    <a:pt x="84" y="304"/>
                    <a:pt x="84" y="304"/>
                  </a:cubicBezTo>
                  <a:cubicBezTo>
                    <a:pt x="83" y="302"/>
                    <a:pt x="83" y="302"/>
                    <a:pt x="83" y="302"/>
                  </a:cubicBezTo>
                  <a:cubicBezTo>
                    <a:pt x="83" y="301"/>
                    <a:pt x="83" y="301"/>
                    <a:pt x="83" y="301"/>
                  </a:cubicBezTo>
                  <a:cubicBezTo>
                    <a:pt x="82" y="300"/>
                    <a:pt x="82" y="300"/>
                    <a:pt x="82" y="300"/>
                  </a:cubicBezTo>
                  <a:cubicBezTo>
                    <a:pt x="82" y="298"/>
                    <a:pt x="82" y="298"/>
                    <a:pt x="82" y="298"/>
                  </a:cubicBezTo>
                  <a:cubicBezTo>
                    <a:pt x="81" y="297"/>
                    <a:pt x="81" y="297"/>
                    <a:pt x="81" y="297"/>
                  </a:cubicBezTo>
                  <a:cubicBezTo>
                    <a:pt x="75" y="293"/>
                    <a:pt x="75" y="293"/>
                    <a:pt x="75" y="293"/>
                  </a:cubicBezTo>
                  <a:cubicBezTo>
                    <a:pt x="70" y="291"/>
                    <a:pt x="70" y="291"/>
                    <a:pt x="70" y="291"/>
                  </a:cubicBezTo>
                  <a:cubicBezTo>
                    <a:pt x="70" y="288"/>
                    <a:pt x="70" y="288"/>
                    <a:pt x="70" y="288"/>
                  </a:cubicBezTo>
                  <a:cubicBezTo>
                    <a:pt x="70" y="283"/>
                    <a:pt x="70" y="283"/>
                    <a:pt x="70" y="283"/>
                  </a:cubicBezTo>
                  <a:cubicBezTo>
                    <a:pt x="75" y="278"/>
                    <a:pt x="75" y="278"/>
                    <a:pt x="75" y="278"/>
                  </a:cubicBezTo>
                  <a:cubicBezTo>
                    <a:pt x="78" y="275"/>
                    <a:pt x="78" y="275"/>
                    <a:pt x="78" y="275"/>
                  </a:cubicBezTo>
                  <a:cubicBezTo>
                    <a:pt x="80" y="272"/>
                    <a:pt x="80" y="272"/>
                    <a:pt x="80" y="272"/>
                  </a:cubicBezTo>
                  <a:cubicBezTo>
                    <a:pt x="82" y="269"/>
                    <a:pt x="82" y="269"/>
                    <a:pt x="82" y="269"/>
                  </a:cubicBezTo>
                  <a:cubicBezTo>
                    <a:pt x="83" y="266"/>
                    <a:pt x="83" y="266"/>
                    <a:pt x="83" y="266"/>
                  </a:cubicBezTo>
                  <a:cubicBezTo>
                    <a:pt x="84" y="263"/>
                    <a:pt x="84" y="263"/>
                    <a:pt x="84" y="263"/>
                  </a:cubicBezTo>
                  <a:cubicBezTo>
                    <a:pt x="85" y="259"/>
                    <a:pt x="85" y="259"/>
                    <a:pt x="85" y="259"/>
                  </a:cubicBezTo>
                  <a:cubicBezTo>
                    <a:pt x="86" y="256"/>
                    <a:pt x="86" y="256"/>
                    <a:pt x="86" y="256"/>
                  </a:cubicBezTo>
                  <a:cubicBezTo>
                    <a:pt x="88" y="253"/>
                    <a:pt x="88" y="253"/>
                    <a:pt x="88" y="253"/>
                  </a:cubicBezTo>
                  <a:cubicBezTo>
                    <a:pt x="89" y="249"/>
                    <a:pt x="89" y="249"/>
                    <a:pt x="89" y="249"/>
                  </a:cubicBezTo>
                  <a:cubicBezTo>
                    <a:pt x="91" y="246"/>
                    <a:pt x="91" y="246"/>
                    <a:pt x="91" y="246"/>
                  </a:cubicBezTo>
                  <a:cubicBezTo>
                    <a:pt x="93" y="243"/>
                    <a:pt x="93" y="243"/>
                    <a:pt x="93" y="243"/>
                  </a:cubicBezTo>
                  <a:cubicBezTo>
                    <a:pt x="95" y="239"/>
                    <a:pt x="95" y="239"/>
                    <a:pt x="95" y="239"/>
                  </a:cubicBezTo>
                  <a:cubicBezTo>
                    <a:pt x="97" y="236"/>
                    <a:pt x="97" y="236"/>
                    <a:pt x="97" y="236"/>
                  </a:cubicBezTo>
                  <a:cubicBezTo>
                    <a:pt x="100" y="232"/>
                    <a:pt x="100" y="232"/>
                    <a:pt x="100" y="232"/>
                  </a:cubicBezTo>
                  <a:cubicBezTo>
                    <a:pt x="102" y="230"/>
                    <a:pt x="102" y="230"/>
                    <a:pt x="102" y="230"/>
                  </a:cubicBezTo>
                  <a:cubicBezTo>
                    <a:pt x="104" y="227"/>
                    <a:pt x="104" y="227"/>
                    <a:pt x="104" y="227"/>
                  </a:cubicBezTo>
                  <a:cubicBezTo>
                    <a:pt x="107" y="224"/>
                    <a:pt x="107" y="224"/>
                    <a:pt x="107" y="224"/>
                  </a:cubicBezTo>
                  <a:cubicBezTo>
                    <a:pt x="109" y="223"/>
                    <a:pt x="109" y="223"/>
                    <a:pt x="109" y="223"/>
                  </a:cubicBezTo>
                  <a:cubicBezTo>
                    <a:pt x="110" y="221"/>
                    <a:pt x="110" y="221"/>
                    <a:pt x="110" y="221"/>
                  </a:cubicBezTo>
                  <a:cubicBezTo>
                    <a:pt x="112" y="219"/>
                    <a:pt x="112" y="219"/>
                    <a:pt x="112" y="219"/>
                  </a:cubicBezTo>
                  <a:cubicBezTo>
                    <a:pt x="115" y="217"/>
                    <a:pt x="115" y="217"/>
                    <a:pt x="115" y="217"/>
                  </a:cubicBezTo>
                  <a:cubicBezTo>
                    <a:pt x="118" y="214"/>
                    <a:pt x="118" y="214"/>
                    <a:pt x="118" y="214"/>
                  </a:cubicBezTo>
                  <a:cubicBezTo>
                    <a:pt x="121" y="212"/>
                    <a:pt x="121" y="212"/>
                    <a:pt x="121" y="212"/>
                  </a:cubicBezTo>
                  <a:cubicBezTo>
                    <a:pt x="122" y="211"/>
                    <a:pt x="122" y="211"/>
                    <a:pt x="122" y="211"/>
                  </a:cubicBezTo>
                  <a:cubicBezTo>
                    <a:pt x="122" y="209"/>
                    <a:pt x="122" y="209"/>
                    <a:pt x="122" y="209"/>
                  </a:cubicBezTo>
                  <a:cubicBezTo>
                    <a:pt x="114" y="207"/>
                    <a:pt x="114" y="207"/>
                    <a:pt x="114" y="207"/>
                  </a:cubicBezTo>
                  <a:cubicBezTo>
                    <a:pt x="106" y="206"/>
                    <a:pt x="106" y="206"/>
                    <a:pt x="106" y="206"/>
                  </a:cubicBezTo>
                  <a:cubicBezTo>
                    <a:pt x="106" y="204"/>
                    <a:pt x="106" y="204"/>
                    <a:pt x="106" y="204"/>
                  </a:cubicBezTo>
                  <a:cubicBezTo>
                    <a:pt x="106" y="202"/>
                    <a:pt x="106" y="202"/>
                    <a:pt x="106" y="202"/>
                  </a:cubicBezTo>
                  <a:cubicBezTo>
                    <a:pt x="106" y="201"/>
                    <a:pt x="106" y="201"/>
                    <a:pt x="106" y="201"/>
                  </a:cubicBezTo>
                  <a:cubicBezTo>
                    <a:pt x="114" y="199"/>
                    <a:pt x="114" y="199"/>
                    <a:pt x="114" y="199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3" y="192"/>
                    <a:pt x="123" y="192"/>
                    <a:pt x="123" y="192"/>
                  </a:cubicBezTo>
                  <a:cubicBezTo>
                    <a:pt x="114" y="189"/>
                    <a:pt x="114" y="189"/>
                    <a:pt x="114" y="189"/>
                  </a:cubicBezTo>
                  <a:cubicBezTo>
                    <a:pt x="106" y="187"/>
                    <a:pt x="106" y="187"/>
                    <a:pt x="106" y="187"/>
                  </a:cubicBezTo>
                  <a:cubicBezTo>
                    <a:pt x="106" y="185"/>
                    <a:pt x="106" y="185"/>
                    <a:pt x="106" y="185"/>
                  </a:cubicBezTo>
                  <a:cubicBezTo>
                    <a:pt x="116" y="183"/>
                    <a:pt x="116" y="183"/>
                    <a:pt x="116" y="183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5" y="179"/>
                    <a:pt x="125" y="179"/>
                    <a:pt x="125" y="179"/>
                  </a:cubicBezTo>
                  <a:cubicBezTo>
                    <a:pt x="127" y="176"/>
                    <a:pt x="127" y="176"/>
                    <a:pt x="127" y="176"/>
                  </a:cubicBezTo>
                  <a:cubicBezTo>
                    <a:pt x="129" y="174"/>
                    <a:pt x="129" y="174"/>
                    <a:pt x="129" y="174"/>
                  </a:cubicBezTo>
                  <a:cubicBezTo>
                    <a:pt x="130" y="173"/>
                    <a:pt x="130" y="173"/>
                    <a:pt x="130" y="173"/>
                  </a:cubicBezTo>
                  <a:cubicBezTo>
                    <a:pt x="130" y="172"/>
                    <a:pt x="130" y="172"/>
                    <a:pt x="130" y="172"/>
                  </a:cubicBezTo>
                  <a:cubicBezTo>
                    <a:pt x="130" y="171"/>
                    <a:pt x="130" y="171"/>
                    <a:pt x="130" y="171"/>
                  </a:cubicBezTo>
                  <a:cubicBezTo>
                    <a:pt x="130" y="169"/>
                    <a:pt x="130" y="169"/>
                    <a:pt x="130" y="169"/>
                  </a:cubicBezTo>
                  <a:cubicBezTo>
                    <a:pt x="130" y="167"/>
                    <a:pt x="130" y="167"/>
                    <a:pt x="130" y="167"/>
                  </a:cubicBezTo>
                  <a:cubicBezTo>
                    <a:pt x="130" y="165"/>
                    <a:pt x="130" y="165"/>
                    <a:pt x="130" y="165"/>
                  </a:cubicBezTo>
                  <a:cubicBezTo>
                    <a:pt x="131" y="161"/>
                    <a:pt x="131" y="161"/>
                    <a:pt x="131" y="161"/>
                  </a:cubicBezTo>
                  <a:cubicBezTo>
                    <a:pt x="132" y="158"/>
                    <a:pt x="132" y="158"/>
                    <a:pt x="132" y="158"/>
                  </a:cubicBezTo>
                  <a:cubicBezTo>
                    <a:pt x="133" y="153"/>
                    <a:pt x="133" y="153"/>
                    <a:pt x="133" y="153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6" y="146"/>
                    <a:pt x="136" y="146"/>
                    <a:pt x="136" y="146"/>
                  </a:cubicBezTo>
                  <a:cubicBezTo>
                    <a:pt x="137" y="143"/>
                    <a:pt x="137" y="143"/>
                    <a:pt x="137" y="143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39" y="137"/>
                    <a:pt x="139" y="137"/>
                    <a:pt x="139" y="137"/>
                  </a:cubicBezTo>
                  <a:cubicBezTo>
                    <a:pt x="141" y="134"/>
                    <a:pt x="141" y="134"/>
                    <a:pt x="141" y="134"/>
                  </a:cubicBezTo>
                  <a:cubicBezTo>
                    <a:pt x="142" y="131"/>
                    <a:pt x="142" y="131"/>
                    <a:pt x="142" y="131"/>
                  </a:cubicBezTo>
                  <a:cubicBezTo>
                    <a:pt x="144" y="128"/>
                    <a:pt x="144" y="128"/>
                    <a:pt x="144" y="128"/>
                  </a:cubicBezTo>
                  <a:cubicBezTo>
                    <a:pt x="146" y="125"/>
                    <a:pt x="146" y="125"/>
                    <a:pt x="146" y="125"/>
                  </a:cubicBezTo>
                  <a:cubicBezTo>
                    <a:pt x="147" y="123"/>
                    <a:pt x="147" y="123"/>
                    <a:pt x="147" y="123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50" y="119"/>
                    <a:pt x="150" y="119"/>
                    <a:pt x="150" y="119"/>
                  </a:cubicBezTo>
                  <a:cubicBezTo>
                    <a:pt x="152" y="116"/>
                    <a:pt x="152" y="116"/>
                    <a:pt x="152" y="116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8" y="109"/>
                    <a:pt x="158" y="109"/>
                    <a:pt x="158" y="109"/>
                  </a:cubicBezTo>
                  <a:cubicBezTo>
                    <a:pt x="161" y="106"/>
                    <a:pt x="161" y="106"/>
                    <a:pt x="161" y="106"/>
                  </a:cubicBezTo>
                  <a:cubicBezTo>
                    <a:pt x="164" y="102"/>
                    <a:pt x="164" y="102"/>
                    <a:pt x="164" y="102"/>
                  </a:cubicBezTo>
                  <a:cubicBezTo>
                    <a:pt x="168" y="99"/>
                    <a:pt x="168" y="99"/>
                    <a:pt x="168" y="99"/>
                  </a:cubicBezTo>
                  <a:cubicBezTo>
                    <a:pt x="171" y="97"/>
                    <a:pt x="171" y="97"/>
                    <a:pt x="171" y="97"/>
                  </a:cubicBezTo>
                  <a:cubicBezTo>
                    <a:pt x="174" y="94"/>
                    <a:pt x="174" y="94"/>
                    <a:pt x="174" y="94"/>
                  </a:cubicBezTo>
                  <a:cubicBezTo>
                    <a:pt x="177" y="92"/>
                    <a:pt x="177" y="92"/>
                    <a:pt x="177" y="92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3" y="88"/>
                    <a:pt x="183" y="88"/>
                    <a:pt x="183" y="88"/>
                  </a:cubicBezTo>
                  <a:cubicBezTo>
                    <a:pt x="187" y="87"/>
                    <a:pt x="187" y="87"/>
                    <a:pt x="187" y="87"/>
                  </a:cubicBezTo>
                  <a:cubicBezTo>
                    <a:pt x="190" y="85"/>
                    <a:pt x="190" y="85"/>
                    <a:pt x="190" y="85"/>
                  </a:cubicBezTo>
                  <a:cubicBezTo>
                    <a:pt x="194" y="84"/>
                    <a:pt x="194" y="84"/>
                    <a:pt x="194" y="84"/>
                  </a:cubicBezTo>
                  <a:cubicBezTo>
                    <a:pt x="198" y="83"/>
                    <a:pt x="198" y="83"/>
                    <a:pt x="198" y="83"/>
                  </a:cubicBezTo>
                  <a:cubicBezTo>
                    <a:pt x="202" y="81"/>
                    <a:pt x="202" y="81"/>
                    <a:pt x="202" y="81"/>
                  </a:cubicBezTo>
                  <a:cubicBezTo>
                    <a:pt x="206" y="80"/>
                    <a:pt x="206" y="80"/>
                    <a:pt x="206" y="80"/>
                  </a:cubicBezTo>
                  <a:cubicBezTo>
                    <a:pt x="210" y="80"/>
                    <a:pt x="210" y="80"/>
                    <a:pt x="210" y="80"/>
                  </a:cubicBezTo>
                  <a:cubicBezTo>
                    <a:pt x="215" y="79"/>
                    <a:pt x="215" y="79"/>
                    <a:pt x="215" y="79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8" y="83"/>
                    <a:pt x="228" y="83"/>
                    <a:pt x="228" y="83"/>
                  </a:cubicBezTo>
                  <a:cubicBezTo>
                    <a:pt x="232" y="83"/>
                    <a:pt x="232" y="83"/>
                    <a:pt x="232" y="83"/>
                  </a:cubicBezTo>
                  <a:cubicBezTo>
                    <a:pt x="237" y="83"/>
                    <a:pt x="237" y="83"/>
                    <a:pt x="237" y="83"/>
                  </a:cubicBezTo>
                  <a:cubicBezTo>
                    <a:pt x="241" y="83"/>
                    <a:pt x="241" y="83"/>
                    <a:pt x="241" y="83"/>
                  </a:cubicBezTo>
                  <a:cubicBezTo>
                    <a:pt x="246" y="81"/>
                    <a:pt x="246" y="81"/>
                    <a:pt x="246" y="81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55" y="80"/>
                    <a:pt x="255" y="80"/>
                    <a:pt x="255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64" y="81"/>
                    <a:pt x="264" y="81"/>
                    <a:pt x="264" y="81"/>
                  </a:cubicBezTo>
                  <a:cubicBezTo>
                    <a:pt x="268" y="82"/>
                    <a:pt x="268" y="82"/>
                    <a:pt x="268" y="82"/>
                  </a:cubicBezTo>
                  <a:cubicBezTo>
                    <a:pt x="272" y="83"/>
                    <a:pt x="272" y="83"/>
                    <a:pt x="272" y="83"/>
                  </a:cubicBezTo>
                  <a:cubicBezTo>
                    <a:pt x="277" y="85"/>
                    <a:pt x="277" y="85"/>
                    <a:pt x="277" y="85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5" y="88"/>
                    <a:pt x="285" y="88"/>
                    <a:pt x="285" y="88"/>
                  </a:cubicBezTo>
                  <a:cubicBezTo>
                    <a:pt x="289" y="90"/>
                    <a:pt x="289" y="90"/>
                    <a:pt x="289" y="90"/>
                  </a:cubicBezTo>
                  <a:cubicBezTo>
                    <a:pt x="293" y="93"/>
                    <a:pt x="293" y="93"/>
                    <a:pt x="293" y="93"/>
                  </a:cubicBezTo>
                  <a:cubicBezTo>
                    <a:pt x="297" y="95"/>
                    <a:pt x="297" y="95"/>
                    <a:pt x="297" y="95"/>
                  </a:cubicBezTo>
                  <a:cubicBezTo>
                    <a:pt x="300" y="97"/>
                    <a:pt x="300" y="97"/>
                    <a:pt x="300" y="97"/>
                  </a:cubicBezTo>
                  <a:cubicBezTo>
                    <a:pt x="301" y="99"/>
                    <a:pt x="301" y="99"/>
                    <a:pt x="301" y="99"/>
                  </a:cubicBezTo>
                  <a:cubicBezTo>
                    <a:pt x="303" y="100"/>
                    <a:pt x="303" y="100"/>
                    <a:pt x="303" y="100"/>
                  </a:cubicBezTo>
                  <a:cubicBezTo>
                    <a:pt x="306" y="102"/>
                    <a:pt x="306" y="102"/>
                    <a:pt x="306" y="102"/>
                  </a:cubicBezTo>
                  <a:cubicBezTo>
                    <a:pt x="309" y="105"/>
                    <a:pt x="309" y="105"/>
                    <a:pt x="309" y="105"/>
                  </a:cubicBezTo>
                  <a:cubicBezTo>
                    <a:pt x="311" y="107"/>
                    <a:pt x="311" y="107"/>
                    <a:pt x="311" y="107"/>
                  </a:cubicBezTo>
                  <a:cubicBezTo>
                    <a:pt x="314" y="110"/>
                    <a:pt x="314" y="110"/>
                    <a:pt x="314" y="110"/>
                  </a:cubicBezTo>
                  <a:cubicBezTo>
                    <a:pt x="316" y="113"/>
                    <a:pt x="316" y="113"/>
                    <a:pt x="316" y="113"/>
                  </a:cubicBezTo>
                  <a:cubicBezTo>
                    <a:pt x="318" y="116"/>
                    <a:pt x="318" y="116"/>
                    <a:pt x="318" y="116"/>
                  </a:cubicBezTo>
                  <a:cubicBezTo>
                    <a:pt x="320" y="119"/>
                    <a:pt x="320" y="119"/>
                    <a:pt x="320" y="119"/>
                  </a:cubicBezTo>
                  <a:cubicBezTo>
                    <a:pt x="321" y="121"/>
                    <a:pt x="321" y="121"/>
                    <a:pt x="321" y="121"/>
                  </a:cubicBezTo>
                  <a:cubicBezTo>
                    <a:pt x="323" y="124"/>
                    <a:pt x="323" y="124"/>
                    <a:pt x="323" y="124"/>
                  </a:cubicBezTo>
                  <a:cubicBezTo>
                    <a:pt x="325" y="127"/>
                    <a:pt x="325" y="127"/>
                    <a:pt x="325" y="127"/>
                  </a:cubicBezTo>
                  <a:cubicBezTo>
                    <a:pt x="327" y="133"/>
                    <a:pt x="327" y="133"/>
                    <a:pt x="327" y="133"/>
                  </a:cubicBezTo>
                  <a:cubicBezTo>
                    <a:pt x="328" y="136"/>
                    <a:pt x="328" y="136"/>
                    <a:pt x="328" y="136"/>
                  </a:cubicBezTo>
                  <a:cubicBezTo>
                    <a:pt x="329" y="139"/>
                    <a:pt x="329" y="139"/>
                    <a:pt x="329" y="139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31" y="144"/>
                    <a:pt x="331" y="144"/>
                    <a:pt x="331" y="144"/>
                  </a:cubicBezTo>
                  <a:cubicBezTo>
                    <a:pt x="332" y="147"/>
                    <a:pt x="332" y="147"/>
                    <a:pt x="332" y="147"/>
                  </a:cubicBezTo>
                  <a:cubicBezTo>
                    <a:pt x="333" y="150"/>
                    <a:pt x="333" y="150"/>
                    <a:pt x="333" y="150"/>
                  </a:cubicBezTo>
                  <a:cubicBezTo>
                    <a:pt x="334" y="155"/>
                    <a:pt x="334" y="155"/>
                    <a:pt x="334" y="155"/>
                  </a:cubicBezTo>
                  <a:cubicBezTo>
                    <a:pt x="335" y="159"/>
                    <a:pt x="335" y="159"/>
                    <a:pt x="335" y="159"/>
                  </a:cubicBezTo>
                  <a:cubicBezTo>
                    <a:pt x="336" y="164"/>
                    <a:pt x="336" y="164"/>
                    <a:pt x="336" y="164"/>
                  </a:cubicBezTo>
                  <a:cubicBezTo>
                    <a:pt x="336" y="167"/>
                    <a:pt x="336" y="167"/>
                    <a:pt x="336" y="167"/>
                  </a:cubicBezTo>
                  <a:cubicBezTo>
                    <a:pt x="337" y="172"/>
                    <a:pt x="337" y="172"/>
                    <a:pt x="337" y="172"/>
                  </a:cubicBezTo>
                  <a:cubicBezTo>
                    <a:pt x="337" y="173"/>
                    <a:pt x="337" y="173"/>
                    <a:pt x="337" y="173"/>
                  </a:cubicBezTo>
                  <a:cubicBezTo>
                    <a:pt x="338" y="174"/>
                    <a:pt x="338" y="174"/>
                    <a:pt x="338" y="174"/>
                  </a:cubicBezTo>
                  <a:cubicBezTo>
                    <a:pt x="339" y="177"/>
                    <a:pt x="339" y="177"/>
                    <a:pt x="339" y="177"/>
                  </a:cubicBezTo>
                  <a:cubicBezTo>
                    <a:pt x="340" y="179"/>
                    <a:pt x="340" y="179"/>
                    <a:pt x="340" y="179"/>
                  </a:cubicBezTo>
                  <a:cubicBezTo>
                    <a:pt x="341" y="181"/>
                    <a:pt x="341" y="181"/>
                    <a:pt x="341" y="181"/>
                  </a:cubicBezTo>
                  <a:cubicBezTo>
                    <a:pt x="343" y="183"/>
                    <a:pt x="343" y="183"/>
                    <a:pt x="343" y="183"/>
                  </a:cubicBezTo>
                  <a:cubicBezTo>
                    <a:pt x="344" y="185"/>
                    <a:pt x="344" y="185"/>
                    <a:pt x="344" y="185"/>
                  </a:cubicBezTo>
                  <a:cubicBezTo>
                    <a:pt x="344" y="188"/>
                    <a:pt x="344" y="188"/>
                    <a:pt x="344" y="188"/>
                  </a:cubicBezTo>
                  <a:cubicBezTo>
                    <a:pt x="345" y="191"/>
                    <a:pt x="345" y="191"/>
                    <a:pt x="345" y="191"/>
                  </a:cubicBezTo>
                  <a:cubicBezTo>
                    <a:pt x="346" y="194"/>
                    <a:pt x="346" y="194"/>
                    <a:pt x="346" y="194"/>
                  </a:cubicBezTo>
                  <a:cubicBezTo>
                    <a:pt x="340" y="195"/>
                    <a:pt x="340" y="195"/>
                    <a:pt x="340" y="19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334" y="198"/>
                    <a:pt x="334" y="198"/>
                    <a:pt x="334" y="198"/>
                  </a:cubicBezTo>
                  <a:cubicBezTo>
                    <a:pt x="334" y="200"/>
                    <a:pt x="334" y="200"/>
                    <a:pt x="334" y="200"/>
                  </a:cubicBezTo>
                  <a:cubicBezTo>
                    <a:pt x="334" y="202"/>
                    <a:pt x="334" y="202"/>
                    <a:pt x="334" y="202"/>
                  </a:cubicBezTo>
                  <a:cubicBezTo>
                    <a:pt x="339" y="203"/>
                    <a:pt x="339" y="203"/>
                    <a:pt x="339" y="203"/>
                  </a:cubicBezTo>
                  <a:cubicBezTo>
                    <a:pt x="342" y="207"/>
                    <a:pt x="342" y="207"/>
                    <a:pt x="342" y="207"/>
                  </a:cubicBezTo>
                  <a:cubicBezTo>
                    <a:pt x="337" y="209"/>
                    <a:pt x="337" y="209"/>
                    <a:pt x="337" y="209"/>
                  </a:cubicBezTo>
                  <a:cubicBezTo>
                    <a:pt x="334" y="211"/>
                    <a:pt x="334" y="211"/>
                    <a:pt x="334" y="211"/>
                  </a:cubicBezTo>
                  <a:cubicBezTo>
                    <a:pt x="334" y="211"/>
                    <a:pt x="334" y="211"/>
                    <a:pt x="334" y="211"/>
                  </a:cubicBezTo>
                  <a:cubicBezTo>
                    <a:pt x="339" y="212"/>
                    <a:pt x="339" y="212"/>
                    <a:pt x="339" y="212"/>
                  </a:cubicBezTo>
                  <a:cubicBezTo>
                    <a:pt x="342" y="213"/>
                    <a:pt x="342" y="213"/>
                    <a:pt x="342" y="213"/>
                  </a:cubicBezTo>
                  <a:cubicBezTo>
                    <a:pt x="347" y="219"/>
                    <a:pt x="347" y="219"/>
                    <a:pt x="347" y="219"/>
                  </a:cubicBezTo>
                  <a:cubicBezTo>
                    <a:pt x="351" y="223"/>
                    <a:pt x="351" y="223"/>
                    <a:pt x="351" y="223"/>
                  </a:cubicBezTo>
                  <a:cubicBezTo>
                    <a:pt x="353" y="226"/>
                    <a:pt x="353" y="226"/>
                    <a:pt x="353" y="226"/>
                  </a:cubicBezTo>
                  <a:cubicBezTo>
                    <a:pt x="355" y="230"/>
                    <a:pt x="355" y="230"/>
                    <a:pt x="355" y="230"/>
                  </a:cubicBezTo>
                  <a:cubicBezTo>
                    <a:pt x="357" y="233"/>
                    <a:pt x="357" y="233"/>
                    <a:pt x="357" y="233"/>
                  </a:cubicBezTo>
                  <a:cubicBezTo>
                    <a:pt x="359" y="237"/>
                    <a:pt x="359" y="237"/>
                    <a:pt x="359" y="237"/>
                  </a:cubicBezTo>
                  <a:cubicBezTo>
                    <a:pt x="361" y="241"/>
                    <a:pt x="361" y="241"/>
                    <a:pt x="361" y="241"/>
                  </a:cubicBezTo>
                  <a:cubicBezTo>
                    <a:pt x="363" y="246"/>
                    <a:pt x="363" y="246"/>
                    <a:pt x="363" y="246"/>
                  </a:cubicBezTo>
                  <a:cubicBezTo>
                    <a:pt x="364" y="249"/>
                    <a:pt x="364" y="249"/>
                    <a:pt x="364" y="249"/>
                  </a:cubicBezTo>
                  <a:cubicBezTo>
                    <a:pt x="366" y="252"/>
                    <a:pt x="366" y="252"/>
                    <a:pt x="366" y="252"/>
                  </a:cubicBezTo>
                  <a:cubicBezTo>
                    <a:pt x="367" y="255"/>
                    <a:pt x="367" y="255"/>
                    <a:pt x="367" y="255"/>
                  </a:cubicBezTo>
                  <a:cubicBezTo>
                    <a:pt x="368" y="257"/>
                    <a:pt x="368" y="257"/>
                    <a:pt x="368" y="257"/>
                  </a:cubicBezTo>
                  <a:cubicBezTo>
                    <a:pt x="368" y="260"/>
                    <a:pt x="368" y="260"/>
                    <a:pt x="368" y="260"/>
                  </a:cubicBezTo>
                  <a:cubicBezTo>
                    <a:pt x="369" y="263"/>
                    <a:pt x="369" y="263"/>
                    <a:pt x="369" y="263"/>
                  </a:cubicBezTo>
                  <a:cubicBezTo>
                    <a:pt x="370" y="268"/>
                    <a:pt x="370" y="268"/>
                    <a:pt x="370" y="268"/>
                  </a:cubicBezTo>
                  <a:cubicBezTo>
                    <a:pt x="364" y="274"/>
                    <a:pt x="364" y="274"/>
                    <a:pt x="364" y="274"/>
                  </a:cubicBezTo>
                  <a:cubicBezTo>
                    <a:pt x="358" y="278"/>
                    <a:pt x="358" y="278"/>
                    <a:pt x="358" y="278"/>
                  </a:cubicBezTo>
                  <a:lnTo>
                    <a:pt x="358" y="2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58" name="Freeform 45"/>
            <p:cNvSpPr>
              <a:spLocks noEditPoints="1"/>
            </p:cNvSpPr>
            <p:nvPr/>
          </p:nvSpPr>
          <p:spPr bwMode="auto">
            <a:xfrm>
              <a:off x="6478873" y="9008268"/>
              <a:ext cx="779918" cy="781135"/>
            </a:xfrm>
            <a:custGeom>
              <a:avLst/>
              <a:gdLst>
                <a:gd name="T0" fmla="*/ 226 w 451"/>
                <a:gd name="T1" fmla="*/ 0 h 452"/>
                <a:gd name="T2" fmla="*/ 0 w 451"/>
                <a:gd name="T3" fmla="*/ 226 h 452"/>
                <a:gd name="T4" fmla="*/ 226 w 451"/>
                <a:gd name="T5" fmla="*/ 452 h 452"/>
                <a:gd name="T6" fmla="*/ 451 w 451"/>
                <a:gd name="T7" fmla="*/ 226 h 452"/>
                <a:gd name="T8" fmla="*/ 226 w 451"/>
                <a:gd name="T9" fmla="*/ 0 h 452"/>
                <a:gd name="T10" fmla="*/ 84 w 451"/>
                <a:gd name="T11" fmla="*/ 367 h 452"/>
                <a:gd name="T12" fmla="*/ 77 w 451"/>
                <a:gd name="T13" fmla="*/ 375 h 452"/>
                <a:gd name="T14" fmla="*/ 76 w 451"/>
                <a:gd name="T15" fmla="*/ 375 h 452"/>
                <a:gd name="T16" fmla="*/ 69 w 451"/>
                <a:gd name="T17" fmla="*/ 369 h 452"/>
                <a:gd name="T18" fmla="*/ 103 w 451"/>
                <a:gd name="T19" fmla="*/ 226 h 452"/>
                <a:gd name="T20" fmla="*/ 123 w 451"/>
                <a:gd name="T21" fmla="*/ 201 h 452"/>
                <a:gd name="T22" fmla="*/ 120 w 451"/>
                <a:gd name="T23" fmla="*/ 189 h 452"/>
                <a:gd name="T24" fmla="*/ 150 w 451"/>
                <a:gd name="T25" fmla="*/ 160 h 452"/>
                <a:gd name="T26" fmla="*/ 180 w 451"/>
                <a:gd name="T27" fmla="*/ 189 h 452"/>
                <a:gd name="T28" fmla="*/ 150 w 451"/>
                <a:gd name="T29" fmla="*/ 219 h 452"/>
                <a:gd name="T30" fmla="*/ 133 w 451"/>
                <a:gd name="T31" fmla="*/ 214 h 452"/>
                <a:gd name="T32" fmla="*/ 116 w 451"/>
                <a:gd name="T33" fmla="*/ 236 h 452"/>
                <a:gd name="T34" fmla="*/ 84 w 451"/>
                <a:gd name="T35" fmla="*/ 367 h 452"/>
                <a:gd name="T36" fmla="*/ 149 w 451"/>
                <a:gd name="T37" fmla="*/ 281 h 452"/>
                <a:gd name="T38" fmla="*/ 129 w 451"/>
                <a:gd name="T39" fmla="*/ 278 h 452"/>
                <a:gd name="T40" fmla="*/ 123 w 451"/>
                <a:gd name="T41" fmla="*/ 269 h 452"/>
                <a:gd name="T42" fmla="*/ 132 w 451"/>
                <a:gd name="T43" fmla="*/ 263 h 452"/>
                <a:gd name="T44" fmla="*/ 149 w 451"/>
                <a:gd name="T45" fmla="*/ 265 h 452"/>
                <a:gd name="T46" fmla="*/ 222 w 451"/>
                <a:gd name="T47" fmla="*/ 191 h 452"/>
                <a:gd name="T48" fmla="*/ 149 w 451"/>
                <a:gd name="T49" fmla="*/ 118 h 452"/>
                <a:gd name="T50" fmla="*/ 75 w 451"/>
                <a:gd name="T51" fmla="*/ 191 h 452"/>
                <a:gd name="T52" fmla="*/ 83 w 451"/>
                <a:gd name="T53" fmla="*/ 225 h 452"/>
                <a:gd name="T54" fmla="*/ 80 w 451"/>
                <a:gd name="T55" fmla="*/ 235 h 452"/>
                <a:gd name="T56" fmla="*/ 69 w 451"/>
                <a:gd name="T57" fmla="*/ 232 h 452"/>
                <a:gd name="T58" fmla="*/ 59 w 451"/>
                <a:gd name="T59" fmla="*/ 191 h 452"/>
                <a:gd name="T60" fmla="*/ 149 w 451"/>
                <a:gd name="T61" fmla="*/ 102 h 452"/>
                <a:gd name="T62" fmla="*/ 238 w 451"/>
                <a:gd name="T63" fmla="*/ 191 h 452"/>
                <a:gd name="T64" fmla="*/ 149 w 451"/>
                <a:gd name="T65" fmla="*/ 281 h 452"/>
                <a:gd name="T66" fmla="*/ 315 w 451"/>
                <a:gd name="T67" fmla="*/ 177 h 452"/>
                <a:gd name="T68" fmla="*/ 292 w 451"/>
                <a:gd name="T69" fmla="*/ 172 h 452"/>
                <a:gd name="T70" fmla="*/ 268 w 451"/>
                <a:gd name="T71" fmla="*/ 104 h 452"/>
                <a:gd name="T72" fmla="*/ 336 w 451"/>
                <a:gd name="T73" fmla="*/ 80 h 452"/>
                <a:gd name="T74" fmla="*/ 360 w 451"/>
                <a:gd name="T75" fmla="*/ 147 h 452"/>
                <a:gd name="T76" fmla="*/ 354 w 451"/>
                <a:gd name="T77" fmla="*/ 157 h 452"/>
                <a:gd name="T78" fmla="*/ 347 w 451"/>
                <a:gd name="T79" fmla="*/ 158 h 452"/>
                <a:gd name="T80" fmla="*/ 347 w 451"/>
                <a:gd name="T81" fmla="*/ 152 h 452"/>
                <a:gd name="T82" fmla="*/ 352 w 451"/>
                <a:gd name="T83" fmla="*/ 144 h 452"/>
                <a:gd name="T84" fmla="*/ 332 w 451"/>
                <a:gd name="T85" fmla="*/ 88 h 452"/>
                <a:gd name="T86" fmla="*/ 276 w 451"/>
                <a:gd name="T87" fmla="*/ 108 h 452"/>
                <a:gd name="T88" fmla="*/ 296 w 451"/>
                <a:gd name="T89" fmla="*/ 163 h 452"/>
                <a:gd name="T90" fmla="*/ 315 w 451"/>
                <a:gd name="T91" fmla="*/ 167 h 452"/>
                <a:gd name="T92" fmla="*/ 320 w 451"/>
                <a:gd name="T93" fmla="*/ 172 h 452"/>
                <a:gd name="T94" fmla="*/ 315 w 451"/>
                <a:gd name="T95" fmla="*/ 177 h 452"/>
                <a:gd name="T96" fmla="*/ 386 w 451"/>
                <a:gd name="T97" fmla="*/ 210 h 452"/>
                <a:gd name="T98" fmla="*/ 321 w 451"/>
                <a:gd name="T99" fmla="*/ 158 h 452"/>
                <a:gd name="T100" fmla="*/ 313 w 451"/>
                <a:gd name="T101" fmla="*/ 141 h 452"/>
                <a:gd name="T102" fmla="*/ 306 w 451"/>
                <a:gd name="T103" fmla="*/ 140 h 452"/>
                <a:gd name="T104" fmla="*/ 298 w 451"/>
                <a:gd name="T105" fmla="*/ 117 h 452"/>
                <a:gd name="T106" fmla="*/ 321 w 451"/>
                <a:gd name="T107" fmla="*/ 109 h 452"/>
                <a:gd name="T108" fmla="*/ 329 w 451"/>
                <a:gd name="T109" fmla="*/ 132 h 452"/>
                <a:gd name="T110" fmla="*/ 322 w 451"/>
                <a:gd name="T111" fmla="*/ 139 h 452"/>
                <a:gd name="T112" fmla="*/ 329 w 451"/>
                <a:gd name="T113" fmla="*/ 154 h 452"/>
                <a:gd name="T114" fmla="*/ 389 w 451"/>
                <a:gd name="T115" fmla="*/ 202 h 452"/>
                <a:gd name="T116" fmla="*/ 392 w 451"/>
                <a:gd name="T117" fmla="*/ 208 h 452"/>
                <a:gd name="T118" fmla="*/ 391 w 451"/>
                <a:gd name="T119" fmla="*/ 208 h 452"/>
                <a:gd name="T120" fmla="*/ 386 w 451"/>
                <a:gd name="T121" fmla="*/ 21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1" h="452">
                  <a:moveTo>
                    <a:pt x="226" y="0"/>
                  </a:moveTo>
                  <a:cubicBezTo>
                    <a:pt x="101" y="0"/>
                    <a:pt x="0" y="101"/>
                    <a:pt x="0" y="226"/>
                  </a:cubicBezTo>
                  <a:cubicBezTo>
                    <a:pt x="0" y="351"/>
                    <a:pt x="101" y="452"/>
                    <a:pt x="226" y="452"/>
                  </a:cubicBezTo>
                  <a:cubicBezTo>
                    <a:pt x="350" y="452"/>
                    <a:pt x="451" y="351"/>
                    <a:pt x="451" y="226"/>
                  </a:cubicBezTo>
                  <a:cubicBezTo>
                    <a:pt x="451" y="101"/>
                    <a:pt x="350" y="0"/>
                    <a:pt x="226" y="0"/>
                  </a:cubicBezTo>
                  <a:close/>
                  <a:moveTo>
                    <a:pt x="84" y="367"/>
                  </a:moveTo>
                  <a:cubicBezTo>
                    <a:pt x="85" y="372"/>
                    <a:pt x="82" y="375"/>
                    <a:pt x="77" y="375"/>
                  </a:cubicBezTo>
                  <a:cubicBezTo>
                    <a:pt x="76" y="375"/>
                    <a:pt x="76" y="375"/>
                    <a:pt x="76" y="375"/>
                  </a:cubicBezTo>
                  <a:cubicBezTo>
                    <a:pt x="72" y="375"/>
                    <a:pt x="69" y="373"/>
                    <a:pt x="69" y="369"/>
                  </a:cubicBezTo>
                  <a:cubicBezTo>
                    <a:pt x="62" y="301"/>
                    <a:pt x="84" y="254"/>
                    <a:pt x="103" y="226"/>
                  </a:cubicBezTo>
                  <a:cubicBezTo>
                    <a:pt x="110" y="216"/>
                    <a:pt x="117" y="208"/>
                    <a:pt x="123" y="201"/>
                  </a:cubicBezTo>
                  <a:cubicBezTo>
                    <a:pt x="121" y="197"/>
                    <a:pt x="120" y="194"/>
                    <a:pt x="120" y="189"/>
                  </a:cubicBezTo>
                  <a:cubicBezTo>
                    <a:pt x="120" y="173"/>
                    <a:pt x="134" y="160"/>
                    <a:pt x="150" y="160"/>
                  </a:cubicBezTo>
                  <a:cubicBezTo>
                    <a:pt x="167" y="160"/>
                    <a:pt x="180" y="173"/>
                    <a:pt x="180" y="189"/>
                  </a:cubicBezTo>
                  <a:cubicBezTo>
                    <a:pt x="180" y="206"/>
                    <a:pt x="167" y="219"/>
                    <a:pt x="150" y="219"/>
                  </a:cubicBezTo>
                  <a:cubicBezTo>
                    <a:pt x="144" y="219"/>
                    <a:pt x="138" y="217"/>
                    <a:pt x="133" y="214"/>
                  </a:cubicBezTo>
                  <a:cubicBezTo>
                    <a:pt x="128" y="220"/>
                    <a:pt x="121" y="227"/>
                    <a:pt x="116" y="236"/>
                  </a:cubicBezTo>
                  <a:cubicBezTo>
                    <a:pt x="90" y="273"/>
                    <a:pt x="80" y="317"/>
                    <a:pt x="84" y="367"/>
                  </a:cubicBezTo>
                  <a:close/>
                  <a:moveTo>
                    <a:pt x="149" y="281"/>
                  </a:moveTo>
                  <a:cubicBezTo>
                    <a:pt x="142" y="281"/>
                    <a:pt x="135" y="280"/>
                    <a:pt x="129" y="278"/>
                  </a:cubicBezTo>
                  <a:cubicBezTo>
                    <a:pt x="124" y="277"/>
                    <a:pt x="122" y="273"/>
                    <a:pt x="123" y="269"/>
                  </a:cubicBezTo>
                  <a:cubicBezTo>
                    <a:pt x="124" y="265"/>
                    <a:pt x="128" y="262"/>
                    <a:pt x="132" y="263"/>
                  </a:cubicBezTo>
                  <a:cubicBezTo>
                    <a:pt x="138" y="264"/>
                    <a:pt x="143" y="265"/>
                    <a:pt x="149" y="265"/>
                  </a:cubicBezTo>
                  <a:cubicBezTo>
                    <a:pt x="189" y="265"/>
                    <a:pt x="222" y="232"/>
                    <a:pt x="222" y="191"/>
                  </a:cubicBezTo>
                  <a:cubicBezTo>
                    <a:pt x="222" y="151"/>
                    <a:pt x="189" y="118"/>
                    <a:pt x="149" y="118"/>
                  </a:cubicBezTo>
                  <a:cubicBezTo>
                    <a:pt x="108" y="118"/>
                    <a:pt x="75" y="151"/>
                    <a:pt x="75" y="191"/>
                  </a:cubicBezTo>
                  <a:cubicBezTo>
                    <a:pt x="75" y="203"/>
                    <a:pt x="78" y="214"/>
                    <a:pt x="83" y="225"/>
                  </a:cubicBezTo>
                  <a:cubicBezTo>
                    <a:pt x="85" y="229"/>
                    <a:pt x="84" y="233"/>
                    <a:pt x="80" y="235"/>
                  </a:cubicBezTo>
                  <a:cubicBezTo>
                    <a:pt x="76" y="237"/>
                    <a:pt x="71" y="236"/>
                    <a:pt x="69" y="232"/>
                  </a:cubicBezTo>
                  <a:cubicBezTo>
                    <a:pt x="63" y="219"/>
                    <a:pt x="59" y="205"/>
                    <a:pt x="59" y="191"/>
                  </a:cubicBezTo>
                  <a:cubicBezTo>
                    <a:pt x="59" y="142"/>
                    <a:pt x="99" y="102"/>
                    <a:pt x="149" y="102"/>
                  </a:cubicBezTo>
                  <a:cubicBezTo>
                    <a:pt x="198" y="102"/>
                    <a:pt x="238" y="142"/>
                    <a:pt x="238" y="191"/>
                  </a:cubicBezTo>
                  <a:cubicBezTo>
                    <a:pt x="238" y="240"/>
                    <a:pt x="198" y="281"/>
                    <a:pt x="149" y="281"/>
                  </a:cubicBezTo>
                  <a:close/>
                  <a:moveTo>
                    <a:pt x="315" y="177"/>
                  </a:moveTo>
                  <a:cubicBezTo>
                    <a:pt x="307" y="177"/>
                    <a:pt x="299" y="175"/>
                    <a:pt x="292" y="172"/>
                  </a:cubicBezTo>
                  <a:cubicBezTo>
                    <a:pt x="267" y="160"/>
                    <a:pt x="256" y="129"/>
                    <a:pt x="268" y="104"/>
                  </a:cubicBezTo>
                  <a:cubicBezTo>
                    <a:pt x="280" y="79"/>
                    <a:pt x="310" y="68"/>
                    <a:pt x="336" y="80"/>
                  </a:cubicBezTo>
                  <a:cubicBezTo>
                    <a:pt x="361" y="92"/>
                    <a:pt x="372" y="122"/>
                    <a:pt x="360" y="147"/>
                  </a:cubicBezTo>
                  <a:cubicBezTo>
                    <a:pt x="358" y="151"/>
                    <a:pt x="356" y="154"/>
                    <a:pt x="354" y="157"/>
                  </a:cubicBezTo>
                  <a:cubicBezTo>
                    <a:pt x="352" y="159"/>
                    <a:pt x="349" y="160"/>
                    <a:pt x="347" y="158"/>
                  </a:cubicBezTo>
                  <a:cubicBezTo>
                    <a:pt x="345" y="156"/>
                    <a:pt x="345" y="154"/>
                    <a:pt x="347" y="152"/>
                  </a:cubicBezTo>
                  <a:cubicBezTo>
                    <a:pt x="349" y="149"/>
                    <a:pt x="350" y="146"/>
                    <a:pt x="352" y="144"/>
                  </a:cubicBezTo>
                  <a:cubicBezTo>
                    <a:pt x="361" y="123"/>
                    <a:pt x="353" y="98"/>
                    <a:pt x="332" y="88"/>
                  </a:cubicBezTo>
                  <a:cubicBezTo>
                    <a:pt x="311" y="78"/>
                    <a:pt x="286" y="87"/>
                    <a:pt x="276" y="108"/>
                  </a:cubicBezTo>
                  <a:cubicBezTo>
                    <a:pt x="266" y="129"/>
                    <a:pt x="275" y="154"/>
                    <a:pt x="296" y="163"/>
                  </a:cubicBezTo>
                  <a:cubicBezTo>
                    <a:pt x="302" y="166"/>
                    <a:pt x="309" y="168"/>
                    <a:pt x="315" y="167"/>
                  </a:cubicBezTo>
                  <a:cubicBezTo>
                    <a:pt x="318" y="167"/>
                    <a:pt x="320" y="169"/>
                    <a:pt x="320" y="172"/>
                  </a:cubicBezTo>
                  <a:cubicBezTo>
                    <a:pt x="320" y="174"/>
                    <a:pt x="318" y="176"/>
                    <a:pt x="315" y="177"/>
                  </a:cubicBezTo>
                  <a:close/>
                  <a:moveTo>
                    <a:pt x="386" y="210"/>
                  </a:moveTo>
                  <a:cubicBezTo>
                    <a:pt x="350" y="197"/>
                    <a:pt x="331" y="175"/>
                    <a:pt x="321" y="158"/>
                  </a:cubicBezTo>
                  <a:cubicBezTo>
                    <a:pt x="317" y="152"/>
                    <a:pt x="315" y="146"/>
                    <a:pt x="313" y="141"/>
                  </a:cubicBezTo>
                  <a:cubicBezTo>
                    <a:pt x="311" y="141"/>
                    <a:pt x="308" y="141"/>
                    <a:pt x="306" y="140"/>
                  </a:cubicBezTo>
                  <a:cubicBezTo>
                    <a:pt x="298" y="136"/>
                    <a:pt x="294" y="126"/>
                    <a:pt x="298" y="117"/>
                  </a:cubicBezTo>
                  <a:cubicBezTo>
                    <a:pt x="302" y="109"/>
                    <a:pt x="312" y="105"/>
                    <a:pt x="321" y="109"/>
                  </a:cubicBezTo>
                  <a:cubicBezTo>
                    <a:pt x="329" y="113"/>
                    <a:pt x="332" y="123"/>
                    <a:pt x="329" y="132"/>
                  </a:cubicBezTo>
                  <a:cubicBezTo>
                    <a:pt x="327" y="135"/>
                    <a:pt x="325" y="138"/>
                    <a:pt x="322" y="139"/>
                  </a:cubicBezTo>
                  <a:cubicBezTo>
                    <a:pt x="323" y="144"/>
                    <a:pt x="326" y="148"/>
                    <a:pt x="329" y="154"/>
                  </a:cubicBezTo>
                  <a:cubicBezTo>
                    <a:pt x="342" y="176"/>
                    <a:pt x="362" y="192"/>
                    <a:pt x="389" y="202"/>
                  </a:cubicBezTo>
                  <a:cubicBezTo>
                    <a:pt x="391" y="203"/>
                    <a:pt x="392" y="205"/>
                    <a:pt x="392" y="208"/>
                  </a:cubicBezTo>
                  <a:cubicBezTo>
                    <a:pt x="392" y="208"/>
                    <a:pt x="391" y="208"/>
                    <a:pt x="391" y="208"/>
                  </a:cubicBezTo>
                  <a:cubicBezTo>
                    <a:pt x="390" y="210"/>
                    <a:pt x="388" y="211"/>
                    <a:pt x="386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grpSp>
          <p:nvGrpSpPr>
            <p:cNvPr id="159" name="组合 158"/>
            <p:cNvGrpSpPr/>
            <p:nvPr/>
          </p:nvGrpSpPr>
          <p:grpSpPr>
            <a:xfrm>
              <a:off x="7322777" y="9032602"/>
              <a:ext cx="755584" cy="756801"/>
              <a:chOff x="10034414" y="-3616830"/>
              <a:chExt cx="755584" cy="756801"/>
            </a:xfrm>
            <a:grpFill/>
          </p:grpSpPr>
          <p:sp>
            <p:nvSpPr>
              <p:cNvPr id="160" name="Freeform 50"/>
              <p:cNvSpPr/>
              <p:nvPr/>
            </p:nvSpPr>
            <p:spPr bwMode="auto">
              <a:xfrm>
                <a:off x="10452966" y="-3239647"/>
                <a:ext cx="48669" cy="43802"/>
              </a:xfrm>
              <a:custGeom>
                <a:avLst/>
                <a:gdLst>
                  <a:gd name="T0" fmla="*/ 12 w 28"/>
                  <a:gd name="T1" fmla="*/ 0 h 25"/>
                  <a:gd name="T2" fmla="*/ 0 w 28"/>
                  <a:gd name="T3" fmla="*/ 13 h 25"/>
                  <a:gd name="T4" fmla="*/ 12 w 28"/>
                  <a:gd name="T5" fmla="*/ 25 h 25"/>
                  <a:gd name="T6" fmla="*/ 28 w 28"/>
                  <a:gd name="T7" fmla="*/ 13 h 25"/>
                  <a:gd name="T8" fmla="*/ 12 w 28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5">
                    <a:moveTo>
                      <a:pt x="12" y="0"/>
                    </a:moveTo>
                    <a:cubicBezTo>
                      <a:pt x="6" y="0"/>
                      <a:pt x="0" y="7"/>
                      <a:pt x="0" y="13"/>
                    </a:cubicBezTo>
                    <a:cubicBezTo>
                      <a:pt x="0" y="19"/>
                      <a:pt x="6" y="25"/>
                      <a:pt x="12" y="25"/>
                    </a:cubicBezTo>
                    <a:cubicBezTo>
                      <a:pt x="22" y="25"/>
                      <a:pt x="28" y="19"/>
                      <a:pt x="28" y="13"/>
                    </a:cubicBezTo>
                    <a:cubicBezTo>
                      <a:pt x="28" y="7"/>
                      <a:pt x="22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10572205" y="-3239647"/>
                <a:ext cx="48669" cy="43802"/>
              </a:xfrm>
              <a:custGeom>
                <a:avLst/>
                <a:gdLst>
                  <a:gd name="T0" fmla="*/ 12 w 28"/>
                  <a:gd name="T1" fmla="*/ 0 h 25"/>
                  <a:gd name="T2" fmla="*/ 0 w 28"/>
                  <a:gd name="T3" fmla="*/ 13 h 25"/>
                  <a:gd name="T4" fmla="*/ 12 w 28"/>
                  <a:gd name="T5" fmla="*/ 25 h 25"/>
                  <a:gd name="T6" fmla="*/ 28 w 28"/>
                  <a:gd name="T7" fmla="*/ 13 h 25"/>
                  <a:gd name="T8" fmla="*/ 12 w 28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5">
                    <a:moveTo>
                      <a:pt x="12" y="0"/>
                    </a:moveTo>
                    <a:cubicBezTo>
                      <a:pt x="6" y="0"/>
                      <a:pt x="0" y="7"/>
                      <a:pt x="0" y="13"/>
                    </a:cubicBezTo>
                    <a:cubicBezTo>
                      <a:pt x="0" y="19"/>
                      <a:pt x="6" y="25"/>
                      <a:pt x="12" y="25"/>
                    </a:cubicBezTo>
                    <a:cubicBezTo>
                      <a:pt x="21" y="25"/>
                      <a:pt x="28" y="19"/>
                      <a:pt x="28" y="13"/>
                    </a:cubicBezTo>
                    <a:cubicBezTo>
                      <a:pt x="28" y="7"/>
                      <a:pt x="21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62" name="Oval 52"/>
              <p:cNvSpPr>
                <a:spLocks noChangeArrowheads="1"/>
              </p:cNvSpPr>
              <p:nvPr/>
            </p:nvSpPr>
            <p:spPr bwMode="auto">
              <a:xfrm>
                <a:off x="10221789" y="-3395386"/>
                <a:ext cx="58402" cy="5353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63" name="Oval 53"/>
              <p:cNvSpPr>
                <a:spLocks noChangeArrowheads="1"/>
              </p:cNvSpPr>
              <p:nvPr/>
            </p:nvSpPr>
            <p:spPr bwMode="auto">
              <a:xfrm>
                <a:off x="10371447" y="-3395386"/>
                <a:ext cx="59619" cy="5353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64" name="Freeform 54"/>
              <p:cNvSpPr>
                <a:spLocks noEditPoints="1"/>
              </p:cNvSpPr>
              <p:nvPr/>
            </p:nvSpPr>
            <p:spPr bwMode="auto">
              <a:xfrm>
                <a:off x="10034414" y="-3616830"/>
                <a:ext cx="755584" cy="756801"/>
              </a:xfrm>
              <a:custGeom>
                <a:avLst/>
                <a:gdLst>
                  <a:gd name="T0" fmla="*/ 218 w 437"/>
                  <a:gd name="T1" fmla="*/ 0 h 437"/>
                  <a:gd name="T2" fmla="*/ 0 w 437"/>
                  <a:gd name="T3" fmla="*/ 218 h 437"/>
                  <a:gd name="T4" fmla="*/ 218 w 437"/>
                  <a:gd name="T5" fmla="*/ 437 h 437"/>
                  <a:gd name="T6" fmla="*/ 437 w 437"/>
                  <a:gd name="T7" fmla="*/ 218 h 437"/>
                  <a:gd name="T8" fmla="*/ 218 w 437"/>
                  <a:gd name="T9" fmla="*/ 0 h 437"/>
                  <a:gd name="T10" fmla="*/ 167 w 437"/>
                  <a:gd name="T11" fmla="*/ 287 h 437"/>
                  <a:gd name="T12" fmla="*/ 123 w 437"/>
                  <a:gd name="T13" fmla="*/ 281 h 437"/>
                  <a:gd name="T14" fmla="*/ 80 w 437"/>
                  <a:gd name="T15" fmla="*/ 303 h 437"/>
                  <a:gd name="T16" fmla="*/ 92 w 437"/>
                  <a:gd name="T17" fmla="*/ 265 h 437"/>
                  <a:gd name="T18" fmla="*/ 42 w 437"/>
                  <a:gd name="T19" fmla="*/ 181 h 437"/>
                  <a:gd name="T20" fmla="*/ 167 w 437"/>
                  <a:gd name="T21" fmla="*/ 75 h 437"/>
                  <a:gd name="T22" fmla="*/ 293 w 437"/>
                  <a:gd name="T23" fmla="*/ 162 h 437"/>
                  <a:gd name="T24" fmla="*/ 281 w 437"/>
                  <a:gd name="T25" fmla="*/ 162 h 437"/>
                  <a:gd name="T26" fmla="*/ 175 w 437"/>
                  <a:gd name="T27" fmla="*/ 260 h 437"/>
                  <a:gd name="T28" fmla="*/ 179 w 437"/>
                  <a:gd name="T29" fmla="*/ 287 h 437"/>
                  <a:gd name="T30" fmla="*/ 167 w 437"/>
                  <a:gd name="T31" fmla="*/ 287 h 437"/>
                  <a:gd name="T32" fmla="*/ 351 w 437"/>
                  <a:gd name="T33" fmla="*/ 331 h 437"/>
                  <a:gd name="T34" fmla="*/ 360 w 437"/>
                  <a:gd name="T35" fmla="*/ 362 h 437"/>
                  <a:gd name="T36" fmla="*/ 326 w 437"/>
                  <a:gd name="T37" fmla="*/ 343 h 437"/>
                  <a:gd name="T38" fmla="*/ 289 w 437"/>
                  <a:gd name="T39" fmla="*/ 349 h 437"/>
                  <a:gd name="T40" fmla="*/ 183 w 437"/>
                  <a:gd name="T41" fmla="*/ 259 h 437"/>
                  <a:gd name="T42" fmla="*/ 289 w 437"/>
                  <a:gd name="T43" fmla="*/ 168 h 437"/>
                  <a:gd name="T44" fmla="*/ 395 w 437"/>
                  <a:gd name="T45" fmla="*/ 259 h 437"/>
                  <a:gd name="T46" fmla="*/ 351 w 437"/>
                  <a:gd name="T47" fmla="*/ 331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7" h="437">
                    <a:moveTo>
                      <a:pt x="218" y="0"/>
                    </a:moveTo>
                    <a:cubicBezTo>
                      <a:pt x="98" y="0"/>
                      <a:pt x="0" y="98"/>
                      <a:pt x="0" y="218"/>
                    </a:cubicBezTo>
                    <a:cubicBezTo>
                      <a:pt x="0" y="339"/>
                      <a:pt x="98" y="437"/>
                      <a:pt x="218" y="437"/>
                    </a:cubicBezTo>
                    <a:cubicBezTo>
                      <a:pt x="339" y="437"/>
                      <a:pt x="437" y="339"/>
                      <a:pt x="437" y="218"/>
                    </a:cubicBezTo>
                    <a:cubicBezTo>
                      <a:pt x="437" y="98"/>
                      <a:pt x="339" y="0"/>
                      <a:pt x="218" y="0"/>
                    </a:cubicBezTo>
                    <a:close/>
                    <a:moveTo>
                      <a:pt x="167" y="287"/>
                    </a:moveTo>
                    <a:cubicBezTo>
                      <a:pt x="151" y="287"/>
                      <a:pt x="139" y="284"/>
                      <a:pt x="123" y="281"/>
                    </a:cubicBezTo>
                    <a:cubicBezTo>
                      <a:pt x="80" y="303"/>
                      <a:pt x="80" y="303"/>
                      <a:pt x="80" y="303"/>
                    </a:cubicBezTo>
                    <a:cubicBezTo>
                      <a:pt x="92" y="265"/>
                      <a:pt x="92" y="265"/>
                      <a:pt x="92" y="265"/>
                    </a:cubicBezTo>
                    <a:cubicBezTo>
                      <a:pt x="61" y="243"/>
                      <a:pt x="42" y="215"/>
                      <a:pt x="42" y="181"/>
                    </a:cubicBezTo>
                    <a:cubicBezTo>
                      <a:pt x="42" y="122"/>
                      <a:pt x="98" y="75"/>
                      <a:pt x="167" y="75"/>
                    </a:cubicBezTo>
                    <a:cubicBezTo>
                      <a:pt x="228" y="75"/>
                      <a:pt x="282" y="112"/>
                      <a:pt x="293" y="162"/>
                    </a:cubicBezTo>
                    <a:cubicBezTo>
                      <a:pt x="289" y="162"/>
                      <a:pt x="285" y="162"/>
                      <a:pt x="281" y="162"/>
                    </a:cubicBezTo>
                    <a:cubicBezTo>
                      <a:pt x="222" y="162"/>
                      <a:pt x="175" y="206"/>
                      <a:pt x="175" y="260"/>
                    </a:cubicBezTo>
                    <a:cubicBezTo>
                      <a:pt x="175" y="269"/>
                      <a:pt x="176" y="278"/>
                      <a:pt x="179" y="287"/>
                    </a:cubicBezTo>
                    <a:cubicBezTo>
                      <a:pt x="175" y="287"/>
                      <a:pt x="171" y="287"/>
                      <a:pt x="167" y="287"/>
                    </a:cubicBezTo>
                    <a:close/>
                    <a:moveTo>
                      <a:pt x="351" y="331"/>
                    </a:moveTo>
                    <a:cubicBezTo>
                      <a:pt x="360" y="362"/>
                      <a:pt x="360" y="362"/>
                      <a:pt x="360" y="362"/>
                    </a:cubicBezTo>
                    <a:cubicBezTo>
                      <a:pt x="326" y="343"/>
                      <a:pt x="326" y="343"/>
                      <a:pt x="326" y="343"/>
                    </a:cubicBezTo>
                    <a:cubicBezTo>
                      <a:pt x="314" y="346"/>
                      <a:pt x="301" y="349"/>
                      <a:pt x="289" y="349"/>
                    </a:cubicBezTo>
                    <a:cubicBezTo>
                      <a:pt x="229" y="349"/>
                      <a:pt x="183" y="309"/>
                      <a:pt x="183" y="259"/>
                    </a:cubicBezTo>
                    <a:cubicBezTo>
                      <a:pt x="183" y="209"/>
                      <a:pt x="229" y="168"/>
                      <a:pt x="289" y="168"/>
                    </a:cubicBezTo>
                    <a:cubicBezTo>
                      <a:pt x="345" y="168"/>
                      <a:pt x="395" y="209"/>
                      <a:pt x="395" y="259"/>
                    </a:cubicBezTo>
                    <a:cubicBezTo>
                      <a:pt x="395" y="287"/>
                      <a:pt x="376" y="312"/>
                      <a:pt x="351" y="3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</p:grpSp>
      </p:grpSp>
      <p:grpSp>
        <p:nvGrpSpPr>
          <p:cNvPr id="165" name="组合 164"/>
          <p:cNvGrpSpPr/>
          <p:nvPr/>
        </p:nvGrpSpPr>
        <p:grpSpPr>
          <a:xfrm>
            <a:off x="14135568" y="9574477"/>
            <a:ext cx="1708493" cy="552392"/>
            <a:chOff x="6478873" y="9008268"/>
            <a:chExt cx="2468660" cy="798170"/>
          </a:xfrm>
          <a:solidFill>
            <a:schemeClr val="accent2"/>
          </a:solidFill>
        </p:grpSpPr>
        <p:sp>
          <p:nvSpPr>
            <p:cNvPr id="166" name="Freeform 44"/>
            <p:cNvSpPr>
              <a:spLocks noEditPoints="1"/>
            </p:cNvSpPr>
            <p:nvPr/>
          </p:nvSpPr>
          <p:spPr bwMode="auto">
            <a:xfrm>
              <a:off x="8165181" y="9024086"/>
              <a:ext cx="782352" cy="782352"/>
            </a:xfrm>
            <a:custGeom>
              <a:avLst/>
              <a:gdLst>
                <a:gd name="T0" fmla="*/ 358 w 452"/>
                <a:gd name="T1" fmla="*/ 283 h 452"/>
                <a:gd name="T2" fmla="*/ 367 w 452"/>
                <a:gd name="T3" fmla="*/ 302 h 452"/>
                <a:gd name="T4" fmla="*/ 361 w 452"/>
                <a:gd name="T5" fmla="*/ 308 h 452"/>
                <a:gd name="T6" fmla="*/ 355 w 452"/>
                <a:gd name="T7" fmla="*/ 311 h 452"/>
                <a:gd name="T8" fmla="*/ 348 w 452"/>
                <a:gd name="T9" fmla="*/ 298 h 452"/>
                <a:gd name="T10" fmla="*/ 341 w 452"/>
                <a:gd name="T11" fmla="*/ 290 h 452"/>
                <a:gd name="T12" fmla="*/ 329 w 452"/>
                <a:gd name="T13" fmla="*/ 316 h 452"/>
                <a:gd name="T14" fmla="*/ 322 w 452"/>
                <a:gd name="T15" fmla="*/ 328 h 452"/>
                <a:gd name="T16" fmla="*/ 344 w 452"/>
                <a:gd name="T17" fmla="*/ 342 h 452"/>
                <a:gd name="T18" fmla="*/ 334 w 452"/>
                <a:gd name="T19" fmla="*/ 352 h 452"/>
                <a:gd name="T20" fmla="*/ 343 w 452"/>
                <a:gd name="T21" fmla="*/ 360 h 452"/>
                <a:gd name="T22" fmla="*/ 329 w 452"/>
                <a:gd name="T23" fmla="*/ 368 h 452"/>
                <a:gd name="T24" fmla="*/ 308 w 452"/>
                <a:gd name="T25" fmla="*/ 371 h 452"/>
                <a:gd name="T26" fmla="*/ 278 w 452"/>
                <a:gd name="T27" fmla="*/ 371 h 452"/>
                <a:gd name="T28" fmla="*/ 246 w 452"/>
                <a:gd name="T29" fmla="*/ 364 h 452"/>
                <a:gd name="T30" fmla="*/ 231 w 452"/>
                <a:gd name="T31" fmla="*/ 359 h 452"/>
                <a:gd name="T32" fmla="*/ 212 w 452"/>
                <a:gd name="T33" fmla="*/ 368 h 452"/>
                <a:gd name="T34" fmla="*/ 189 w 452"/>
                <a:gd name="T35" fmla="*/ 374 h 452"/>
                <a:gd name="T36" fmla="*/ 155 w 452"/>
                <a:gd name="T37" fmla="*/ 373 h 452"/>
                <a:gd name="T38" fmla="*/ 131 w 452"/>
                <a:gd name="T39" fmla="*/ 368 h 452"/>
                <a:gd name="T40" fmla="*/ 118 w 452"/>
                <a:gd name="T41" fmla="*/ 360 h 452"/>
                <a:gd name="T42" fmla="*/ 106 w 452"/>
                <a:gd name="T43" fmla="*/ 352 h 452"/>
                <a:gd name="T44" fmla="*/ 114 w 452"/>
                <a:gd name="T45" fmla="*/ 343 h 452"/>
                <a:gd name="T46" fmla="*/ 123 w 452"/>
                <a:gd name="T47" fmla="*/ 335 h 452"/>
                <a:gd name="T48" fmla="*/ 133 w 452"/>
                <a:gd name="T49" fmla="*/ 331 h 452"/>
                <a:gd name="T50" fmla="*/ 130 w 452"/>
                <a:gd name="T51" fmla="*/ 329 h 452"/>
                <a:gd name="T52" fmla="*/ 126 w 452"/>
                <a:gd name="T53" fmla="*/ 315 h 452"/>
                <a:gd name="T54" fmla="*/ 115 w 452"/>
                <a:gd name="T55" fmla="*/ 298 h 452"/>
                <a:gd name="T56" fmla="*/ 110 w 452"/>
                <a:gd name="T57" fmla="*/ 287 h 452"/>
                <a:gd name="T58" fmla="*/ 108 w 452"/>
                <a:gd name="T59" fmla="*/ 288 h 452"/>
                <a:gd name="T60" fmla="*/ 98 w 452"/>
                <a:gd name="T61" fmla="*/ 301 h 452"/>
                <a:gd name="T62" fmla="*/ 86 w 452"/>
                <a:gd name="T63" fmla="*/ 299 h 452"/>
                <a:gd name="T64" fmla="*/ 82 w 452"/>
                <a:gd name="T65" fmla="*/ 300 h 452"/>
                <a:gd name="T66" fmla="*/ 75 w 452"/>
                <a:gd name="T67" fmla="*/ 278 h 452"/>
                <a:gd name="T68" fmla="*/ 86 w 452"/>
                <a:gd name="T69" fmla="*/ 256 h 452"/>
                <a:gd name="T70" fmla="*/ 100 w 452"/>
                <a:gd name="T71" fmla="*/ 232 h 452"/>
                <a:gd name="T72" fmla="*/ 115 w 452"/>
                <a:gd name="T73" fmla="*/ 217 h 452"/>
                <a:gd name="T74" fmla="*/ 106 w 452"/>
                <a:gd name="T75" fmla="*/ 204 h 452"/>
                <a:gd name="T76" fmla="*/ 114 w 452"/>
                <a:gd name="T77" fmla="*/ 189 h 452"/>
                <a:gd name="T78" fmla="*/ 129 w 452"/>
                <a:gd name="T79" fmla="*/ 174 h 452"/>
                <a:gd name="T80" fmla="*/ 131 w 452"/>
                <a:gd name="T81" fmla="*/ 161 h 452"/>
                <a:gd name="T82" fmla="*/ 139 w 452"/>
                <a:gd name="T83" fmla="*/ 137 h 452"/>
                <a:gd name="T84" fmla="*/ 150 w 452"/>
                <a:gd name="T85" fmla="*/ 119 h 452"/>
                <a:gd name="T86" fmla="*/ 171 w 452"/>
                <a:gd name="T87" fmla="*/ 97 h 452"/>
                <a:gd name="T88" fmla="*/ 194 w 452"/>
                <a:gd name="T89" fmla="*/ 84 h 452"/>
                <a:gd name="T90" fmla="*/ 223 w 452"/>
                <a:gd name="T91" fmla="*/ 81 h 452"/>
                <a:gd name="T92" fmla="*/ 255 w 452"/>
                <a:gd name="T93" fmla="*/ 80 h 452"/>
                <a:gd name="T94" fmla="*/ 285 w 452"/>
                <a:gd name="T95" fmla="*/ 88 h 452"/>
                <a:gd name="T96" fmla="*/ 306 w 452"/>
                <a:gd name="T97" fmla="*/ 102 h 452"/>
                <a:gd name="T98" fmla="*/ 321 w 452"/>
                <a:gd name="T99" fmla="*/ 121 h 452"/>
                <a:gd name="T100" fmla="*/ 331 w 452"/>
                <a:gd name="T101" fmla="*/ 144 h 452"/>
                <a:gd name="T102" fmla="*/ 337 w 452"/>
                <a:gd name="T103" fmla="*/ 172 h 452"/>
                <a:gd name="T104" fmla="*/ 344 w 452"/>
                <a:gd name="T105" fmla="*/ 185 h 452"/>
                <a:gd name="T106" fmla="*/ 334 w 452"/>
                <a:gd name="T107" fmla="*/ 200 h 452"/>
                <a:gd name="T108" fmla="*/ 339 w 452"/>
                <a:gd name="T109" fmla="*/ 212 h 452"/>
                <a:gd name="T110" fmla="*/ 359 w 452"/>
                <a:gd name="T111" fmla="*/ 237 h 452"/>
                <a:gd name="T112" fmla="*/ 368 w 452"/>
                <a:gd name="T113" fmla="*/ 26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52" h="452">
                  <a:moveTo>
                    <a:pt x="226" y="0"/>
                  </a:moveTo>
                  <a:cubicBezTo>
                    <a:pt x="101" y="0"/>
                    <a:pt x="0" y="101"/>
                    <a:pt x="0" y="226"/>
                  </a:cubicBezTo>
                  <a:cubicBezTo>
                    <a:pt x="0" y="351"/>
                    <a:pt x="101" y="452"/>
                    <a:pt x="226" y="452"/>
                  </a:cubicBezTo>
                  <a:cubicBezTo>
                    <a:pt x="351" y="452"/>
                    <a:pt x="452" y="351"/>
                    <a:pt x="452" y="226"/>
                  </a:cubicBezTo>
                  <a:cubicBezTo>
                    <a:pt x="452" y="101"/>
                    <a:pt x="351" y="0"/>
                    <a:pt x="226" y="0"/>
                  </a:cubicBezTo>
                  <a:close/>
                  <a:moveTo>
                    <a:pt x="358" y="281"/>
                  </a:moveTo>
                  <a:cubicBezTo>
                    <a:pt x="358" y="283"/>
                    <a:pt x="358" y="283"/>
                    <a:pt x="358" y="283"/>
                  </a:cubicBezTo>
                  <a:cubicBezTo>
                    <a:pt x="358" y="285"/>
                    <a:pt x="358" y="285"/>
                    <a:pt x="358" y="285"/>
                  </a:cubicBezTo>
                  <a:cubicBezTo>
                    <a:pt x="358" y="288"/>
                    <a:pt x="358" y="288"/>
                    <a:pt x="358" y="288"/>
                  </a:cubicBezTo>
                  <a:cubicBezTo>
                    <a:pt x="358" y="292"/>
                    <a:pt x="358" y="292"/>
                    <a:pt x="358" y="292"/>
                  </a:cubicBezTo>
                  <a:cubicBezTo>
                    <a:pt x="363" y="295"/>
                    <a:pt x="363" y="295"/>
                    <a:pt x="363" y="295"/>
                  </a:cubicBezTo>
                  <a:cubicBezTo>
                    <a:pt x="365" y="299"/>
                    <a:pt x="365" y="299"/>
                    <a:pt x="365" y="299"/>
                  </a:cubicBezTo>
                  <a:cubicBezTo>
                    <a:pt x="367" y="300"/>
                    <a:pt x="367" y="300"/>
                    <a:pt x="367" y="300"/>
                  </a:cubicBezTo>
                  <a:cubicBezTo>
                    <a:pt x="367" y="302"/>
                    <a:pt x="367" y="302"/>
                    <a:pt x="367" y="302"/>
                  </a:cubicBezTo>
                  <a:cubicBezTo>
                    <a:pt x="367" y="303"/>
                    <a:pt x="367" y="303"/>
                    <a:pt x="367" y="303"/>
                  </a:cubicBezTo>
                  <a:cubicBezTo>
                    <a:pt x="366" y="304"/>
                    <a:pt x="366" y="304"/>
                    <a:pt x="366" y="304"/>
                  </a:cubicBezTo>
                  <a:cubicBezTo>
                    <a:pt x="365" y="305"/>
                    <a:pt x="365" y="305"/>
                    <a:pt x="365" y="305"/>
                  </a:cubicBezTo>
                  <a:cubicBezTo>
                    <a:pt x="364" y="306"/>
                    <a:pt x="364" y="306"/>
                    <a:pt x="364" y="306"/>
                  </a:cubicBezTo>
                  <a:cubicBezTo>
                    <a:pt x="363" y="307"/>
                    <a:pt x="363" y="307"/>
                    <a:pt x="363" y="307"/>
                  </a:cubicBezTo>
                  <a:cubicBezTo>
                    <a:pt x="363" y="308"/>
                    <a:pt x="363" y="308"/>
                    <a:pt x="363" y="308"/>
                  </a:cubicBezTo>
                  <a:cubicBezTo>
                    <a:pt x="361" y="308"/>
                    <a:pt x="361" y="308"/>
                    <a:pt x="361" y="308"/>
                  </a:cubicBezTo>
                  <a:cubicBezTo>
                    <a:pt x="361" y="304"/>
                    <a:pt x="361" y="304"/>
                    <a:pt x="361" y="304"/>
                  </a:cubicBezTo>
                  <a:cubicBezTo>
                    <a:pt x="360" y="299"/>
                    <a:pt x="360" y="299"/>
                    <a:pt x="360" y="299"/>
                  </a:cubicBezTo>
                  <a:cubicBezTo>
                    <a:pt x="359" y="299"/>
                    <a:pt x="359" y="299"/>
                    <a:pt x="359" y="299"/>
                  </a:cubicBezTo>
                  <a:cubicBezTo>
                    <a:pt x="358" y="299"/>
                    <a:pt x="358" y="299"/>
                    <a:pt x="358" y="299"/>
                  </a:cubicBezTo>
                  <a:cubicBezTo>
                    <a:pt x="358" y="304"/>
                    <a:pt x="358" y="304"/>
                    <a:pt x="358" y="304"/>
                  </a:cubicBezTo>
                  <a:cubicBezTo>
                    <a:pt x="356" y="308"/>
                    <a:pt x="356" y="308"/>
                    <a:pt x="356" y="308"/>
                  </a:cubicBezTo>
                  <a:cubicBezTo>
                    <a:pt x="355" y="311"/>
                    <a:pt x="355" y="311"/>
                    <a:pt x="355" y="311"/>
                  </a:cubicBezTo>
                  <a:cubicBezTo>
                    <a:pt x="355" y="311"/>
                    <a:pt x="355" y="311"/>
                    <a:pt x="355" y="311"/>
                  </a:cubicBezTo>
                  <a:cubicBezTo>
                    <a:pt x="354" y="308"/>
                    <a:pt x="354" y="308"/>
                    <a:pt x="354" y="308"/>
                  </a:cubicBezTo>
                  <a:cubicBezTo>
                    <a:pt x="353" y="307"/>
                    <a:pt x="353" y="307"/>
                    <a:pt x="353" y="307"/>
                  </a:cubicBezTo>
                  <a:cubicBezTo>
                    <a:pt x="352" y="305"/>
                    <a:pt x="352" y="305"/>
                    <a:pt x="352" y="305"/>
                  </a:cubicBezTo>
                  <a:cubicBezTo>
                    <a:pt x="350" y="302"/>
                    <a:pt x="350" y="302"/>
                    <a:pt x="350" y="302"/>
                  </a:cubicBezTo>
                  <a:cubicBezTo>
                    <a:pt x="349" y="300"/>
                    <a:pt x="349" y="300"/>
                    <a:pt x="349" y="300"/>
                  </a:cubicBezTo>
                  <a:cubicBezTo>
                    <a:pt x="348" y="298"/>
                    <a:pt x="348" y="298"/>
                    <a:pt x="348" y="298"/>
                  </a:cubicBezTo>
                  <a:cubicBezTo>
                    <a:pt x="347" y="296"/>
                    <a:pt x="347" y="296"/>
                    <a:pt x="347" y="296"/>
                  </a:cubicBezTo>
                  <a:cubicBezTo>
                    <a:pt x="345" y="293"/>
                    <a:pt x="345" y="293"/>
                    <a:pt x="345" y="293"/>
                  </a:cubicBezTo>
                  <a:cubicBezTo>
                    <a:pt x="343" y="288"/>
                    <a:pt x="343" y="288"/>
                    <a:pt x="343" y="288"/>
                  </a:cubicBezTo>
                  <a:cubicBezTo>
                    <a:pt x="343" y="287"/>
                    <a:pt x="343" y="287"/>
                    <a:pt x="343" y="287"/>
                  </a:cubicBezTo>
                  <a:cubicBezTo>
                    <a:pt x="343" y="287"/>
                    <a:pt x="343" y="287"/>
                    <a:pt x="343" y="287"/>
                  </a:cubicBezTo>
                  <a:cubicBezTo>
                    <a:pt x="342" y="289"/>
                    <a:pt x="342" y="289"/>
                    <a:pt x="342" y="289"/>
                  </a:cubicBezTo>
                  <a:cubicBezTo>
                    <a:pt x="341" y="290"/>
                    <a:pt x="341" y="290"/>
                    <a:pt x="341" y="290"/>
                  </a:cubicBezTo>
                  <a:cubicBezTo>
                    <a:pt x="341" y="292"/>
                    <a:pt x="341" y="292"/>
                    <a:pt x="341" y="292"/>
                  </a:cubicBezTo>
                  <a:cubicBezTo>
                    <a:pt x="339" y="295"/>
                    <a:pt x="339" y="295"/>
                    <a:pt x="339" y="295"/>
                  </a:cubicBezTo>
                  <a:cubicBezTo>
                    <a:pt x="337" y="300"/>
                    <a:pt x="337" y="300"/>
                    <a:pt x="337" y="300"/>
                  </a:cubicBezTo>
                  <a:cubicBezTo>
                    <a:pt x="335" y="306"/>
                    <a:pt x="335" y="306"/>
                    <a:pt x="335" y="306"/>
                  </a:cubicBezTo>
                  <a:cubicBezTo>
                    <a:pt x="333" y="310"/>
                    <a:pt x="333" y="310"/>
                    <a:pt x="333" y="310"/>
                  </a:cubicBezTo>
                  <a:cubicBezTo>
                    <a:pt x="331" y="313"/>
                    <a:pt x="331" y="313"/>
                    <a:pt x="331" y="313"/>
                  </a:cubicBezTo>
                  <a:cubicBezTo>
                    <a:pt x="329" y="316"/>
                    <a:pt x="329" y="316"/>
                    <a:pt x="329" y="316"/>
                  </a:cubicBezTo>
                  <a:cubicBezTo>
                    <a:pt x="326" y="320"/>
                    <a:pt x="326" y="320"/>
                    <a:pt x="326" y="320"/>
                  </a:cubicBezTo>
                  <a:cubicBezTo>
                    <a:pt x="325" y="321"/>
                    <a:pt x="325" y="321"/>
                    <a:pt x="325" y="321"/>
                  </a:cubicBezTo>
                  <a:cubicBezTo>
                    <a:pt x="323" y="323"/>
                    <a:pt x="323" y="323"/>
                    <a:pt x="323" y="323"/>
                  </a:cubicBezTo>
                  <a:cubicBezTo>
                    <a:pt x="320" y="327"/>
                    <a:pt x="320" y="327"/>
                    <a:pt x="320" y="327"/>
                  </a:cubicBezTo>
                  <a:cubicBezTo>
                    <a:pt x="320" y="327"/>
                    <a:pt x="320" y="327"/>
                    <a:pt x="320" y="327"/>
                  </a:cubicBezTo>
                  <a:cubicBezTo>
                    <a:pt x="321" y="327"/>
                    <a:pt x="321" y="327"/>
                    <a:pt x="321" y="327"/>
                  </a:cubicBezTo>
                  <a:cubicBezTo>
                    <a:pt x="322" y="328"/>
                    <a:pt x="322" y="328"/>
                    <a:pt x="322" y="328"/>
                  </a:cubicBezTo>
                  <a:cubicBezTo>
                    <a:pt x="330" y="332"/>
                    <a:pt x="330" y="332"/>
                    <a:pt x="330" y="332"/>
                  </a:cubicBezTo>
                  <a:cubicBezTo>
                    <a:pt x="333" y="334"/>
                    <a:pt x="333" y="334"/>
                    <a:pt x="333" y="334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9" y="338"/>
                    <a:pt x="339" y="338"/>
                    <a:pt x="339" y="338"/>
                  </a:cubicBezTo>
                  <a:cubicBezTo>
                    <a:pt x="342" y="340"/>
                    <a:pt x="342" y="340"/>
                    <a:pt x="342" y="340"/>
                  </a:cubicBezTo>
                  <a:cubicBezTo>
                    <a:pt x="343" y="341"/>
                    <a:pt x="343" y="341"/>
                    <a:pt x="343" y="341"/>
                  </a:cubicBezTo>
                  <a:cubicBezTo>
                    <a:pt x="344" y="342"/>
                    <a:pt x="344" y="342"/>
                    <a:pt x="344" y="342"/>
                  </a:cubicBezTo>
                  <a:cubicBezTo>
                    <a:pt x="345" y="344"/>
                    <a:pt x="345" y="344"/>
                    <a:pt x="345" y="344"/>
                  </a:cubicBezTo>
                  <a:cubicBezTo>
                    <a:pt x="346" y="345"/>
                    <a:pt x="346" y="345"/>
                    <a:pt x="346" y="345"/>
                  </a:cubicBezTo>
                  <a:cubicBezTo>
                    <a:pt x="346" y="346"/>
                    <a:pt x="346" y="346"/>
                    <a:pt x="346" y="346"/>
                  </a:cubicBezTo>
                  <a:cubicBezTo>
                    <a:pt x="347" y="348"/>
                    <a:pt x="347" y="348"/>
                    <a:pt x="347" y="348"/>
                  </a:cubicBezTo>
                  <a:cubicBezTo>
                    <a:pt x="347" y="349"/>
                    <a:pt x="347" y="349"/>
                    <a:pt x="347" y="349"/>
                  </a:cubicBezTo>
                  <a:cubicBezTo>
                    <a:pt x="341" y="351"/>
                    <a:pt x="341" y="351"/>
                    <a:pt x="341" y="351"/>
                  </a:cubicBezTo>
                  <a:cubicBezTo>
                    <a:pt x="334" y="352"/>
                    <a:pt x="334" y="352"/>
                    <a:pt x="334" y="352"/>
                  </a:cubicBezTo>
                  <a:cubicBezTo>
                    <a:pt x="334" y="353"/>
                    <a:pt x="334" y="353"/>
                    <a:pt x="334" y="353"/>
                  </a:cubicBezTo>
                  <a:cubicBezTo>
                    <a:pt x="340" y="354"/>
                    <a:pt x="340" y="354"/>
                    <a:pt x="340" y="354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4" y="355"/>
                    <a:pt x="344" y="355"/>
                    <a:pt x="344" y="355"/>
                  </a:cubicBezTo>
                  <a:cubicBezTo>
                    <a:pt x="345" y="356"/>
                    <a:pt x="345" y="356"/>
                    <a:pt x="345" y="356"/>
                  </a:cubicBezTo>
                  <a:cubicBezTo>
                    <a:pt x="344" y="358"/>
                    <a:pt x="344" y="358"/>
                    <a:pt x="344" y="358"/>
                  </a:cubicBezTo>
                  <a:cubicBezTo>
                    <a:pt x="343" y="360"/>
                    <a:pt x="343" y="360"/>
                    <a:pt x="343" y="360"/>
                  </a:cubicBezTo>
                  <a:cubicBezTo>
                    <a:pt x="342" y="361"/>
                    <a:pt x="342" y="361"/>
                    <a:pt x="342" y="361"/>
                  </a:cubicBezTo>
                  <a:cubicBezTo>
                    <a:pt x="341" y="361"/>
                    <a:pt x="341" y="361"/>
                    <a:pt x="341" y="361"/>
                  </a:cubicBezTo>
                  <a:cubicBezTo>
                    <a:pt x="339" y="363"/>
                    <a:pt x="339" y="363"/>
                    <a:pt x="339" y="363"/>
                  </a:cubicBezTo>
                  <a:cubicBezTo>
                    <a:pt x="337" y="364"/>
                    <a:pt x="337" y="364"/>
                    <a:pt x="337" y="364"/>
                  </a:cubicBezTo>
                  <a:cubicBezTo>
                    <a:pt x="335" y="365"/>
                    <a:pt x="335" y="365"/>
                    <a:pt x="335" y="365"/>
                  </a:cubicBezTo>
                  <a:cubicBezTo>
                    <a:pt x="332" y="367"/>
                    <a:pt x="332" y="367"/>
                    <a:pt x="332" y="367"/>
                  </a:cubicBezTo>
                  <a:cubicBezTo>
                    <a:pt x="329" y="368"/>
                    <a:pt x="329" y="368"/>
                    <a:pt x="329" y="368"/>
                  </a:cubicBezTo>
                  <a:cubicBezTo>
                    <a:pt x="327" y="368"/>
                    <a:pt x="327" y="368"/>
                    <a:pt x="327" y="368"/>
                  </a:cubicBezTo>
                  <a:cubicBezTo>
                    <a:pt x="326" y="369"/>
                    <a:pt x="326" y="369"/>
                    <a:pt x="326" y="369"/>
                  </a:cubicBezTo>
                  <a:cubicBezTo>
                    <a:pt x="323" y="370"/>
                    <a:pt x="323" y="370"/>
                    <a:pt x="323" y="370"/>
                  </a:cubicBezTo>
                  <a:cubicBezTo>
                    <a:pt x="319" y="370"/>
                    <a:pt x="319" y="370"/>
                    <a:pt x="319" y="370"/>
                  </a:cubicBezTo>
                  <a:cubicBezTo>
                    <a:pt x="316" y="371"/>
                    <a:pt x="316" y="371"/>
                    <a:pt x="316" y="371"/>
                  </a:cubicBezTo>
                  <a:cubicBezTo>
                    <a:pt x="312" y="372"/>
                    <a:pt x="312" y="372"/>
                    <a:pt x="312" y="372"/>
                  </a:cubicBezTo>
                  <a:cubicBezTo>
                    <a:pt x="308" y="371"/>
                    <a:pt x="308" y="371"/>
                    <a:pt x="308" y="371"/>
                  </a:cubicBezTo>
                  <a:cubicBezTo>
                    <a:pt x="304" y="371"/>
                    <a:pt x="304" y="371"/>
                    <a:pt x="304" y="371"/>
                  </a:cubicBezTo>
                  <a:cubicBezTo>
                    <a:pt x="300" y="371"/>
                    <a:pt x="300" y="371"/>
                    <a:pt x="300" y="371"/>
                  </a:cubicBezTo>
                  <a:cubicBezTo>
                    <a:pt x="295" y="371"/>
                    <a:pt x="295" y="371"/>
                    <a:pt x="295" y="371"/>
                  </a:cubicBezTo>
                  <a:cubicBezTo>
                    <a:pt x="291" y="371"/>
                    <a:pt x="291" y="371"/>
                    <a:pt x="291" y="371"/>
                  </a:cubicBezTo>
                  <a:cubicBezTo>
                    <a:pt x="287" y="371"/>
                    <a:pt x="287" y="371"/>
                    <a:pt x="287" y="371"/>
                  </a:cubicBezTo>
                  <a:cubicBezTo>
                    <a:pt x="282" y="371"/>
                    <a:pt x="282" y="371"/>
                    <a:pt x="282" y="371"/>
                  </a:cubicBezTo>
                  <a:cubicBezTo>
                    <a:pt x="278" y="371"/>
                    <a:pt x="278" y="371"/>
                    <a:pt x="278" y="371"/>
                  </a:cubicBezTo>
                  <a:cubicBezTo>
                    <a:pt x="273" y="370"/>
                    <a:pt x="273" y="370"/>
                    <a:pt x="273" y="370"/>
                  </a:cubicBezTo>
                  <a:cubicBezTo>
                    <a:pt x="268" y="370"/>
                    <a:pt x="268" y="370"/>
                    <a:pt x="268" y="370"/>
                  </a:cubicBezTo>
                  <a:cubicBezTo>
                    <a:pt x="264" y="369"/>
                    <a:pt x="264" y="369"/>
                    <a:pt x="264" y="369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55" y="367"/>
                    <a:pt x="255" y="367"/>
                    <a:pt x="255" y="367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46" y="364"/>
                    <a:pt x="246" y="364"/>
                    <a:pt x="246" y="364"/>
                  </a:cubicBezTo>
                  <a:cubicBezTo>
                    <a:pt x="243" y="363"/>
                    <a:pt x="243" y="363"/>
                    <a:pt x="243" y="363"/>
                  </a:cubicBezTo>
                  <a:cubicBezTo>
                    <a:pt x="241" y="362"/>
                    <a:pt x="241" y="362"/>
                    <a:pt x="241" y="362"/>
                  </a:cubicBezTo>
                  <a:cubicBezTo>
                    <a:pt x="240" y="360"/>
                    <a:pt x="240" y="360"/>
                    <a:pt x="240" y="360"/>
                  </a:cubicBezTo>
                  <a:cubicBezTo>
                    <a:pt x="239" y="359"/>
                    <a:pt x="239" y="359"/>
                    <a:pt x="239" y="359"/>
                  </a:cubicBezTo>
                  <a:cubicBezTo>
                    <a:pt x="237" y="359"/>
                    <a:pt x="237" y="359"/>
                    <a:pt x="237" y="359"/>
                  </a:cubicBezTo>
                  <a:cubicBezTo>
                    <a:pt x="235" y="359"/>
                    <a:pt x="235" y="359"/>
                    <a:pt x="235" y="359"/>
                  </a:cubicBezTo>
                  <a:cubicBezTo>
                    <a:pt x="231" y="359"/>
                    <a:pt x="231" y="359"/>
                    <a:pt x="231" y="359"/>
                  </a:cubicBezTo>
                  <a:cubicBezTo>
                    <a:pt x="228" y="360"/>
                    <a:pt x="228" y="360"/>
                    <a:pt x="228" y="360"/>
                  </a:cubicBezTo>
                  <a:cubicBezTo>
                    <a:pt x="226" y="360"/>
                    <a:pt x="226" y="360"/>
                    <a:pt x="226" y="360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1" y="363"/>
                    <a:pt x="221" y="363"/>
                    <a:pt x="221" y="363"/>
                  </a:cubicBezTo>
                  <a:cubicBezTo>
                    <a:pt x="218" y="365"/>
                    <a:pt x="218" y="365"/>
                    <a:pt x="218" y="365"/>
                  </a:cubicBezTo>
                  <a:cubicBezTo>
                    <a:pt x="214" y="367"/>
                    <a:pt x="214" y="367"/>
                    <a:pt x="214" y="367"/>
                  </a:cubicBezTo>
                  <a:cubicBezTo>
                    <a:pt x="212" y="368"/>
                    <a:pt x="212" y="368"/>
                    <a:pt x="212" y="368"/>
                  </a:cubicBezTo>
                  <a:cubicBezTo>
                    <a:pt x="210" y="369"/>
                    <a:pt x="210" y="369"/>
                    <a:pt x="210" y="369"/>
                  </a:cubicBezTo>
                  <a:cubicBezTo>
                    <a:pt x="204" y="371"/>
                    <a:pt x="204" y="371"/>
                    <a:pt x="204" y="371"/>
                  </a:cubicBezTo>
                  <a:cubicBezTo>
                    <a:pt x="202" y="372"/>
                    <a:pt x="202" y="372"/>
                    <a:pt x="202" y="372"/>
                  </a:cubicBezTo>
                  <a:cubicBezTo>
                    <a:pt x="199" y="373"/>
                    <a:pt x="199" y="373"/>
                    <a:pt x="199" y="373"/>
                  </a:cubicBezTo>
                  <a:cubicBezTo>
                    <a:pt x="195" y="374"/>
                    <a:pt x="195" y="374"/>
                    <a:pt x="195" y="374"/>
                  </a:cubicBezTo>
                  <a:cubicBezTo>
                    <a:pt x="192" y="374"/>
                    <a:pt x="192" y="374"/>
                    <a:pt x="192" y="374"/>
                  </a:cubicBezTo>
                  <a:cubicBezTo>
                    <a:pt x="189" y="374"/>
                    <a:pt x="189" y="374"/>
                    <a:pt x="189" y="374"/>
                  </a:cubicBezTo>
                  <a:cubicBezTo>
                    <a:pt x="186" y="373"/>
                    <a:pt x="186" y="373"/>
                    <a:pt x="186" y="373"/>
                  </a:cubicBezTo>
                  <a:cubicBezTo>
                    <a:pt x="183" y="371"/>
                    <a:pt x="183" y="371"/>
                    <a:pt x="183" y="371"/>
                  </a:cubicBezTo>
                  <a:cubicBezTo>
                    <a:pt x="180" y="371"/>
                    <a:pt x="180" y="371"/>
                    <a:pt x="180" y="371"/>
                  </a:cubicBezTo>
                  <a:cubicBezTo>
                    <a:pt x="177" y="371"/>
                    <a:pt x="177" y="371"/>
                    <a:pt x="177" y="371"/>
                  </a:cubicBezTo>
                  <a:cubicBezTo>
                    <a:pt x="170" y="371"/>
                    <a:pt x="170" y="371"/>
                    <a:pt x="170" y="371"/>
                  </a:cubicBezTo>
                  <a:cubicBezTo>
                    <a:pt x="162" y="373"/>
                    <a:pt x="162" y="373"/>
                    <a:pt x="162" y="373"/>
                  </a:cubicBezTo>
                  <a:cubicBezTo>
                    <a:pt x="155" y="373"/>
                    <a:pt x="155" y="373"/>
                    <a:pt x="155" y="373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47" y="372"/>
                    <a:pt x="147" y="372"/>
                    <a:pt x="147" y="372"/>
                  </a:cubicBezTo>
                  <a:cubicBezTo>
                    <a:pt x="144" y="372"/>
                    <a:pt x="144" y="372"/>
                    <a:pt x="144" y="372"/>
                  </a:cubicBezTo>
                  <a:cubicBezTo>
                    <a:pt x="140" y="371"/>
                    <a:pt x="140" y="371"/>
                    <a:pt x="140" y="371"/>
                  </a:cubicBezTo>
                  <a:cubicBezTo>
                    <a:pt x="137" y="370"/>
                    <a:pt x="137" y="370"/>
                    <a:pt x="137" y="370"/>
                  </a:cubicBezTo>
                  <a:cubicBezTo>
                    <a:pt x="134" y="369"/>
                    <a:pt x="134" y="369"/>
                    <a:pt x="134" y="369"/>
                  </a:cubicBezTo>
                  <a:cubicBezTo>
                    <a:pt x="131" y="368"/>
                    <a:pt x="131" y="368"/>
                    <a:pt x="131" y="368"/>
                  </a:cubicBezTo>
                  <a:cubicBezTo>
                    <a:pt x="128" y="367"/>
                    <a:pt x="128" y="367"/>
                    <a:pt x="128" y="367"/>
                  </a:cubicBezTo>
                  <a:cubicBezTo>
                    <a:pt x="125" y="366"/>
                    <a:pt x="125" y="366"/>
                    <a:pt x="125" y="366"/>
                  </a:cubicBezTo>
                  <a:cubicBezTo>
                    <a:pt x="123" y="365"/>
                    <a:pt x="123" y="365"/>
                    <a:pt x="123" y="365"/>
                  </a:cubicBezTo>
                  <a:cubicBezTo>
                    <a:pt x="121" y="363"/>
                    <a:pt x="121" y="363"/>
                    <a:pt x="121" y="363"/>
                  </a:cubicBezTo>
                  <a:cubicBezTo>
                    <a:pt x="120" y="362"/>
                    <a:pt x="120" y="362"/>
                    <a:pt x="120" y="362"/>
                  </a:cubicBezTo>
                  <a:cubicBezTo>
                    <a:pt x="119" y="361"/>
                    <a:pt x="119" y="361"/>
                    <a:pt x="119" y="361"/>
                  </a:cubicBezTo>
                  <a:cubicBezTo>
                    <a:pt x="118" y="360"/>
                    <a:pt x="118" y="360"/>
                    <a:pt x="118" y="360"/>
                  </a:cubicBezTo>
                  <a:cubicBezTo>
                    <a:pt x="118" y="359"/>
                    <a:pt x="118" y="359"/>
                    <a:pt x="118" y="359"/>
                  </a:cubicBezTo>
                  <a:cubicBezTo>
                    <a:pt x="117" y="358"/>
                    <a:pt x="117" y="358"/>
                    <a:pt x="117" y="358"/>
                  </a:cubicBezTo>
                  <a:cubicBezTo>
                    <a:pt x="117" y="357"/>
                    <a:pt x="117" y="357"/>
                    <a:pt x="117" y="357"/>
                  </a:cubicBezTo>
                  <a:cubicBezTo>
                    <a:pt x="116" y="355"/>
                    <a:pt x="116" y="355"/>
                    <a:pt x="116" y="355"/>
                  </a:cubicBezTo>
                  <a:cubicBezTo>
                    <a:pt x="111" y="354"/>
                    <a:pt x="111" y="354"/>
                    <a:pt x="111" y="354"/>
                  </a:cubicBezTo>
                  <a:cubicBezTo>
                    <a:pt x="106" y="353"/>
                    <a:pt x="106" y="353"/>
                    <a:pt x="106" y="353"/>
                  </a:cubicBezTo>
                  <a:cubicBezTo>
                    <a:pt x="106" y="352"/>
                    <a:pt x="106" y="352"/>
                    <a:pt x="106" y="352"/>
                  </a:cubicBezTo>
                  <a:cubicBezTo>
                    <a:pt x="106" y="351"/>
                    <a:pt x="106" y="351"/>
                    <a:pt x="106" y="351"/>
                  </a:cubicBezTo>
                  <a:cubicBezTo>
                    <a:pt x="106" y="350"/>
                    <a:pt x="106" y="350"/>
                    <a:pt x="106" y="350"/>
                  </a:cubicBezTo>
                  <a:cubicBezTo>
                    <a:pt x="106" y="348"/>
                    <a:pt x="106" y="348"/>
                    <a:pt x="106" y="348"/>
                  </a:cubicBezTo>
                  <a:cubicBezTo>
                    <a:pt x="106" y="348"/>
                    <a:pt x="106" y="348"/>
                    <a:pt x="106" y="348"/>
                  </a:cubicBezTo>
                  <a:cubicBezTo>
                    <a:pt x="106" y="346"/>
                    <a:pt x="106" y="346"/>
                    <a:pt x="106" y="346"/>
                  </a:cubicBezTo>
                  <a:cubicBezTo>
                    <a:pt x="111" y="345"/>
                    <a:pt x="111" y="345"/>
                    <a:pt x="111" y="345"/>
                  </a:cubicBezTo>
                  <a:cubicBezTo>
                    <a:pt x="114" y="343"/>
                    <a:pt x="114" y="343"/>
                    <a:pt x="114" y="343"/>
                  </a:cubicBezTo>
                  <a:cubicBezTo>
                    <a:pt x="116" y="342"/>
                    <a:pt x="116" y="342"/>
                    <a:pt x="116" y="342"/>
                  </a:cubicBezTo>
                  <a:cubicBezTo>
                    <a:pt x="117" y="340"/>
                    <a:pt x="117" y="340"/>
                    <a:pt x="117" y="340"/>
                  </a:cubicBezTo>
                  <a:cubicBezTo>
                    <a:pt x="118" y="339"/>
                    <a:pt x="118" y="339"/>
                    <a:pt x="118" y="339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120" y="337"/>
                    <a:pt x="120" y="337"/>
                    <a:pt x="120" y="337"/>
                  </a:cubicBezTo>
                  <a:cubicBezTo>
                    <a:pt x="122" y="336"/>
                    <a:pt x="122" y="336"/>
                    <a:pt x="122" y="336"/>
                  </a:cubicBezTo>
                  <a:cubicBezTo>
                    <a:pt x="123" y="335"/>
                    <a:pt x="123" y="335"/>
                    <a:pt x="123" y="335"/>
                  </a:cubicBezTo>
                  <a:cubicBezTo>
                    <a:pt x="124" y="334"/>
                    <a:pt x="124" y="334"/>
                    <a:pt x="124" y="334"/>
                  </a:cubicBezTo>
                  <a:cubicBezTo>
                    <a:pt x="125" y="334"/>
                    <a:pt x="125" y="334"/>
                    <a:pt x="125" y="334"/>
                  </a:cubicBezTo>
                  <a:cubicBezTo>
                    <a:pt x="126" y="333"/>
                    <a:pt x="126" y="333"/>
                    <a:pt x="126" y="333"/>
                  </a:cubicBezTo>
                  <a:cubicBezTo>
                    <a:pt x="128" y="332"/>
                    <a:pt x="128" y="332"/>
                    <a:pt x="128" y="332"/>
                  </a:cubicBezTo>
                  <a:cubicBezTo>
                    <a:pt x="130" y="332"/>
                    <a:pt x="130" y="332"/>
                    <a:pt x="130" y="332"/>
                  </a:cubicBezTo>
                  <a:cubicBezTo>
                    <a:pt x="131" y="331"/>
                    <a:pt x="131" y="331"/>
                    <a:pt x="131" y="331"/>
                  </a:cubicBezTo>
                  <a:cubicBezTo>
                    <a:pt x="133" y="331"/>
                    <a:pt x="133" y="331"/>
                    <a:pt x="133" y="331"/>
                  </a:cubicBezTo>
                  <a:cubicBezTo>
                    <a:pt x="135" y="330"/>
                    <a:pt x="135" y="330"/>
                    <a:pt x="135" y="330"/>
                  </a:cubicBezTo>
                  <a:cubicBezTo>
                    <a:pt x="138" y="330"/>
                    <a:pt x="138" y="330"/>
                    <a:pt x="138" y="330"/>
                  </a:cubicBezTo>
                  <a:cubicBezTo>
                    <a:pt x="140" y="333"/>
                    <a:pt x="140" y="333"/>
                    <a:pt x="140" y="333"/>
                  </a:cubicBezTo>
                  <a:cubicBezTo>
                    <a:pt x="141" y="335"/>
                    <a:pt x="141" y="335"/>
                    <a:pt x="141" y="335"/>
                  </a:cubicBezTo>
                  <a:cubicBezTo>
                    <a:pt x="141" y="335"/>
                    <a:pt x="141" y="335"/>
                    <a:pt x="141" y="335"/>
                  </a:cubicBezTo>
                  <a:cubicBezTo>
                    <a:pt x="130" y="329"/>
                    <a:pt x="130" y="329"/>
                    <a:pt x="130" y="329"/>
                  </a:cubicBezTo>
                  <a:cubicBezTo>
                    <a:pt x="130" y="329"/>
                    <a:pt x="130" y="329"/>
                    <a:pt x="130" y="329"/>
                  </a:cubicBezTo>
                  <a:cubicBezTo>
                    <a:pt x="135" y="329"/>
                    <a:pt x="135" y="329"/>
                    <a:pt x="135" y="329"/>
                  </a:cubicBezTo>
                  <a:cubicBezTo>
                    <a:pt x="137" y="328"/>
                    <a:pt x="137" y="328"/>
                    <a:pt x="137" y="328"/>
                  </a:cubicBezTo>
                  <a:cubicBezTo>
                    <a:pt x="135" y="325"/>
                    <a:pt x="135" y="325"/>
                    <a:pt x="135" y="325"/>
                  </a:cubicBezTo>
                  <a:cubicBezTo>
                    <a:pt x="133" y="323"/>
                    <a:pt x="133" y="323"/>
                    <a:pt x="133" y="323"/>
                  </a:cubicBezTo>
                  <a:cubicBezTo>
                    <a:pt x="131" y="321"/>
                    <a:pt x="131" y="321"/>
                    <a:pt x="131" y="321"/>
                  </a:cubicBezTo>
                  <a:cubicBezTo>
                    <a:pt x="129" y="319"/>
                    <a:pt x="129" y="319"/>
                    <a:pt x="129" y="319"/>
                  </a:cubicBezTo>
                  <a:cubicBezTo>
                    <a:pt x="126" y="315"/>
                    <a:pt x="126" y="315"/>
                    <a:pt x="126" y="315"/>
                  </a:cubicBezTo>
                  <a:cubicBezTo>
                    <a:pt x="123" y="312"/>
                    <a:pt x="123" y="312"/>
                    <a:pt x="123" y="312"/>
                  </a:cubicBezTo>
                  <a:cubicBezTo>
                    <a:pt x="122" y="310"/>
                    <a:pt x="122" y="310"/>
                    <a:pt x="122" y="310"/>
                  </a:cubicBezTo>
                  <a:cubicBezTo>
                    <a:pt x="120" y="308"/>
                    <a:pt x="120" y="308"/>
                    <a:pt x="120" y="308"/>
                  </a:cubicBezTo>
                  <a:cubicBezTo>
                    <a:pt x="119" y="305"/>
                    <a:pt x="119" y="305"/>
                    <a:pt x="119" y="305"/>
                  </a:cubicBezTo>
                  <a:cubicBezTo>
                    <a:pt x="118" y="303"/>
                    <a:pt x="118" y="303"/>
                    <a:pt x="118" y="303"/>
                  </a:cubicBezTo>
                  <a:cubicBezTo>
                    <a:pt x="116" y="300"/>
                    <a:pt x="116" y="300"/>
                    <a:pt x="116" y="300"/>
                  </a:cubicBezTo>
                  <a:cubicBezTo>
                    <a:pt x="115" y="298"/>
                    <a:pt x="115" y="298"/>
                    <a:pt x="115" y="298"/>
                  </a:cubicBezTo>
                  <a:cubicBezTo>
                    <a:pt x="114" y="295"/>
                    <a:pt x="114" y="295"/>
                    <a:pt x="114" y="295"/>
                  </a:cubicBezTo>
                  <a:cubicBezTo>
                    <a:pt x="113" y="292"/>
                    <a:pt x="113" y="292"/>
                    <a:pt x="113" y="292"/>
                  </a:cubicBezTo>
                  <a:cubicBezTo>
                    <a:pt x="112" y="289"/>
                    <a:pt x="112" y="289"/>
                    <a:pt x="112" y="289"/>
                  </a:cubicBezTo>
                  <a:cubicBezTo>
                    <a:pt x="111" y="286"/>
                    <a:pt x="111" y="286"/>
                    <a:pt x="111" y="286"/>
                  </a:cubicBezTo>
                  <a:cubicBezTo>
                    <a:pt x="111" y="287"/>
                    <a:pt x="111" y="287"/>
                    <a:pt x="111" y="287"/>
                  </a:cubicBezTo>
                  <a:cubicBezTo>
                    <a:pt x="110" y="287"/>
                    <a:pt x="110" y="287"/>
                    <a:pt x="110" y="287"/>
                  </a:cubicBezTo>
                  <a:cubicBezTo>
                    <a:pt x="110" y="287"/>
                    <a:pt x="110" y="287"/>
                    <a:pt x="110" y="287"/>
                  </a:cubicBezTo>
                  <a:cubicBezTo>
                    <a:pt x="110" y="287"/>
                    <a:pt x="110" y="287"/>
                    <a:pt x="110" y="287"/>
                  </a:cubicBezTo>
                  <a:cubicBezTo>
                    <a:pt x="110" y="286"/>
                    <a:pt x="110" y="286"/>
                    <a:pt x="110" y="286"/>
                  </a:cubicBezTo>
                  <a:cubicBezTo>
                    <a:pt x="109" y="286"/>
                    <a:pt x="109" y="286"/>
                    <a:pt x="109" y="286"/>
                  </a:cubicBezTo>
                  <a:cubicBezTo>
                    <a:pt x="109" y="286"/>
                    <a:pt x="109" y="286"/>
                    <a:pt x="109" y="286"/>
                  </a:cubicBezTo>
                  <a:cubicBezTo>
                    <a:pt x="109" y="287"/>
                    <a:pt x="109" y="287"/>
                    <a:pt x="109" y="287"/>
                  </a:cubicBezTo>
                  <a:cubicBezTo>
                    <a:pt x="109" y="287"/>
                    <a:pt x="109" y="287"/>
                    <a:pt x="109" y="287"/>
                  </a:cubicBezTo>
                  <a:cubicBezTo>
                    <a:pt x="108" y="288"/>
                    <a:pt x="108" y="288"/>
                    <a:pt x="108" y="288"/>
                  </a:cubicBezTo>
                  <a:cubicBezTo>
                    <a:pt x="107" y="291"/>
                    <a:pt x="107" y="291"/>
                    <a:pt x="107" y="291"/>
                  </a:cubicBezTo>
                  <a:cubicBezTo>
                    <a:pt x="106" y="293"/>
                    <a:pt x="106" y="293"/>
                    <a:pt x="106" y="293"/>
                  </a:cubicBezTo>
                  <a:cubicBezTo>
                    <a:pt x="104" y="294"/>
                    <a:pt x="104" y="294"/>
                    <a:pt x="104" y="294"/>
                  </a:cubicBezTo>
                  <a:cubicBezTo>
                    <a:pt x="103" y="296"/>
                    <a:pt x="103" y="296"/>
                    <a:pt x="103" y="296"/>
                  </a:cubicBezTo>
                  <a:cubicBezTo>
                    <a:pt x="102" y="298"/>
                    <a:pt x="102" y="298"/>
                    <a:pt x="102" y="298"/>
                  </a:cubicBezTo>
                  <a:cubicBezTo>
                    <a:pt x="100" y="299"/>
                    <a:pt x="100" y="299"/>
                    <a:pt x="100" y="299"/>
                  </a:cubicBezTo>
                  <a:cubicBezTo>
                    <a:pt x="98" y="301"/>
                    <a:pt x="98" y="301"/>
                    <a:pt x="98" y="301"/>
                  </a:cubicBezTo>
                  <a:cubicBezTo>
                    <a:pt x="97" y="302"/>
                    <a:pt x="97" y="302"/>
                    <a:pt x="97" y="302"/>
                  </a:cubicBezTo>
                  <a:cubicBezTo>
                    <a:pt x="95" y="304"/>
                    <a:pt x="95" y="304"/>
                    <a:pt x="95" y="304"/>
                  </a:cubicBezTo>
                  <a:cubicBezTo>
                    <a:pt x="93" y="305"/>
                    <a:pt x="93" y="305"/>
                    <a:pt x="93" y="305"/>
                  </a:cubicBezTo>
                  <a:cubicBezTo>
                    <a:pt x="91" y="306"/>
                    <a:pt x="91" y="306"/>
                    <a:pt x="91" y="306"/>
                  </a:cubicBezTo>
                  <a:cubicBezTo>
                    <a:pt x="89" y="303"/>
                    <a:pt x="89" y="303"/>
                    <a:pt x="89" y="303"/>
                  </a:cubicBezTo>
                  <a:cubicBezTo>
                    <a:pt x="86" y="299"/>
                    <a:pt x="86" y="299"/>
                    <a:pt x="86" y="299"/>
                  </a:cubicBezTo>
                  <a:cubicBezTo>
                    <a:pt x="86" y="299"/>
                    <a:pt x="86" y="299"/>
                    <a:pt x="86" y="299"/>
                  </a:cubicBezTo>
                  <a:cubicBezTo>
                    <a:pt x="86" y="299"/>
                    <a:pt x="86" y="299"/>
                    <a:pt x="86" y="299"/>
                  </a:cubicBezTo>
                  <a:cubicBezTo>
                    <a:pt x="85" y="303"/>
                    <a:pt x="85" y="303"/>
                    <a:pt x="85" y="303"/>
                  </a:cubicBezTo>
                  <a:cubicBezTo>
                    <a:pt x="85" y="304"/>
                    <a:pt x="85" y="304"/>
                    <a:pt x="85" y="304"/>
                  </a:cubicBezTo>
                  <a:cubicBezTo>
                    <a:pt x="84" y="304"/>
                    <a:pt x="84" y="304"/>
                    <a:pt x="84" y="304"/>
                  </a:cubicBezTo>
                  <a:cubicBezTo>
                    <a:pt x="83" y="302"/>
                    <a:pt x="83" y="302"/>
                    <a:pt x="83" y="302"/>
                  </a:cubicBezTo>
                  <a:cubicBezTo>
                    <a:pt x="83" y="301"/>
                    <a:pt x="83" y="301"/>
                    <a:pt x="83" y="301"/>
                  </a:cubicBezTo>
                  <a:cubicBezTo>
                    <a:pt x="82" y="300"/>
                    <a:pt x="82" y="300"/>
                    <a:pt x="82" y="300"/>
                  </a:cubicBezTo>
                  <a:cubicBezTo>
                    <a:pt x="82" y="298"/>
                    <a:pt x="82" y="298"/>
                    <a:pt x="82" y="298"/>
                  </a:cubicBezTo>
                  <a:cubicBezTo>
                    <a:pt x="81" y="297"/>
                    <a:pt x="81" y="297"/>
                    <a:pt x="81" y="297"/>
                  </a:cubicBezTo>
                  <a:cubicBezTo>
                    <a:pt x="75" y="293"/>
                    <a:pt x="75" y="293"/>
                    <a:pt x="75" y="293"/>
                  </a:cubicBezTo>
                  <a:cubicBezTo>
                    <a:pt x="70" y="291"/>
                    <a:pt x="70" y="291"/>
                    <a:pt x="70" y="291"/>
                  </a:cubicBezTo>
                  <a:cubicBezTo>
                    <a:pt x="70" y="288"/>
                    <a:pt x="70" y="288"/>
                    <a:pt x="70" y="288"/>
                  </a:cubicBezTo>
                  <a:cubicBezTo>
                    <a:pt x="70" y="283"/>
                    <a:pt x="70" y="283"/>
                    <a:pt x="70" y="283"/>
                  </a:cubicBezTo>
                  <a:cubicBezTo>
                    <a:pt x="75" y="278"/>
                    <a:pt x="75" y="278"/>
                    <a:pt x="75" y="278"/>
                  </a:cubicBezTo>
                  <a:cubicBezTo>
                    <a:pt x="78" y="275"/>
                    <a:pt x="78" y="275"/>
                    <a:pt x="78" y="275"/>
                  </a:cubicBezTo>
                  <a:cubicBezTo>
                    <a:pt x="80" y="272"/>
                    <a:pt x="80" y="272"/>
                    <a:pt x="80" y="272"/>
                  </a:cubicBezTo>
                  <a:cubicBezTo>
                    <a:pt x="82" y="269"/>
                    <a:pt x="82" y="269"/>
                    <a:pt x="82" y="269"/>
                  </a:cubicBezTo>
                  <a:cubicBezTo>
                    <a:pt x="83" y="266"/>
                    <a:pt x="83" y="266"/>
                    <a:pt x="83" y="266"/>
                  </a:cubicBezTo>
                  <a:cubicBezTo>
                    <a:pt x="84" y="263"/>
                    <a:pt x="84" y="263"/>
                    <a:pt x="84" y="263"/>
                  </a:cubicBezTo>
                  <a:cubicBezTo>
                    <a:pt x="85" y="259"/>
                    <a:pt x="85" y="259"/>
                    <a:pt x="85" y="259"/>
                  </a:cubicBezTo>
                  <a:cubicBezTo>
                    <a:pt x="86" y="256"/>
                    <a:pt x="86" y="256"/>
                    <a:pt x="86" y="256"/>
                  </a:cubicBezTo>
                  <a:cubicBezTo>
                    <a:pt x="88" y="253"/>
                    <a:pt x="88" y="253"/>
                    <a:pt x="88" y="253"/>
                  </a:cubicBezTo>
                  <a:cubicBezTo>
                    <a:pt x="89" y="249"/>
                    <a:pt x="89" y="249"/>
                    <a:pt x="89" y="249"/>
                  </a:cubicBezTo>
                  <a:cubicBezTo>
                    <a:pt x="91" y="246"/>
                    <a:pt x="91" y="246"/>
                    <a:pt x="91" y="246"/>
                  </a:cubicBezTo>
                  <a:cubicBezTo>
                    <a:pt x="93" y="243"/>
                    <a:pt x="93" y="243"/>
                    <a:pt x="93" y="243"/>
                  </a:cubicBezTo>
                  <a:cubicBezTo>
                    <a:pt x="95" y="239"/>
                    <a:pt x="95" y="239"/>
                    <a:pt x="95" y="239"/>
                  </a:cubicBezTo>
                  <a:cubicBezTo>
                    <a:pt x="97" y="236"/>
                    <a:pt x="97" y="236"/>
                    <a:pt x="97" y="236"/>
                  </a:cubicBezTo>
                  <a:cubicBezTo>
                    <a:pt x="100" y="232"/>
                    <a:pt x="100" y="232"/>
                    <a:pt x="100" y="232"/>
                  </a:cubicBezTo>
                  <a:cubicBezTo>
                    <a:pt x="102" y="230"/>
                    <a:pt x="102" y="230"/>
                    <a:pt x="102" y="230"/>
                  </a:cubicBezTo>
                  <a:cubicBezTo>
                    <a:pt x="104" y="227"/>
                    <a:pt x="104" y="227"/>
                    <a:pt x="104" y="227"/>
                  </a:cubicBezTo>
                  <a:cubicBezTo>
                    <a:pt x="107" y="224"/>
                    <a:pt x="107" y="224"/>
                    <a:pt x="107" y="224"/>
                  </a:cubicBezTo>
                  <a:cubicBezTo>
                    <a:pt x="109" y="223"/>
                    <a:pt x="109" y="223"/>
                    <a:pt x="109" y="223"/>
                  </a:cubicBezTo>
                  <a:cubicBezTo>
                    <a:pt x="110" y="221"/>
                    <a:pt x="110" y="221"/>
                    <a:pt x="110" y="221"/>
                  </a:cubicBezTo>
                  <a:cubicBezTo>
                    <a:pt x="112" y="219"/>
                    <a:pt x="112" y="219"/>
                    <a:pt x="112" y="219"/>
                  </a:cubicBezTo>
                  <a:cubicBezTo>
                    <a:pt x="115" y="217"/>
                    <a:pt x="115" y="217"/>
                    <a:pt x="115" y="217"/>
                  </a:cubicBezTo>
                  <a:cubicBezTo>
                    <a:pt x="118" y="214"/>
                    <a:pt x="118" y="214"/>
                    <a:pt x="118" y="214"/>
                  </a:cubicBezTo>
                  <a:cubicBezTo>
                    <a:pt x="121" y="212"/>
                    <a:pt x="121" y="212"/>
                    <a:pt x="121" y="212"/>
                  </a:cubicBezTo>
                  <a:cubicBezTo>
                    <a:pt x="122" y="211"/>
                    <a:pt x="122" y="211"/>
                    <a:pt x="122" y="211"/>
                  </a:cubicBezTo>
                  <a:cubicBezTo>
                    <a:pt x="122" y="209"/>
                    <a:pt x="122" y="209"/>
                    <a:pt x="122" y="209"/>
                  </a:cubicBezTo>
                  <a:cubicBezTo>
                    <a:pt x="114" y="207"/>
                    <a:pt x="114" y="207"/>
                    <a:pt x="114" y="207"/>
                  </a:cubicBezTo>
                  <a:cubicBezTo>
                    <a:pt x="106" y="206"/>
                    <a:pt x="106" y="206"/>
                    <a:pt x="106" y="206"/>
                  </a:cubicBezTo>
                  <a:cubicBezTo>
                    <a:pt x="106" y="204"/>
                    <a:pt x="106" y="204"/>
                    <a:pt x="106" y="204"/>
                  </a:cubicBezTo>
                  <a:cubicBezTo>
                    <a:pt x="106" y="202"/>
                    <a:pt x="106" y="202"/>
                    <a:pt x="106" y="202"/>
                  </a:cubicBezTo>
                  <a:cubicBezTo>
                    <a:pt x="106" y="201"/>
                    <a:pt x="106" y="201"/>
                    <a:pt x="106" y="201"/>
                  </a:cubicBezTo>
                  <a:cubicBezTo>
                    <a:pt x="114" y="199"/>
                    <a:pt x="114" y="199"/>
                    <a:pt x="114" y="199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3" y="192"/>
                    <a:pt x="123" y="192"/>
                    <a:pt x="123" y="192"/>
                  </a:cubicBezTo>
                  <a:cubicBezTo>
                    <a:pt x="114" y="189"/>
                    <a:pt x="114" y="189"/>
                    <a:pt x="114" y="189"/>
                  </a:cubicBezTo>
                  <a:cubicBezTo>
                    <a:pt x="106" y="187"/>
                    <a:pt x="106" y="187"/>
                    <a:pt x="106" y="187"/>
                  </a:cubicBezTo>
                  <a:cubicBezTo>
                    <a:pt x="106" y="185"/>
                    <a:pt x="106" y="185"/>
                    <a:pt x="106" y="185"/>
                  </a:cubicBezTo>
                  <a:cubicBezTo>
                    <a:pt x="116" y="183"/>
                    <a:pt x="116" y="183"/>
                    <a:pt x="116" y="183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5" y="179"/>
                    <a:pt x="125" y="179"/>
                    <a:pt x="125" y="179"/>
                  </a:cubicBezTo>
                  <a:cubicBezTo>
                    <a:pt x="127" y="176"/>
                    <a:pt x="127" y="176"/>
                    <a:pt x="127" y="176"/>
                  </a:cubicBezTo>
                  <a:cubicBezTo>
                    <a:pt x="129" y="174"/>
                    <a:pt x="129" y="174"/>
                    <a:pt x="129" y="174"/>
                  </a:cubicBezTo>
                  <a:cubicBezTo>
                    <a:pt x="130" y="173"/>
                    <a:pt x="130" y="173"/>
                    <a:pt x="130" y="173"/>
                  </a:cubicBezTo>
                  <a:cubicBezTo>
                    <a:pt x="130" y="172"/>
                    <a:pt x="130" y="172"/>
                    <a:pt x="130" y="172"/>
                  </a:cubicBezTo>
                  <a:cubicBezTo>
                    <a:pt x="130" y="171"/>
                    <a:pt x="130" y="171"/>
                    <a:pt x="130" y="171"/>
                  </a:cubicBezTo>
                  <a:cubicBezTo>
                    <a:pt x="130" y="169"/>
                    <a:pt x="130" y="169"/>
                    <a:pt x="130" y="169"/>
                  </a:cubicBezTo>
                  <a:cubicBezTo>
                    <a:pt x="130" y="167"/>
                    <a:pt x="130" y="167"/>
                    <a:pt x="130" y="167"/>
                  </a:cubicBezTo>
                  <a:cubicBezTo>
                    <a:pt x="130" y="165"/>
                    <a:pt x="130" y="165"/>
                    <a:pt x="130" y="165"/>
                  </a:cubicBezTo>
                  <a:cubicBezTo>
                    <a:pt x="131" y="161"/>
                    <a:pt x="131" y="161"/>
                    <a:pt x="131" y="161"/>
                  </a:cubicBezTo>
                  <a:cubicBezTo>
                    <a:pt x="132" y="158"/>
                    <a:pt x="132" y="158"/>
                    <a:pt x="132" y="158"/>
                  </a:cubicBezTo>
                  <a:cubicBezTo>
                    <a:pt x="133" y="153"/>
                    <a:pt x="133" y="153"/>
                    <a:pt x="133" y="153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6" y="146"/>
                    <a:pt x="136" y="146"/>
                    <a:pt x="136" y="146"/>
                  </a:cubicBezTo>
                  <a:cubicBezTo>
                    <a:pt x="137" y="143"/>
                    <a:pt x="137" y="143"/>
                    <a:pt x="137" y="143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39" y="137"/>
                    <a:pt x="139" y="137"/>
                    <a:pt x="139" y="137"/>
                  </a:cubicBezTo>
                  <a:cubicBezTo>
                    <a:pt x="141" y="134"/>
                    <a:pt x="141" y="134"/>
                    <a:pt x="141" y="134"/>
                  </a:cubicBezTo>
                  <a:cubicBezTo>
                    <a:pt x="142" y="131"/>
                    <a:pt x="142" y="131"/>
                    <a:pt x="142" y="131"/>
                  </a:cubicBezTo>
                  <a:cubicBezTo>
                    <a:pt x="144" y="128"/>
                    <a:pt x="144" y="128"/>
                    <a:pt x="144" y="128"/>
                  </a:cubicBezTo>
                  <a:cubicBezTo>
                    <a:pt x="146" y="125"/>
                    <a:pt x="146" y="125"/>
                    <a:pt x="146" y="125"/>
                  </a:cubicBezTo>
                  <a:cubicBezTo>
                    <a:pt x="147" y="123"/>
                    <a:pt x="147" y="123"/>
                    <a:pt x="147" y="123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50" y="119"/>
                    <a:pt x="150" y="119"/>
                    <a:pt x="150" y="119"/>
                  </a:cubicBezTo>
                  <a:cubicBezTo>
                    <a:pt x="152" y="116"/>
                    <a:pt x="152" y="116"/>
                    <a:pt x="152" y="116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8" y="109"/>
                    <a:pt x="158" y="109"/>
                    <a:pt x="158" y="109"/>
                  </a:cubicBezTo>
                  <a:cubicBezTo>
                    <a:pt x="161" y="106"/>
                    <a:pt x="161" y="106"/>
                    <a:pt x="161" y="106"/>
                  </a:cubicBezTo>
                  <a:cubicBezTo>
                    <a:pt x="164" y="102"/>
                    <a:pt x="164" y="102"/>
                    <a:pt x="164" y="102"/>
                  </a:cubicBezTo>
                  <a:cubicBezTo>
                    <a:pt x="168" y="99"/>
                    <a:pt x="168" y="99"/>
                    <a:pt x="168" y="99"/>
                  </a:cubicBezTo>
                  <a:cubicBezTo>
                    <a:pt x="171" y="97"/>
                    <a:pt x="171" y="97"/>
                    <a:pt x="171" y="97"/>
                  </a:cubicBezTo>
                  <a:cubicBezTo>
                    <a:pt x="174" y="94"/>
                    <a:pt x="174" y="94"/>
                    <a:pt x="174" y="94"/>
                  </a:cubicBezTo>
                  <a:cubicBezTo>
                    <a:pt x="177" y="92"/>
                    <a:pt x="177" y="92"/>
                    <a:pt x="177" y="92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3" y="88"/>
                    <a:pt x="183" y="88"/>
                    <a:pt x="183" y="88"/>
                  </a:cubicBezTo>
                  <a:cubicBezTo>
                    <a:pt x="187" y="87"/>
                    <a:pt x="187" y="87"/>
                    <a:pt x="187" y="87"/>
                  </a:cubicBezTo>
                  <a:cubicBezTo>
                    <a:pt x="190" y="85"/>
                    <a:pt x="190" y="85"/>
                    <a:pt x="190" y="85"/>
                  </a:cubicBezTo>
                  <a:cubicBezTo>
                    <a:pt x="194" y="84"/>
                    <a:pt x="194" y="84"/>
                    <a:pt x="194" y="84"/>
                  </a:cubicBezTo>
                  <a:cubicBezTo>
                    <a:pt x="198" y="83"/>
                    <a:pt x="198" y="83"/>
                    <a:pt x="198" y="83"/>
                  </a:cubicBezTo>
                  <a:cubicBezTo>
                    <a:pt x="202" y="81"/>
                    <a:pt x="202" y="81"/>
                    <a:pt x="202" y="81"/>
                  </a:cubicBezTo>
                  <a:cubicBezTo>
                    <a:pt x="206" y="80"/>
                    <a:pt x="206" y="80"/>
                    <a:pt x="206" y="80"/>
                  </a:cubicBezTo>
                  <a:cubicBezTo>
                    <a:pt x="210" y="80"/>
                    <a:pt x="210" y="80"/>
                    <a:pt x="210" y="80"/>
                  </a:cubicBezTo>
                  <a:cubicBezTo>
                    <a:pt x="215" y="79"/>
                    <a:pt x="215" y="79"/>
                    <a:pt x="215" y="79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8" y="83"/>
                    <a:pt x="228" y="83"/>
                    <a:pt x="228" y="83"/>
                  </a:cubicBezTo>
                  <a:cubicBezTo>
                    <a:pt x="232" y="83"/>
                    <a:pt x="232" y="83"/>
                    <a:pt x="232" y="83"/>
                  </a:cubicBezTo>
                  <a:cubicBezTo>
                    <a:pt x="237" y="83"/>
                    <a:pt x="237" y="83"/>
                    <a:pt x="237" y="83"/>
                  </a:cubicBezTo>
                  <a:cubicBezTo>
                    <a:pt x="241" y="83"/>
                    <a:pt x="241" y="83"/>
                    <a:pt x="241" y="83"/>
                  </a:cubicBezTo>
                  <a:cubicBezTo>
                    <a:pt x="246" y="81"/>
                    <a:pt x="246" y="81"/>
                    <a:pt x="246" y="81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55" y="80"/>
                    <a:pt x="255" y="80"/>
                    <a:pt x="255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64" y="81"/>
                    <a:pt x="264" y="81"/>
                    <a:pt x="264" y="81"/>
                  </a:cubicBezTo>
                  <a:cubicBezTo>
                    <a:pt x="268" y="82"/>
                    <a:pt x="268" y="82"/>
                    <a:pt x="268" y="82"/>
                  </a:cubicBezTo>
                  <a:cubicBezTo>
                    <a:pt x="272" y="83"/>
                    <a:pt x="272" y="83"/>
                    <a:pt x="272" y="83"/>
                  </a:cubicBezTo>
                  <a:cubicBezTo>
                    <a:pt x="277" y="85"/>
                    <a:pt x="277" y="85"/>
                    <a:pt x="277" y="85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5" y="88"/>
                    <a:pt x="285" y="88"/>
                    <a:pt x="285" y="88"/>
                  </a:cubicBezTo>
                  <a:cubicBezTo>
                    <a:pt x="289" y="90"/>
                    <a:pt x="289" y="90"/>
                    <a:pt x="289" y="90"/>
                  </a:cubicBezTo>
                  <a:cubicBezTo>
                    <a:pt x="293" y="93"/>
                    <a:pt x="293" y="93"/>
                    <a:pt x="293" y="93"/>
                  </a:cubicBezTo>
                  <a:cubicBezTo>
                    <a:pt x="297" y="95"/>
                    <a:pt x="297" y="95"/>
                    <a:pt x="297" y="95"/>
                  </a:cubicBezTo>
                  <a:cubicBezTo>
                    <a:pt x="300" y="97"/>
                    <a:pt x="300" y="97"/>
                    <a:pt x="300" y="97"/>
                  </a:cubicBezTo>
                  <a:cubicBezTo>
                    <a:pt x="301" y="99"/>
                    <a:pt x="301" y="99"/>
                    <a:pt x="301" y="99"/>
                  </a:cubicBezTo>
                  <a:cubicBezTo>
                    <a:pt x="303" y="100"/>
                    <a:pt x="303" y="100"/>
                    <a:pt x="303" y="100"/>
                  </a:cubicBezTo>
                  <a:cubicBezTo>
                    <a:pt x="306" y="102"/>
                    <a:pt x="306" y="102"/>
                    <a:pt x="306" y="102"/>
                  </a:cubicBezTo>
                  <a:cubicBezTo>
                    <a:pt x="309" y="105"/>
                    <a:pt x="309" y="105"/>
                    <a:pt x="309" y="105"/>
                  </a:cubicBezTo>
                  <a:cubicBezTo>
                    <a:pt x="311" y="107"/>
                    <a:pt x="311" y="107"/>
                    <a:pt x="311" y="107"/>
                  </a:cubicBezTo>
                  <a:cubicBezTo>
                    <a:pt x="314" y="110"/>
                    <a:pt x="314" y="110"/>
                    <a:pt x="314" y="110"/>
                  </a:cubicBezTo>
                  <a:cubicBezTo>
                    <a:pt x="316" y="113"/>
                    <a:pt x="316" y="113"/>
                    <a:pt x="316" y="113"/>
                  </a:cubicBezTo>
                  <a:cubicBezTo>
                    <a:pt x="318" y="116"/>
                    <a:pt x="318" y="116"/>
                    <a:pt x="318" y="116"/>
                  </a:cubicBezTo>
                  <a:cubicBezTo>
                    <a:pt x="320" y="119"/>
                    <a:pt x="320" y="119"/>
                    <a:pt x="320" y="119"/>
                  </a:cubicBezTo>
                  <a:cubicBezTo>
                    <a:pt x="321" y="121"/>
                    <a:pt x="321" y="121"/>
                    <a:pt x="321" y="121"/>
                  </a:cubicBezTo>
                  <a:cubicBezTo>
                    <a:pt x="323" y="124"/>
                    <a:pt x="323" y="124"/>
                    <a:pt x="323" y="124"/>
                  </a:cubicBezTo>
                  <a:cubicBezTo>
                    <a:pt x="325" y="127"/>
                    <a:pt x="325" y="127"/>
                    <a:pt x="325" y="127"/>
                  </a:cubicBezTo>
                  <a:cubicBezTo>
                    <a:pt x="327" y="133"/>
                    <a:pt x="327" y="133"/>
                    <a:pt x="327" y="133"/>
                  </a:cubicBezTo>
                  <a:cubicBezTo>
                    <a:pt x="328" y="136"/>
                    <a:pt x="328" y="136"/>
                    <a:pt x="328" y="136"/>
                  </a:cubicBezTo>
                  <a:cubicBezTo>
                    <a:pt x="329" y="139"/>
                    <a:pt x="329" y="139"/>
                    <a:pt x="329" y="139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31" y="144"/>
                    <a:pt x="331" y="144"/>
                    <a:pt x="331" y="144"/>
                  </a:cubicBezTo>
                  <a:cubicBezTo>
                    <a:pt x="332" y="147"/>
                    <a:pt x="332" y="147"/>
                    <a:pt x="332" y="147"/>
                  </a:cubicBezTo>
                  <a:cubicBezTo>
                    <a:pt x="333" y="150"/>
                    <a:pt x="333" y="150"/>
                    <a:pt x="333" y="150"/>
                  </a:cubicBezTo>
                  <a:cubicBezTo>
                    <a:pt x="334" y="155"/>
                    <a:pt x="334" y="155"/>
                    <a:pt x="334" y="155"/>
                  </a:cubicBezTo>
                  <a:cubicBezTo>
                    <a:pt x="335" y="159"/>
                    <a:pt x="335" y="159"/>
                    <a:pt x="335" y="159"/>
                  </a:cubicBezTo>
                  <a:cubicBezTo>
                    <a:pt x="336" y="164"/>
                    <a:pt x="336" y="164"/>
                    <a:pt x="336" y="164"/>
                  </a:cubicBezTo>
                  <a:cubicBezTo>
                    <a:pt x="336" y="167"/>
                    <a:pt x="336" y="167"/>
                    <a:pt x="336" y="167"/>
                  </a:cubicBezTo>
                  <a:cubicBezTo>
                    <a:pt x="337" y="172"/>
                    <a:pt x="337" y="172"/>
                    <a:pt x="337" y="172"/>
                  </a:cubicBezTo>
                  <a:cubicBezTo>
                    <a:pt x="337" y="173"/>
                    <a:pt x="337" y="173"/>
                    <a:pt x="337" y="173"/>
                  </a:cubicBezTo>
                  <a:cubicBezTo>
                    <a:pt x="338" y="174"/>
                    <a:pt x="338" y="174"/>
                    <a:pt x="338" y="174"/>
                  </a:cubicBezTo>
                  <a:cubicBezTo>
                    <a:pt x="339" y="177"/>
                    <a:pt x="339" y="177"/>
                    <a:pt x="339" y="177"/>
                  </a:cubicBezTo>
                  <a:cubicBezTo>
                    <a:pt x="340" y="179"/>
                    <a:pt x="340" y="179"/>
                    <a:pt x="340" y="179"/>
                  </a:cubicBezTo>
                  <a:cubicBezTo>
                    <a:pt x="341" y="181"/>
                    <a:pt x="341" y="181"/>
                    <a:pt x="341" y="181"/>
                  </a:cubicBezTo>
                  <a:cubicBezTo>
                    <a:pt x="343" y="183"/>
                    <a:pt x="343" y="183"/>
                    <a:pt x="343" y="183"/>
                  </a:cubicBezTo>
                  <a:cubicBezTo>
                    <a:pt x="344" y="185"/>
                    <a:pt x="344" y="185"/>
                    <a:pt x="344" y="185"/>
                  </a:cubicBezTo>
                  <a:cubicBezTo>
                    <a:pt x="344" y="188"/>
                    <a:pt x="344" y="188"/>
                    <a:pt x="344" y="188"/>
                  </a:cubicBezTo>
                  <a:cubicBezTo>
                    <a:pt x="345" y="191"/>
                    <a:pt x="345" y="191"/>
                    <a:pt x="345" y="191"/>
                  </a:cubicBezTo>
                  <a:cubicBezTo>
                    <a:pt x="346" y="194"/>
                    <a:pt x="346" y="194"/>
                    <a:pt x="346" y="194"/>
                  </a:cubicBezTo>
                  <a:cubicBezTo>
                    <a:pt x="340" y="195"/>
                    <a:pt x="340" y="195"/>
                    <a:pt x="340" y="19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334" y="198"/>
                    <a:pt x="334" y="198"/>
                    <a:pt x="334" y="198"/>
                  </a:cubicBezTo>
                  <a:cubicBezTo>
                    <a:pt x="334" y="200"/>
                    <a:pt x="334" y="200"/>
                    <a:pt x="334" y="200"/>
                  </a:cubicBezTo>
                  <a:cubicBezTo>
                    <a:pt x="334" y="202"/>
                    <a:pt x="334" y="202"/>
                    <a:pt x="334" y="202"/>
                  </a:cubicBezTo>
                  <a:cubicBezTo>
                    <a:pt x="339" y="203"/>
                    <a:pt x="339" y="203"/>
                    <a:pt x="339" y="203"/>
                  </a:cubicBezTo>
                  <a:cubicBezTo>
                    <a:pt x="342" y="207"/>
                    <a:pt x="342" y="207"/>
                    <a:pt x="342" y="207"/>
                  </a:cubicBezTo>
                  <a:cubicBezTo>
                    <a:pt x="337" y="209"/>
                    <a:pt x="337" y="209"/>
                    <a:pt x="337" y="209"/>
                  </a:cubicBezTo>
                  <a:cubicBezTo>
                    <a:pt x="334" y="211"/>
                    <a:pt x="334" y="211"/>
                    <a:pt x="334" y="211"/>
                  </a:cubicBezTo>
                  <a:cubicBezTo>
                    <a:pt x="334" y="211"/>
                    <a:pt x="334" y="211"/>
                    <a:pt x="334" y="211"/>
                  </a:cubicBezTo>
                  <a:cubicBezTo>
                    <a:pt x="339" y="212"/>
                    <a:pt x="339" y="212"/>
                    <a:pt x="339" y="212"/>
                  </a:cubicBezTo>
                  <a:cubicBezTo>
                    <a:pt x="342" y="213"/>
                    <a:pt x="342" y="213"/>
                    <a:pt x="342" y="213"/>
                  </a:cubicBezTo>
                  <a:cubicBezTo>
                    <a:pt x="347" y="219"/>
                    <a:pt x="347" y="219"/>
                    <a:pt x="347" y="219"/>
                  </a:cubicBezTo>
                  <a:cubicBezTo>
                    <a:pt x="351" y="223"/>
                    <a:pt x="351" y="223"/>
                    <a:pt x="351" y="223"/>
                  </a:cubicBezTo>
                  <a:cubicBezTo>
                    <a:pt x="353" y="226"/>
                    <a:pt x="353" y="226"/>
                    <a:pt x="353" y="226"/>
                  </a:cubicBezTo>
                  <a:cubicBezTo>
                    <a:pt x="355" y="230"/>
                    <a:pt x="355" y="230"/>
                    <a:pt x="355" y="230"/>
                  </a:cubicBezTo>
                  <a:cubicBezTo>
                    <a:pt x="357" y="233"/>
                    <a:pt x="357" y="233"/>
                    <a:pt x="357" y="233"/>
                  </a:cubicBezTo>
                  <a:cubicBezTo>
                    <a:pt x="359" y="237"/>
                    <a:pt x="359" y="237"/>
                    <a:pt x="359" y="237"/>
                  </a:cubicBezTo>
                  <a:cubicBezTo>
                    <a:pt x="361" y="241"/>
                    <a:pt x="361" y="241"/>
                    <a:pt x="361" y="241"/>
                  </a:cubicBezTo>
                  <a:cubicBezTo>
                    <a:pt x="363" y="246"/>
                    <a:pt x="363" y="246"/>
                    <a:pt x="363" y="246"/>
                  </a:cubicBezTo>
                  <a:cubicBezTo>
                    <a:pt x="364" y="249"/>
                    <a:pt x="364" y="249"/>
                    <a:pt x="364" y="249"/>
                  </a:cubicBezTo>
                  <a:cubicBezTo>
                    <a:pt x="366" y="252"/>
                    <a:pt x="366" y="252"/>
                    <a:pt x="366" y="252"/>
                  </a:cubicBezTo>
                  <a:cubicBezTo>
                    <a:pt x="367" y="255"/>
                    <a:pt x="367" y="255"/>
                    <a:pt x="367" y="255"/>
                  </a:cubicBezTo>
                  <a:cubicBezTo>
                    <a:pt x="368" y="257"/>
                    <a:pt x="368" y="257"/>
                    <a:pt x="368" y="257"/>
                  </a:cubicBezTo>
                  <a:cubicBezTo>
                    <a:pt x="368" y="260"/>
                    <a:pt x="368" y="260"/>
                    <a:pt x="368" y="260"/>
                  </a:cubicBezTo>
                  <a:cubicBezTo>
                    <a:pt x="369" y="263"/>
                    <a:pt x="369" y="263"/>
                    <a:pt x="369" y="263"/>
                  </a:cubicBezTo>
                  <a:cubicBezTo>
                    <a:pt x="370" y="268"/>
                    <a:pt x="370" y="268"/>
                    <a:pt x="370" y="268"/>
                  </a:cubicBezTo>
                  <a:cubicBezTo>
                    <a:pt x="364" y="274"/>
                    <a:pt x="364" y="274"/>
                    <a:pt x="364" y="274"/>
                  </a:cubicBezTo>
                  <a:cubicBezTo>
                    <a:pt x="358" y="278"/>
                    <a:pt x="358" y="278"/>
                    <a:pt x="358" y="278"/>
                  </a:cubicBezTo>
                  <a:lnTo>
                    <a:pt x="358" y="2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67" name="Freeform 45"/>
            <p:cNvSpPr>
              <a:spLocks noEditPoints="1"/>
            </p:cNvSpPr>
            <p:nvPr/>
          </p:nvSpPr>
          <p:spPr bwMode="auto">
            <a:xfrm>
              <a:off x="6478873" y="9008268"/>
              <a:ext cx="779918" cy="781135"/>
            </a:xfrm>
            <a:custGeom>
              <a:avLst/>
              <a:gdLst>
                <a:gd name="T0" fmla="*/ 226 w 451"/>
                <a:gd name="T1" fmla="*/ 0 h 452"/>
                <a:gd name="T2" fmla="*/ 0 w 451"/>
                <a:gd name="T3" fmla="*/ 226 h 452"/>
                <a:gd name="T4" fmla="*/ 226 w 451"/>
                <a:gd name="T5" fmla="*/ 452 h 452"/>
                <a:gd name="T6" fmla="*/ 451 w 451"/>
                <a:gd name="T7" fmla="*/ 226 h 452"/>
                <a:gd name="T8" fmla="*/ 226 w 451"/>
                <a:gd name="T9" fmla="*/ 0 h 452"/>
                <a:gd name="T10" fmla="*/ 84 w 451"/>
                <a:gd name="T11" fmla="*/ 367 h 452"/>
                <a:gd name="T12" fmla="*/ 77 w 451"/>
                <a:gd name="T13" fmla="*/ 375 h 452"/>
                <a:gd name="T14" fmla="*/ 76 w 451"/>
                <a:gd name="T15" fmla="*/ 375 h 452"/>
                <a:gd name="T16" fmla="*/ 69 w 451"/>
                <a:gd name="T17" fmla="*/ 369 h 452"/>
                <a:gd name="T18" fmla="*/ 103 w 451"/>
                <a:gd name="T19" fmla="*/ 226 h 452"/>
                <a:gd name="T20" fmla="*/ 123 w 451"/>
                <a:gd name="T21" fmla="*/ 201 h 452"/>
                <a:gd name="T22" fmla="*/ 120 w 451"/>
                <a:gd name="T23" fmla="*/ 189 h 452"/>
                <a:gd name="T24" fmla="*/ 150 w 451"/>
                <a:gd name="T25" fmla="*/ 160 h 452"/>
                <a:gd name="T26" fmla="*/ 180 w 451"/>
                <a:gd name="T27" fmla="*/ 189 h 452"/>
                <a:gd name="T28" fmla="*/ 150 w 451"/>
                <a:gd name="T29" fmla="*/ 219 h 452"/>
                <a:gd name="T30" fmla="*/ 133 w 451"/>
                <a:gd name="T31" fmla="*/ 214 h 452"/>
                <a:gd name="T32" fmla="*/ 116 w 451"/>
                <a:gd name="T33" fmla="*/ 236 h 452"/>
                <a:gd name="T34" fmla="*/ 84 w 451"/>
                <a:gd name="T35" fmla="*/ 367 h 452"/>
                <a:gd name="T36" fmla="*/ 149 w 451"/>
                <a:gd name="T37" fmla="*/ 281 h 452"/>
                <a:gd name="T38" fmla="*/ 129 w 451"/>
                <a:gd name="T39" fmla="*/ 278 h 452"/>
                <a:gd name="T40" fmla="*/ 123 w 451"/>
                <a:gd name="T41" fmla="*/ 269 h 452"/>
                <a:gd name="T42" fmla="*/ 132 w 451"/>
                <a:gd name="T43" fmla="*/ 263 h 452"/>
                <a:gd name="T44" fmla="*/ 149 w 451"/>
                <a:gd name="T45" fmla="*/ 265 h 452"/>
                <a:gd name="T46" fmla="*/ 222 w 451"/>
                <a:gd name="T47" fmla="*/ 191 h 452"/>
                <a:gd name="T48" fmla="*/ 149 w 451"/>
                <a:gd name="T49" fmla="*/ 118 h 452"/>
                <a:gd name="T50" fmla="*/ 75 w 451"/>
                <a:gd name="T51" fmla="*/ 191 h 452"/>
                <a:gd name="T52" fmla="*/ 83 w 451"/>
                <a:gd name="T53" fmla="*/ 225 h 452"/>
                <a:gd name="T54" fmla="*/ 80 w 451"/>
                <a:gd name="T55" fmla="*/ 235 h 452"/>
                <a:gd name="T56" fmla="*/ 69 w 451"/>
                <a:gd name="T57" fmla="*/ 232 h 452"/>
                <a:gd name="T58" fmla="*/ 59 w 451"/>
                <a:gd name="T59" fmla="*/ 191 h 452"/>
                <a:gd name="T60" fmla="*/ 149 w 451"/>
                <a:gd name="T61" fmla="*/ 102 h 452"/>
                <a:gd name="T62" fmla="*/ 238 w 451"/>
                <a:gd name="T63" fmla="*/ 191 h 452"/>
                <a:gd name="T64" fmla="*/ 149 w 451"/>
                <a:gd name="T65" fmla="*/ 281 h 452"/>
                <a:gd name="T66" fmla="*/ 315 w 451"/>
                <a:gd name="T67" fmla="*/ 177 h 452"/>
                <a:gd name="T68" fmla="*/ 292 w 451"/>
                <a:gd name="T69" fmla="*/ 172 h 452"/>
                <a:gd name="T70" fmla="*/ 268 w 451"/>
                <a:gd name="T71" fmla="*/ 104 h 452"/>
                <a:gd name="T72" fmla="*/ 336 w 451"/>
                <a:gd name="T73" fmla="*/ 80 h 452"/>
                <a:gd name="T74" fmla="*/ 360 w 451"/>
                <a:gd name="T75" fmla="*/ 147 h 452"/>
                <a:gd name="T76" fmla="*/ 354 w 451"/>
                <a:gd name="T77" fmla="*/ 157 h 452"/>
                <a:gd name="T78" fmla="*/ 347 w 451"/>
                <a:gd name="T79" fmla="*/ 158 h 452"/>
                <a:gd name="T80" fmla="*/ 347 w 451"/>
                <a:gd name="T81" fmla="*/ 152 h 452"/>
                <a:gd name="T82" fmla="*/ 352 w 451"/>
                <a:gd name="T83" fmla="*/ 144 h 452"/>
                <a:gd name="T84" fmla="*/ 332 w 451"/>
                <a:gd name="T85" fmla="*/ 88 h 452"/>
                <a:gd name="T86" fmla="*/ 276 w 451"/>
                <a:gd name="T87" fmla="*/ 108 h 452"/>
                <a:gd name="T88" fmla="*/ 296 w 451"/>
                <a:gd name="T89" fmla="*/ 163 h 452"/>
                <a:gd name="T90" fmla="*/ 315 w 451"/>
                <a:gd name="T91" fmla="*/ 167 h 452"/>
                <a:gd name="T92" fmla="*/ 320 w 451"/>
                <a:gd name="T93" fmla="*/ 172 h 452"/>
                <a:gd name="T94" fmla="*/ 315 w 451"/>
                <a:gd name="T95" fmla="*/ 177 h 452"/>
                <a:gd name="T96" fmla="*/ 386 w 451"/>
                <a:gd name="T97" fmla="*/ 210 h 452"/>
                <a:gd name="T98" fmla="*/ 321 w 451"/>
                <a:gd name="T99" fmla="*/ 158 h 452"/>
                <a:gd name="T100" fmla="*/ 313 w 451"/>
                <a:gd name="T101" fmla="*/ 141 h 452"/>
                <a:gd name="T102" fmla="*/ 306 w 451"/>
                <a:gd name="T103" fmla="*/ 140 h 452"/>
                <a:gd name="T104" fmla="*/ 298 w 451"/>
                <a:gd name="T105" fmla="*/ 117 h 452"/>
                <a:gd name="T106" fmla="*/ 321 w 451"/>
                <a:gd name="T107" fmla="*/ 109 h 452"/>
                <a:gd name="T108" fmla="*/ 329 w 451"/>
                <a:gd name="T109" fmla="*/ 132 h 452"/>
                <a:gd name="T110" fmla="*/ 322 w 451"/>
                <a:gd name="T111" fmla="*/ 139 h 452"/>
                <a:gd name="T112" fmla="*/ 329 w 451"/>
                <a:gd name="T113" fmla="*/ 154 h 452"/>
                <a:gd name="T114" fmla="*/ 389 w 451"/>
                <a:gd name="T115" fmla="*/ 202 h 452"/>
                <a:gd name="T116" fmla="*/ 392 w 451"/>
                <a:gd name="T117" fmla="*/ 208 h 452"/>
                <a:gd name="T118" fmla="*/ 391 w 451"/>
                <a:gd name="T119" fmla="*/ 208 h 452"/>
                <a:gd name="T120" fmla="*/ 386 w 451"/>
                <a:gd name="T121" fmla="*/ 21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1" h="452">
                  <a:moveTo>
                    <a:pt x="226" y="0"/>
                  </a:moveTo>
                  <a:cubicBezTo>
                    <a:pt x="101" y="0"/>
                    <a:pt x="0" y="101"/>
                    <a:pt x="0" y="226"/>
                  </a:cubicBezTo>
                  <a:cubicBezTo>
                    <a:pt x="0" y="351"/>
                    <a:pt x="101" y="452"/>
                    <a:pt x="226" y="452"/>
                  </a:cubicBezTo>
                  <a:cubicBezTo>
                    <a:pt x="350" y="452"/>
                    <a:pt x="451" y="351"/>
                    <a:pt x="451" y="226"/>
                  </a:cubicBezTo>
                  <a:cubicBezTo>
                    <a:pt x="451" y="101"/>
                    <a:pt x="350" y="0"/>
                    <a:pt x="226" y="0"/>
                  </a:cubicBezTo>
                  <a:close/>
                  <a:moveTo>
                    <a:pt x="84" y="367"/>
                  </a:moveTo>
                  <a:cubicBezTo>
                    <a:pt x="85" y="372"/>
                    <a:pt x="82" y="375"/>
                    <a:pt x="77" y="375"/>
                  </a:cubicBezTo>
                  <a:cubicBezTo>
                    <a:pt x="76" y="375"/>
                    <a:pt x="76" y="375"/>
                    <a:pt x="76" y="375"/>
                  </a:cubicBezTo>
                  <a:cubicBezTo>
                    <a:pt x="72" y="375"/>
                    <a:pt x="69" y="373"/>
                    <a:pt x="69" y="369"/>
                  </a:cubicBezTo>
                  <a:cubicBezTo>
                    <a:pt x="62" y="301"/>
                    <a:pt x="84" y="254"/>
                    <a:pt x="103" y="226"/>
                  </a:cubicBezTo>
                  <a:cubicBezTo>
                    <a:pt x="110" y="216"/>
                    <a:pt x="117" y="208"/>
                    <a:pt x="123" y="201"/>
                  </a:cubicBezTo>
                  <a:cubicBezTo>
                    <a:pt x="121" y="197"/>
                    <a:pt x="120" y="194"/>
                    <a:pt x="120" y="189"/>
                  </a:cubicBezTo>
                  <a:cubicBezTo>
                    <a:pt x="120" y="173"/>
                    <a:pt x="134" y="160"/>
                    <a:pt x="150" y="160"/>
                  </a:cubicBezTo>
                  <a:cubicBezTo>
                    <a:pt x="167" y="160"/>
                    <a:pt x="180" y="173"/>
                    <a:pt x="180" y="189"/>
                  </a:cubicBezTo>
                  <a:cubicBezTo>
                    <a:pt x="180" y="206"/>
                    <a:pt x="167" y="219"/>
                    <a:pt x="150" y="219"/>
                  </a:cubicBezTo>
                  <a:cubicBezTo>
                    <a:pt x="144" y="219"/>
                    <a:pt x="138" y="217"/>
                    <a:pt x="133" y="214"/>
                  </a:cubicBezTo>
                  <a:cubicBezTo>
                    <a:pt x="128" y="220"/>
                    <a:pt x="121" y="227"/>
                    <a:pt x="116" y="236"/>
                  </a:cubicBezTo>
                  <a:cubicBezTo>
                    <a:pt x="90" y="273"/>
                    <a:pt x="80" y="317"/>
                    <a:pt x="84" y="367"/>
                  </a:cubicBezTo>
                  <a:close/>
                  <a:moveTo>
                    <a:pt x="149" y="281"/>
                  </a:moveTo>
                  <a:cubicBezTo>
                    <a:pt x="142" y="281"/>
                    <a:pt x="135" y="280"/>
                    <a:pt x="129" y="278"/>
                  </a:cubicBezTo>
                  <a:cubicBezTo>
                    <a:pt x="124" y="277"/>
                    <a:pt x="122" y="273"/>
                    <a:pt x="123" y="269"/>
                  </a:cubicBezTo>
                  <a:cubicBezTo>
                    <a:pt x="124" y="265"/>
                    <a:pt x="128" y="262"/>
                    <a:pt x="132" y="263"/>
                  </a:cubicBezTo>
                  <a:cubicBezTo>
                    <a:pt x="138" y="264"/>
                    <a:pt x="143" y="265"/>
                    <a:pt x="149" y="265"/>
                  </a:cubicBezTo>
                  <a:cubicBezTo>
                    <a:pt x="189" y="265"/>
                    <a:pt x="222" y="232"/>
                    <a:pt x="222" y="191"/>
                  </a:cubicBezTo>
                  <a:cubicBezTo>
                    <a:pt x="222" y="151"/>
                    <a:pt x="189" y="118"/>
                    <a:pt x="149" y="118"/>
                  </a:cubicBezTo>
                  <a:cubicBezTo>
                    <a:pt x="108" y="118"/>
                    <a:pt x="75" y="151"/>
                    <a:pt x="75" y="191"/>
                  </a:cubicBezTo>
                  <a:cubicBezTo>
                    <a:pt x="75" y="203"/>
                    <a:pt x="78" y="214"/>
                    <a:pt x="83" y="225"/>
                  </a:cubicBezTo>
                  <a:cubicBezTo>
                    <a:pt x="85" y="229"/>
                    <a:pt x="84" y="233"/>
                    <a:pt x="80" y="235"/>
                  </a:cubicBezTo>
                  <a:cubicBezTo>
                    <a:pt x="76" y="237"/>
                    <a:pt x="71" y="236"/>
                    <a:pt x="69" y="232"/>
                  </a:cubicBezTo>
                  <a:cubicBezTo>
                    <a:pt x="63" y="219"/>
                    <a:pt x="59" y="205"/>
                    <a:pt x="59" y="191"/>
                  </a:cubicBezTo>
                  <a:cubicBezTo>
                    <a:pt x="59" y="142"/>
                    <a:pt x="99" y="102"/>
                    <a:pt x="149" y="102"/>
                  </a:cubicBezTo>
                  <a:cubicBezTo>
                    <a:pt x="198" y="102"/>
                    <a:pt x="238" y="142"/>
                    <a:pt x="238" y="191"/>
                  </a:cubicBezTo>
                  <a:cubicBezTo>
                    <a:pt x="238" y="240"/>
                    <a:pt x="198" y="281"/>
                    <a:pt x="149" y="281"/>
                  </a:cubicBezTo>
                  <a:close/>
                  <a:moveTo>
                    <a:pt x="315" y="177"/>
                  </a:moveTo>
                  <a:cubicBezTo>
                    <a:pt x="307" y="177"/>
                    <a:pt x="299" y="175"/>
                    <a:pt x="292" y="172"/>
                  </a:cubicBezTo>
                  <a:cubicBezTo>
                    <a:pt x="267" y="160"/>
                    <a:pt x="256" y="129"/>
                    <a:pt x="268" y="104"/>
                  </a:cubicBezTo>
                  <a:cubicBezTo>
                    <a:pt x="280" y="79"/>
                    <a:pt x="310" y="68"/>
                    <a:pt x="336" y="80"/>
                  </a:cubicBezTo>
                  <a:cubicBezTo>
                    <a:pt x="361" y="92"/>
                    <a:pt x="372" y="122"/>
                    <a:pt x="360" y="147"/>
                  </a:cubicBezTo>
                  <a:cubicBezTo>
                    <a:pt x="358" y="151"/>
                    <a:pt x="356" y="154"/>
                    <a:pt x="354" y="157"/>
                  </a:cubicBezTo>
                  <a:cubicBezTo>
                    <a:pt x="352" y="159"/>
                    <a:pt x="349" y="160"/>
                    <a:pt x="347" y="158"/>
                  </a:cubicBezTo>
                  <a:cubicBezTo>
                    <a:pt x="345" y="156"/>
                    <a:pt x="345" y="154"/>
                    <a:pt x="347" y="152"/>
                  </a:cubicBezTo>
                  <a:cubicBezTo>
                    <a:pt x="349" y="149"/>
                    <a:pt x="350" y="146"/>
                    <a:pt x="352" y="144"/>
                  </a:cubicBezTo>
                  <a:cubicBezTo>
                    <a:pt x="361" y="123"/>
                    <a:pt x="353" y="98"/>
                    <a:pt x="332" y="88"/>
                  </a:cubicBezTo>
                  <a:cubicBezTo>
                    <a:pt x="311" y="78"/>
                    <a:pt x="286" y="87"/>
                    <a:pt x="276" y="108"/>
                  </a:cubicBezTo>
                  <a:cubicBezTo>
                    <a:pt x="266" y="129"/>
                    <a:pt x="275" y="154"/>
                    <a:pt x="296" y="163"/>
                  </a:cubicBezTo>
                  <a:cubicBezTo>
                    <a:pt x="302" y="166"/>
                    <a:pt x="309" y="168"/>
                    <a:pt x="315" y="167"/>
                  </a:cubicBezTo>
                  <a:cubicBezTo>
                    <a:pt x="318" y="167"/>
                    <a:pt x="320" y="169"/>
                    <a:pt x="320" y="172"/>
                  </a:cubicBezTo>
                  <a:cubicBezTo>
                    <a:pt x="320" y="174"/>
                    <a:pt x="318" y="176"/>
                    <a:pt x="315" y="177"/>
                  </a:cubicBezTo>
                  <a:close/>
                  <a:moveTo>
                    <a:pt x="386" y="210"/>
                  </a:moveTo>
                  <a:cubicBezTo>
                    <a:pt x="350" y="197"/>
                    <a:pt x="331" y="175"/>
                    <a:pt x="321" y="158"/>
                  </a:cubicBezTo>
                  <a:cubicBezTo>
                    <a:pt x="317" y="152"/>
                    <a:pt x="315" y="146"/>
                    <a:pt x="313" y="141"/>
                  </a:cubicBezTo>
                  <a:cubicBezTo>
                    <a:pt x="311" y="141"/>
                    <a:pt x="308" y="141"/>
                    <a:pt x="306" y="140"/>
                  </a:cubicBezTo>
                  <a:cubicBezTo>
                    <a:pt x="298" y="136"/>
                    <a:pt x="294" y="126"/>
                    <a:pt x="298" y="117"/>
                  </a:cubicBezTo>
                  <a:cubicBezTo>
                    <a:pt x="302" y="109"/>
                    <a:pt x="312" y="105"/>
                    <a:pt x="321" y="109"/>
                  </a:cubicBezTo>
                  <a:cubicBezTo>
                    <a:pt x="329" y="113"/>
                    <a:pt x="332" y="123"/>
                    <a:pt x="329" y="132"/>
                  </a:cubicBezTo>
                  <a:cubicBezTo>
                    <a:pt x="327" y="135"/>
                    <a:pt x="325" y="138"/>
                    <a:pt x="322" y="139"/>
                  </a:cubicBezTo>
                  <a:cubicBezTo>
                    <a:pt x="323" y="144"/>
                    <a:pt x="326" y="148"/>
                    <a:pt x="329" y="154"/>
                  </a:cubicBezTo>
                  <a:cubicBezTo>
                    <a:pt x="342" y="176"/>
                    <a:pt x="362" y="192"/>
                    <a:pt x="389" y="202"/>
                  </a:cubicBezTo>
                  <a:cubicBezTo>
                    <a:pt x="391" y="203"/>
                    <a:pt x="392" y="205"/>
                    <a:pt x="392" y="208"/>
                  </a:cubicBezTo>
                  <a:cubicBezTo>
                    <a:pt x="392" y="208"/>
                    <a:pt x="391" y="208"/>
                    <a:pt x="391" y="208"/>
                  </a:cubicBezTo>
                  <a:cubicBezTo>
                    <a:pt x="390" y="210"/>
                    <a:pt x="388" y="211"/>
                    <a:pt x="386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grpSp>
          <p:nvGrpSpPr>
            <p:cNvPr id="168" name="组合 167"/>
            <p:cNvGrpSpPr/>
            <p:nvPr/>
          </p:nvGrpSpPr>
          <p:grpSpPr>
            <a:xfrm>
              <a:off x="7322777" y="9032602"/>
              <a:ext cx="755584" cy="756801"/>
              <a:chOff x="10034414" y="-3616830"/>
              <a:chExt cx="755584" cy="756801"/>
            </a:xfrm>
            <a:grpFill/>
          </p:grpSpPr>
          <p:sp>
            <p:nvSpPr>
              <p:cNvPr id="169" name="Freeform 50"/>
              <p:cNvSpPr/>
              <p:nvPr/>
            </p:nvSpPr>
            <p:spPr bwMode="auto">
              <a:xfrm>
                <a:off x="10452966" y="-3239647"/>
                <a:ext cx="48669" cy="43802"/>
              </a:xfrm>
              <a:custGeom>
                <a:avLst/>
                <a:gdLst>
                  <a:gd name="T0" fmla="*/ 12 w 28"/>
                  <a:gd name="T1" fmla="*/ 0 h 25"/>
                  <a:gd name="T2" fmla="*/ 0 w 28"/>
                  <a:gd name="T3" fmla="*/ 13 h 25"/>
                  <a:gd name="T4" fmla="*/ 12 w 28"/>
                  <a:gd name="T5" fmla="*/ 25 h 25"/>
                  <a:gd name="T6" fmla="*/ 28 w 28"/>
                  <a:gd name="T7" fmla="*/ 13 h 25"/>
                  <a:gd name="T8" fmla="*/ 12 w 28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5">
                    <a:moveTo>
                      <a:pt x="12" y="0"/>
                    </a:moveTo>
                    <a:cubicBezTo>
                      <a:pt x="6" y="0"/>
                      <a:pt x="0" y="7"/>
                      <a:pt x="0" y="13"/>
                    </a:cubicBezTo>
                    <a:cubicBezTo>
                      <a:pt x="0" y="19"/>
                      <a:pt x="6" y="25"/>
                      <a:pt x="12" y="25"/>
                    </a:cubicBezTo>
                    <a:cubicBezTo>
                      <a:pt x="22" y="25"/>
                      <a:pt x="28" y="19"/>
                      <a:pt x="28" y="13"/>
                    </a:cubicBezTo>
                    <a:cubicBezTo>
                      <a:pt x="28" y="7"/>
                      <a:pt x="22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70" name="Freeform 51"/>
              <p:cNvSpPr/>
              <p:nvPr/>
            </p:nvSpPr>
            <p:spPr bwMode="auto">
              <a:xfrm>
                <a:off x="10572205" y="-3239647"/>
                <a:ext cx="48669" cy="43802"/>
              </a:xfrm>
              <a:custGeom>
                <a:avLst/>
                <a:gdLst>
                  <a:gd name="T0" fmla="*/ 12 w 28"/>
                  <a:gd name="T1" fmla="*/ 0 h 25"/>
                  <a:gd name="T2" fmla="*/ 0 w 28"/>
                  <a:gd name="T3" fmla="*/ 13 h 25"/>
                  <a:gd name="T4" fmla="*/ 12 w 28"/>
                  <a:gd name="T5" fmla="*/ 25 h 25"/>
                  <a:gd name="T6" fmla="*/ 28 w 28"/>
                  <a:gd name="T7" fmla="*/ 13 h 25"/>
                  <a:gd name="T8" fmla="*/ 12 w 28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5">
                    <a:moveTo>
                      <a:pt x="12" y="0"/>
                    </a:moveTo>
                    <a:cubicBezTo>
                      <a:pt x="6" y="0"/>
                      <a:pt x="0" y="7"/>
                      <a:pt x="0" y="13"/>
                    </a:cubicBezTo>
                    <a:cubicBezTo>
                      <a:pt x="0" y="19"/>
                      <a:pt x="6" y="25"/>
                      <a:pt x="12" y="25"/>
                    </a:cubicBezTo>
                    <a:cubicBezTo>
                      <a:pt x="21" y="25"/>
                      <a:pt x="28" y="19"/>
                      <a:pt x="28" y="13"/>
                    </a:cubicBezTo>
                    <a:cubicBezTo>
                      <a:pt x="28" y="7"/>
                      <a:pt x="21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71" name="Oval 52"/>
              <p:cNvSpPr>
                <a:spLocks noChangeArrowheads="1"/>
              </p:cNvSpPr>
              <p:nvPr/>
            </p:nvSpPr>
            <p:spPr bwMode="auto">
              <a:xfrm>
                <a:off x="10221789" y="-3395386"/>
                <a:ext cx="58402" cy="5353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72" name="Oval 53"/>
              <p:cNvSpPr>
                <a:spLocks noChangeArrowheads="1"/>
              </p:cNvSpPr>
              <p:nvPr/>
            </p:nvSpPr>
            <p:spPr bwMode="auto">
              <a:xfrm>
                <a:off x="10371447" y="-3395386"/>
                <a:ext cx="59619" cy="5353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73" name="Freeform 54"/>
              <p:cNvSpPr>
                <a:spLocks noEditPoints="1"/>
              </p:cNvSpPr>
              <p:nvPr/>
            </p:nvSpPr>
            <p:spPr bwMode="auto">
              <a:xfrm>
                <a:off x="10034414" y="-3616830"/>
                <a:ext cx="755584" cy="756801"/>
              </a:xfrm>
              <a:custGeom>
                <a:avLst/>
                <a:gdLst>
                  <a:gd name="T0" fmla="*/ 218 w 437"/>
                  <a:gd name="T1" fmla="*/ 0 h 437"/>
                  <a:gd name="T2" fmla="*/ 0 w 437"/>
                  <a:gd name="T3" fmla="*/ 218 h 437"/>
                  <a:gd name="T4" fmla="*/ 218 w 437"/>
                  <a:gd name="T5" fmla="*/ 437 h 437"/>
                  <a:gd name="T6" fmla="*/ 437 w 437"/>
                  <a:gd name="T7" fmla="*/ 218 h 437"/>
                  <a:gd name="T8" fmla="*/ 218 w 437"/>
                  <a:gd name="T9" fmla="*/ 0 h 437"/>
                  <a:gd name="T10" fmla="*/ 167 w 437"/>
                  <a:gd name="T11" fmla="*/ 287 h 437"/>
                  <a:gd name="T12" fmla="*/ 123 w 437"/>
                  <a:gd name="T13" fmla="*/ 281 h 437"/>
                  <a:gd name="T14" fmla="*/ 80 w 437"/>
                  <a:gd name="T15" fmla="*/ 303 h 437"/>
                  <a:gd name="T16" fmla="*/ 92 w 437"/>
                  <a:gd name="T17" fmla="*/ 265 h 437"/>
                  <a:gd name="T18" fmla="*/ 42 w 437"/>
                  <a:gd name="T19" fmla="*/ 181 h 437"/>
                  <a:gd name="T20" fmla="*/ 167 w 437"/>
                  <a:gd name="T21" fmla="*/ 75 h 437"/>
                  <a:gd name="T22" fmla="*/ 293 w 437"/>
                  <a:gd name="T23" fmla="*/ 162 h 437"/>
                  <a:gd name="T24" fmla="*/ 281 w 437"/>
                  <a:gd name="T25" fmla="*/ 162 h 437"/>
                  <a:gd name="T26" fmla="*/ 175 w 437"/>
                  <a:gd name="T27" fmla="*/ 260 h 437"/>
                  <a:gd name="T28" fmla="*/ 179 w 437"/>
                  <a:gd name="T29" fmla="*/ 287 h 437"/>
                  <a:gd name="T30" fmla="*/ 167 w 437"/>
                  <a:gd name="T31" fmla="*/ 287 h 437"/>
                  <a:gd name="T32" fmla="*/ 351 w 437"/>
                  <a:gd name="T33" fmla="*/ 331 h 437"/>
                  <a:gd name="T34" fmla="*/ 360 w 437"/>
                  <a:gd name="T35" fmla="*/ 362 h 437"/>
                  <a:gd name="T36" fmla="*/ 326 w 437"/>
                  <a:gd name="T37" fmla="*/ 343 h 437"/>
                  <a:gd name="T38" fmla="*/ 289 w 437"/>
                  <a:gd name="T39" fmla="*/ 349 h 437"/>
                  <a:gd name="T40" fmla="*/ 183 w 437"/>
                  <a:gd name="T41" fmla="*/ 259 h 437"/>
                  <a:gd name="T42" fmla="*/ 289 w 437"/>
                  <a:gd name="T43" fmla="*/ 168 h 437"/>
                  <a:gd name="T44" fmla="*/ 395 w 437"/>
                  <a:gd name="T45" fmla="*/ 259 h 437"/>
                  <a:gd name="T46" fmla="*/ 351 w 437"/>
                  <a:gd name="T47" fmla="*/ 331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7" h="437">
                    <a:moveTo>
                      <a:pt x="218" y="0"/>
                    </a:moveTo>
                    <a:cubicBezTo>
                      <a:pt x="98" y="0"/>
                      <a:pt x="0" y="98"/>
                      <a:pt x="0" y="218"/>
                    </a:cubicBezTo>
                    <a:cubicBezTo>
                      <a:pt x="0" y="339"/>
                      <a:pt x="98" y="437"/>
                      <a:pt x="218" y="437"/>
                    </a:cubicBezTo>
                    <a:cubicBezTo>
                      <a:pt x="339" y="437"/>
                      <a:pt x="437" y="339"/>
                      <a:pt x="437" y="218"/>
                    </a:cubicBezTo>
                    <a:cubicBezTo>
                      <a:pt x="437" y="98"/>
                      <a:pt x="339" y="0"/>
                      <a:pt x="218" y="0"/>
                    </a:cubicBezTo>
                    <a:close/>
                    <a:moveTo>
                      <a:pt x="167" y="287"/>
                    </a:moveTo>
                    <a:cubicBezTo>
                      <a:pt x="151" y="287"/>
                      <a:pt x="139" y="284"/>
                      <a:pt x="123" y="281"/>
                    </a:cubicBezTo>
                    <a:cubicBezTo>
                      <a:pt x="80" y="303"/>
                      <a:pt x="80" y="303"/>
                      <a:pt x="80" y="303"/>
                    </a:cubicBezTo>
                    <a:cubicBezTo>
                      <a:pt x="92" y="265"/>
                      <a:pt x="92" y="265"/>
                      <a:pt x="92" y="265"/>
                    </a:cubicBezTo>
                    <a:cubicBezTo>
                      <a:pt x="61" y="243"/>
                      <a:pt x="42" y="215"/>
                      <a:pt x="42" y="181"/>
                    </a:cubicBezTo>
                    <a:cubicBezTo>
                      <a:pt x="42" y="122"/>
                      <a:pt x="98" y="75"/>
                      <a:pt x="167" y="75"/>
                    </a:cubicBezTo>
                    <a:cubicBezTo>
                      <a:pt x="228" y="75"/>
                      <a:pt x="282" y="112"/>
                      <a:pt x="293" y="162"/>
                    </a:cubicBezTo>
                    <a:cubicBezTo>
                      <a:pt x="289" y="162"/>
                      <a:pt x="285" y="162"/>
                      <a:pt x="281" y="162"/>
                    </a:cubicBezTo>
                    <a:cubicBezTo>
                      <a:pt x="222" y="162"/>
                      <a:pt x="175" y="206"/>
                      <a:pt x="175" y="260"/>
                    </a:cubicBezTo>
                    <a:cubicBezTo>
                      <a:pt x="175" y="269"/>
                      <a:pt x="176" y="278"/>
                      <a:pt x="179" y="287"/>
                    </a:cubicBezTo>
                    <a:cubicBezTo>
                      <a:pt x="175" y="287"/>
                      <a:pt x="171" y="287"/>
                      <a:pt x="167" y="287"/>
                    </a:cubicBezTo>
                    <a:close/>
                    <a:moveTo>
                      <a:pt x="351" y="331"/>
                    </a:moveTo>
                    <a:cubicBezTo>
                      <a:pt x="360" y="362"/>
                      <a:pt x="360" y="362"/>
                      <a:pt x="360" y="362"/>
                    </a:cubicBezTo>
                    <a:cubicBezTo>
                      <a:pt x="326" y="343"/>
                      <a:pt x="326" y="343"/>
                      <a:pt x="326" y="343"/>
                    </a:cubicBezTo>
                    <a:cubicBezTo>
                      <a:pt x="314" y="346"/>
                      <a:pt x="301" y="349"/>
                      <a:pt x="289" y="349"/>
                    </a:cubicBezTo>
                    <a:cubicBezTo>
                      <a:pt x="229" y="349"/>
                      <a:pt x="183" y="309"/>
                      <a:pt x="183" y="259"/>
                    </a:cubicBezTo>
                    <a:cubicBezTo>
                      <a:pt x="183" y="209"/>
                      <a:pt x="229" y="168"/>
                      <a:pt x="289" y="168"/>
                    </a:cubicBezTo>
                    <a:cubicBezTo>
                      <a:pt x="345" y="168"/>
                      <a:pt x="395" y="209"/>
                      <a:pt x="395" y="259"/>
                    </a:cubicBezTo>
                    <a:cubicBezTo>
                      <a:pt x="395" y="287"/>
                      <a:pt x="376" y="312"/>
                      <a:pt x="351" y="3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</p:grpSp>
      </p:grpSp>
      <p:grpSp>
        <p:nvGrpSpPr>
          <p:cNvPr id="174" name="组合 173"/>
          <p:cNvGrpSpPr/>
          <p:nvPr/>
        </p:nvGrpSpPr>
        <p:grpSpPr>
          <a:xfrm>
            <a:off x="19322059" y="9587118"/>
            <a:ext cx="1708493" cy="552392"/>
            <a:chOff x="6478873" y="9008268"/>
            <a:chExt cx="2468660" cy="798170"/>
          </a:xfrm>
          <a:solidFill>
            <a:schemeClr val="accent2"/>
          </a:solidFill>
        </p:grpSpPr>
        <p:sp>
          <p:nvSpPr>
            <p:cNvPr id="175" name="Freeform 44"/>
            <p:cNvSpPr>
              <a:spLocks noEditPoints="1"/>
            </p:cNvSpPr>
            <p:nvPr/>
          </p:nvSpPr>
          <p:spPr bwMode="auto">
            <a:xfrm>
              <a:off x="8165181" y="9024086"/>
              <a:ext cx="782352" cy="782352"/>
            </a:xfrm>
            <a:custGeom>
              <a:avLst/>
              <a:gdLst>
                <a:gd name="T0" fmla="*/ 358 w 452"/>
                <a:gd name="T1" fmla="*/ 283 h 452"/>
                <a:gd name="T2" fmla="*/ 367 w 452"/>
                <a:gd name="T3" fmla="*/ 302 h 452"/>
                <a:gd name="T4" fmla="*/ 361 w 452"/>
                <a:gd name="T5" fmla="*/ 308 h 452"/>
                <a:gd name="T6" fmla="*/ 355 w 452"/>
                <a:gd name="T7" fmla="*/ 311 h 452"/>
                <a:gd name="T8" fmla="*/ 348 w 452"/>
                <a:gd name="T9" fmla="*/ 298 h 452"/>
                <a:gd name="T10" fmla="*/ 341 w 452"/>
                <a:gd name="T11" fmla="*/ 290 h 452"/>
                <a:gd name="T12" fmla="*/ 329 w 452"/>
                <a:gd name="T13" fmla="*/ 316 h 452"/>
                <a:gd name="T14" fmla="*/ 322 w 452"/>
                <a:gd name="T15" fmla="*/ 328 h 452"/>
                <a:gd name="T16" fmla="*/ 344 w 452"/>
                <a:gd name="T17" fmla="*/ 342 h 452"/>
                <a:gd name="T18" fmla="*/ 334 w 452"/>
                <a:gd name="T19" fmla="*/ 352 h 452"/>
                <a:gd name="T20" fmla="*/ 343 w 452"/>
                <a:gd name="T21" fmla="*/ 360 h 452"/>
                <a:gd name="T22" fmla="*/ 329 w 452"/>
                <a:gd name="T23" fmla="*/ 368 h 452"/>
                <a:gd name="T24" fmla="*/ 308 w 452"/>
                <a:gd name="T25" fmla="*/ 371 h 452"/>
                <a:gd name="T26" fmla="*/ 278 w 452"/>
                <a:gd name="T27" fmla="*/ 371 h 452"/>
                <a:gd name="T28" fmla="*/ 246 w 452"/>
                <a:gd name="T29" fmla="*/ 364 h 452"/>
                <a:gd name="T30" fmla="*/ 231 w 452"/>
                <a:gd name="T31" fmla="*/ 359 h 452"/>
                <a:gd name="T32" fmla="*/ 212 w 452"/>
                <a:gd name="T33" fmla="*/ 368 h 452"/>
                <a:gd name="T34" fmla="*/ 189 w 452"/>
                <a:gd name="T35" fmla="*/ 374 h 452"/>
                <a:gd name="T36" fmla="*/ 155 w 452"/>
                <a:gd name="T37" fmla="*/ 373 h 452"/>
                <a:gd name="T38" fmla="*/ 131 w 452"/>
                <a:gd name="T39" fmla="*/ 368 h 452"/>
                <a:gd name="T40" fmla="*/ 118 w 452"/>
                <a:gd name="T41" fmla="*/ 360 h 452"/>
                <a:gd name="T42" fmla="*/ 106 w 452"/>
                <a:gd name="T43" fmla="*/ 352 h 452"/>
                <a:gd name="T44" fmla="*/ 114 w 452"/>
                <a:gd name="T45" fmla="*/ 343 h 452"/>
                <a:gd name="T46" fmla="*/ 123 w 452"/>
                <a:gd name="T47" fmla="*/ 335 h 452"/>
                <a:gd name="T48" fmla="*/ 133 w 452"/>
                <a:gd name="T49" fmla="*/ 331 h 452"/>
                <a:gd name="T50" fmla="*/ 130 w 452"/>
                <a:gd name="T51" fmla="*/ 329 h 452"/>
                <a:gd name="T52" fmla="*/ 126 w 452"/>
                <a:gd name="T53" fmla="*/ 315 h 452"/>
                <a:gd name="T54" fmla="*/ 115 w 452"/>
                <a:gd name="T55" fmla="*/ 298 h 452"/>
                <a:gd name="T56" fmla="*/ 110 w 452"/>
                <a:gd name="T57" fmla="*/ 287 h 452"/>
                <a:gd name="T58" fmla="*/ 108 w 452"/>
                <a:gd name="T59" fmla="*/ 288 h 452"/>
                <a:gd name="T60" fmla="*/ 98 w 452"/>
                <a:gd name="T61" fmla="*/ 301 h 452"/>
                <a:gd name="T62" fmla="*/ 86 w 452"/>
                <a:gd name="T63" fmla="*/ 299 h 452"/>
                <a:gd name="T64" fmla="*/ 82 w 452"/>
                <a:gd name="T65" fmla="*/ 300 h 452"/>
                <a:gd name="T66" fmla="*/ 75 w 452"/>
                <a:gd name="T67" fmla="*/ 278 h 452"/>
                <a:gd name="T68" fmla="*/ 86 w 452"/>
                <a:gd name="T69" fmla="*/ 256 h 452"/>
                <a:gd name="T70" fmla="*/ 100 w 452"/>
                <a:gd name="T71" fmla="*/ 232 h 452"/>
                <a:gd name="T72" fmla="*/ 115 w 452"/>
                <a:gd name="T73" fmla="*/ 217 h 452"/>
                <a:gd name="T74" fmla="*/ 106 w 452"/>
                <a:gd name="T75" fmla="*/ 204 h 452"/>
                <a:gd name="T76" fmla="*/ 114 w 452"/>
                <a:gd name="T77" fmla="*/ 189 h 452"/>
                <a:gd name="T78" fmla="*/ 129 w 452"/>
                <a:gd name="T79" fmla="*/ 174 h 452"/>
                <a:gd name="T80" fmla="*/ 131 w 452"/>
                <a:gd name="T81" fmla="*/ 161 h 452"/>
                <a:gd name="T82" fmla="*/ 139 w 452"/>
                <a:gd name="T83" fmla="*/ 137 h 452"/>
                <a:gd name="T84" fmla="*/ 150 w 452"/>
                <a:gd name="T85" fmla="*/ 119 h 452"/>
                <a:gd name="T86" fmla="*/ 171 w 452"/>
                <a:gd name="T87" fmla="*/ 97 h 452"/>
                <a:gd name="T88" fmla="*/ 194 w 452"/>
                <a:gd name="T89" fmla="*/ 84 h 452"/>
                <a:gd name="T90" fmla="*/ 223 w 452"/>
                <a:gd name="T91" fmla="*/ 81 h 452"/>
                <a:gd name="T92" fmla="*/ 255 w 452"/>
                <a:gd name="T93" fmla="*/ 80 h 452"/>
                <a:gd name="T94" fmla="*/ 285 w 452"/>
                <a:gd name="T95" fmla="*/ 88 h 452"/>
                <a:gd name="T96" fmla="*/ 306 w 452"/>
                <a:gd name="T97" fmla="*/ 102 h 452"/>
                <a:gd name="T98" fmla="*/ 321 w 452"/>
                <a:gd name="T99" fmla="*/ 121 h 452"/>
                <a:gd name="T100" fmla="*/ 331 w 452"/>
                <a:gd name="T101" fmla="*/ 144 h 452"/>
                <a:gd name="T102" fmla="*/ 337 w 452"/>
                <a:gd name="T103" fmla="*/ 172 h 452"/>
                <a:gd name="T104" fmla="*/ 344 w 452"/>
                <a:gd name="T105" fmla="*/ 185 h 452"/>
                <a:gd name="T106" fmla="*/ 334 w 452"/>
                <a:gd name="T107" fmla="*/ 200 h 452"/>
                <a:gd name="T108" fmla="*/ 339 w 452"/>
                <a:gd name="T109" fmla="*/ 212 h 452"/>
                <a:gd name="T110" fmla="*/ 359 w 452"/>
                <a:gd name="T111" fmla="*/ 237 h 452"/>
                <a:gd name="T112" fmla="*/ 368 w 452"/>
                <a:gd name="T113" fmla="*/ 26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52" h="452">
                  <a:moveTo>
                    <a:pt x="226" y="0"/>
                  </a:moveTo>
                  <a:cubicBezTo>
                    <a:pt x="101" y="0"/>
                    <a:pt x="0" y="101"/>
                    <a:pt x="0" y="226"/>
                  </a:cubicBezTo>
                  <a:cubicBezTo>
                    <a:pt x="0" y="351"/>
                    <a:pt x="101" y="452"/>
                    <a:pt x="226" y="452"/>
                  </a:cubicBezTo>
                  <a:cubicBezTo>
                    <a:pt x="351" y="452"/>
                    <a:pt x="452" y="351"/>
                    <a:pt x="452" y="226"/>
                  </a:cubicBezTo>
                  <a:cubicBezTo>
                    <a:pt x="452" y="101"/>
                    <a:pt x="351" y="0"/>
                    <a:pt x="226" y="0"/>
                  </a:cubicBezTo>
                  <a:close/>
                  <a:moveTo>
                    <a:pt x="358" y="281"/>
                  </a:moveTo>
                  <a:cubicBezTo>
                    <a:pt x="358" y="283"/>
                    <a:pt x="358" y="283"/>
                    <a:pt x="358" y="283"/>
                  </a:cubicBezTo>
                  <a:cubicBezTo>
                    <a:pt x="358" y="285"/>
                    <a:pt x="358" y="285"/>
                    <a:pt x="358" y="285"/>
                  </a:cubicBezTo>
                  <a:cubicBezTo>
                    <a:pt x="358" y="288"/>
                    <a:pt x="358" y="288"/>
                    <a:pt x="358" y="288"/>
                  </a:cubicBezTo>
                  <a:cubicBezTo>
                    <a:pt x="358" y="292"/>
                    <a:pt x="358" y="292"/>
                    <a:pt x="358" y="292"/>
                  </a:cubicBezTo>
                  <a:cubicBezTo>
                    <a:pt x="363" y="295"/>
                    <a:pt x="363" y="295"/>
                    <a:pt x="363" y="295"/>
                  </a:cubicBezTo>
                  <a:cubicBezTo>
                    <a:pt x="365" y="299"/>
                    <a:pt x="365" y="299"/>
                    <a:pt x="365" y="299"/>
                  </a:cubicBezTo>
                  <a:cubicBezTo>
                    <a:pt x="367" y="300"/>
                    <a:pt x="367" y="300"/>
                    <a:pt x="367" y="300"/>
                  </a:cubicBezTo>
                  <a:cubicBezTo>
                    <a:pt x="367" y="302"/>
                    <a:pt x="367" y="302"/>
                    <a:pt x="367" y="302"/>
                  </a:cubicBezTo>
                  <a:cubicBezTo>
                    <a:pt x="367" y="303"/>
                    <a:pt x="367" y="303"/>
                    <a:pt x="367" y="303"/>
                  </a:cubicBezTo>
                  <a:cubicBezTo>
                    <a:pt x="366" y="304"/>
                    <a:pt x="366" y="304"/>
                    <a:pt x="366" y="304"/>
                  </a:cubicBezTo>
                  <a:cubicBezTo>
                    <a:pt x="365" y="305"/>
                    <a:pt x="365" y="305"/>
                    <a:pt x="365" y="305"/>
                  </a:cubicBezTo>
                  <a:cubicBezTo>
                    <a:pt x="364" y="306"/>
                    <a:pt x="364" y="306"/>
                    <a:pt x="364" y="306"/>
                  </a:cubicBezTo>
                  <a:cubicBezTo>
                    <a:pt x="363" y="307"/>
                    <a:pt x="363" y="307"/>
                    <a:pt x="363" y="307"/>
                  </a:cubicBezTo>
                  <a:cubicBezTo>
                    <a:pt x="363" y="308"/>
                    <a:pt x="363" y="308"/>
                    <a:pt x="363" y="308"/>
                  </a:cubicBezTo>
                  <a:cubicBezTo>
                    <a:pt x="361" y="308"/>
                    <a:pt x="361" y="308"/>
                    <a:pt x="361" y="308"/>
                  </a:cubicBezTo>
                  <a:cubicBezTo>
                    <a:pt x="361" y="304"/>
                    <a:pt x="361" y="304"/>
                    <a:pt x="361" y="304"/>
                  </a:cubicBezTo>
                  <a:cubicBezTo>
                    <a:pt x="360" y="299"/>
                    <a:pt x="360" y="299"/>
                    <a:pt x="360" y="299"/>
                  </a:cubicBezTo>
                  <a:cubicBezTo>
                    <a:pt x="359" y="299"/>
                    <a:pt x="359" y="299"/>
                    <a:pt x="359" y="299"/>
                  </a:cubicBezTo>
                  <a:cubicBezTo>
                    <a:pt x="358" y="299"/>
                    <a:pt x="358" y="299"/>
                    <a:pt x="358" y="299"/>
                  </a:cubicBezTo>
                  <a:cubicBezTo>
                    <a:pt x="358" y="304"/>
                    <a:pt x="358" y="304"/>
                    <a:pt x="358" y="304"/>
                  </a:cubicBezTo>
                  <a:cubicBezTo>
                    <a:pt x="356" y="308"/>
                    <a:pt x="356" y="308"/>
                    <a:pt x="356" y="308"/>
                  </a:cubicBezTo>
                  <a:cubicBezTo>
                    <a:pt x="355" y="311"/>
                    <a:pt x="355" y="311"/>
                    <a:pt x="355" y="311"/>
                  </a:cubicBezTo>
                  <a:cubicBezTo>
                    <a:pt x="355" y="311"/>
                    <a:pt x="355" y="311"/>
                    <a:pt x="355" y="311"/>
                  </a:cubicBezTo>
                  <a:cubicBezTo>
                    <a:pt x="354" y="308"/>
                    <a:pt x="354" y="308"/>
                    <a:pt x="354" y="308"/>
                  </a:cubicBezTo>
                  <a:cubicBezTo>
                    <a:pt x="353" y="307"/>
                    <a:pt x="353" y="307"/>
                    <a:pt x="353" y="307"/>
                  </a:cubicBezTo>
                  <a:cubicBezTo>
                    <a:pt x="352" y="305"/>
                    <a:pt x="352" y="305"/>
                    <a:pt x="352" y="305"/>
                  </a:cubicBezTo>
                  <a:cubicBezTo>
                    <a:pt x="350" y="302"/>
                    <a:pt x="350" y="302"/>
                    <a:pt x="350" y="302"/>
                  </a:cubicBezTo>
                  <a:cubicBezTo>
                    <a:pt x="349" y="300"/>
                    <a:pt x="349" y="300"/>
                    <a:pt x="349" y="300"/>
                  </a:cubicBezTo>
                  <a:cubicBezTo>
                    <a:pt x="348" y="298"/>
                    <a:pt x="348" y="298"/>
                    <a:pt x="348" y="298"/>
                  </a:cubicBezTo>
                  <a:cubicBezTo>
                    <a:pt x="347" y="296"/>
                    <a:pt x="347" y="296"/>
                    <a:pt x="347" y="296"/>
                  </a:cubicBezTo>
                  <a:cubicBezTo>
                    <a:pt x="345" y="293"/>
                    <a:pt x="345" y="293"/>
                    <a:pt x="345" y="293"/>
                  </a:cubicBezTo>
                  <a:cubicBezTo>
                    <a:pt x="343" y="288"/>
                    <a:pt x="343" y="288"/>
                    <a:pt x="343" y="288"/>
                  </a:cubicBezTo>
                  <a:cubicBezTo>
                    <a:pt x="343" y="287"/>
                    <a:pt x="343" y="287"/>
                    <a:pt x="343" y="287"/>
                  </a:cubicBezTo>
                  <a:cubicBezTo>
                    <a:pt x="343" y="287"/>
                    <a:pt x="343" y="287"/>
                    <a:pt x="343" y="287"/>
                  </a:cubicBezTo>
                  <a:cubicBezTo>
                    <a:pt x="342" y="289"/>
                    <a:pt x="342" y="289"/>
                    <a:pt x="342" y="289"/>
                  </a:cubicBezTo>
                  <a:cubicBezTo>
                    <a:pt x="341" y="290"/>
                    <a:pt x="341" y="290"/>
                    <a:pt x="341" y="290"/>
                  </a:cubicBezTo>
                  <a:cubicBezTo>
                    <a:pt x="341" y="292"/>
                    <a:pt x="341" y="292"/>
                    <a:pt x="341" y="292"/>
                  </a:cubicBezTo>
                  <a:cubicBezTo>
                    <a:pt x="339" y="295"/>
                    <a:pt x="339" y="295"/>
                    <a:pt x="339" y="295"/>
                  </a:cubicBezTo>
                  <a:cubicBezTo>
                    <a:pt x="337" y="300"/>
                    <a:pt x="337" y="300"/>
                    <a:pt x="337" y="300"/>
                  </a:cubicBezTo>
                  <a:cubicBezTo>
                    <a:pt x="335" y="306"/>
                    <a:pt x="335" y="306"/>
                    <a:pt x="335" y="306"/>
                  </a:cubicBezTo>
                  <a:cubicBezTo>
                    <a:pt x="333" y="310"/>
                    <a:pt x="333" y="310"/>
                    <a:pt x="333" y="310"/>
                  </a:cubicBezTo>
                  <a:cubicBezTo>
                    <a:pt x="331" y="313"/>
                    <a:pt x="331" y="313"/>
                    <a:pt x="331" y="313"/>
                  </a:cubicBezTo>
                  <a:cubicBezTo>
                    <a:pt x="329" y="316"/>
                    <a:pt x="329" y="316"/>
                    <a:pt x="329" y="316"/>
                  </a:cubicBezTo>
                  <a:cubicBezTo>
                    <a:pt x="326" y="320"/>
                    <a:pt x="326" y="320"/>
                    <a:pt x="326" y="320"/>
                  </a:cubicBezTo>
                  <a:cubicBezTo>
                    <a:pt x="325" y="321"/>
                    <a:pt x="325" y="321"/>
                    <a:pt x="325" y="321"/>
                  </a:cubicBezTo>
                  <a:cubicBezTo>
                    <a:pt x="323" y="323"/>
                    <a:pt x="323" y="323"/>
                    <a:pt x="323" y="323"/>
                  </a:cubicBezTo>
                  <a:cubicBezTo>
                    <a:pt x="320" y="327"/>
                    <a:pt x="320" y="327"/>
                    <a:pt x="320" y="327"/>
                  </a:cubicBezTo>
                  <a:cubicBezTo>
                    <a:pt x="320" y="327"/>
                    <a:pt x="320" y="327"/>
                    <a:pt x="320" y="327"/>
                  </a:cubicBezTo>
                  <a:cubicBezTo>
                    <a:pt x="321" y="327"/>
                    <a:pt x="321" y="327"/>
                    <a:pt x="321" y="327"/>
                  </a:cubicBezTo>
                  <a:cubicBezTo>
                    <a:pt x="322" y="328"/>
                    <a:pt x="322" y="328"/>
                    <a:pt x="322" y="328"/>
                  </a:cubicBezTo>
                  <a:cubicBezTo>
                    <a:pt x="330" y="332"/>
                    <a:pt x="330" y="332"/>
                    <a:pt x="330" y="332"/>
                  </a:cubicBezTo>
                  <a:cubicBezTo>
                    <a:pt x="333" y="334"/>
                    <a:pt x="333" y="334"/>
                    <a:pt x="333" y="334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9" y="338"/>
                    <a:pt x="339" y="338"/>
                    <a:pt x="339" y="338"/>
                  </a:cubicBezTo>
                  <a:cubicBezTo>
                    <a:pt x="342" y="340"/>
                    <a:pt x="342" y="340"/>
                    <a:pt x="342" y="340"/>
                  </a:cubicBezTo>
                  <a:cubicBezTo>
                    <a:pt x="343" y="341"/>
                    <a:pt x="343" y="341"/>
                    <a:pt x="343" y="341"/>
                  </a:cubicBezTo>
                  <a:cubicBezTo>
                    <a:pt x="344" y="342"/>
                    <a:pt x="344" y="342"/>
                    <a:pt x="344" y="342"/>
                  </a:cubicBezTo>
                  <a:cubicBezTo>
                    <a:pt x="345" y="344"/>
                    <a:pt x="345" y="344"/>
                    <a:pt x="345" y="344"/>
                  </a:cubicBezTo>
                  <a:cubicBezTo>
                    <a:pt x="346" y="345"/>
                    <a:pt x="346" y="345"/>
                    <a:pt x="346" y="345"/>
                  </a:cubicBezTo>
                  <a:cubicBezTo>
                    <a:pt x="346" y="346"/>
                    <a:pt x="346" y="346"/>
                    <a:pt x="346" y="346"/>
                  </a:cubicBezTo>
                  <a:cubicBezTo>
                    <a:pt x="347" y="348"/>
                    <a:pt x="347" y="348"/>
                    <a:pt x="347" y="348"/>
                  </a:cubicBezTo>
                  <a:cubicBezTo>
                    <a:pt x="347" y="349"/>
                    <a:pt x="347" y="349"/>
                    <a:pt x="347" y="349"/>
                  </a:cubicBezTo>
                  <a:cubicBezTo>
                    <a:pt x="341" y="351"/>
                    <a:pt x="341" y="351"/>
                    <a:pt x="341" y="351"/>
                  </a:cubicBezTo>
                  <a:cubicBezTo>
                    <a:pt x="334" y="352"/>
                    <a:pt x="334" y="352"/>
                    <a:pt x="334" y="352"/>
                  </a:cubicBezTo>
                  <a:cubicBezTo>
                    <a:pt x="334" y="353"/>
                    <a:pt x="334" y="353"/>
                    <a:pt x="334" y="353"/>
                  </a:cubicBezTo>
                  <a:cubicBezTo>
                    <a:pt x="340" y="354"/>
                    <a:pt x="340" y="354"/>
                    <a:pt x="340" y="354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4" y="355"/>
                    <a:pt x="344" y="355"/>
                    <a:pt x="344" y="355"/>
                  </a:cubicBezTo>
                  <a:cubicBezTo>
                    <a:pt x="345" y="356"/>
                    <a:pt x="345" y="356"/>
                    <a:pt x="345" y="356"/>
                  </a:cubicBezTo>
                  <a:cubicBezTo>
                    <a:pt x="344" y="358"/>
                    <a:pt x="344" y="358"/>
                    <a:pt x="344" y="358"/>
                  </a:cubicBezTo>
                  <a:cubicBezTo>
                    <a:pt x="343" y="360"/>
                    <a:pt x="343" y="360"/>
                    <a:pt x="343" y="360"/>
                  </a:cubicBezTo>
                  <a:cubicBezTo>
                    <a:pt x="342" y="361"/>
                    <a:pt x="342" y="361"/>
                    <a:pt x="342" y="361"/>
                  </a:cubicBezTo>
                  <a:cubicBezTo>
                    <a:pt x="341" y="361"/>
                    <a:pt x="341" y="361"/>
                    <a:pt x="341" y="361"/>
                  </a:cubicBezTo>
                  <a:cubicBezTo>
                    <a:pt x="339" y="363"/>
                    <a:pt x="339" y="363"/>
                    <a:pt x="339" y="363"/>
                  </a:cubicBezTo>
                  <a:cubicBezTo>
                    <a:pt x="337" y="364"/>
                    <a:pt x="337" y="364"/>
                    <a:pt x="337" y="364"/>
                  </a:cubicBezTo>
                  <a:cubicBezTo>
                    <a:pt x="335" y="365"/>
                    <a:pt x="335" y="365"/>
                    <a:pt x="335" y="365"/>
                  </a:cubicBezTo>
                  <a:cubicBezTo>
                    <a:pt x="332" y="367"/>
                    <a:pt x="332" y="367"/>
                    <a:pt x="332" y="367"/>
                  </a:cubicBezTo>
                  <a:cubicBezTo>
                    <a:pt x="329" y="368"/>
                    <a:pt x="329" y="368"/>
                    <a:pt x="329" y="368"/>
                  </a:cubicBezTo>
                  <a:cubicBezTo>
                    <a:pt x="327" y="368"/>
                    <a:pt x="327" y="368"/>
                    <a:pt x="327" y="368"/>
                  </a:cubicBezTo>
                  <a:cubicBezTo>
                    <a:pt x="326" y="369"/>
                    <a:pt x="326" y="369"/>
                    <a:pt x="326" y="369"/>
                  </a:cubicBezTo>
                  <a:cubicBezTo>
                    <a:pt x="323" y="370"/>
                    <a:pt x="323" y="370"/>
                    <a:pt x="323" y="370"/>
                  </a:cubicBezTo>
                  <a:cubicBezTo>
                    <a:pt x="319" y="370"/>
                    <a:pt x="319" y="370"/>
                    <a:pt x="319" y="370"/>
                  </a:cubicBezTo>
                  <a:cubicBezTo>
                    <a:pt x="316" y="371"/>
                    <a:pt x="316" y="371"/>
                    <a:pt x="316" y="371"/>
                  </a:cubicBezTo>
                  <a:cubicBezTo>
                    <a:pt x="312" y="372"/>
                    <a:pt x="312" y="372"/>
                    <a:pt x="312" y="372"/>
                  </a:cubicBezTo>
                  <a:cubicBezTo>
                    <a:pt x="308" y="371"/>
                    <a:pt x="308" y="371"/>
                    <a:pt x="308" y="371"/>
                  </a:cubicBezTo>
                  <a:cubicBezTo>
                    <a:pt x="304" y="371"/>
                    <a:pt x="304" y="371"/>
                    <a:pt x="304" y="371"/>
                  </a:cubicBezTo>
                  <a:cubicBezTo>
                    <a:pt x="300" y="371"/>
                    <a:pt x="300" y="371"/>
                    <a:pt x="300" y="371"/>
                  </a:cubicBezTo>
                  <a:cubicBezTo>
                    <a:pt x="295" y="371"/>
                    <a:pt x="295" y="371"/>
                    <a:pt x="295" y="371"/>
                  </a:cubicBezTo>
                  <a:cubicBezTo>
                    <a:pt x="291" y="371"/>
                    <a:pt x="291" y="371"/>
                    <a:pt x="291" y="371"/>
                  </a:cubicBezTo>
                  <a:cubicBezTo>
                    <a:pt x="287" y="371"/>
                    <a:pt x="287" y="371"/>
                    <a:pt x="287" y="371"/>
                  </a:cubicBezTo>
                  <a:cubicBezTo>
                    <a:pt x="282" y="371"/>
                    <a:pt x="282" y="371"/>
                    <a:pt x="282" y="371"/>
                  </a:cubicBezTo>
                  <a:cubicBezTo>
                    <a:pt x="278" y="371"/>
                    <a:pt x="278" y="371"/>
                    <a:pt x="278" y="371"/>
                  </a:cubicBezTo>
                  <a:cubicBezTo>
                    <a:pt x="273" y="370"/>
                    <a:pt x="273" y="370"/>
                    <a:pt x="273" y="370"/>
                  </a:cubicBezTo>
                  <a:cubicBezTo>
                    <a:pt x="268" y="370"/>
                    <a:pt x="268" y="370"/>
                    <a:pt x="268" y="370"/>
                  </a:cubicBezTo>
                  <a:cubicBezTo>
                    <a:pt x="264" y="369"/>
                    <a:pt x="264" y="369"/>
                    <a:pt x="264" y="369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55" y="367"/>
                    <a:pt x="255" y="367"/>
                    <a:pt x="255" y="367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46" y="364"/>
                    <a:pt x="246" y="364"/>
                    <a:pt x="246" y="364"/>
                  </a:cubicBezTo>
                  <a:cubicBezTo>
                    <a:pt x="243" y="363"/>
                    <a:pt x="243" y="363"/>
                    <a:pt x="243" y="363"/>
                  </a:cubicBezTo>
                  <a:cubicBezTo>
                    <a:pt x="241" y="362"/>
                    <a:pt x="241" y="362"/>
                    <a:pt x="241" y="362"/>
                  </a:cubicBezTo>
                  <a:cubicBezTo>
                    <a:pt x="240" y="360"/>
                    <a:pt x="240" y="360"/>
                    <a:pt x="240" y="360"/>
                  </a:cubicBezTo>
                  <a:cubicBezTo>
                    <a:pt x="239" y="359"/>
                    <a:pt x="239" y="359"/>
                    <a:pt x="239" y="359"/>
                  </a:cubicBezTo>
                  <a:cubicBezTo>
                    <a:pt x="237" y="359"/>
                    <a:pt x="237" y="359"/>
                    <a:pt x="237" y="359"/>
                  </a:cubicBezTo>
                  <a:cubicBezTo>
                    <a:pt x="235" y="359"/>
                    <a:pt x="235" y="359"/>
                    <a:pt x="235" y="359"/>
                  </a:cubicBezTo>
                  <a:cubicBezTo>
                    <a:pt x="231" y="359"/>
                    <a:pt x="231" y="359"/>
                    <a:pt x="231" y="359"/>
                  </a:cubicBezTo>
                  <a:cubicBezTo>
                    <a:pt x="228" y="360"/>
                    <a:pt x="228" y="360"/>
                    <a:pt x="228" y="360"/>
                  </a:cubicBezTo>
                  <a:cubicBezTo>
                    <a:pt x="226" y="360"/>
                    <a:pt x="226" y="360"/>
                    <a:pt x="226" y="360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1" y="363"/>
                    <a:pt x="221" y="363"/>
                    <a:pt x="221" y="363"/>
                  </a:cubicBezTo>
                  <a:cubicBezTo>
                    <a:pt x="218" y="365"/>
                    <a:pt x="218" y="365"/>
                    <a:pt x="218" y="365"/>
                  </a:cubicBezTo>
                  <a:cubicBezTo>
                    <a:pt x="214" y="367"/>
                    <a:pt x="214" y="367"/>
                    <a:pt x="214" y="367"/>
                  </a:cubicBezTo>
                  <a:cubicBezTo>
                    <a:pt x="212" y="368"/>
                    <a:pt x="212" y="368"/>
                    <a:pt x="212" y="368"/>
                  </a:cubicBezTo>
                  <a:cubicBezTo>
                    <a:pt x="210" y="369"/>
                    <a:pt x="210" y="369"/>
                    <a:pt x="210" y="369"/>
                  </a:cubicBezTo>
                  <a:cubicBezTo>
                    <a:pt x="204" y="371"/>
                    <a:pt x="204" y="371"/>
                    <a:pt x="204" y="371"/>
                  </a:cubicBezTo>
                  <a:cubicBezTo>
                    <a:pt x="202" y="372"/>
                    <a:pt x="202" y="372"/>
                    <a:pt x="202" y="372"/>
                  </a:cubicBezTo>
                  <a:cubicBezTo>
                    <a:pt x="199" y="373"/>
                    <a:pt x="199" y="373"/>
                    <a:pt x="199" y="373"/>
                  </a:cubicBezTo>
                  <a:cubicBezTo>
                    <a:pt x="195" y="374"/>
                    <a:pt x="195" y="374"/>
                    <a:pt x="195" y="374"/>
                  </a:cubicBezTo>
                  <a:cubicBezTo>
                    <a:pt x="192" y="374"/>
                    <a:pt x="192" y="374"/>
                    <a:pt x="192" y="374"/>
                  </a:cubicBezTo>
                  <a:cubicBezTo>
                    <a:pt x="189" y="374"/>
                    <a:pt x="189" y="374"/>
                    <a:pt x="189" y="374"/>
                  </a:cubicBezTo>
                  <a:cubicBezTo>
                    <a:pt x="186" y="373"/>
                    <a:pt x="186" y="373"/>
                    <a:pt x="186" y="373"/>
                  </a:cubicBezTo>
                  <a:cubicBezTo>
                    <a:pt x="183" y="371"/>
                    <a:pt x="183" y="371"/>
                    <a:pt x="183" y="371"/>
                  </a:cubicBezTo>
                  <a:cubicBezTo>
                    <a:pt x="180" y="371"/>
                    <a:pt x="180" y="371"/>
                    <a:pt x="180" y="371"/>
                  </a:cubicBezTo>
                  <a:cubicBezTo>
                    <a:pt x="177" y="371"/>
                    <a:pt x="177" y="371"/>
                    <a:pt x="177" y="371"/>
                  </a:cubicBezTo>
                  <a:cubicBezTo>
                    <a:pt x="170" y="371"/>
                    <a:pt x="170" y="371"/>
                    <a:pt x="170" y="371"/>
                  </a:cubicBezTo>
                  <a:cubicBezTo>
                    <a:pt x="162" y="373"/>
                    <a:pt x="162" y="373"/>
                    <a:pt x="162" y="373"/>
                  </a:cubicBezTo>
                  <a:cubicBezTo>
                    <a:pt x="155" y="373"/>
                    <a:pt x="155" y="373"/>
                    <a:pt x="155" y="373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47" y="372"/>
                    <a:pt x="147" y="372"/>
                    <a:pt x="147" y="372"/>
                  </a:cubicBezTo>
                  <a:cubicBezTo>
                    <a:pt x="144" y="372"/>
                    <a:pt x="144" y="372"/>
                    <a:pt x="144" y="372"/>
                  </a:cubicBezTo>
                  <a:cubicBezTo>
                    <a:pt x="140" y="371"/>
                    <a:pt x="140" y="371"/>
                    <a:pt x="140" y="371"/>
                  </a:cubicBezTo>
                  <a:cubicBezTo>
                    <a:pt x="137" y="370"/>
                    <a:pt x="137" y="370"/>
                    <a:pt x="137" y="370"/>
                  </a:cubicBezTo>
                  <a:cubicBezTo>
                    <a:pt x="134" y="369"/>
                    <a:pt x="134" y="369"/>
                    <a:pt x="134" y="369"/>
                  </a:cubicBezTo>
                  <a:cubicBezTo>
                    <a:pt x="131" y="368"/>
                    <a:pt x="131" y="368"/>
                    <a:pt x="131" y="368"/>
                  </a:cubicBezTo>
                  <a:cubicBezTo>
                    <a:pt x="128" y="367"/>
                    <a:pt x="128" y="367"/>
                    <a:pt x="128" y="367"/>
                  </a:cubicBezTo>
                  <a:cubicBezTo>
                    <a:pt x="125" y="366"/>
                    <a:pt x="125" y="366"/>
                    <a:pt x="125" y="366"/>
                  </a:cubicBezTo>
                  <a:cubicBezTo>
                    <a:pt x="123" y="365"/>
                    <a:pt x="123" y="365"/>
                    <a:pt x="123" y="365"/>
                  </a:cubicBezTo>
                  <a:cubicBezTo>
                    <a:pt x="121" y="363"/>
                    <a:pt x="121" y="363"/>
                    <a:pt x="121" y="363"/>
                  </a:cubicBezTo>
                  <a:cubicBezTo>
                    <a:pt x="120" y="362"/>
                    <a:pt x="120" y="362"/>
                    <a:pt x="120" y="362"/>
                  </a:cubicBezTo>
                  <a:cubicBezTo>
                    <a:pt x="119" y="361"/>
                    <a:pt x="119" y="361"/>
                    <a:pt x="119" y="361"/>
                  </a:cubicBezTo>
                  <a:cubicBezTo>
                    <a:pt x="118" y="360"/>
                    <a:pt x="118" y="360"/>
                    <a:pt x="118" y="360"/>
                  </a:cubicBezTo>
                  <a:cubicBezTo>
                    <a:pt x="118" y="359"/>
                    <a:pt x="118" y="359"/>
                    <a:pt x="118" y="359"/>
                  </a:cubicBezTo>
                  <a:cubicBezTo>
                    <a:pt x="117" y="358"/>
                    <a:pt x="117" y="358"/>
                    <a:pt x="117" y="358"/>
                  </a:cubicBezTo>
                  <a:cubicBezTo>
                    <a:pt x="117" y="357"/>
                    <a:pt x="117" y="357"/>
                    <a:pt x="117" y="357"/>
                  </a:cubicBezTo>
                  <a:cubicBezTo>
                    <a:pt x="116" y="355"/>
                    <a:pt x="116" y="355"/>
                    <a:pt x="116" y="355"/>
                  </a:cubicBezTo>
                  <a:cubicBezTo>
                    <a:pt x="111" y="354"/>
                    <a:pt x="111" y="354"/>
                    <a:pt x="111" y="354"/>
                  </a:cubicBezTo>
                  <a:cubicBezTo>
                    <a:pt x="106" y="353"/>
                    <a:pt x="106" y="353"/>
                    <a:pt x="106" y="353"/>
                  </a:cubicBezTo>
                  <a:cubicBezTo>
                    <a:pt x="106" y="352"/>
                    <a:pt x="106" y="352"/>
                    <a:pt x="106" y="352"/>
                  </a:cubicBezTo>
                  <a:cubicBezTo>
                    <a:pt x="106" y="351"/>
                    <a:pt x="106" y="351"/>
                    <a:pt x="106" y="351"/>
                  </a:cubicBezTo>
                  <a:cubicBezTo>
                    <a:pt x="106" y="350"/>
                    <a:pt x="106" y="350"/>
                    <a:pt x="106" y="350"/>
                  </a:cubicBezTo>
                  <a:cubicBezTo>
                    <a:pt x="106" y="348"/>
                    <a:pt x="106" y="348"/>
                    <a:pt x="106" y="348"/>
                  </a:cubicBezTo>
                  <a:cubicBezTo>
                    <a:pt x="106" y="348"/>
                    <a:pt x="106" y="348"/>
                    <a:pt x="106" y="348"/>
                  </a:cubicBezTo>
                  <a:cubicBezTo>
                    <a:pt x="106" y="346"/>
                    <a:pt x="106" y="346"/>
                    <a:pt x="106" y="346"/>
                  </a:cubicBezTo>
                  <a:cubicBezTo>
                    <a:pt x="111" y="345"/>
                    <a:pt x="111" y="345"/>
                    <a:pt x="111" y="345"/>
                  </a:cubicBezTo>
                  <a:cubicBezTo>
                    <a:pt x="114" y="343"/>
                    <a:pt x="114" y="343"/>
                    <a:pt x="114" y="343"/>
                  </a:cubicBezTo>
                  <a:cubicBezTo>
                    <a:pt x="116" y="342"/>
                    <a:pt x="116" y="342"/>
                    <a:pt x="116" y="342"/>
                  </a:cubicBezTo>
                  <a:cubicBezTo>
                    <a:pt x="117" y="340"/>
                    <a:pt x="117" y="340"/>
                    <a:pt x="117" y="340"/>
                  </a:cubicBezTo>
                  <a:cubicBezTo>
                    <a:pt x="118" y="339"/>
                    <a:pt x="118" y="339"/>
                    <a:pt x="118" y="339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120" y="337"/>
                    <a:pt x="120" y="337"/>
                    <a:pt x="120" y="337"/>
                  </a:cubicBezTo>
                  <a:cubicBezTo>
                    <a:pt x="122" y="336"/>
                    <a:pt x="122" y="336"/>
                    <a:pt x="122" y="336"/>
                  </a:cubicBezTo>
                  <a:cubicBezTo>
                    <a:pt x="123" y="335"/>
                    <a:pt x="123" y="335"/>
                    <a:pt x="123" y="335"/>
                  </a:cubicBezTo>
                  <a:cubicBezTo>
                    <a:pt x="124" y="334"/>
                    <a:pt x="124" y="334"/>
                    <a:pt x="124" y="334"/>
                  </a:cubicBezTo>
                  <a:cubicBezTo>
                    <a:pt x="125" y="334"/>
                    <a:pt x="125" y="334"/>
                    <a:pt x="125" y="334"/>
                  </a:cubicBezTo>
                  <a:cubicBezTo>
                    <a:pt x="126" y="333"/>
                    <a:pt x="126" y="333"/>
                    <a:pt x="126" y="333"/>
                  </a:cubicBezTo>
                  <a:cubicBezTo>
                    <a:pt x="128" y="332"/>
                    <a:pt x="128" y="332"/>
                    <a:pt x="128" y="332"/>
                  </a:cubicBezTo>
                  <a:cubicBezTo>
                    <a:pt x="130" y="332"/>
                    <a:pt x="130" y="332"/>
                    <a:pt x="130" y="332"/>
                  </a:cubicBezTo>
                  <a:cubicBezTo>
                    <a:pt x="131" y="331"/>
                    <a:pt x="131" y="331"/>
                    <a:pt x="131" y="331"/>
                  </a:cubicBezTo>
                  <a:cubicBezTo>
                    <a:pt x="133" y="331"/>
                    <a:pt x="133" y="331"/>
                    <a:pt x="133" y="331"/>
                  </a:cubicBezTo>
                  <a:cubicBezTo>
                    <a:pt x="135" y="330"/>
                    <a:pt x="135" y="330"/>
                    <a:pt x="135" y="330"/>
                  </a:cubicBezTo>
                  <a:cubicBezTo>
                    <a:pt x="138" y="330"/>
                    <a:pt x="138" y="330"/>
                    <a:pt x="138" y="330"/>
                  </a:cubicBezTo>
                  <a:cubicBezTo>
                    <a:pt x="140" y="333"/>
                    <a:pt x="140" y="333"/>
                    <a:pt x="140" y="333"/>
                  </a:cubicBezTo>
                  <a:cubicBezTo>
                    <a:pt x="141" y="335"/>
                    <a:pt x="141" y="335"/>
                    <a:pt x="141" y="335"/>
                  </a:cubicBezTo>
                  <a:cubicBezTo>
                    <a:pt x="141" y="335"/>
                    <a:pt x="141" y="335"/>
                    <a:pt x="141" y="335"/>
                  </a:cubicBezTo>
                  <a:cubicBezTo>
                    <a:pt x="130" y="329"/>
                    <a:pt x="130" y="329"/>
                    <a:pt x="130" y="329"/>
                  </a:cubicBezTo>
                  <a:cubicBezTo>
                    <a:pt x="130" y="329"/>
                    <a:pt x="130" y="329"/>
                    <a:pt x="130" y="329"/>
                  </a:cubicBezTo>
                  <a:cubicBezTo>
                    <a:pt x="135" y="329"/>
                    <a:pt x="135" y="329"/>
                    <a:pt x="135" y="329"/>
                  </a:cubicBezTo>
                  <a:cubicBezTo>
                    <a:pt x="137" y="328"/>
                    <a:pt x="137" y="328"/>
                    <a:pt x="137" y="328"/>
                  </a:cubicBezTo>
                  <a:cubicBezTo>
                    <a:pt x="135" y="325"/>
                    <a:pt x="135" y="325"/>
                    <a:pt x="135" y="325"/>
                  </a:cubicBezTo>
                  <a:cubicBezTo>
                    <a:pt x="133" y="323"/>
                    <a:pt x="133" y="323"/>
                    <a:pt x="133" y="323"/>
                  </a:cubicBezTo>
                  <a:cubicBezTo>
                    <a:pt x="131" y="321"/>
                    <a:pt x="131" y="321"/>
                    <a:pt x="131" y="321"/>
                  </a:cubicBezTo>
                  <a:cubicBezTo>
                    <a:pt x="129" y="319"/>
                    <a:pt x="129" y="319"/>
                    <a:pt x="129" y="319"/>
                  </a:cubicBezTo>
                  <a:cubicBezTo>
                    <a:pt x="126" y="315"/>
                    <a:pt x="126" y="315"/>
                    <a:pt x="126" y="315"/>
                  </a:cubicBezTo>
                  <a:cubicBezTo>
                    <a:pt x="123" y="312"/>
                    <a:pt x="123" y="312"/>
                    <a:pt x="123" y="312"/>
                  </a:cubicBezTo>
                  <a:cubicBezTo>
                    <a:pt x="122" y="310"/>
                    <a:pt x="122" y="310"/>
                    <a:pt x="122" y="310"/>
                  </a:cubicBezTo>
                  <a:cubicBezTo>
                    <a:pt x="120" y="308"/>
                    <a:pt x="120" y="308"/>
                    <a:pt x="120" y="308"/>
                  </a:cubicBezTo>
                  <a:cubicBezTo>
                    <a:pt x="119" y="305"/>
                    <a:pt x="119" y="305"/>
                    <a:pt x="119" y="305"/>
                  </a:cubicBezTo>
                  <a:cubicBezTo>
                    <a:pt x="118" y="303"/>
                    <a:pt x="118" y="303"/>
                    <a:pt x="118" y="303"/>
                  </a:cubicBezTo>
                  <a:cubicBezTo>
                    <a:pt x="116" y="300"/>
                    <a:pt x="116" y="300"/>
                    <a:pt x="116" y="300"/>
                  </a:cubicBezTo>
                  <a:cubicBezTo>
                    <a:pt x="115" y="298"/>
                    <a:pt x="115" y="298"/>
                    <a:pt x="115" y="298"/>
                  </a:cubicBezTo>
                  <a:cubicBezTo>
                    <a:pt x="114" y="295"/>
                    <a:pt x="114" y="295"/>
                    <a:pt x="114" y="295"/>
                  </a:cubicBezTo>
                  <a:cubicBezTo>
                    <a:pt x="113" y="292"/>
                    <a:pt x="113" y="292"/>
                    <a:pt x="113" y="292"/>
                  </a:cubicBezTo>
                  <a:cubicBezTo>
                    <a:pt x="112" y="289"/>
                    <a:pt x="112" y="289"/>
                    <a:pt x="112" y="289"/>
                  </a:cubicBezTo>
                  <a:cubicBezTo>
                    <a:pt x="111" y="286"/>
                    <a:pt x="111" y="286"/>
                    <a:pt x="111" y="286"/>
                  </a:cubicBezTo>
                  <a:cubicBezTo>
                    <a:pt x="111" y="287"/>
                    <a:pt x="111" y="287"/>
                    <a:pt x="111" y="287"/>
                  </a:cubicBezTo>
                  <a:cubicBezTo>
                    <a:pt x="110" y="287"/>
                    <a:pt x="110" y="287"/>
                    <a:pt x="110" y="287"/>
                  </a:cubicBezTo>
                  <a:cubicBezTo>
                    <a:pt x="110" y="287"/>
                    <a:pt x="110" y="287"/>
                    <a:pt x="110" y="287"/>
                  </a:cubicBezTo>
                  <a:cubicBezTo>
                    <a:pt x="110" y="287"/>
                    <a:pt x="110" y="287"/>
                    <a:pt x="110" y="287"/>
                  </a:cubicBezTo>
                  <a:cubicBezTo>
                    <a:pt x="110" y="286"/>
                    <a:pt x="110" y="286"/>
                    <a:pt x="110" y="286"/>
                  </a:cubicBezTo>
                  <a:cubicBezTo>
                    <a:pt x="109" y="286"/>
                    <a:pt x="109" y="286"/>
                    <a:pt x="109" y="286"/>
                  </a:cubicBezTo>
                  <a:cubicBezTo>
                    <a:pt x="109" y="286"/>
                    <a:pt x="109" y="286"/>
                    <a:pt x="109" y="286"/>
                  </a:cubicBezTo>
                  <a:cubicBezTo>
                    <a:pt x="109" y="287"/>
                    <a:pt x="109" y="287"/>
                    <a:pt x="109" y="287"/>
                  </a:cubicBezTo>
                  <a:cubicBezTo>
                    <a:pt x="109" y="287"/>
                    <a:pt x="109" y="287"/>
                    <a:pt x="109" y="287"/>
                  </a:cubicBezTo>
                  <a:cubicBezTo>
                    <a:pt x="108" y="288"/>
                    <a:pt x="108" y="288"/>
                    <a:pt x="108" y="288"/>
                  </a:cubicBezTo>
                  <a:cubicBezTo>
                    <a:pt x="107" y="291"/>
                    <a:pt x="107" y="291"/>
                    <a:pt x="107" y="291"/>
                  </a:cubicBezTo>
                  <a:cubicBezTo>
                    <a:pt x="106" y="293"/>
                    <a:pt x="106" y="293"/>
                    <a:pt x="106" y="293"/>
                  </a:cubicBezTo>
                  <a:cubicBezTo>
                    <a:pt x="104" y="294"/>
                    <a:pt x="104" y="294"/>
                    <a:pt x="104" y="294"/>
                  </a:cubicBezTo>
                  <a:cubicBezTo>
                    <a:pt x="103" y="296"/>
                    <a:pt x="103" y="296"/>
                    <a:pt x="103" y="296"/>
                  </a:cubicBezTo>
                  <a:cubicBezTo>
                    <a:pt x="102" y="298"/>
                    <a:pt x="102" y="298"/>
                    <a:pt x="102" y="298"/>
                  </a:cubicBezTo>
                  <a:cubicBezTo>
                    <a:pt x="100" y="299"/>
                    <a:pt x="100" y="299"/>
                    <a:pt x="100" y="299"/>
                  </a:cubicBezTo>
                  <a:cubicBezTo>
                    <a:pt x="98" y="301"/>
                    <a:pt x="98" y="301"/>
                    <a:pt x="98" y="301"/>
                  </a:cubicBezTo>
                  <a:cubicBezTo>
                    <a:pt x="97" y="302"/>
                    <a:pt x="97" y="302"/>
                    <a:pt x="97" y="302"/>
                  </a:cubicBezTo>
                  <a:cubicBezTo>
                    <a:pt x="95" y="304"/>
                    <a:pt x="95" y="304"/>
                    <a:pt x="95" y="304"/>
                  </a:cubicBezTo>
                  <a:cubicBezTo>
                    <a:pt x="93" y="305"/>
                    <a:pt x="93" y="305"/>
                    <a:pt x="93" y="305"/>
                  </a:cubicBezTo>
                  <a:cubicBezTo>
                    <a:pt x="91" y="306"/>
                    <a:pt x="91" y="306"/>
                    <a:pt x="91" y="306"/>
                  </a:cubicBezTo>
                  <a:cubicBezTo>
                    <a:pt x="89" y="303"/>
                    <a:pt x="89" y="303"/>
                    <a:pt x="89" y="303"/>
                  </a:cubicBezTo>
                  <a:cubicBezTo>
                    <a:pt x="86" y="299"/>
                    <a:pt x="86" y="299"/>
                    <a:pt x="86" y="299"/>
                  </a:cubicBezTo>
                  <a:cubicBezTo>
                    <a:pt x="86" y="299"/>
                    <a:pt x="86" y="299"/>
                    <a:pt x="86" y="299"/>
                  </a:cubicBezTo>
                  <a:cubicBezTo>
                    <a:pt x="86" y="299"/>
                    <a:pt x="86" y="299"/>
                    <a:pt x="86" y="299"/>
                  </a:cubicBezTo>
                  <a:cubicBezTo>
                    <a:pt x="85" y="303"/>
                    <a:pt x="85" y="303"/>
                    <a:pt x="85" y="303"/>
                  </a:cubicBezTo>
                  <a:cubicBezTo>
                    <a:pt x="85" y="304"/>
                    <a:pt x="85" y="304"/>
                    <a:pt x="85" y="304"/>
                  </a:cubicBezTo>
                  <a:cubicBezTo>
                    <a:pt x="84" y="304"/>
                    <a:pt x="84" y="304"/>
                    <a:pt x="84" y="304"/>
                  </a:cubicBezTo>
                  <a:cubicBezTo>
                    <a:pt x="83" y="302"/>
                    <a:pt x="83" y="302"/>
                    <a:pt x="83" y="302"/>
                  </a:cubicBezTo>
                  <a:cubicBezTo>
                    <a:pt x="83" y="301"/>
                    <a:pt x="83" y="301"/>
                    <a:pt x="83" y="301"/>
                  </a:cubicBezTo>
                  <a:cubicBezTo>
                    <a:pt x="82" y="300"/>
                    <a:pt x="82" y="300"/>
                    <a:pt x="82" y="300"/>
                  </a:cubicBezTo>
                  <a:cubicBezTo>
                    <a:pt x="82" y="298"/>
                    <a:pt x="82" y="298"/>
                    <a:pt x="82" y="298"/>
                  </a:cubicBezTo>
                  <a:cubicBezTo>
                    <a:pt x="81" y="297"/>
                    <a:pt x="81" y="297"/>
                    <a:pt x="81" y="297"/>
                  </a:cubicBezTo>
                  <a:cubicBezTo>
                    <a:pt x="75" y="293"/>
                    <a:pt x="75" y="293"/>
                    <a:pt x="75" y="293"/>
                  </a:cubicBezTo>
                  <a:cubicBezTo>
                    <a:pt x="70" y="291"/>
                    <a:pt x="70" y="291"/>
                    <a:pt x="70" y="291"/>
                  </a:cubicBezTo>
                  <a:cubicBezTo>
                    <a:pt x="70" y="288"/>
                    <a:pt x="70" y="288"/>
                    <a:pt x="70" y="288"/>
                  </a:cubicBezTo>
                  <a:cubicBezTo>
                    <a:pt x="70" y="283"/>
                    <a:pt x="70" y="283"/>
                    <a:pt x="70" y="283"/>
                  </a:cubicBezTo>
                  <a:cubicBezTo>
                    <a:pt x="75" y="278"/>
                    <a:pt x="75" y="278"/>
                    <a:pt x="75" y="278"/>
                  </a:cubicBezTo>
                  <a:cubicBezTo>
                    <a:pt x="78" y="275"/>
                    <a:pt x="78" y="275"/>
                    <a:pt x="78" y="275"/>
                  </a:cubicBezTo>
                  <a:cubicBezTo>
                    <a:pt x="80" y="272"/>
                    <a:pt x="80" y="272"/>
                    <a:pt x="80" y="272"/>
                  </a:cubicBezTo>
                  <a:cubicBezTo>
                    <a:pt x="82" y="269"/>
                    <a:pt x="82" y="269"/>
                    <a:pt x="82" y="269"/>
                  </a:cubicBezTo>
                  <a:cubicBezTo>
                    <a:pt x="83" y="266"/>
                    <a:pt x="83" y="266"/>
                    <a:pt x="83" y="266"/>
                  </a:cubicBezTo>
                  <a:cubicBezTo>
                    <a:pt x="84" y="263"/>
                    <a:pt x="84" y="263"/>
                    <a:pt x="84" y="263"/>
                  </a:cubicBezTo>
                  <a:cubicBezTo>
                    <a:pt x="85" y="259"/>
                    <a:pt x="85" y="259"/>
                    <a:pt x="85" y="259"/>
                  </a:cubicBezTo>
                  <a:cubicBezTo>
                    <a:pt x="86" y="256"/>
                    <a:pt x="86" y="256"/>
                    <a:pt x="86" y="256"/>
                  </a:cubicBezTo>
                  <a:cubicBezTo>
                    <a:pt x="88" y="253"/>
                    <a:pt x="88" y="253"/>
                    <a:pt x="88" y="253"/>
                  </a:cubicBezTo>
                  <a:cubicBezTo>
                    <a:pt x="89" y="249"/>
                    <a:pt x="89" y="249"/>
                    <a:pt x="89" y="249"/>
                  </a:cubicBezTo>
                  <a:cubicBezTo>
                    <a:pt x="91" y="246"/>
                    <a:pt x="91" y="246"/>
                    <a:pt x="91" y="246"/>
                  </a:cubicBezTo>
                  <a:cubicBezTo>
                    <a:pt x="93" y="243"/>
                    <a:pt x="93" y="243"/>
                    <a:pt x="93" y="243"/>
                  </a:cubicBezTo>
                  <a:cubicBezTo>
                    <a:pt x="95" y="239"/>
                    <a:pt x="95" y="239"/>
                    <a:pt x="95" y="239"/>
                  </a:cubicBezTo>
                  <a:cubicBezTo>
                    <a:pt x="97" y="236"/>
                    <a:pt x="97" y="236"/>
                    <a:pt x="97" y="236"/>
                  </a:cubicBezTo>
                  <a:cubicBezTo>
                    <a:pt x="100" y="232"/>
                    <a:pt x="100" y="232"/>
                    <a:pt x="100" y="232"/>
                  </a:cubicBezTo>
                  <a:cubicBezTo>
                    <a:pt x="102" y="230"/>
                    <a:pt x="102" y="230"/>
                    <a:pt x="102" y="230"/>
                  </a:cubicBezTo>
                  <a:cubicBezTo>
                    <a:pt x="104" y="227"/>
                    <a:pt x="104" y="227"/>
                    <a:pt x="104" y="227"/>
                  </a:cubicBezTo>
                  <a:cubicBezTo>
                    <a:pt x="107" y="224"/>
                    <a:pt x="107" y="224"/>
                    <a:pt x="107" y="224"/>
                  </a:cubicBezTo>
                  <a:cubicBezTo>
                    <a:pt x="109" y="223"/>
                    <a:pt x="109" y="223"/>
                    <a:pt x="109" y="223"/>
                  </a:cubicBezTo>
                  <a:cubicBezTo>
                    <a:pt x="110" y="221"/>
                    <a:pt x="110" y="221"/>
                    <a:pt x="110" y="221"/>
                  </a:cubicBezTo>
                  <a:cubicBezTo>
                    <a:pt x="112" y="219"/>
                    <a:pt x="112" y="219"/>
                    <a:pt x="112" y="219"/>
                  </a:cubicBezTo>
                  <a:cubicBezTo>
                    <a:pt x="115" y="217"/>
                    <a:pt x="115" y="217"/>
                    <a:pt x="115" y="217"/>
                  </a:cubicBezTo>
                  <a:cubicBezTo>
                    <a:pt x="118" y="214"/>
                    <a:pt x="118" y="214"/>
                    <a:pt x="118" y="214"/>
                  </a:cubicBezTo>
                  <a:cubicBezTo>
                    <a:pt x="121" y="212"/>
                    <a:pt x="121" y="212"/>
                    <a:pt x="121" y="212"/>
                  </a:cubicBezTo>
                  <a:cubicBezTo>
                    <a:pt x="122" y="211"/>
                    <a:pt x="122" y="211"/>
                    <a:pt x="122" y="211"/>
                  </a:cubicBezTo>
                  <a:cubicBezTo>
                    <a:pt x="122" y="209"/>
                    <a:pt x="122" y="209"/>
                    <a:pt x="122" y="209"/>
                  </a:cubicBezTo>
                  <a:cubicBezTo>
                    <a:pt x="114" y="207"/>
                    <a:pt x="114" y="207"/>
                    <a:pt x="114" y="207"/>
                  </a:cubicBezTo>
                  <a:cubicBezTo>
                    <a:pt x="106" y="206"/>
                    <a:pt x="106" y="206"/>
                    <a:pt x="106" y="206"/>
                  </a:cubicBezTo>
                  <a:cubicBezTo>
                    <a:pt x="106" y="204"/>
                    <a:pt x="106" y="204"/>
                    <a:pt x="106" y="204"/>
                  </a:cubicBezTo>
                  <a:cubicBezTo>
                    <a:pt x="106" y="202"/>
                    <a:pt x="106" y="202"/>
                    <a:pt x="106" y="202"/>
                  </a:cubicBezTo>
                  <a:cubicBezTo>
                    <a:pt x="106" y="201"/>
                    <a:pt x="106" y="201"/>
                    <a:pt x="106" y="201"/>
                  </a:cubicBezTo>
                  <a:cubicBezTo>
                    <a:pt x="114" y="199"/>
                    <a:pt x="114" y="199"/>
                    <a:pt x="114" y="199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3" y="192"/>
                    <a:pt x="123" y="192"/>
                    <a:pt x="123" y="192"/>
                  </a:cubicBezTo>
                  <a:cubicBezTo>
                    <a:pt x="114" y="189"/>
                    <a:pt x="114" y="189"/>
                    <a:pt x="114" y="189"/>
                  </a:cubicBezTo>
                  <a:cubicBezTo>
                    <a:pt x="106" y="187"/>
                    <a:pt x="106" y="187"/>
                    <a:pt x="106" y="187"/>
                  </a:cubicBezTo>
                  <a:cubicBezTo>
                    <a:pt x="106" y="185"/>
                    <a:pt x="106" y="185"/>
                    <a:pt x="106" y="185"/>
                  </a:cubicBezTo>
                  <a:cubicBezTo>
                    <a:pt x="116" y="183"/>
                    <a:pt x="116" y="183"/>
                    <a:pt x="116" y="183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5" y="179"/>
                    <a:pt x="125" y="179"/>
                    <a:pt x="125" y="179"/>
                  </a:cubicBezTo>
                  <a:cubicBezTo>
                    <a:pt x="127" y="176"/>
                    <a:pt x="127" y="176"/>
                    <a:pt x="127" y="176"/>
                  </a:cubicBezTo>
                  <a:cubicBezTo>
                    <a:pt x="129" y="174"/>
                    <a:pt x="129" y="174"/>
                    <a:pt x="129" y="174"/>
                  </a:cubicBezTo>
                  <a:cubicBezTo>
                    <a:pt x="130" y="173"/>
                    <a:pt x="130" y="173"/>
                    <a:pt x="130" y="173"/>
                  </a:cubicBezTo>
                  <a:cubicBezTo>
                    <a:pt x="130" y="172"/>
                    <a:pt x="130" y="172"/>
                    <a:pt x="130" y="172"/>
                  </a:cubicBezTo>
                  <a:cubicBezTo>
                    <a:pt x="130" y="171"/>
                    <a:pt x="130" y="171"/>
                    <a:pt x="130" y="171"/>
                  </a:cubicBezTo>
                  <a:cubicBezTo>
                    <a:pt x="130" y="169"/>
                    <a:pt x="130" y="169"/>
                    <a:pt x="130" y="169"/>
                  </a:cubicBezTo>
                  <a:cubicBezTo>
                    <a:pt x="130" y="167"/>
                    <a:pt x="130" y="167"/>
                    <a:pt x="130" y="167"/>
                  </a:cubicBezTo>
                  <a:cubicBezTo>
                    <a:pt x="130" y="165"/>
                    <a:pt x="130" y="165"/>
                    <a:pt x="130" y="165"/>
                  </a:cubicBezTo>
                  <a:cubicBezTo>
                    <a:pt x="131" y="161"/>
                    <a:pt x="131" y="161"/>
                    <a:pt x="131" y="161"/>
                  </a:cubicBezTo>
                  <a:cubicBezTo>
                    <a:pt x="132" y="158"/>
                    <a:pt x="132" y="158"/>
                    <a:pt x="132" y="158"/>
                  </a:cubicBezTo>
                  <a:cubicBezTo>
                    <a:pt x="133" y="153"/>
                    <a:pt x="133" y="153"/>
                    <a:pt x="133" y="153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6" y="146"/>
                    <a:pt x="136" y="146"/>
                    <a:pt x="136" y="146"/>
                  </a:cubicBezTo>
                  <a:cubicBezTo>
                    <a:pt x="137" y="143"/>
                    <a:pt x="137" y="143"/>
                    <a:pt x="137" y="143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39" y="137"/>
                    <a:pt x="139" y="137"/>
                    <a:pt x="139" y="137"/>
                  </a:cubicBezTo>
                  <a:cubicBezTo>
                    <a:pt x="141" y="134"/>
                    <a:pt x="141" y="134"/>
                    <a:pt x="141" y="134"/>
                  </a:cubicBezTo>
                  <a:cubicBezTo>
                    <a:pt x="142" y="131"/>
                    <a:pt x="142" y="131"/>
                    <a:pt x="142" y="131"/>
                  </a:cubicBezTo>
                  <a:cubicBezTo>
                    <a:pt x="144" y="128"/>
                    <a:pt x="144" y="128"/>
                    <a:pt x="144" y="128"/>
                  </a:cubicBezTo>
                  <a:cubicBezTo>
                    <a:pt x="146" y="125"/>
                    <a:pt x="146" y="125"/>
                    <a:pt x="146" y="125"/>
                  </a:cubicBezTo>
                  <a:cubicBezTo>
                    <a:pt x="147" y="123"/>
                    <a:pt x="147" y="123"/>
                    <a:pt x="147" y="123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50" y="119"/>
                    <a:pt x="150" y="119"/>
                    <a:pt x="150" y="119"/>
                  </a:cubicBezTo>
                  <a:cubicBezTo>
                    <a:pt x="152" y="116"/>
                    <a:pt x="152" y="116"/>
                    <a:pt x="152" y="116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8" y="109"/>
                    <a:pt x="158" y="109"/>
                    <a:pt x="158" y="109"/>
                  </a:cubicBezTo>
                  <a:cubicBezTo>
                    <a:pt x="161" y="106"/>
                    <a:pt x="161" y="106"/>
                    <a:pt x="161" y="106"/>
                  </a:cubicBezTo>
                  <a:cubicBezTo>
                    <a:pt x="164" y="102"/>
                    <a:pt x="164" y="102"/>
                    <a:pt x="164" y="102"/>
                  </a:cubicBezTo>
                  <a:cubicBezTo>
                    <a:pt x="168" y="99"/>
                    <a:pt x="168" y="99"/>
                    <a:pt x="168" y="99"/>
                  </a:cubicBezTo>
                  <a:cubicBezTo>
                    <a:pt x="171" y="97"/>
                    <a:pt x="171" y="97"/>
                    <a:pt x="171" y="97"/>
                  </a:cubicBezTo>
                  <a:cubicBezTo>
                    <a:pt x="174" y="94"/>
                    <a:pt x="174" y="94"/>
                    <a:pt x="174" y="94"/>
                  </a:cubicBezTo>
                  <a:cubicBezTo>
                    <a:pt x="177" y="92"/>
                    <a:pt x="177" y="92"/>
                    <a:pt x="177" y="92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3" y="88"/>
                    <a:pt x="183" y="88"/>
                    <a:pt x="183" y="88"/>
                  </a:cubicBezTo>
                  <a:cubicBezTo>
                    <a:pt x="187" y="87"/>
                    <a:pt x="187" y="87"/>
                    <a:pt x="187" y="87"/>
                  </a:cubicBezTo>
                  <a:cubicBezTo>
                    <a:pt x="190" y="85"/>
                    <a:pt x="190" y="85"/>
                    <a:pt x="190" y="85"/>
                  </a:cubicBezTo>
                  <a:cubicBezTo>
                    <a:pt x="194" y="84"/>
                    <a:pt x="194" y="84"/>
                    <a:pt x="194" y="84"/>
                  </a:cubicBezTo>
                  <a:cubicBezTo>
                    <a:pt x="198" y="83"/>
                    <a:pt x="198" y="83"/>
                    <a:pt x="198" y="83"/>
                  </a:cubicBezTo>
                  <a:cubicBezTo>
                    <a:pt x="202" y="81"/>
                    <a:pt x="202" y="81"/>
                    <a:pt x="202" y="81"/>
                  </a:cubicBezTo>
                  <a:cubicBezTo>
                    <a:pt x="206" y="80"/>
                    <a:pt x="206" y="80"/>
                    <a:pt x="206" y="80"/>
                  </a:cubicBezTo>
                  <a:cubicBezTo>
                    <a:pt x="210" y="80"/>
                    <a:pt x="210" y="80"/>
                    <a:pt x="210" y="80"/>
                  </a:cubicBezTo>
                  <a:cubicBezTo>
                    <a:pt x="215" y="79"/>
                    <a:pt x="215" y="79"/>
                    <a:pt x="215" y="79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8" y="83"/>
                    <a:pt x="228" y="83"/>
                    <a:pt x="228" y="83"/>
                  </a:cubicBezTo>
                  <a:cubicBezTo>
                    <a:pt x="232" y="83"/>
                    <a:pt x="232" y="83"/>
                    <a:pt x="232" y="83"/>
                  </a:cubicBezTo>
                  <a:cubicBezTo>
                    <a:pt x="237" y="83"/>
                    <a:pt x="237" y="83"/>
                    <a:pt x="237" y="83"/>
                  </a:cubicBezTo>
                  <a:cubicBezTo>
                    <a:pt x="241" y="83"/>
                    <a:pt x="241" y="83"/>
                    <a:pt x="241" y="83"/>
                  </a:cubicBezTo>
                  <a:cubicBezTo>
                    <a:pt x="246" y="81"/>
                    <a:pt x="246" y="81"/>
                    <a:pt x="246" y="81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55" y="80"/>
                    <a:pt x="255" y="80"/>
                    <a:pt x="255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64" y="81"/>
                    <a:pt x="264" y="81"/>
                    <a:pt x="264" y="81"/>
                  </a:cubicBezTo>
                  <a:cubicBezTo>
                    <a:pt x="268" y="82"/>
                    <a:pt x="268" y="82"/>
                    <a:pt x="268" y="82"/>
                  </a:cubicBezTo>
                  <a:cubicBezTo>
                    <a:pt x="272" y="83"/>
                    <a:pt x="272" y="83"/>
                    <a:pt x="272" y="83"/>
                  </a:cubicBezTo>
                  <a:cubicBezTo>
                    <a:pt x="277" y="85"/>
                    <a:pt x="277" y="85"/>
                    <a:pt x="277" y="85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5" y="88"/>
                    <a:pt x="285" y="88"/>
                    <a:pt x="285" y="88"/>
                  </a:cubicBezTo>
                  <a:cubicBezTo>
                    <a:pt x="289" y="90"/>
                    <a:pt x="289" y="90"/>
                    <a:pt x="289" y="90"/>
                  </a:cubicBezTo>
                  <a:cubicBezTo>
                    <a:pt x="293" y="93"/>
                    <a:pt x="293" y="93"/>
                    <a:pt x="293" y="93"/>
                  </a:cubicBezTo>
                  <a:cubicBezTo>
                    <a:pt x="297" y="95"/>
                    <a:pt x="297" y="95"/>
                    <a:pt x="297" y="95"/>
                  </a:cubicBezTo>
                  <a:cubicBezTo>
                    <a:pt x="300" y="97"/>
                    <a:pt x="300" y="97"/>
                    <a:pt x="300" y="97"/>
                  </a:cubicBezTo>
                  <a:cubicBezTo>
                    <a:pt x="301" y="99"/>
                    <a:pt x="301" y="99"/>
                    <a:pt x="301" y="99"/>
                  </a:cubicBezTo>
                  <a:cubicBezTo>
                    <a:pt x="303" y="100"/>
                    <a:pt x="303" y="100"/>
                    <a:pt x="303" y="100"/>
                  </a:cubicBezTo>
                  <a:cubicBezTo>
                    <a:pt x="306" y="102"/>
                    <a:pt x="306" y="102"/>
                    <a:pt x="306" y="102"/>
                  </a:cubicBezTo>
                  <a:cubicBezTo>
                    <a:pt x="309" y="105"/>
                    <a:pt x="309" y="105"/>
                    <a:pt x="309" y="105"/>
                  </a:cubicBezTo>
                  <a:cubicBezTo>
                    <a:pt x="311" y="107"/>
                    <a:pt x="311" y="107"/>
                    <a:pt x="311" y="107"/>
                  </a:cubicBezTo>
                  <a:cubicBezTo>
                    <a:pt x="314" y="110"/>
                    <a:pt x="314" y="110"/>
                    <a:pt x="314" y="110"/>
                  </a:cubicBezTo>
                  <a:cubicBezTo>
                    <a:pt x="316" y="113"/>
                    <a:pt x="316" y="113"/>
                    <a:pt x="316" y="113"/>
                  </a:cubicBezTo>
                  <a:cubicBezTo>
                    <a:pt x="318" y="116"/>
                    <a:pt x="318" y="116"/>
                    <a:pt x="318" y="116"/>
                  </a:cubicBezTo>
                  <a:cubicBezTo>
                    <a:pt x="320" y="119"/>
                    <a:pt x="320" y="119"/>
                    <a:pt x="320" y="119"/>
                  </a:cubicBezTo>
                  <a:cubicBezTo>
                    <a:pt x="321" y="121"/>
                    <a:pt x="321" y="121"/>
                    <a:pt x="321" y="121"/>
                  </a:cubicBezTo>
                  <a:cubicBezTo>
                    <a:pt x="323" y="124"/>
                    <a:pt x="323" y="124"/>
                    <a:pt x="323" y="124"/>
                  </a:cubicBezTo>
                  <a:cubicBezTo>
                    <a:pt x="325" y="127"/>
                    <a:pt x="325" y="127"/>
                    <a:pt x="325" y="127"/>
                  </a:cubicBezTo>
                  <a:cubicBezTo>
                    <a:pt x="327" y="133"/>
                    <a:pt x="327" y="133"/>
                    <a:pt x="327" y="133"/>
                  </a:cubicBezTo>
                  <a:cubicBezTo>
                    <a:pt x="328" y="136"/>
                    <a:pt x="328" y="136"/>
                    <a:pt x="328" y="136"/>
                  </a:cubicBezTo>
                  <a:cubicBezTo>
                    <a:pt x="329" y="139"/>
                    <a:pt x="329" y="139"/>
                    <a:pt x="329" y="139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31" y="144"/>
                    <a:pt x="331" y="144"/>
                    <a:pt x="331" y="144"/>
                  </a:cubicBezTo>
                  <a:cubicBezTo>
                    <a:pt x="332" y="147"/>
                    <a:pt x="332" y="147"/>
                    <a:pt x="332" y="147"/>
                  </a:cubicBezTo>
                  <a:cubicBezTo>
                    <a:pt x="333" y="150"/>
                    <a:pt x="333" y="150"/>
                    <a:pt x="333" y="150"/>
                  </a:cubicBezTo>
                  <a:cubicBezTo>
                    <a:pt x="334" y="155"/>
                    <a:pt x="334" y="155"/>
                    <a:pt x="334" y="155"/>
                  </a:cubicBezTo>
                  <a:cubicBezTo>
                    <a:pt x="335" y="159"/>
                    <a:pt x="335" y="159"/>
                    <a:pt x="335" y="159"/>
                  </a:cubicBezTo>
                  <a:cubicBezTo>
                    <a:pt x="336" y="164"/>
                    <a:pt x="336" y="164"/>
                    <a:pt x="336" y="164"/>
                  </a:cubicBezTo>
                  <a:cubicBezTo>
                    <a:pt x="336" y="167"/>
                    <a:pt x="336" y="167"/>
                    <a:pt x="336" y="167"/>
                  </a:cubicBezTo>
                  <a:cubicBezTo>
                    <a:pt x="337" y="172"/>
                    <a:pt x="337" y="172"/>
                    <a:pt x="337" y="172"/>
                  </a:cubicBezTo>
                  <a:cubicBezTo>
                    <a:pt x="337" y="173"/>
                    <a:pt x="337" y="173"/>
                    <a:pt x="337" y="173"/>
                  </a:cubicBezTo>
                  <a:cubicBezTo>
                    <a:pt x="338" y="174"/>
                    <a:pt x="338" y="174"/>
                    <a:pt x="338" y="174"/>
                  </a:cubicBezTo>
                  <a:cubicBezTo>
                    <a:pt x="339" y="177"/>
                    <a:pt x="339" y="177"/>
                    <a:pt x="339" y="177"/>
                  </a:cubicBezTo>
                  <a:cubicBezTo>
                    <a:pt x="340" y="179"/>
                    <a:pt x="340" y="179"/>
                    <a:pt x="340" y="179"/>
                  </a:cubicBezTo>
                  <a:cubicBezTo>
                    <a:pt x="341" y="181"/>
                    <a:pt x="341" y="181"/>
                    <a:pt x="341" y="181"/>
                  </a:cubicBezTo>
                  <a:cubicBezTo>
                    <a:pt x="343" y="183"/>
                    <a:pt x="343" y="183"/>
                    <a:pt x="343" y="183"/>
                  </a:cubicBezTo>
                  <a:cubicBezTo>
                    <a:pt x="344" y="185"/>
                    <a:pt x="344" y="185"/>
                    <a:pt x="344" y="185"/>
                  </a:cubicBezTo>
                  <a:cubicBezTo>
                    <a:pt x="344" y="188"/>
                    <a:pt x="344" y="188"/>
                    <a:pt x="344" y="188"/>
                  </a:cubicBezTo>
                  <a:cubicBezTo>
                    <a:pt x="345" y="191"/>
                    <a:pt x="345" y="191"/>
                    <a:pt x="345" y="191"/>
                  </a:cubicBezTo>
                  <a:cubicBezTo>
                    <a:pt x="346" y="194"/>
                    <a:pt x="346" y="194"/>
                    <a:pt x="346" y="194"/>
                  </a:cubicBezTo>
                  <a:cubicBezTo>
                    <a:pt x="340" y="195"/>
                    <a:pt x="340" y="195"/>
                    <a:pt x="340" y="19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334" y="198"/>
                    <a:pt x="334" y="198"/>
                    <a:pt x="334" y="198"/>
                  </a:cubicBezTo>
                  <a:cubicBezTo>
                    <a:pt x="334" y="200"/>
                    <a:pt x="334" y="200"/>
                    <a:pt x="334" y="200"/>
                  </a:cubicBezTo>
                  <a:cubicBezTo>
                    <a:pt x="334" y="202"/>
                    <a:pt x="334" y="202"/>
                    <a:pt x="334" y="202"/>
                  </a:cubicBezTo>
                  <a:cubicBezTo>
                    <a:pt x="339" y="203"/>
                    <a:pt x="339" y="203"/>
                    <a:pt x="339" y="203"/>
                  </a:cubicBezTo>
                  <a:cubicBezTo>
                    <a:pt x="342" y="207"/>
                    <a:pt x="342" y="207"/>
                    <a:pt x="342" y="207"/>
                  </a:cubicBezTo>
                  <a:cubicBezTo>
                    <a:pt x="337" y="209"/>
                    <a:pt x="337" y="209"/>
                    <a:pt x="337" y="209"/>
                  </a:cubicBezTo>
                  <a:cubicBezTo>
                    <a:pt x="334" y="211"/>
                    <a:pt x="334" y="211"/>
                    <a:pt x="334" y="211"/>
                  </a:cubicBezTo>
                  <a:cubicBezTo>
                    <a:pt x="334" y="211"/>
                    <a:pt x="334" y="211"/>
                    <a:pt x="334" y="211"/>
                  </a:cubicBezTo>
                  <a:cubicBezTo>
                    <a:pt x="339" y="212"/>
                    <a:pt x="339" y="212"/>
                    <a:pt x="339" y="212"/>
                  </a:cubicBezTo>
                  <a:cubicBezTo>
                    <a:pt x="342" y="213"/>
                    <a:pt x="342" y="213"/>
                    <a:pt x="342" y="213"/>
                  </a:cubicBezTo>
                  <a:cubicBezTo>
                    <a:pt x="347" y="219"/>
                    <a:pt x="347" y="219"/>
                    <a:pt x="347" y="219"/>
                  </a:cubicBezTo>
                  <a:cubicBezTo>
                    <a:pt x="351" y="223"/>
                    <a:pt x="351" y="223"/>
                    <a:pt x="351" y="223"/>
                  </a:cubicBezTo>
                  <a:cubicBezTo>
                    <a:pt x="353" y="226"/>
                    <a:pt x="353" y="226"/>
                    <a:pt x="353" y="226"/>
                  </a:cubicBezTo>
                  <a:cubicBezTo>
                    <a:pt x="355" y="230"/>
                    <a:pt x="355" y="230"/>
                    <a:pt x="355" y="230"/>
                  </a:cubicBezTo>
                  <a:cubicBezTo>
                    <a:pt x="357" y="233"/>
                    <a:pt x="357" y="233"/>
                    <a:pt x="357" y="233"/>
                  </a:cubicBezTo>
                  <a:cubicBezTo>
                    <a:pt x="359" y="237"/>
                    <a:pt x="359" y="237"/>
                    <a:pt x="359" y="237"/>
                  </a:cubicBezTo>
                  <a:cubicBezTo>
                    <a:pt x="361" y="241"/>
                    <a:pt x="361" y="241"/>
                    <a:pt x="361" y="241"/>
                  </a:cubicBezTo>
                  <a:cubicBezTo>
                    <a:pt x="363" y="246"/>
                    <a:pt x="363" y="246"/>
                    <a:pt x="363" y="246"/>
                  </a:cubicBezTo>
                  <a:cubicBezTo>
                    <a:pt x="364" y="249"/>
                    <a:pt x="364" y="249"/>
                    <a:pt x="364" y="249"/>
                  </a:cubicBezTo>
                  <a:cubicBezTo>
                    <a:pt x="366" y="252"/>
                    <a:pt x="366" y="252"/>
                    <a:pt x="366" y="252"/>
                  </a:cubicBezTo>
                  <a:cubicBezTo>
                    <a:pt x="367" y="255"/>
                    <a:pt x="367" y="255"/>
                    <a:pt x="367" y="255"/>
                  </a:cubicBezTo>
                  <a:cubicBezTo>
                    <a:pt x="368" y="257"/>
                    <a:pt x="368" y="257"/>
                    <a:pt x="368" y="257"/>
                  </a:cubicBezTo>
                  <a:cubicBezTo>
                    <a:pt x="368" y="260"/>
                    <a:pt x="368" y="260"/>
                    <a:pt x="368" y="260"/>
                  </a:cubicBezTo>
                  <a:cubicBezTo>
                    <a:pt x="369" y="263"/>
                    <a:pt x="369" y="263"/>
                    <a:pt x="369" y="263"/>
                  </a:cubicBezTo>
                  <a:cubicBezTo>
                    <a:pt x="370" y="268"/>
                    <a:pt x="370" y="268"/>
                    <a:pt x="370" y="268"/>
                  </a:cubicBezTo>
                  <a:cubicBezTo>
                    <a:pt x="364" y="274"/>
                    <a:pt x="364" y="274"/>
                    <a:pt x="364" y="274"/>
                  </a:cubicBezTo>
                  <a:cubicBezTo>
                    <a:pt x="358" y="278"/>
                    <a:pt x="358" y="278"/>
                    <a:pt x="358" y="278"/>
                  </a:cubicBezTo>
                  <a:lnTo>
                    <a:pt x="358" y="2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76" name="Freeform 45"/>
            <p:cNvSpPr>
              <a:spLocks noEditPoints="1"/>
            </p:cNvSpPr>
            <p:nvPr/>
          </p:nvSpPr>
          <p:spPr bwMode="auto">
            <a:xfrm>
              <a:off x="6478873" y="9008268"/>
              <a:ext cx="779918" cy="781135"/>
            </a:xfrm>
            <a:custGeom>
              <a:avLst/>
              <a:gdLst>
                <a:gd name="T0" fmla="*/ 226 w 451"/>
                <a:gd name="T1" fmla="*/ 0 h 452"/>
                <a:gd name="T2" fmla="*/ 0 w 451"/>
                <a:gd name="T3" fmla="*/ 226 h 452"/>
                <a:gd name="T4" fmla="*/ 226 w 451"/>
                <a:gd name="T5" fmla="*/ 452 h 452"/>
                <a:gd name="T6" fmla="*/ 451 w 451"/>
                <a:gd name="T7" fmla="*/ 226 h 452"/>
                <a:gd name="T8" fmla="*/ 226 w 451"/>
                <a:gd name="T9" fmla="*/ 0 h 452"/>
                <a:gd name="T10" fmla="*/ 84 w 451"/>
                <a:gd name="T11" fmla="*/ 367 h 452"/>
                <a:gd name="T12" fmla="*/ 77 w 451"/>
                <a:gd name="T13" fmla="*/ 375 h 452"/>
                <a:gd name="T14" fmla="*/ 76 w 451"/>
                <a:gd name="T15" fmla="*/ 375 h 452"/>
                <a:gd name="T16" fmla="*/ 69 w 451"/>
                <a:gd name="T17" fmla="*/ 369 h 452"/>
                <a:gd name="T18" fmla="*/ 103 w 451"/>
                <a:gd name="T19" fmla="*/ 226 h 452"/>
                <a:gd name="T20" fmla="*/ 123 w 451"/>
                <a:gd name="T21" fmla="*/ 201 h 452"/>
                <a:gd name="T22" fmla="*/ 120 w 451"/>
                <a:gd name="T23" fmla="*/ 189 h 452"/>
                <a:gd name="T24" fmla="*/ 150 w 451"/>
                <a:gd name="T25" fmla="*/ 160 h 452"/>
                <a:gd name="T26" fmla="*/ 180 w 451"/>
                <a:gd name="T27" fmla="*/ 189 h 452"/>
                <a:gd name="T28" fmla="*/ 150 w 451"/>
                <a:gd name="T29" fmla="*/ 219 h 452"/>
                <a:gd name="T30" fmla="*/ 133 w 451"/>
                <a:gd name="T31" fmla="*/ 214 h 452"/>
                <a:gd name="T32" fmla="*/ 116 w 451"/>
                <a:gd name="T33" fmla="*/ 236 h 452"/>
                <a:gd name="T34" fmla="*/ 84 w 451"/>
                <a:gd name="T35" fmla="*/ 367 h 452"/>
                <a:gd name="T36" fmla="*/ 149 w 451"/>
                <a:gd name="T37" fmla="*/ 281 h 452"/>
                <a:gd name="T38" fmla="*/ 129 w 451"/>
                <a:gd name="T39" fmla="*/ 278 h 452"/>
                <a:gd name="T40" fmla="*/ 123 w 451"/>
                <a:gd name="T41" fmla="*/ 269 h 452"/>
                <a:gd name="T42" fmla="*/ 132 w 451"/>
                <a:gd name="T43" fmla="*/ 263 h 452"/>
                <a:gd name="T44" fmla="*/ 149 w 451"/>
                <a:gd name="T45" fmla="*/ 265 h 452"/>
                <a:gd name="T46" fmla="*/ 222 w 451"/>
                <a:gd name="T47" fmla="*/ 191 h 452"/>
                <a:gd name="T48" fmla="*/ 149 w 451"/>
                <a:gd name="T49" fmla="*/ 118 h 452"/>
                <a:gd name="T50" fmla="*/ 75 w 451"/>
                <a:gd name="T51" fmla="*/ 191 h 452"/>
                <a:gd name="T52" fmla="*/ 83 w 451"/>
                <a:gd name="T53" fmla="*/ 225 h 452"/>
                <a:gd name="T54" fmla="*/ 80 w 451"/>
                <a:gd name="T55" fmla="*/ 235 h 452"/>
                <a:gd name="T56" fmla="*/ 69 w 451"/>
                <a:gd name="T57" fmla="*/ 232 h 452"/>
                <a:gd name="T58" fmla="*/ 59 w 451"/>
                <a:gd name="T59" fmla="*/ 191 h 452"/>
                <a:gd name="T60" fmla="*/ 149 w 451"/>
                <a:gd name="T61" fmla="*/ 102 h 452"/>
                <a:gd name="T62" fmla="*/ 238 w 451"/>
                <a:gd name="T63" fmla="*/ 191 h 452"/>
                <a:gd name="T64" fmla="*/ 149 w 451"/>
                <a:gd name="T65" fmla="*/ 281 h 452"/>
                <a:gd name="T66" fmla="*/ 315 w 451"/>
                <a:gd name="T67" fmla="*/ 177 h 452"/>
                <a:gd name="T68" fmla="*/ 292 w 451"/>
                <a:gd name="T69" fmla="*/ 172 h 452"/>
                <a:gd name="T70" fmla="*/ 268 w 451"/>
                <a:gd name="T71" fmla="*/ 104 h 452"/>
                <a:gd name="T72" fmla="*/ 336 w 451"/>
                <a:gd name="T73" fmla="*/ 80 h 452"/>
                <a:gd name="T74" fmla="*/ 360 w 451"/>
                <a:gd name="T75" fmla="*/ 147 h 452"/>
                <a:gd name="T76" fmla="*/ 354 w 451"/>
                <a:gd name="T77" fmla="*/ 157 h 452"/>
                <a:gd name="T78" fmla="*/ 347 w 451"/>
                <a:gd name="T79" fmla="*/ 158 h 452"/>
                <a:gd name="T80" fmla="*/ 347 w 451"/>
                <a:gd name="T81" fmla="*/ 152 h 452"/>
                <a:gd name="T82" fmla="*/ 352 w 451"/>
                <a:gd name="T83" fmla="*/ 144 h 452"/>
                <a:gd name="T84" fmla="*/ 332 w 451"/>
                <a:gd name="T85" fmla="*/ 88 h 452"/>
                <a:gd name="T86" fmla="*/ 276 w 451"/>
                <a:gd name="T87" fmla="*/ 108 h 452"/>
                <a:gd name="T88" fmla="*/ 296 w 451"/>
                <a:gd name="T89" fmla="*/ 163 h 452"/>
                <a:gd name="T90" fmla="*/ 315 w 451"/>
                <a:gd name="T91" fmla="*/ 167 h 452"/>
                <a:gd name="T92" fmla="*/ 320 w 451"/>
                <a:gd name="T93" fmla="*/ 172 h 452"/>
                <a:gd name="T94" fmla="*/ 315 w 451"/>
                <a:gd name="T95" fmla="*/ 177 h 452"/>
                <a:gd name="T96" fmla="*/ 386 w 451"/>
                <a:gd name="T97" fmla="*/ 210 h 452"/>
                <a:gd name="T98" fmla="*/ 321 w 451"/>
                <a:gd name="T99" fmla="*/ 158 h 452"/>
                <a:gd name="T100" fmla="*/ 313 w 451"/>
                <a:gd name="T101" fmla="*/ 141 h 452"/>
                <a:gd name="T102" fmla="*/ 306 w 451"/>
                <a:gd name="T103" fmla="*/ 140 h 452"/>
                <a:gd name="T104" fmla="*/ 298 w 451"/>
                <a:gd name="T105" fmla="*/ 117 h 452"/>
                <a:gd name="T106" fmla="*/ 321 w 451"/>
                <a:gd name="T107" fmla="*/ 109 h 452"/>
                <a:gd name="T108" fmla="*/ 329 w 451"/>
                <a:gd name="T109" fmla="*/ 132 h 452"/>
                <a:gd name="T110" fmla="*/ 322 w 451"/>
                <a:gd name="T111" fmla="*/ 139 h 452"/>
                <a:gd name="T112" fmla="*/ 329 w 451"/>
                <a:gd name="T113" fmla="*/ 154 h 452"/>
                <a:gd name="T114" fmla="*/ 389 w 451"/>
                <a:gd name="T115" fmla="*/ 202 h 452"/>
                <a:gd name="T116" fmla="*/ 392 w 451"/>
                <a:gd name="T117" fmla="*/ 208 h 452"/>
                <a:gd name="T118" fmla="*/ 391 w 451"/>
                <a:gd name="T119" fmla="*/ 208 h 452"/>
                <a:gd name="T120" fmla="*/ 386 w 451"/>
                <a:gd name="T121" fmla="*/ 21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1" h="452">
                  <a:moveTo>
                    <a:pt x="226" y="0"/>
                  </a:moveTo>
                  <a:cubicBezTo>
                    <a:pt x="101" y="0"/>
                    <a:pt x="0" y="101"/>
                    <a:pt x="0" y="226"/>
                  </a:cubicBezTo>
                  <a:cubicBezTo>
                    <a:pt x="0" y="351"/>
                    <a:pt x="101" y="452"/>
                    <a:pt x="226" y="452"/>
                  </a:cubicBezTo>
                  <a:cubicBezTo>
                    <a:pt x="350" y="452"/>
                    <a:pt x="451" y="351"/>
                    <a:pt x="451" y="226"/>
                  </a:cubicBezTo>
                  <a:cubicBezTo>
                    <a:pt x="451" y="101"/>
                    <a:pt x="350" y="0"/>
                    <a:pt x="226" y="0"/>
                  </a:cubicBezTo>
                  <a:close/>
                  <a:moveTo>
                    <a:pt x="84" y="367"/>
                  </a:moveTo>
                  <a:cubicBezTo>
                    <a:pt x="85" y="372"/>
                    <a:pt x="82" y="375"/>
                    <a:pt x="77" y="375"/>
                  </a:cubicBezTo>
                  <a:cubicBezTo>
                    <a:pt x="76" y="375"/>
                    <a:pt x="76" y="375"/>
                    <a:pt x="76" y="375"/>
                  </a:cubicBezTo>
                  <a:cubicBezTo>
                    <a:pt x="72" y="375"/>
                    <a:pt x="69" y="373"/>
                    <a:pt x="69" y="369"/>
                  </a:cubicBezTo>
                  <a:cubicBezTo>
                    <a:pt x="62" y="301"/>
                    <a:pt x="84" y="254"/>
                    <a:pt x="103" y="226"/>
                  </a:cubicBezTo>
                  <a:cubicBezTo>
                    <a:pt x="110" y="216"/>
                    <a:pt x="117" y="208"/>
                    <a:pt x="123" y="201"/>
                  </a:cubicBezTo>
                  <a:cubicBezTo>
                    <a:pt x="121" y="197"/>
                    <a:pt x="120" y="194"/>
                    <a:pt x="120" y="189"/>
                  </a:cubicBezTo>
                  <a:cubicBezTo>
                    <a:pt x="120" y="173"/>
                    <a:pt x="134" y="160"/>
                    <a:pt x="150" y="160"/>
                  </a:cubicBezTo>
                  <a:cubicBezTo>
                    <a:pt x="167" y="160"/>
                    <a:pt x="180" y="173"/>
                    <a:pt x="180" y="189"/>
                  </a:cubicBezTo>
                  <a:cubicBezTo>
                    <a:pt x="180" y="206"/>
                    <a:pt x="167" y="219"/>
                    <a:pt x="150" y="219"/>
                  </a:cubicBezTo>
                  <a:cubicBezTo>
                    <a:pt x="144" y="219"/>
                    <a:pt x="138" y="217"/>
                    <a:pt x="133" y="214"/>
                  </a:cubicBezTo>
                  <a:cubicBezTo>
                    <a:pt x="128" y="220"/>
                    <a:pt x="121" y="227"/>
                    <a:pt x="116" y="236"/>
                  </a:cubicBezTo>
                  <a:cubicBezTo>
                    <a:pt x="90" y="273"/>
                    <a:pt x="80" y="317"/>
                    <a:pt x="84" y="367"/>
                  </a:cubicBezTo>
                  <a:close/>
                  <a:moveTo>
                    <a:pt x="149" y="281"/>
                  </a:moveTo>
                  <a:cubicBezTo>
                    <a:pt x="142" y="281"/>
                    <a:pt x="135" y="280"/>
                    <a:pt x="129" y="278"/>
                  </a:cubicBezTo>
                  <a:cubicBezTo>
                    <a:pt x="124" y="277"/>
                    <a:pt x="122" y="273"/>
                    <a:pt x="123" y="269"/>
                  </a:cubicBezTo>
                  <a:cubicBezTo>
                    <a:pt x="124" y="265"/>
                    <a:pt x="128" y="262"/>
                    <a:pt x="132" y="263"/>
                  </a:cubicBezTo>
                  <a:cubicBezTo>
                    <a:pt x="138" y="264"/>
                    <a:pt x="143" y="265"/>
                    <a:pt x="149" y="265"/>
                  </a:cubicBezTo>
                  <a:cubicBezTo>
                    <a:pt x="189" y="265"/>
                    <a:pt x="222" y="232"/>
                    <a:pt x="222" y="191"/>
                  </a:cubicBezTo>
                  <a:cubicBezTo>
                    <a:pt x="222" y="151"/>
                    <a:pt x="189" y="118"/>
                    <a:pt x="149" y="118"/>
                  </a:cubicBezTo>
                  <a:cubicBezTo>
                    <a:pt x="108" y="118"/>
                    <a:pt x="75" y="151"/>
                    <a:pt x="75" y="191"/>
                  </a:cubicBezTo>
                  <a:cubicBezTo>
                    <a:pt x="75" y="203"/>
                    <a:pt x="78" y="214"/>
                    <a:pt x="83" y="225"/>
                  </a:cubicBezTo>
                  <a:cubicBezTo>
                    <a:pt x="85" y="229"/>
                    <a:pt x="84" y="233"/>
                    <a:pt x="80" y="235"/>
                  </a:cubicBezTo>
                  <a:cubicBezTo>
                    <a:pt x="76" y="237"/>
                    <a:pt x="71" y="236"/>
                    <a:pt x="69" y="232"/>
                  </a:cubicBezTo>
                  <a:cubicBezTo>
                    <a:pt x="63" y="219"/>
                    <a:pt x="59" y="205"/>
                    <a:pt x="59" y="191"/>
                  </a:cubicBezTo>
                  <a:cubicBezTo>
                    <a:pt x="59" y="142"/>
                    <a:pt x="99" y="102"/>
                    <a:pt x="149" y="102"/>
                  </a:cubicBezTo>
                  <a:cubicBezTo>
                    <a:pt x="198" y="102"/>
                    <a:pt x="238" y="142"/>
                    <a:pt x="238" y="191"/>
                  </a:cubicBezTo>
                  <a:cubicBezTo>
                    <a:pt x="238" y="240"/>
                    <a:pt x="198" y="281"/>
                    <a:pt x="149" y="281"/>
                  </a:cubicBezTo>
                  <a:close/>
                  <a:moveTo>
                    <a:pt x="315" y="177"/>
                  </a:moveTo>
                  <a:cubicBezTo>
                    <a:pt x="307" y="177"/>
                    <a:pt x="299" y="175"/>
                    <a:pt x="292" y="172"/>
                  </a:cubicBezTo>
                  <a:cubicBezTo>
                    <a:pt x="267" y="160"/>
                    <a:pt x="256" y="129"/>
                    <a:pt x="268" y="104"/>
                  </a:cubicBezTo>
                  <a:cubicBezTo>
                    <a:pt x="280" y="79"/>
                    <a:pt x="310" y="68"/>
                    <a:pt x="336" y="80"/>
                  </a:cubicBezTo>
                  <a:cubicBezTo>
                    <a:pt x="361" y="92"/>
                    <a:pt x="372" y="122"/>
                    <a:pt x="360" y="147"/>
                  </a:cubicBezTo>
                  <a:cubicBezTo>
                    <a:pt x="358" y="151"/>
                    <a:pt x="356" y="154"/>
                    <a:pt x="354" y="157"/>
                  </a:cubicBezTo>
                  <a:cubicBezTo>
                    <a:pt x="352" y="159"/>
                    <a:pt x="349" y="160"/>
                    <a:pt x="347" y="158"/>
                  </a:cubicBezTo>
                  <a:cubicBezTo>
                    <a:pt x="345" y="156"/>
                    <a:pt x="345" y="154"/>
                    <a:pt x="347" y="152"/>
                  </a:cubicBezTo>
                  <a:cubicBezTo>
                    <a:pt x="349" y="149"/>
                    <a:pt x="350" y="146"/>
                    <a:pt x="352" y="144"/>
                  </a:cubicBezTo>
                  <a:cubicBezTo>
                    <a:pt x="361" y="123"/>
                    <a:pt x="353" y="98"/>
                    <a:pt x="332" y="88"/>
                  </a:cubicBezTo>
                  <a:cubicBezTo>
                    <a:pt x="311" y="78"/>
                    <a:pt x="286" y="87"/>
                    <a:pt x="276" y="108"/>
                  </a:cubicBezTo>
                  <a:cubicBezTo>
                    <a:pt x="266" y="129"/>
                    <a:pt x="275" y="154"/>
                    <a:pt x="296" y="163"/>
                  </a:cubicBezTo>
                  <a:cubicBezTo>
                    <a:pt x="302" y="166"/>
                    <a:pt x="309" y="168"/>
                    <a:pt x="315" y="167"/>
                  </a:cubicBezTo>
                  <a:cubicBezTo>
                    <a:pt x="318" y="167"/>
                    <a:pt x="320" y="169"/>
                    <a:pt x="320" y="172"/>
                  </a:cubicBezTo>
                  <a:cubicBezTo>
                    <a:pt x="320" y="174"/>
                    <a:pt x="318" y="176"/>
                    <a:pt x="315" y="177"/>
                  </a:cubicBezTo>
                  <a:close/>
                  <a:moveTo>
                    <a:pt x="386" y="210"/>
                  </a:moveTo>
                  <a:cubicBezTo>
                    <a:pt x="350" y="197"/>
                    <a:pt x="331" y="175"/>
                    <a:pt x="321" y="158"/>
                  </a:cubicBezTo>
                  <a:cubicBezTo>
                    <a:pt x="317" y="152"/>
                    <a:pt x="315" y="146"/>
                    <a:pt x="313" y="141"/>
                  </a:cubicBezTo>
                  <a:cubicBezTo>
                    <a:pt x="311" y="141"/>
                    <a:pt x="308" y="141"/>
                    <a:pt x="306" y="140"/>
                  </a:cubicBezTo>
                  <a:cubicBezTo>
                    <a:pt x="298" y="136"/>
                    <a:pt x="294" y="126"/>
                    <a:pt x="298" y="117"/>
                  </a:cubicBezTo>
                  <a:cubicBezTo>
                    <a:pt x="302" y="109"/>
                    <a:pt x="312" y="105"/>
                    <a:pt x="321" y="109"/>
                  </a:cubicBezTo>
                  <a:cubicBezTo>
                    <a:pt x="329" y="113"/>
                    <a:pt x="332" y="123"/>
                    <a:pt x="329" y="132"/>
                  </a:cubicBezTo>
                  <a:cubicBezTo>
                    <a:pt x="327" y="135"/>
                    <a:pt x="325" y="138"/>
                    <a:pt x="322" y="139"/>
                  </a:cubicBezTo>
                  <a:cubicBezTo>
                    <a:pt x="323" y="144"/>
                    <a:pt x="326" y="148"/>
                    <a:pt x="329" y="154"/>
                  </a:cubicBezTo>
                  <a:cubicBezTo>
                    <a:pt x="342" y="176"/>
                    <a:pt x="362" y="192"/>
                    <a:pt x="389" y="202"/>
                  </a:cubicBezTo>
                  <a:cubicBezTo>
                    <a:pt x="391" y="203"/>
                    <a:pt x="392" y="205"/>
                    <a:pt x="392" y="208"/>
                  </a:cubicBezTo>
                  <a:cubicBezTo>
                    <a:pt x="392" y="208"/>
                    <a:pt x="391" y="208"/>
                    <a:pt x="391" y="208"/>
                  </a:cubicBezTo>
                  <a:cubicBezTo>
                    <a:pt x="390" y="210"/>
                    <a:pt x="388" y="211"/>
                    <a:pt x="386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grpSp>
          <p:nvGrpSpPr>
            <p:cNvPr id="177" name="组合 176"/>
            <p:cNvGrpSpPr/>
            <p:nvPr/>
          </p:nvGrpSpPr>
          <p:grpSpPr>
            <a:xfrm>
              <a:off x="7322777" y="9032602"/>
              <a:ext cx="755584" cy="756801"/>
              <a:chOff x="10034414" y="-3616830"/>
              <a:chExt cx="755584" cy="756801"/>
            </a:xfrm>
            <a:grpFill/>
          </p:grpSpPr>
          <p:sp>
            <p:nvSpPr>
              <p:cNvPr id="178" name="Freeform 50"/>
              <p:cNvSpPr/>
              <p:nvPr/>
            </p:nvSpPr>
            <p:spPr bwMode="auto">
              <a:xfrm>
                <a:off x="10452966" y="-3239647"/>
                <a:ext cx="48669" cy="43802"/>
              </a:xfrm>
              <a:custGeom>
                <a:avLst/>
                <a:gdLst>
                  <a:gd name="T0" fmla="*/ 12 w 28"/>
                  <a:gd name="T1" fmla="*/ 0 h 25"/>
                  <a:gd name="T2" fmla="*/ 0 w 28"/>
                  <a:gd name="T3" fmla="*/ 13 h 25"/>
                  <a:gd name="T4" fmla="*/ 12 w 28"/>
                  <a:gd name="T5" fmla="*/ 25 h 25"/>
                  <a:gd name="T6" fmla="*/ 28 w 28"/>
                  <a:gd name="T7" fmla="*/ 13 h 25"/>
                  <a:gd name="T8" fmla="*/ 12 w 28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5">
                    <a:moveTo>
                      <a:pt x="12" y="0"/>
                    </a:moveTo>
                    <a:cubicBezTo>
                      <a:pt x="6" y="0"/>
                      <a:pt x="0" y="7"/>
                      <a:pt x="0" y="13"/>
                    </a:cubicBezTo>
                    <a:cubicBezTo>
                      <a:pt x="0" y="19"/>
                      <a:pt x="6" y="25"/>
                      <a:pt x="12" y="25"/>
                    </a:cubicBezTo>
                    <a:cubicBezTo>
                      <a:pt x="22" y="25"/>
                      <a:pt x="28" y="19"/>
                      <a:pt x="28" y="13"/>
                    </a:cubicBezTo>
                    <a:cubicBezTo>
                      <a:pt x="28" y="7"/>
                      <a:pt x="22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79" name="Freeform 51"/>
              <p:cNvSpPr/>
              <p:nvPr/>
            </p:nvSpPr>
            <p:spPr bwMode="auto">
              <a:xfrm>
                <a:off x="10572205" y="-3239647"/>
                <a:ext cx="48669" cy="43802"/>
              </a:xfrm>
              <a:custGeom>
                <a:avLst/>
                <a:gdLst>
                  <a:gd name="T0" fmla="*/ 12 w 28"/>
                  <a:gd name="T1" fmla="*/ 0 h 25"/>
                  <a:gd name="T2" fmla="*/ 0 w 28"/>
                  <a:gd name="T3" fmla="*/ 13 h 25"/>
                  <a:gd name="T4" fmla="*/ 12 w 28"/>
                  <a:gd name="T5" fmla="*/ 25 h 25"/>
                  <a:gd name="T6" fmla="*/ 28 w 28"/>
                  <a:gd name="T7" fmla="*/ 13 h 25"/>
                  <a:gd name="T8" fmla="*/ 12 w 28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5">
                    <a:moveTo>
                      <a:pt x="12" y="0"/>
                    </a:moveTo>
                    <a:cubicBezTo>
                      <a:pt x="6" y="0"/>
                      <a:pt x="0" y="7"/>
                      <a:pt x="0" y="13"/>
                    </a:cubicBezTo>
                    <a:cubicBezTo>
                      <a:pt x="0" y="19"/>
                      <a:pt x="6" y="25"/>
                      <a:pt x="12" y="25"/>
                    </a:cubicBezTo>
                    <a:cubicBezTo>
                      <a:pt x="21" y="25"/>
                      <a:pt x="28" y="19"/>
                      <a:pt x="28" y="13"/>
                    </a:cubicBezTo>
                    <a:cubicBezTo>
                      <a:pt x="28" y="7"/>
                      <a:pt x="21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80" name="Oval 52"/>
              <p:cNvSpPr>
                <a:spLocks noChangeArrowheads="1"/>
              </p:cNvSpPr>
              <p:nvPr/>
            </p:nvSpPr>
            <p:spPr bwMode="auto">
              <a:xfrm>
                <a:off x="10221789" y="-3395386"/>
                <a:ext cx="58402" cy="5353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81" name="Oval 53"/>
              <p:cNvSpPr>
                <a:spLocks noChangeArrowheads="1"/>
              </p:cNvSpPr>
              <p:nvPr/>
            </p:nvSpPr>
            <p:spPr bwMode="auto">
              <a:xfrm>
                <a:off x="10371447" y="-3395386"/>
                <a:ext cx="59619" cy="5353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82" name="Freeform 54"/>
              <p:cNvSpPr>
                <a:spLocks noEditPoints="1"/>
              </p:cNvSpPr>
              <p:nvPr/>
            </p:nvSpPr>
            <p:spPr bwMode="auto">
              <a:xfrm>
                <a:off x="10034414" y="-3616830"/>
                <a:ext cx="755584" cy="756801"/>
              </a:xfrm>
              <a:custGeom>
                <a:avLst/>
                <a:gdLst>
                  <a:gd name="T0" fmla="*/ 218 w 437"/>
                  <a:gd name="T1" fmla="*/ 0 h 437"/>
                  <a:gd name="T2" fmla="*/ 0 w 437"/>
                  <a:gd name="T3" fmla="*/ 218 h 437"/>
                  <a:gd name="T4" fmla="*/ 218 w 437"/>
                  <a:gd name="T5" fmla="*/ 437 h 437"/>
                  <a:gd name="T6" fmla="*/ 437 w 437"/>
                  <a:gd name="T7" fmla="*/ 218 h 437"/>
                  <a:gd name="T8" fmla="*/ 218 w 437"/>
                  <a:gd name="T9" fmla="*/ 0 h 437"/>
                  <a:gd name="T10" fmla="*/ 167 w 437"/>
                  <a:gd name="T11" fmla="*/ 287 h 437"/>
                  <a:gd name="T12" fmla="*/ 123 w 437"/>
                  <a:gd name="T13" fmla="*/ 281 h 437"/>
                  <a:gd name="T14" fmla="*/ 80 w 437"/>
                  <a:gd name="T15" fmla="*/ 303 h 437"/>
                  <a:gd name="T16" fmla="*/ 92 w 437"/>
                  <a:gd name="T17" fmla="*/ 265 h 437"/>
                  <a:gd name="T18" fmla="*/ 42 w 437"/>
                  <a:gd name="T19" fmla="*/ 181 h 437"/>
                  <a:gd name="T20" fmla="*/ 167 w 437"/>
                  <a:gd name="T21" fmla="*/ 75 h 437"/>
                  <a:gd name="T22" fmla="*/ 293 w 437"/>
                  <a:gd name="T23" fmla="*/ 162 h 437"/>
                  <a:gd name="T24" fmla="*/ 281 w 437"/>
                  <a:gd name="T25" fmla="*/ 162 h 437"/>
                  <a:gd name="T26" fmla="*/ 175 w 437"/>
                  <a:gd name="T27" fmla="*/ 260 h 437"/>
                  <a:gd name="T28" fmla="*/ 179 w 437"/>
                  <a:gd name="T29" fmla="*/ 287 h 437"/>
                  <a:gd name="T30" fmla="*/ 167 w 437"/>
                  <a:gd name="T31" fmla="*/ 287 h 437"/>
                  <a:gd name="T32" fmla="*/ 351 w 437"/>
                  <a:gd name="T33" fmla="*/ 331 h 437"/>
                  <a:gd name="T34" fmla="*/ 360 w 437"/>
                  <a:gd name="T35" fmla="*/ 362 h 437"/>
                  <a:gd name="T36" fmla="*/ 326 w 437"/>
                  <a:gd name="T37" fmla="*/ 343 h 437"/>
                  <a:gd name="T38" fmla="*/ 289 w 437"/>
                  <a:gd name="T39" fmla="*/ 349 h 437"/>
                  <a:gd name="T40" fmla="*/ 183 w 437"/>
                  <a:gd name="T41" fmla="*/ 259 h 437"/>
                  <a:gd name="T42" fmla="*/ 289 w 437"/>
                  <a:gd name="T43" fmla="*/ 168 h 437"/>
                  <a:gd name="T44" fmla="*/ 395 w 437"/>
                  <a:gd name="T45" fmla="*/ 259 h 437"/>
                  <a:gd name="T46" fmla="*/ 351 w 437"/>
                  <a:gd name="T47" fmla="*/ 331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7" h="437">
                    <a:moveTo>
                      <a:pt x="218" y="0"/>
                    </a:moveTo>
                    <a:cubicBezTo>
                      <a:pt x="98" y="0"/>
                      <a:pt x="0" y="98"/>
                      <a:pt x="0" y="218"/>
                    </a:cubicBezTo>
                    <a:cubicBezTo>
                      <a:pt x="0" y="339"/>
                      <a:pt x="98" y="437"/>
                      <a:pt x="218" y="437"/>
                    </a:cubicBezTo>
                    <a:cubicBezTo>
                      <a:pt x="339" y="437"/>
                      <a:pt x="437" y="339"/>
                      <a:pt x="437" y="218"/>
                    </a:cubicBezTo>
                    <a:cubicBezTo>
                      <a:pt x="437" y="98"/>
                      <a:pt x="339" y="0"/>
                      <a:pt x="218" y="0"/>
                    </a:cubicBezTo>
                    <a:close/>
                    <a:moveTo>
                      <a:pt x="167" y="287"/>
                    </a:moveTo>
                    <a:cubicBezTo>
                      <a:pt x="151" y="287"/>
                      <a:pt x="139" y="284"/>
                      <a:pt x="123" y="281"/>
                    </a:cubicBezTo>
                    <a:cubicBezTo>
                      <a:pt x="80" y="303"/>
                      <a:pt x="80" y="303"/>
                      <a:pt x="80" y="303"/>
                    </a:cubicBezTo>
                    <a:cubicBezTo>
                      <a:pt x="92" y="265"/>
                      <a:pt x="92" y="265"/>
                      <a:pt x="92" y="265"/>
                    </a:cubicBezTo>
                    <a:cubicBezTo>
                      <a:pt x="61" y="243"/>
                      <a:pt x="42" y="215"/>
                      <a:pt x="42" y="181"/>
                    </a:cubicBezTo>
                    <a:cubicBezTo>
                      <a:pt x="42" y="122"/>
                      <a:pt x="98" y="75"/>
                      <a:pt x="167" y="75"/>
                    </a:cubicBezTo>
                    <a:cubicBezTo>
                      <a:pt x="228" y="75"/>
                      <a:pt x="282" y="112"/>
                      <a:pt x="293" y="162"/>
                    </a:cubicBezTo>
                    <a:cubicBezTo>
                      <a:pt x="289" y="162"/>
                      <a:pt x="285" y="162"/>
                      <a:pt x="281" y="162"/>
                    </a:cubicBezTo>
                    <a:cubicBezTo>
                      <a:pt x="222" y="162"/>
                      <a:pt x="175" y="206"/>
                      <a:pt x="175" y="260"/>
                    </a:cubicBezTo>
                    <a:cubicBezTo>
                      <a:pt x="175" y="269"/>
                      <a:pt x="176" y="278"/>
                      <a:pt x="179" y="287"/>
                    </a:cubicBezTo>
                    <a:cubicBezTo>
                      <a:pt x="175" y="287"/>
                      <a:pt x="171" y="287"/>
                      <a:pt x="167" y="287"/>
                    </a:cubicBezTo>
                    <a:close/>
                    <a:moveTo>
                      <a:pt x="351" y="331"/>
                    </a:moveTo>
                    <a:cubicBezTo>
                      <a:pt x="360" y="362"/>
                      <a:pt x="360" y="362"/>
                      <a:pt x="360" y="362"/>
                    </a:cubicBezTo>
                    <a:cubicBezTo>
                      <a:pt x="326" y="343"/>
                      <a:pt x="326" y="343"/>
                      <a:pt x="326" y="343"/>
                    </a:cubicBezTo>
                    <a:cubicBezTo>
                      <a:pt x="314" y="346"/>
                      <a:pt x="301" y="349"/>
                      <a:pt x="289" y="349"/>
                    </a:cubicBezTo>
                    <a:cubicBezTo>
                      <a:pt x="229" y="349"/>
                      <a:pt x="183" y="309"/>
                      <a:pt x="183" y="259"/>
                    </a:cubicBezTo>
                    <a:cubicBezTo>
                      <a:pt x="183" y="209"/>
                      <a:pt x="229" y="168"/>
                      <a:pt x="289" y="168"/>
                    </a:cubicBezTo>
                    <a:cubicBezTo>
                      <a:pt x="345" y="168"/>
                      <a:pt x="395" y="209"/>
                      <a:pt x="395" y="259"/>
                    </a:cubicBezTo>
                    <a:cubicBezTo>
                      <a:pt x="395" y="287"/>
                      <a:pt x="376" y="312"/>
                      <a:pt x="351" y="3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占位符 14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7" b="7737"/>
          <a:stretch>
            <a:fillRect/>
          </a:stretch>
        </p:blipFill>
        <p:spPr/>
      </p:pic>
      <p:sp>
        <p:nvSpPr>
          <p:cNvPr id="89" name="Rectangle 71"/>
          <p:cNvSpPr/>
          <p:nvPr/>
        </p:nvSpPr>
        <p:spPr>
          <a:xfrm>
            <a:off x="9454066" y="-14342"/>
            <a:ext cx="14945864" cy="1376056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65" tIns="82282" rIns="164565" bIns="82282" numCol="1" spcCol="0" rtlCol="0" fromWordArt="0" anchor="ctr" anchorCtr="0" forceAA="0" compatLnSpc="1">
            <a:noAutofit/>
          </a:bodyPr>
          <a:lstStyle/>
          <a:p>
            <a:pPr algn="ctr"/>
            <a:endParaRPr lang="bg-BG" sz="2500" dirty="0">
              <a:latin typeface="+mn-ea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0" y="0"/>
            <a:ext cx="9454066" cy="13760560"/>
          </a:xfrm>
          <a:prstGeom prst="rect">
            <a:avLst/>
          </a:prstGeom>
          <a:solidFill>
            <a:schemeClr val="accent5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65" tIns="82282" rIns="164565" bIns="82282" numCol="1" spcCol="0" rtlCol="0" fromWordArt="0" anchor="ctr" anchorCtr="0" forceAA="0" compatLnSpc="1">
            <a:noAutofit/>
          </a:bodyPr>
          <a:lstStyle/>
          <a:p>
            <a:pPr algn="ctr"/>
            <a:endParaRPr lang="bg-BG" sz="2500" dirty="0">
              <a:latin typeface="+mn-ea"/>
            </a:endParaRPr>
          </a:p>
        </p:txBody>
      </p:sp>
      <p:sp>
        <p:nvSpPr>
          <p:cNvPr id="84" name="Freeform 11"/>
          <p:cNvSpPr/>
          <p:nvPr/>
        </p:nvSpPr>
        <p:spPr bwMode="auto">
          <a:xfrm>
            <a:off x="12438687" y="5799170"/>
            <a:ext cx="823501" cy="1660770"/>
          </a:xfrm>
          <a:custGeom>
            <a:avLst/>
            <a:gdLst>
              <a:gd name="T0" fmla="*/ 88 w 104"/>
              <a:gd name="T1" fmla="*/ 0 h 210"/>
              <a:gd name="T2" fmla="*/ 0 w 104"/>
              <a:gd name="T3" fmla="*/ 208 h 210"/>
              <a:gd name="T4" fmla="*/ 20 w 104"/>
              <a:gd name="T5" fmla="*/ 210 h 210"/>
              <a:gd name="T6" fmla="*/ 104 w 104"/>
              <a:gd name="T7" fmla="*/ 13 h 210"/>
              <a:gd name="T8" fmla="*/ 88 w 104"/>
              <a:gd name="T9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210">
                <a:moveTo>
                  <a:pt x="88" y="0"/>
                </a:moveTo>
                <a:cubicBezTo>
                  <a:pt x="46" y="62"/>
                  <a:pt x="16" y="133"/>
                  <a:pt x="0" y="208"/>
                </a:cubicBezTo>
                <a:cubicBezTo>
                  <a:pt x="7" y="208"/>
                  <a:pt x="14" y="209"/>
                  <a:pt x="20" y="210"/>
                </a:cubicBezTo>
                <a:cubicBezTo>
                  <a:pt x="35" y="139"/>
                  <a:pt x="64" y="72"/>
                  <a:pt x="104" y="13"/>
                </a:cubicBezTo>
                <a:cubicBezTo>
                  <a:pt x="98" y="9"/>
                  <a:pt x="93" y="5"/>
                  <a:pt x="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sp>
        <p:nvSpPr>
          <p:cNvPr id="85" name="Freeform 12"/>
          <p:cNvSpPr/>
          <p:nvPr/>
        </p:nvSpPr>
        <p:spPr bwMode="auto">
          <a:xfrm>
            <a:off x="20530334" y="5799170"/>
            <a:ext cx="820166" cy="1660770"/>
          </a:xfrm>
          <a:custGeom>
            <a:avLst/>
            <a:gdLst>
              <a:gd name="T0" fmla="*/ 104 w 104"/>
              <a:gd name="T1" fmla="*/ 208 h 210"/>
              <a:gd name="T2" fmla="*/ 16 w 104"/>
              <a:gd name="T3" fmla="*/ 0 h 210"/>
              <a:gd name="T4" fmla="*/ 0 w 104"/>
              <a:gd name="T5" fmla="*/ 13 h 210"/>
              <a:gd name="T6" fmla="*/ 84 w 104"/>
              <a:gd name="T7" fmla="*/ 210 h 210"/>
              <a:gd name="T8" fmla="*/ 104 w 104"/>
              <a:gd name="T9" fmla="*/ 208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210">
                <a:moveTo>
                  <a:pt x="104" y="208"/>
                </a:moveTo>
                <a:cubicBezTo>
                  <a:pt x="88" y="133"/>
                  <a:pt x="58" y="62"/>
                  <a:pt x="16" y="0"/>
                </a:cubicBezTo>
                <a:cubicBezTo>
                  <a:pt x="11" y="5"/>
                  <a:pt x="6" y="9"/>
                  <a:pt x="0" y="13"/>
                </a:cubicBezTo>
                <a:cubicBezTo>
                  <a:pt x="40" y="72"/>
                  <a:pt x="69" y="139"/>
                  <a:pt x="84" y="210"/>
                </a:cubicBezTo>
                <a:cubicBezTo>
                  <a:pt x="90" y="209"/>
                  <a:pt x="97" y="208"/>
                  <a:pt x="104" y="2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sp>
        <p:nvSpPr>
          <p:cNvPr id="86" name="Freeform 13"/>
          <p:cNvSpPr/>
          <p:nvPr/>
        </p:nvSpPr>
        <p:spPr bwMode="auto">
          <a:xfrm>
            <a:off x="17766438" y="3894954"/>
            <a:ext cx="1626998" cy="790366"/>
          </a:xfrm>
          <a:custGeom>
            <a:avLst/>
            <a:gdLst>
              <a:gd name="T0" fmla="*/ 194 w 206"/>
              <a:gd name="T1" fmla="*/ 100 h 100"/>
              <a:gd name="T2" fmla="*/ 206 w 206"/>
              <a:gd name="T3" fmla="*/ 84 h 100"/>
              <a:gd name="T4" fmla="*/ 1 w 206"/>
              <a:gd name="T5" fmla="*/ 0 h 100"/>
              <a:gd name="T6" fmla="*/ 1 w 206"/>
              <a:gd name="T7" fmla="*/ 1 h 100"/>
              <a:gd name="T8" fmla="*/ 0 w 206"/>
              <a:gd name="T9" fmla="*/ 20 h 100"/>
              <a:gd name="T10" fmla="*/ 194 w 206"/>
              <a:gd name="T11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6" h="100">
                <a:moveTo>
                  <a:pt x="194" y="100"/>
                </a:moveTo>
                <a:cubicBezTo>
                  <a:pt x="197" y="94"/>
                  <a:pt x="202" y="89"/>
                  <a:pt x="206" y="84"/>
                </a:cubicBezTo>
                <a:cubicBezTo>
                  <a:pt x="145" y="44"/>
                  <a:pt x="76" y="15"/>
                  <a:pt x="1" y="0"/>
                </a:cubicBezTo>
                <a:cubicBezTo>
                  <a:pt x="1" y="0"/>
                  <a:pt x="1" y="1"/>
                  <a:pt x="1" y="1"/>
                </a:cubicBezTo>
                <a:cubicBezTo>
                  <a:pt x="1" y="8"/>
                  <a:pt x="1" y="14"/>
                  <a:pt x="0" y="20"/>
                </a:cubicBezTo>
                <a:cubicBezTo>
                  <a:pt x="70" y="34"/>
                  <a:pt x="136" y="62"/>
                  <a:pt x="194" y="10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sp>
        <p:nvSpPr>
          <p:cNvPr id="87" name="Freeform 14"/>
          <p:cNvSpPr/>
          <p:nvPr/>
        </p:nvSpPr>
        <p:spPr bwMode="auto">
          <a:xfrm>
            <a:off x="14389083" y="3894954"/>
            <a:ext cx="1633666" cy="790366"/>
          </a:xfrm>
          <a:custGeom>
            <a:avLst/>
            <a:gdLst>
              <a:gd name="T0" fmla="*/ 205 w 207"/>
              <a:gd name="T1" fmla="*/ 1 h 100"/>
              <a:gd name="T2" fmla="*/ 205 w 207"/>
              <a:gd name="T3" fmla="*/ 0 h 100"/>
              <a:gd name="T4" fmla="*/ 0 w 207"/>
              <a:gd name="T5" fmla="*/ 84 h 100"/>
              <a:gd name="T6" fmla="*/ 13 w 207"/>
              <a:gd name="T7" fmla="*/ 100 h 100"/>
              <a:gd name="T8" fmla="*/ 207 w 207"/>
              <a:gd name="T9" fmla="*/ 20 h 100"/>
              <a:gd name="T10" fmla="*/ 205 w 207"/>
              <a:gd name="T11" fmla="*/ 1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7" h="100">
                <a:moveTo>
                  <a:pt x="205" y="1"/>
                </a:moveTo>
                <a:cubicBezTo>
                  <a:pt x="205" y="1"/>
                  <a:pt x="205" y="0"/>
                  <a:pt x="205" y="0"/>
                </a:cubicBezTo>
                <a:cubicBezTo>
                  <a:pt x="131" y="15"/>
                  <a:pt x="62" y="44"/>
                  <a:pt x="0" y="84"/>
                </a:cubicBezTo>
                <a:cubicBezTo>
                  <a:pt x="5" y="89"/>
                  <a:pt x="9" y="94"/>
                  <a:pt x="13" y="100"/>
                </a:cubicBezTo>
                <a:cubicBezTo>
                  <a:pt x="71" y="62"/>
                  <a:pt x="137" y="34"/>
                  <a:pt x="207" y="20"/>
                </a:cubicBezTo>
                <a:cubicBezTo>
                  <a:pt x="206" y="14"/>
                  <a:pt x="205" y="8"/>
                  <a:pt x="20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82843" tIns="91422" rIns="182843" bIns="91422" numCol="1" anchor="t" anchorCtr="0" compatLnSpc="1"/>
          <a:lstStyle/>
          <a:p>
            <a:endParaRPr lang="id-ID" dirty="0">
              <a:latin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056090" y="3067904"/>
            <a:ext cx="1673674" cy="1674110"/>
            <a:chOff x="16056090" y="3067904"/>
            <a:chExt cx="1673674" cy="1674110"/>
          </a:xfrm>
        </p:grpSpPr>
        <p:sp>
          <p:nvSpPr>
            <p:cNvPr id="82" name="Freeform 9"/>
            <p:cNvSpPr>
              <a:spLocks noEditPoints="1"/>
            </p:cNvSpPr>
            <p:nvPr/>
          </p:nvSpPr>
          <p:spPr bwMode="auto">
            <a:xfrm>
              <a:off x="16056090" y="3067904"/>
              <a:ext cx="1673674" cy="1674110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16647111" y="3532592"/>
              <a:ext cx="503385" cy="721315"/>
              <a:chOff x="3741341" y="1604128"/>
              <a:chExt cx="341313" cy="488950"/>
            </a:xfrm>
            <a:solidFill>
              <a:schemeClr val="accent3"/>
            </a:solidFill>
          </p:grpSpPr>
          <p:sp>
            <p:nvSpPr>
              <p:cNvPr id="120" name="Freeform 15"/>
              <p:cNvSpPr>
                <a:spLocks noEditPoints="1"/>
              </p:cNvSpPr>
              <p:nvPr/>
            </p:nvSpPr>
            <p:spPr bwMode="auto">
              <a:xfrm>
                <a:off x="3741341" y="1604128"/>
                <a:ext cx="341313" cy="488950"/>
              </a:xfrm>
              <a:custGeom>
                <a:avLst/>
                <a:gdLst>
                  <a:gd name="T0" fmla="*/ 44 w 88"/>
                  <a:gd name="T1" fmla="*/ 0 h 128"/>
                  <a:gd name="T2" fmla="*/ 0 w 88"/>
                  <a:gd name="T3" fmla="*/ 44 h 128"/>
                  <a:gd name="T4" fmla="*/ 20 w 88"/>
                  <a:gd name="T5" fmla="*/ 92 h 128"/>
                  <a:gd name="T6" fmla="*/ 44 w 88"/>
                  <a:gd name="T7" fmla="*/ 128 h 128"/>
                  <a:gd name="T8" fmla="*/ 68 w 88"/>
                  <a:gd name="T9" fmla="*/ 92 h 128"/>
                  <a:gd name="T10" fmla="*/ 88 w 88"/>
                  <a:gd name="T11" fmla="*/ 44 h 128"/>
                  <a:gd name="T12" fmla="*/ 44 w 88"/>
                  <a:gd name="T13" fmla="*/ 0 h 128"/>
                  <a:gd name="T14" fmla="*/ 54 w 88"/>
                  <a:gd name="T15" fmla="*/ 109 h 128"/>
                  <a:gd name="T16" fmla="*/ 35 w 88"/>
                  <a:gd name="T17" fmla="*/ 111 h 128"/>
                  <a:gd name="T18" fmla="*/ 32 w 88"/>
                  <a:gd name="T19" fmla="*/ 104 h 128"/>
                  <a:gd name="T20" fmla="*/ 32 w 88"/>
                  <a:gd name="T21" fmla="*/ 103 h 128"/>
                  <a:gd name="T22" fmla="*/ 57 w 88"/>
                  <a:gd name="T23" fmla="*/ 100 h 128"/>
                  <a:gd name="T24" fmla="*/ 56 w 88"/>
                  <a:gd name="T25" fmla="*/ 104 h 128"/>
                  <a:gd name="T26" fmla="*/ 54 w 88"/>
                  <a:gd name="T27" fmla="*/ 109 h 128"/>
                  <a:gd name="T28" fmla="*/ 31 w 88"/>
                  <a:gd name="T29" fmla="*/ 100 h 128"/>
                  <a:gd name="T30" fmla="*/ 28 w 88"/>
                  <a:gd name="T31" fmla="*/ 92 h 128"/>
                  <a:gd name="T32" fmla="*/ 60 w 88"/>
                  <a:gd name="T33" fmla="*/ 92 h 128"/>
                  <a:gd name="T34" fmla="*/ 58 w 88"/>
                  <a:gd name="T35" fmla="*/ 96 h 128"/>
                  <a:gd name="T36" fmla="*/ 31 w 88"/>
                  <a:gd name="T37" fmla="*/ 100 h 128"/>
                  <a:gd name="T38" fmla="*/ 44 w 88"/>
                  <a:gd name="T39" fmla="*/ 120 h 128"/>
                  <a:gd name="T40" fmla="*/ 36 w 88"/>
                  <a:gd name="T41" fmla="*/ 115 h 128"/>
                  <a:gd name="T42" fmla="*/ 53 w 88"/>
                  <a:gd name="T43" fmla="*/ 113 h 128"/>
                  <a:gd name="T44" fmla="*/ 44 w 88"/>
                  <a:gd name="T45" fmla="*/ 120 h 128"/>
                  <a:gd name="T46" fmla="*/ 63 w 88"/>
                  <a:gd name="T47" fmla="*/ 84 h 128"/>
                  <a:gd name="T48" fmla="*/ 25 w 88"/>
                  <a:gd name="T49" fmla="*/ 84 h 128"/>
                  <a:gd name="T50" fmla="*/ 19 w 88"/>
                  <a:gd name="T51" fmla="*/ 71 h 128"/>
                  <a:gd name="T52" fmla="*/ 8 w 88"/>
                  <a:gd name="T53" fmla="*/ 44 h 128"/>
                  <a:gd name="T54" fmla="*/ 44 w 88"/>
                  <a:gd name="T55" fmla="*/ 8 h 128"/>
                  <a:gd name="T56" fmla="*/ 80 w 88"/>
                  <a:gd name="T57" fmla="*/ 44 h 128"/>
                  <a:gd name="T58" fmla="*/ 69 w 88"/>
                  <a:gd name="T59" fmla="*/ 71 h 128"/>
                  <a:gd name="T60" fmla="*/ 63 w 88"/>
                  <a:gd name="T61" fmla="*/ 8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8" h="128">
                    <a:moveTo>
                      <a:pt x="44" y="0"/>
                    </a:moveTo>
                    <a:cubicBezTo>
                      <a:pt x="20" y="0"/>
                      <a:pt x="0" y="20"/>
                      <a:pt x="0" y="44"/>
                    </a:cubicBezTo>
                    <a:cubicBezTo>
                      <a:pt x="0" y="60"/>
                      <a:pt x="15" y="77"/>
                      <a:pt x="20" y="92"/>
                    </a:cubicBezTo>
                    <a:cubicBezTo>
                      <a:pt x="28" y="115"/>
                      <a:pt x="27" y="128"/>
                      <a:pt x="44" y="128"/>
                    </a:cubicBezTo>
                    <a:cubicBezTo>
                      <a:pt x="61" y="128"/>
                      <a:pt x="60" y="115"/>
                      <a:pt x="68" y="92"/>
                    </a:cubicBezTo>
                    <a:cubicBezTo>
                      <a:pt x="73" y="77"/>
                      <a:pt x="88" y="60"/>
                      <a:pt x="88" y="44"/>
                    </a:cubicBezTo>
                    <a:cubicBezTo>
                      <a:pt x="88" y="20"/>
                      <a:pt x="68" y="0"/>
                      <a:pt x="44" y="0"/>
                    </a:cubicBezTo>
                    <a:close/>
                    <a:moveTo>
                      <a:pt x="54" y="109"/>
                    </a:moveTo>
                    <a:cubicBezTo>
                      <a:pt x="35" y="111"/>
                      <a:pt x="35" y="111"/>
                      <a:pt x="35" y="111"/>
                    </a:cubicBezTo>
                    <a:cubicBezTo>
                      <a:pt x="34" y="109"/>
                      <a:pt x="33" y="107"/>
                      <a:pt x="32" y="104"/>
                    </a:cubicBezTo>
                    <a:cubicBezTo>
                      <a:pt x="32" y="104"/>
                      <a:pt x="32" y="104"/>
                      <a:pt x="32" y="103"/>
                    </a:cubicBezTo>
                    <a:cubicBezTo>
                      <a:pt x="57" y="100"/>
                      <a:pt x="57" y="100"/>
                      <a:pt x="57" y="100"/>
                    </a:cubicBezTo>
                    <a:cubicBezTo>
                      <a:pt x="57" y="102"/>
                      <a:pt x="56" y="103"/>
                      <a:pt x="56" y="104"/>
                    </a:cubicBezTo>
                    <a:cubicBezTo>
                      <a:pt x="55" y="106"/>
                      <a:pt x="55" y="107"/>
                      <a:pt x="54" y="109"/>
                    </a:cubicBezTo>
                    <a:close/>
                    <a:moveTo>
                      <a:pt x="31" y="100"/>
                    </a:moveTo>
                    <a:cubicBezTo>
                      <a:pt x="30" y="97"/>
                      <a:pt x="29" y="95"/>
                      <a:pt x="28" y="92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59" y="93"/>
                      <a:pt x="59" y="95"/>
                      <a:pt x="58" y="96"/>
                    </a:cubicBezTo>
                    <a:lnTo>
                      <a:pt x="31" y="100"/>
                    </a:lnTo>
                    <a:close/>
                    <a:moveTo>
                      <a:pt x="44" y="120"/>
                    </a:moveTo>
                    <a:cubicBezTo>
                      <a:pt x="40" y="120"/>
                      <a:pt x="38" y="120"/>
                      <a:pt x="36" y="115"/>
                    </a:cubicBezTo>
                    <a:cubicBezTo>
                      <a:pt x="53" y="113"/>
                      <a:pt x="53" y="113"/>
                      <a:pt x="53" y="113"/>
                    </a:cubicBezTo>
                    <a:cubicBezTo>
                      <a:pt x="51" y="119"/>
                      <a:pt x="49" y="120"/>
                      <a:pt x="44" y="120"/>
                    </a:cubicBezTo>
                    <a:close/>
                    <a:moveTo>
                      <a:pt x="63" y="84"/>
                    </a:moveTo>
                    <a:cubicBezTo>
                      <a:pt x="25" y="84"/>
                      <a:pt x="25" y="84"/>
                      <a:pt x="25" y="84"/>
                    </a:cubicBezTo>
                    <a:cubicBezTo>
                      <a:pt x="23" y="80"/>
                      <a:pt x="21" y="75"/>
                      <a:pt x="19" y="71"/>
                    </a:cubicBezTo>
                    <a:cubicBezTo>
                      <a:pt x="13" y="62"/>
                      <a:pt x="8" y="52"/>
                      <a:pt x="8" y="44"/>
                    </a:cubicBezTo>
                    <a:cubicBezTo>
                      <a:pt x="8" y="24"/>
                      <a:pt x="24" y="8"/>
                      <a:pt x="44" y="8"/>
                    </a:cubicBezTo>
                    <a:cubicBezTo>
                      <a:pt x="64" y="8"/>
                      <a:pt x="80" y="24"/>
                      <a:pt x="80" y="44"/>
                    </a:cubicBezTo>
                    <a:cubicBezTo>
                      <a:pt x="80" y="52"/>
                      <a:pt x="75" y="62"/>
                      <a:pt x="69" y="71"/>
                    </a:cubicBezTo>
                    <a:cubicBezTo>
                      <a:pt x="67" y="75"/>
                      <a:pt x="65" y="80"/>
                      <a:pt x="63" y="8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  <p:sp>
            <p:nvSpPr>
              <p:cNvPr id="126" name="Freeform 16"/>
              <p:cNvSpPr/>
              <p:nvPr/>
            </p:nvSpPr>
            <p:spPr bwMode="auto">
              <a:xfrm>
                <a:off x="3819128" y="1680328"/>
                <a:ext cx="101600" cy="100013"/>
              </a:xfrm>
              <a:custGeom>
                <a:avLst/>
                <a:gdLst>
                  <a:gd name="T0" fmla="*/ 24 w 26"/>
                  <a:gd name="T1" fmla="*/ 0 h 26"/>
                  <a:gd name="T2" fmla="*/ 0 w 26"/>
                  <a:gd name="T3" fmla="*/ 24 h 26"/>
                  <a:gd name="T4" fmla="*/ 2 w 26"/>
                  <a:gd name="T5" fmla="*/ 26 h 26"/>
                  <a:gd name="T6" fmla="*/ 4 w 26"/>
                  <a:gd name="T7" fmla="*/ 24 h 26"/>
                  <a:gd name="T8" fmla="*/ 24 w 26"/>
                  <a:gd name="T9" fmla="*/ 4 h 26"/>
                  <a:gd name="T10" fmla="*/ 26 w 26"/>
                  <a:gd name="T11" fmla="*/ 2 h 26"/>
                  <a:gd name="T12" fmla="*/ 24 w 26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24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25"/>
                      <a:pt x="1" y="26"/>
                      <a:pt x="2" y="26"/>
                    </a:cubicBezTo>
                    <a:cubicBezTo>
                      <a:pt x="3" y="26"/>
                      <a:pt x="4" y="25"/>
                      <a:pt x="4" y="24"/>
                    </a:cubicBezTo>
                    <a:cubicBezTo>
                      <a:pt x="4" y="13"/>
                      <a:pt x="13" y="4"/>
                      <a:pt x="24" y="4"/>
                    </a:cubicBezTo>
                    <a:cubicBezTo>
                      <a:pt x="25" y="4"/>
                      <a:pt x="26" y="3"/>
                      <a:pt x="26" y="2"/>
                    </a:cubicBezTo>
                    <a:cubicBezTo>
                      <a:pt x="26" y="1"/>
                      <a:pt x="25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dirty="0">
                  <a:latin typeface="+mn-ea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3246780" y="8119002"/>
            <a:ext cx="3145727" cy="1051966"/>
            <a:chOff x="3246780" y="8119002"/>
            <a:chExt cx="3145727" cy="1051966"/>
          </a:xfrm>
        </p:grpSpPr>
        <p:sp>
          <p:nvSpPr>
            <p:cNvPr id="62" name="Rectangle 61"/>
            <p:cNvSpPr/>
            <p:nvPr/>
          </p:nvSpPr>
          <p:spPr>
            <a:xfrm>
              <a:off x="3949379" y="8119002"/>
              <a:ext cx="1751174" cy="744783"/>
            </a:xfrm>
            <a:prstGeom prst="rect">
              <a:avLst/>
            </a:prstGeom>
          </p:spPr>
          <p:txBody>
            <a:bodyPr wrap="none" lIns="219419" tIns="109710" rIns="219419" bIns="109710">
              <a:spAutoFit/>
            </a:bodyPr>
            <a:lstStyle/>
            <a:p>
              <a:pPr algn="ctr"/>
              <a:r>
                <a:rPr lang="zh-CN" altLang="en-US" sz="3400" dirty="0">
                  <a:solidFill>
                    <a:schemeClr val="bg1"/>
                  </a:solidFill>
                  <a:latin typeface="+mn-ea"/>
                  <a:cs typeface="Lato Regular" panose="020F0502020204030203"/>
                </a:rPr>
                <a:t>无名氏</a:t>
              </a:r>
              <a:endParaRPr lang="en-US" sz="3400" dirty="0">
                <a:solidFill>
                  <a:schemeClr val="bg1"/>
                </a:solidFill>
                <a:latin typeface="+mn-ea"/>
                <a:cs typeface="Lato Regular" panose="020F0502020204030203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246780" y="8641629"/>
              <a:ext cx="3145727" cy="529339"/>
            </a:xfrm>
            <a:prstGeom prst="rect">
              <a:avLst/>
            </a:prstGeom>
          </p:spPr>
          <p:txBody>
            <a:bodyPr wrap="square" lIns="219419" tIns="109710" rIns="219419" bIns="10971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+mn-ea"/>
                  <a:cs typeface="Lato Regular" panose="020F0502020204030203"/>
                </a:rPr>
                <a:t>企业创始人</a:t>
              </a:r>
              <a:endParaRPr lang="en-US" sz="2000" dirty="0">
                <a:solidFill>
                  <a:schemeClr val="bg1"/>
                </a:solidFill>
                <a:latin typeface="+mn-ea"/>
                <a:cs typeface="Lato Regular" panose="020F0502020204030203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761752" y="5312775"/>
            <a:ext cx="6253121" cy="6257924"/>
            <a:chOff x="13761752" y="5312775"/>
            <a:chExt cx="6253121" cy="6257924"/>
          </a:xfrm>
          <a:solidFill>
            <a:schemeClr val="accent5"/>
          </a:solidFill>
        </p:grpSpPr>
        <p:sp>
          <p:nvSpPr>
            <p:cNvPr id="78" name="Oval 5"/>
            <p:cNvSpPr>
              <a:spLocks noChangeArrowheads="1"/>
            </p:cNvSpPr>
            <p:nvPr/>
          </p:nvSpPr>
          <p:spPr bwMode="auto">
            <a:xfrm>
              <a:off x="13761752" y="5312775"/>
              <a:ext cx="6253121" cy="62579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82843" tIns="91422" rIns="182843" bIns="91422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4682822" y="6749091"/>
              <a:ext cx="4389723" cy="3050046"/>
              <a:chOff x="14748898" y="6727577"/>
              <a:chExt cx="4389723" cy="3050046"/>
            </a:xfrm>
            <a:grpFill/>
          </p:grpSpPr>
          <p:grpSp>
            <p:nvGrpSpPr>
              <p:cNvPr id="30" name="Group 29"/>
              <p:cNvGrpSpPr/>
              <p:nvPr/>
            </p:nvGrpSpPr>
            <p:grpSpPr>
              <a:xfrm>
                <a:off x="14748898" y="7556579"/>
                <a:ext cx="4389723" cy="2221044"/>
                <a:chOff x="14573714" y="7403300"/>
                <a:chExt cx="4713458" cy="2384842"/>
              </a:xfrm>
              <a:grpFill/>
            </p:grpSpPr>
            <p:grpSp>
              <p:nvGrpSpPr>
                <p:cNvPr id="216" name="Group 215"/>
                <p:cNvGrpSpPr/>
                <p:nvPr/>
              </p:nvGrpSpPr>
              <p:grpSpPr bwMode="auto">
                <a:xfrm>
                  <a:off x="16560755" y="7648529"/>
                  <a:ext cx="2726417" cy="173747"/>
                  <a:chOff x="5279680" y="3506146"/>
                  <a:chExt cx="2352034" cy="150443"/>
                </a:xfrm>
                <a:grpFill/>
              </p:grpSpPr>
              <p:sp>
                <p:nvSpPr>
                  <p:cNvPr id="218" name="Parallelogram 217"/>
                  <p:cNvSpPr/>
                  <p:nvPr/>
                </p:nvSpPr>
                <p:spPr>
                  <a:xfrm>
                    <a:off x="7159104" y="3506147"/>
                    <a:ext cx="472610" cy="150439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accent3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219" name="Parallelogram 218"/>
                  <p:cNvSpPr/>
                  <p:nvPr/>
                </p:nvSpPr>
                <p:spPr>
                  <a:xfrm>
                    <a:off x="6689248" y="3506147"/>
                    <a:ext cx="472610" cy="150439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accent3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220" name="Parallelogram 219"/>
                  <p:cNvSpPr/>
                  <p:nvPr/>
                </p:nvSpPr>
                <p:spPr>
                  <a:xfrm>
                    <a:off x="6219392" y="3506147"/>
                    <a:ext cx="472610" cy="150439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accent3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221" name="Parallelogram 220"/>
                  <p:cNvSpPr/>
                  <p:nvPr/>
                </p:nvSpPr>
                <p:spPr>
                  <a:xfrm>
                    <a:off x="5749536" y="3506148"/>
                    <a:ext cx="472610" cy="150441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accent3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222" name="Parallelogram 221"/>
                  <p:cNvSpPr/>
                  <p:nvPr/>
                </p:nvSpPr>
                <p:spPr>
                  <a:xfrm>
                    <a:off x="5279680" y="3506146"/>
                    <a:ext cx="472610" cy="150440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accent3"/>
                      </a:solidFill>
                      <a:latin typeface="+mn-ea"/>
                    </a:endParaRPr>
                  </a:p>
                </p:txBody>
              </p:sp>
            </p:grpSp>
            <p:sp>
              <p:nvSpPr>
                <p:cNvPr id="217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14573714" y="7403300"/>
                  <a:ext cx="2100465" cy="502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lIns="182843" tIns="91422" rIns="182843" bIns="91422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Lato Light" charset="0"/>
                      <a:ea typeface="MS PGothic" panose="020B0600070205080204" charset="-128"/>
                      <a:cs typeface="MS PGothic" panose="020B0600070205080204" charset="-128"/>
                    </a:defRPr>
                  </a:lvl1pPr>
                  <a:lvl2pPr marL="742950" indent="-285750" eaLnBrk="0" hangingPunct="0">
                    <a:defRPr sz="3600">
                      <a:solidFill>
                        <a:schemeClr val="tx1"/>
                      </a:solidFill>
                      <a:latin typeface="Lato Light" charset="0"/>
                      <a:ea typeface="MS PGothic" panose="020B0600070205080204" charset="-128"/>
                    </a:defRPr>
                  </a:lvl2pPr>
                  <a:lvl3pPr marL="1143000" indent="-228600" eaLnBrk="0" hangingPunct="0">
                    <a:defRPr sz="3600">
                      <a:solidFill>
                        <a:schemeClr val="tx1"/>
                      </a:solidFill>
                      <a:latin typeface="Lato Light" charset="0"/>
                      <a:ea typeface="MS PGothic" panose="020B0600070205080204" charset="-128"/>
                    </a:defRPr>
                  </a:lvl3pPr>
                  <a:lvl4pPr marL="1600200" indent="-228600" eaLnBrk="0" hangingPunct="0">
                    <a:defRPr sz="3600">
                      <a:solidFill>
                        <a:schemeClr val="tx1"/>
                      </a:solidFill>
                      <a:latin typeface="Lato Light" charset="0"/>
                      <a:ea typeface="MS PGothic" panose="020B0600070205080204" charset="-128"/>
                    </a:defRPr>
                  </a:lvl4pPr>
                  <a:lvl5pPr marL="2057400" indent="-228600" eaLnBrk="0" hangingPunct="0">
                    <a:defRPr sz="3600">
                      <a:solidFill>
                        <a:schemeClr val="tx1"/>
                      </a:solidFill>
                      <a:latin typeface="Lato Light" charset="0"/>
                      <a:ea typeface="MS PGothic" panose="020B0600070205080204" charset="-128"/>
                    </a:defRPr>
                  </a:lvl5pPr>
                  <a:lvl6pPr marL="2514600" indent="-228600" defTabSz="182689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Lato Light" charset="0"/>
                      <a:ea typeface="MS PGothic" panose="020B0600070205080204" charset="-128"/>
                    </a:defRPr>
                  </a:lvl6pPr>
                  <a:lvl7pPr marL="2971800" indent="-228600" defTabSz="182689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Lato Light" charset="0"/>
                      <a:ea typeface="MS PGothic" panose="020B0600070205080204" charset="-128"/>
                    </a:defRPr>
                  </a:lvl7pPr>
                  <a:lvl8pPr marL="3429000" indent="-228600" defTabSz="182689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Lato Light" charset="0"/>
                      <a:ea typeface="MS PGothic" panose="020B0600070205080204" charset="-128"/>
                    </a:defRPr>
                  </a:lvl8pPr>
                  <a:lvl9pPr marL="3886200" indent="-228600" defTabSz="182689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Lato Light" charset="0"/>
                      <a:ea typeface="MS PGothic" panose="020B0600070205080204" charset="-128"/>
                    </a:defRPr>
                  </a:lvl9pPr>
                </a:lstStyle>
                <a:p>
                  <a:pPr eaLnBrk="1" hangingPunct="1"/>
                  <a:r>
                    <a:rPr lang="zh-CN" altLang="en-US" sz="2500" b="1" dirty="0">
                      <a:solidFill>
                        <a:schemeClr val="accent1"/>
                      </a:solidFill>
                      <a:latin typeface="+mn-ea"/>
                      <a:ea typeface="+mn-ea"/>
                      <a:cs typeface="Calibri Light" panose="020F0302020204030204"/>
                    </a:rPr>
                    <a:t>凝聚力</a:t>
                  </a:r>
                  <a:endParaRPr lang="en-US" sz="2500" b="1" dirty="0">
                    <a:solidFill>
                      <a:schemeClr val="accent1"/>
                    </a:solidFill>
                    <a:latin typeface="+mn-ea"/>
                    <a:ea typeface="+mn-ea"/>
                    <a:cs typeface="Calibri Light" panose="020F0302020204030204"/>
                  </a:endParaRPr>
                </a:p>
              </p:txBody>
            </p:sp>
            <p:grpSp>
              <p:nvGrpSpPr>
                <p:cNvPr id="224" name="Group 223"/>
                <p:cNvGrpSpPr/>
                <p:nvPr/>
              </p:nvGrpSpPr>
              <p:grpSpPr bwMode="auto">
                <a:xfrm>
                  <a:off x="16560755" y="8107942"/>
                  <a:ext cx="2726417" cy="174448"/>
                  <a:chOff x="5279680" y="3902230"/>
                  <a:chExt cx="2352034" cy="150443"/>
                </a:xfrm>
                <a:grpFill/>
              </p:grpSpPr>
              <p:sp>
                <p:nvSpPr>
                  <p:cNvPr id="226" name="Parallelogram 225"/>
                  <p:cNvSpPr/>
                  <p:nvPr/>
                </p:nvSpPr>
                <p:spPr>
                  <a:xfrm>
                    <a:off x="7159104" y="3902231"/>
                    <a:ext cx="472610" cy="150439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227" name="Parallelogram 226"/>
                  <p:cNvSpPr/>
                  <p:nvPr/>
                </p:nvSpPr>
                <p:spPr>
                  <a:xfrm>
                    <a:off x="6689248" y="3902231"/>
                    <a:ext cx="472610" cy="150439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228" name="Parallelogram 227"/>
                  <p:cNvSpPr/>
                  <p:nvPr/>
                </p:nvSpPr>
                <p:spPr>
                  <a:xfrm>
                    <a:off x="6219392" y="3902231"/>
                    <a:ext cx="472610" cy="150439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229" name="Parallelogram 228"/>
                  <p:cNvSpPr/>
                  <p:nvPr/>
                </p:nvSpPr>
                <p:spPr>
                  <a:xfrm>
                    <a:off x="5749536" y="3902232"/>
                    <a:ext cx="472610" cy="150441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230" name="Parallelogram 229"/>
                  <p:cNvSpPr/>
                  <p:nvPr/>
                </p:nvSpPr>
                <p:spPr>
                  <a:xfrm>
                    <a:off x="5279680" y="3902230"/>
                    <a:ext cx="472610" cy="150440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latin typeface="+mn-ea"/>
                    </a:endParaRPr>
                  </a:p>
                </p:txBody>
              </p:sp>
            </p:grpSp>
            <p:sp>
              <p:nvSpPr>
                <p:cNvPr id="225" name="TextBox 81"/>
                <p:cNvSpPr txBox="1">
                  <a:spLocks noChangeArrowheads="1"/>
                </p:cNvSpPr>
                <p:nvPr/>
              </p:nvSpPr>
              <p:spPr bwMode="auto">
                <a:xfrm>
                  <a:off x="14573714" y="7847663"/>
                  <a:ext cx="2100465" cy="504363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lIns="182843" tIns="91422" rIns="182843" bIns="91422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Lato Light" charset="0"/>
                      <a:ea typeface="MS PGothic" panose="020B0600070205080204" charset="-128"/>
                      <a:cs typeface="MS PGothic" panose="020B0600070205080204" charset="-128"/>
                    </a:defRPr>
                  </a:lvl1pPr>
                  <a:lvl2pPr marL="742950" indent="-285750" eaLnBrk="0" hangingPunct="0">
                    <a:defRPr sz="3600">
                      <a:solidFill>
                        <a:schemeClr val="tx1"/>
                      </a:solidFill>
                      <a:latin typeface="Lato Light" charset="0"/>
                      <a:ea typeface="MS PGothic" panose="020B0600070205080204" charset="-128"/>
                    </a:defRPr>
                  </a:lvl2pPr>
                  <a:lvl3pPr marL="1143000" indent="-228600" eaLnBrk="0" hangingPunct="0">
                    <a:defRPr sz="3600">
                      <a:solidFill>
                        <a:schemeClr val="tx1"/>
                      </a:solidFill>
                      <a:latin typeface="Lato Light" charset="0"/>
                      <a:ea typeface="MS PGothic" panose="020B0600070205080204" charset="-128"/>
                    </a:defRPr>
                  </a:lvl3pPr>
                  <a:lvl4pPr marL="1600200" indent="-228600" eaLnBrk="0" hangingPunct="0">
                    <a:defRPr sz="3600">
                      <a:solidFill>
                        <a:schemeClr val="tx1"/>
                      </a:solidFill>
                      <a:latin typeface="Lato Light" charset="0"/>
                      <a:ea typeface="MS PGothic" panose="020B0600070205080204" charset="-128"/>
                    </a:defRPr>
                  </a:lvl4pPr>
                  <a:lvl5pPr marL="2057400" indent="-228600" eaLnBrk="0" hangingPunct="0">
                    <a:defRPr sz="3600">
                      <a:solidFill>
                        <a:schemeClr val="tx1"/>
                      </a:solidFill>
                      <a:latin typeface="Lato Light" charset="0"/>
                      <a:ea typeface="MS PGothic" panose="020B0600070205080204" charset="-128"/>
                    </a:defRPr>
                  </a:lvl5pPr>
                  <a:lvl6pPr marL="2514600" indent="-228600" defTabSz="182689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Lato Light" charset="0"/>
                      <a:ea typeface="MS PGothic" panose="020B0600070205080204" charset="-128"/>
                    </a:defRPr>
                  </a:lvl6pPr>
                  <a:lvl7pPr marL="2971800" indent="-228600" defTabSz="182689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Lato Light" charset="0"/>
                      <a:ea typeface="MS PGothic" panose="020B0600070205080204" charset="-128"/>
                    </a:defRPr>
                  </a:lvl7pPr>
                  <a:lvl8pPr marL="3429000" indent="-228600" defTabSz="182689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Lato Light" charset="0"/>
                      <a:ea typeface="MS PGothic" panose="020B0600070205080204" charset="-128"/>
                    </a:defRPr>
                  </a:lvl8pPr>
                  <a:lvl9pPr marL="3886200" indent="-228600" defTabSz="182689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Lato Light" charset="0"/>
                      <a:ea typeface="MS PGothic" panose="020B0600070205080204" charset="-128"/>
                    </a:defRPr>
                  </a:lvl9pPr>
                </a:lstStyle>
                <a:p>
                  <a:pPr eaLnBrk="1" hangingPunct="1"/>
                  <a:r>
                    <a:rPr lang="zh-CN" altLang="en-US" sz="2500" b="1" dirty="0">
                      <a:solidFill>
                        <a:schemeClr val="accent2"/>
                      </a:solidFill>
                      <a:latin typeface="+mn-ea"/>
                      <a:ea typeface="+mn-ea"/>
                      <a:cs typeface="Calibri Light" panose="020F0302020204030204"/>
                    </a:rPr>
                    <a:t>核心价值</a:t>
                  </a:r>
                  <a:endParaRPr lang="en-US" sz="2500" b="1" dirty="0">
                    <a:solidFill>
                      <a:schemeClr val="accent2"/>
                    </a:solidFill>
                    <a:latin typeface="+mn-ea"/>
                    <a:ea typeface="+mn-ea"/>
                    <a:cs typeface="Calibri Light" panose="020F0302020204030204"/>
                  </a:endParaRPr>
                </a:p>
              </p:txBody>
            </p:sp>
            <p:grpSp>
              <p:nvGrpSpPr>
                <p:cNvPr id="232" name="Group 231"/>
                <p:cNvGrpSpPr/>
                <p:nvPr/>
              </p:nvGrpSpPr>
              <p:grpSpPr bwMode="auto">
                <a:xfrm>
                  <a:off x="16560755" y="8594075"/>
                  <a:ext cx="2726417" cy="174448"/>
                  <a:chOff x="5279680" y="4321797"/>
                  <a:chExt cx="2352034" cy="150443"/>
                </a:xfrm>
                <a:grpFill/>
              </p:grpSpPr>
              <p:sp>
                <p:nvSpPr>
                  <p:cNvPr id="234" name="Parallelogram 233"/>
                  <p:cNvSpPr/>
                  <p:nvPr/>
                </p:nvSpPr>
                <p:spPr>
                  <a:xfrm>
                    <a:off x="7159104" y="4321798"/>
                    <a:ext cx="472610" cy="150439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3200" dirty="0">
                      <a:solidFill>
                        <a:schemeClr val="tx2"/>
                      </a:solidFill>
                      <a:latin typeface="+mn-ea"/>
                      <a:cs typeface="Calibri Light" panose="020F0302020204030204"/>
                    </a:endParaRPr>
                  </a:p>
                </p:txBody>
              </p:sp>
              <p:sp>
                <p:nvSpPr>
                  <p:cNvPr id="235" name="Parallelogram 234"/>
                  <p:cNvSpPr/>
                  <p:nvPr/>
                </p:nvSpPr>
                <p:spPr>
                  <a:xfrm>
                    <a:off x="6689248" y="4321798"/>
                    <a:ext cx="472610" cy="150439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3200" dirty="0">
                      <a:solidFill>
                        <a:schemeClr val="tx2"/>
                      </a:solidFill>
                      <a:latin typeface="+mn-ea"/>
                      <a:cs typeface="Calibri Light" panose="020F0302020204030204"/>
                    </a:endParaRPr>
                  </a:p>
                </p:txBody>
              </p:sp>
              <p:sp>
                <p:nvSpPr>
                  <p:cNvPr id="236" name="Parallelogram 235"/>
                  <p:cNvSpPr/>
                  <p:nvPr/>
                </p:nvSpPr>
                <p:spPr>
                  <a:xfrm>
                    <a:off x="6219392" y="4321798"/>
                    <a:ext cx="472610" cy="150439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3200" dirty="0">
                      <a:solidFill>
                        <a:schemeClr val="tx2"/>
                      </a:solidFill>
                      <a:latin typeface="+mn-ea"/>
                      <a:cs typeface="Calibri Light" panose="020F0302020204030204"/>
                    </a:endParaRPr>
                  </a:p>
                </p:txBody>
              </p:sp>
              <p:sp>
                <p:nvSpPr>
                  <p:cNvPr id="237" name="Parallelogram 236"/>
                  <p:cNvSpPr/>
                  <p:nvPr/>
                </p:nvSpPr>
                <p:spPr>
                  <a:xfrm>
                    <a:off x="5749536" y="4321799"/>
                    <a:ext cx="472610" cy="150441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3200" dirty="0">
                      <a:solidFill>
                        <a:schemeClr val="tx2"/>
                      </a:solidFill>
                      <a:latin typeface="+mn-ea"/>
                      <a:cs typeface="Calibri Light" panose="020F0302020204030204"/>
                    </a:endParaRPr>
                  </a:p>
                </p:txBody>
              </p:sp>
              <p:sp>
                <p:nvSpPr>
                  <p:cNvPr id="238" name="Parallelogram 237"/>
                  <p:cNvSpPr/>
                  <p:nvPr/>
                </p:nvSpPr>
                <p:spPr>
                  <a:xfrm>
                    <a:off x="5279680" y="4321797"/>
                    <a:ext cx="472610" cy="150440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3200" dirty="0">
                      <a:solidFill>
                        <a:schemeClr val="tx2"/>
                      </a:solidFill>
                      <a:latin typeface="+mn-ea"/>
                      <a:cs typeface="Calibri Light" panose="020F0302020204030204"/>
                    </a:endParaRPr>
                  </a:p>
                </p:txBody>
              </p:sp>
            </p:grpSp>
            <p:sp>
              <p:nvSpPr>
                <p:cNvPr id="233" name="TextBox 232"/>
                <p:cNvSpPr txBox="1"/>
                <p:nvPr/>
              </p:nvSpPr>
              <p:spPr bwMode="auto">
                <a:xfrm>
                  <a:off x="14573714" y="8317591"/>
                  <a:ext cx="2100496" cy="504363"/>
                </a:xfrm>
                <a:prstGeom prst="rect">
                  <a:avLst/>
                </a:prstGeom>
                <a:grpFill/>
              </p:spPr>
              <p:txBody>
                <a:bodyPr lIns="182843" tIns="91422" rIns="182843" bIns="91422"/>
                <a:lstStyle/>
                <a:p>
                  <a:pPr defTabSz="18281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2500" b="1" dirty="0">
                      <a:solidFill>
                        <a:schemeClr val="accent3"/>
                      </a:solidFill>
                      <a:latin typeface="+mn-ea"/>
                      <a:cs typeface="Calibri Light" panose="020F0302020204030204"/>
                    </a:rPr>
                    <a:t>市场目标</a:t>
                  </a:r>
                  <a:endParaRPr lang="en-US" sz="2500" b="1" dirty="0">
                    <a:solidFill>
                      <a:schemeClr val="accent3"/>
                    </a:solidFill>
                    <a:latin typeface="+mn-ea"/>
                    <a:cs typeface="Calibri Light" panose="020F0302020204030204"/>
                  </a:endParaRPr>
                </a:p>
              </p:txBody>
            </p:sp>
            <p:grpSp>
              <p:nvGrpSpPr>
                <p:cNvPr id="240" name="Group 239"/>
                <p:cNvGrpSpPr/>
                <p:nvPr/>
              </p:nvGrpSpPr>
              <p:grpSpPr bwMode="auto">
                <a:xfrm>
                  <a:off x="16560755" y="9065262"/>
                  <a:ext cx="2726417" cy="174448"/>
                  <a:chOff x="5279680" y="4727406"/>
                  <a:chExt cx="2352034" cy="150443"/>
                </a:xfrm>
                <a:grpFill/>
              </p:grpSpPr>
              <p:sp>
                <p:nvSpPr>
                  <p:cNvPr id="242" name="Parallelogram 241"/>
                  <p:cNvSpPr/>
                  <p:nvPr/>
                </p:nvSpPr>
                <p:spPr>
                  <a:xfrm>
                    <a:off x="7159104" y="4727407"/>
                    <a:ext cx="472610" cy="150439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243" name="Parallelogram 242"/>
                  <p:cNvSpPr/>
                  <p:nvPr/>
                </p:nvSpPr>
                <p:spPr>
                  <a:xfrm>
                    <a:off x="6689248" y="4727407"/>
                    <a:ext cx="472610" cy="150439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244" name="Parallelogram 243"/>
                  <p:cNvSpPr/>
                  <p:nvPr/>
                </p:nvSpPr>
                <p:spPr>
                  <a:xfrm>
                    <a:off x="6219392" y="4727407"/>
                    <a:ext cx="472610" cy="150439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245" name="Parallelogram 244"/>
                  <p:cNvSpPr/>
                  <p:nvPr/>
                </p:nvSpPr>
                <p:spPr>
                  <a:xfrm>
                    <a:off x="5749536" y="4727408"/>
                    <a:ext cx="472610" cy="150441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246" name="Parallelogram 245"/>
                  <p:cNvSpPr/>
                  <p:nvPr/>
                </p:nvSpPr>
                <p:spPr>
                  <a:xfrm>
                    <a:off x="5279680" y="4727406"/>
                    <a:ext cx="472610" cy="150440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latin typeface="+mn-ea"/>
                    </a:endParaRPr>
                  </a:p>
                </p:txBody>
              </p:sp>
            </p:grpSp>
            <p:sp>
              <p:nvSpPr>
                <p:cNvPr id="241" name="TextBox 240"/>
                <p:cNvSpPr txBox="1"/>
                <p:nvPr/>
              </p:nvSpPr>
              <p:spPr bwMode="auto">
                <a:xfrm>
                  <a:off x="14573714" y="8823596"/>
                  <a:ext cx="2100496" cy="504362"/>
                </a:xfrm>
                <a:prstGeom prst="rect">
                  <a:avLst/>
                </a:prstGeom>
                <a:grpFill/>
              </p:spPr>
              <p:txBody>
                <a:bodyPr lIns="182843" tIns="91422" rIns="182843" bIns="91422"/>
                <a:lstStyle/>
                <a:p>
                  <a:pPr defTabSz="18281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2500" b="1" dirty="0">
                      <a:solidFill>
                        <a:schemeClr val="accent2"/>
                      </a:solidFill>
                      <a:latin typeface="+mn-ea"/>
                      <a:cs typeface="Calibri Light" panose="020F0302020204030204"/>
                    </a:rPr>
                    <a:t>优势</a:t>
                  </a:r>
                  <a:endParaRPr lang="en-US" sz="2500" b="1" dirty="0">
                    <a:solidFill>
                      <a:schemeClr val="accent2"/>
                    </a:solidFill>
                    <a:latin typeface="+mn-ea"/>
                    <a:cs typeface="Calibri Light" panose="020F0302020204030204"/>
                  </a:endParaRPr>
                </a:p>
              </p:txBody>
            </p:sp>
            <p:grpSp>
              <p:nvGrpSpPr>
                <p:cNvPr id="248" name="Group 247"/>
                <p:cNvGrpSpPr/>
                <p:nvPr/>
              </p:nvGrpSpPr>
              <p:grpSpPr bwMode="auto">
                <a:xfrm>
                  <a:off x="16560755" y="9550418"/>
                  <a:ext cx="2726417" cy="174448"/>
                  <a:chOff x="5279680" y="5146968"/>
                  <a:chExt cx="2352034" cy="150443"/>
                </a:xfrm>
                <a:grpFill/>
              </p:grpSpPr>
              <p:sp>
                <p:nvSpPr>
                  <p:cNvPr id="250" name="Parallelogram 249"/>
                  <p:cNvSpPr/>
                  <p:nvPr/>
                </p:nvSpPr>
                <p:spPr>
                  <a:xfrm>
                    <a:off x="7159104" y="5146969"/>
                    <a:ext cx="472610" cy="150439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251" name="Parallelogram 250"/>
                  <p:cNvSpPr/>
                  <p:nvPr/>
                </p:nvSpPr>
                <p:spPr>
                  <a:xfrm>
                    <a:off x="6689248" y="5146969"/>
                    <a:ext cx="472610" cy="150439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252" name="Parallelogram 251"/>
                  <p:cNvSpPr/>
                  <p:nvPr/>
                </p:nvSpPr>
                <p:spPr>
                  <a:xfrm>
                    <a:off x="6219392" y="5146969"/>
                    <a:ext cx="472610" cy="150439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253" name="Parallelogram 252"/>
                  <p:cNvSpPr/>
                  <p:nvPr/>
                </p:nvSpPr>
                <p:spPr>
                  <a:xfrm>
                    <a:off x="5749536" y="5146970"/>
                    <a:ext cx="472610" cy="150441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254" name="Parallelogram 253"/>
                  <p:cNvSpPr/>
                  <p:nvPr/>
                </p:nvSpPr>
                <p:spPr>
                  <a:xfrm>
                    <a:off x="5279680" y="5146968"/>
                    <a:ext cx="472610" cy="150440"/>
                  </a:xfrm>
                  <a:prstGeom prst="parallelogram">
                    <a:avLst/>
                  </a:pr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828165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latin typeface="+mn-ea"/>
                    </a:endParaRPr>
                  </a:p>
                </p:txBody>
              </p:sp>
            </p:grpSp>
            <p:sp>
              <p:nvSpPr>
                <p:cNvPr id="249" name="TextBox 248"/>
                <p:cNvSpPr txBox="1"/>
                <p:nvPr/>
              </p:nvSpPr>
              <p:spPr bwMode="auto">
                <a:xfrm>
                  <a:off x="14573714" y="9283780"/>
                  <a:ext cx="2100496" cy="504362"/>
                </a:xfrm>
                <a:prstGeom prst="rect">
                  <a:avLst/>
                </a:prstGeom>
                <a:grpFill/>
              </p:spPr>
              <p:txBody>
                <a:bodyPr lIns="182843" tIns="91422" rIns="182843" bIns="91422"/>
                <a:lstStyle/>
                <a:p>
                  <a:pPr defTabSz="18281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2500" b="1" dirty="0">
                      <a:solidFill>
                        <a:schemeClr val="bg1"/>
                      </a:solidFill>
                      <a:latin typeface="+mn-ea"/>
                      <a:cs typeface="Calibri Light" panose="020F0302020204030204"/>
                    </a:rPr>
                    <a:t>产品推广</a:t>
                  </a:r>
                  <a:endParaRPr lang="en-US" sz="2500" b="1" dirty="0">
                    <a:solidFill>
                      <a:schemeClr val="bg1"/>
                    </a:solidFill>
                    <a:latin typeface="+mn-ea"/>
                    <a:cs typeface="Calibri Light" panose="020F0302020204030204"/>
                  </a:endParaRPr>
                </a:p>
              </p:txBody>
            </p:sp>
          </p:grpSp>
          <p:sp>
            <p:nvSpPr>
              <p:cNvPr id="256" name="Rectangle 255"/>
              <p:cNvSpPr/>
              <p:nvPr/>
            </p:nvSpPr>
            <p:spPr>
              <a:xfrm>
                <a:off x="16181225" y="6727577"/>
                <a:ext cx="1751174" cy="744783"/>
              </a:xfrm>
              <a:prstGeom prst="rect">
                <a:avLst/>
              </a:prstGeom>
              <a:grpFill/>
            </p:spPr>
            <p:txBody>
              <a:bodyPr wrap="none" lIns="219419" tIns="109710" rIns="219419" bIns="109710">
                <a:spAutoFit/>
              </a:bodyPr>
              <a:lstStyle/>
              <a:p>
                <a:pPr algn="ctr"/>
                <a:r>
                  <a:rPr lang="zh-CN" altLang="en-US" sz="3400">
                    <a:solidFill>
                      <a:schemeClr val="bg1"/>
                    </a:solidFill>
                    <a:latin typeface="+mn-ea"/>
                    <a:cs typeface="Lato Regular" panose="020F0502020204030203"/>
                  </a:rPr>
                  <a:t>无名氏</a:t>
                </a:r>
                <a:endParaRPr lang="en-US" sz="3400" dirty="0">
                  <a:solidFill>
                    <a:schemeClr val="bg1"/>
                  </a:solidFill>
                  <a:latin typeface="+mn-ea"/>
                  <a:cs typeface="Lato Regular" panose="020F0502020204030203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1588514" y="7489955"/>
            <a:ext cx="1673674" cy="1677444"/>
            <a:chOff x="11588514" y="7489955"/>
            <a:chExt cx="1673674" cy="1677444"/>
          </a:xfrm>
        </p:grpSpPr>
        <p:sp>
          <p:nvSpPr>
            <p:cNvPr id="79" name="Freeform 6"/>
            <p:cNvSpPr>
              <a:spLocks noEditPoints="1"/>
            </p:cNvSpPr>
            <p:nvPr/>
          </p:nvSpPr>
          <p:spPr bwMode="auto">
            <a:xfrm>
              <a:off x="11588514" y="7489955"/>
              <a:ext cx="1673674" cy="1677444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57" name="AutoShape 19"/>
            <p:cNvSpPr/>
            <p:nvPr/>
          </p:nvSpPr>
          <p:spPr bwMode="auto">
            <a:xfrm>
              <a:off x="12127894" y="8024413"/>
              <a:ext cx="573272" cy="573421"/>
            </a:xfrm>
            <a:custGeom>
              <a:avLst/>
              <a:gdLst>
                <a:gd name="T0" fmla="*/ 10800 w 21600"/>
                <a:gd name="T1" fmla="*/ 10789 h 21579"/>
                <a:gd name="T2" fmla="*/ 10800 w 21600"/>
                <a:gd name="T3" fmla="*/ 10789 h 21579"/>
                <a:gd name="T4" fmla="*/ 10800 w 21600"/>
                <a:gd name="T5" fmla="*/ 10789 h 21579"/>
                <a:gd name="T6" fmla="*/ 10800 w 21600"/>
                <a:gd name="T7" fmla="*/ 10789 h 2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79">
                  <a:moveTo>
                    <a:pt x="21599" y="9391"/>
                  </a:moveTo>
                  <a:cubicBezTo>
                    <a:pt x="21599" y="9887"/>
                    <a:pt x="21472" y="10321"/>
                    <a:pt x="21218" y="10697"/>
                  </a:cubicBezTo>
                  <a:cubicBezTo>
                    <a:pt x="20963" y="11072"/>
                    <a:pt x="20647" y="11313"/>
                    <a:pt x="20263" y="11427"/>
                  </a:cubicBezTo>
                  <a:lnTo>
                    <a:pt x="20263" y="16610"/>
                  </a:lnTo>
                  <a:cubicBezTo>
                    <a:pt x="20263" y="17200"/>
                    <a:pt x="20087" y="17708"/>
                    <a:pt x="19729" y="18128"/>
                  </a:cubicBezTo>
                  <a:cubicBezTo>
                    <a:pt x="19374" y="18550"/>
                    <a:pt x="18951" y="18758"/>
                    <a:pt x="18459" y="18758"/>
                  </a:cubicBezTo>
                  <a:cubicBezTo>
                    <a:pt x="17927" y="18122"/>
                    <a:pt x="17286" y="17505"/>
                    <a:pt x="16537" y="16904"/>
                  </a:cubicBezTo>
                  <a:cubicBezTo>
                    <a:pt x="15785" y="16305"/>
                    <a:pt x="14980" y="15756"/>
                    <a:pt x="14116" y="15254"/>
                  </a:cubicBezTo>
                  <a:cubicBezTo>
                    <a:pt x="13254" y="14755"/>
                    <a:pt x="12363" y="14324"/>
                    <a:pt x="11449" y="13969"/>
                  </a:cubicBezTo>
                  <a:cubicBezTo>
                    <a:pt x="10536" y="13614"/>
                    <a:pt x="9648" y="13379"/>
                    <a:pt x="8788" y="13267"/>
                  </a:cubicBezTo>
                  <a:cubicBezTo>
                    <a:pt x="8453" y="13379"/>
                    <a:pt x="8179" y="13564"/>
                    <a:pt x="7968" y="13828"/>
                  </a:cubicBezTo>
                  <a:cubicBezTo>
                    <a:pt x="7758" y="14092"/>
                    <a:pt x="7613" y="14386"/>
                    <a:pt x="7535" y="14706"/>
                  </a:cubicBezTo>
                  <a:cubicBezTo>
                    <a:pt x="7457" y="15028"/>
                    <a:pt x="7449" y="15360"/>
                    <a:pt x="7510" y="15698"/>
                  </a:cubicBezTo>
                  <a:cubicBezTo>
                    <a:pt x="7574" y="16035"/>
                    <a:pt x="7719" y="16340"/>
                    <a:pt x="7946" y="16610"/>
                  </a:cubicBezTo>
                  <a:cubicBezTo>
                    <a:pt x="7750" y="16992"/>
                    <a:pt x="7660" y="17347"/>
                    <a:pt x="7677" y="17673"/>
                  </a:cubicBezTo>
                  <a:cubicBezTo>
                    <a:pt x="7692" y="17993"/>
                    <a:pt x="7772" y="18307"/>
                    <a:pt x="7917" y="18606"/>
                  </a:cubicBezTo>
                  <a:cubicBezTo>
                    <a:pt x="8059" y="18908"/>
                    <a:pt x="8255" y="19193"/>
                    <a:pt x="8497" y="19469"/>
                  </a:cubicBezTo>
                  <a:cubicBezTo>
                    <a:pt x="8737" y="19745"/>
                    <a:pt x="8996" y="20021"/>
                    <a:pt x="9271" y="20291"/>
                  </a:cubicBezTo>
                  <a:cubicBezTo>
                    <a:pt x="9114" y="20696"/>
                    <a:pt x="8842" y="21001"/>
                    <a:pt x="8455" y="21212"/>
                  </a:cubicBezTo>
                  <a:cubicBezTo>
                    <a:pt x="8069" y="21423"/>
                    <a:pt x="7655" y="21541"/>
                    <a:pt x="7212" y="21570"/>
                  </a:cubicBezTo>
                  <a:cubicBezTo>
                    <a:pt x="6771" y="21599"/>
                    <a:pt x="6340" y="21550"/>
                    <a:pt x="5917" y="21423"/>
                  </a:cubicBezTo>
                  <a:cubicBezTo>
                    <a:pt x="5496" y="21294"/>
                    <a:pt x="5163" y="21092"/>
                    <a:pt x="4923" y="20810"/>
                  </a:cubicBezTo>
                  <a:cubicBezTo>
                    <a:pt x="4781" y="20241"/>
                    <a:pt x="4624" y="19657"/>
                    <a:pt x="4453" y="19055"/>
                  </a:cubicBezTo>
                  <a:cubicBezTo>
                    <a:pt x="4281" y="18453"/>
                    <a:pt x="4139" y="17843"/>
                    <a:pt x="4032" y="17224"/>
                  </a:cubicBezTo>
                  <a:cubicBezTo>
                    <a:pt x="3921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49" y="13153"/>
                  </a:cubicBezTo>
                  <a:lnTo>
                    <a:pt x="1804" y="13153"/>
                  </a:lnTo>
                  <a:cubicBezTo>
                    <a:pt x="1312" y="13153"/>
                    <a:pt x="888" y="12945"/>
                    <a:pt x="533" y="12522"/>
                  </a:cubicBezTo>
                  <a:cubicBezTo>
                    <a:pt x="176" y="12100"/>
                    <a:pt x="0" y="11592"/>
                    <a:pt x="0" y="10990"/>
                  </a:cubicBezTo>
                  <a:lnTo>
                    <a:pt x="0" y="7774"/>
                  </a:lnTo>
                  <a:cubicBezTo>
                    <a:pt x="0" y="7184"/>
                    <a:pt x="176" y="6676"/>
                    <a:pt x="526" y="6245"/>
                  </a:cubicBezTo>
                  <a:cubicBezTo>
                    <a:pt x="878" y="5819"/>
                    <a:pt x="1304" y="5605"/>
                    <a:pt x="1804" y="5605"/>
                  </a:cubicBezTo>
                  <a:lnTo>
                    <a:pt x="7652" y="5605"/>
                  </a:lnTo>
                  <a:cubicBezTo>
                    <a:pt x="8551" y="5605"/>
                    <a:pt x="9508" y="5449"/>
                    <a:pt x="10524" y="5135"/>
                  </a:cubicBezTo>
                  <a:cubicBezTo>
                    <a:pt x="11540" y="4821"/>
                    <a:pt x="12536" y="4399"/>
                    <a:pt x="13511" y="3873"/>
                  </a:cubicBezTo>
                  <a:cubicBezTo>
                    <a:pt x="14488" y="3342"/>
                    <a:pt x="15408" y="2744"/>
                    <a:pt x="16272" y="2071"/>
                  </a:cubicBezTo>
                  <a:cubicBezTo>
                    <a:pt x="17134" y="1405"/>
                    <a:pt x="17864" y="713"/>
                    <a:pt x="18459" y="0"/>
                  </a:cubicBezTo>
                  <a:cubicBezTo>
                    <a:pt x="18951" y="0"/>
                    <a:pt x="19374" y="214"/>
                    <a:pt x="19729" y="633"/>
                  </a:cubicBezTo>
                  <a:cubicBezTo>
                    <a:pt x="20087" y="1056"/>
                    <a:pt x="20263" y="1567"/>
                    <a:pt x="20263" y="2165"/>
                  </a:cubicBezTo>
                  <a:lnTo>
                    <a:pt x="20263" y="7334"/>
                  </a:lnTo>
                  <a:cubicBezTo>
                    <a:pt x="20647" y="7445"/>
                    <a:pt x="20963" y="7692"/>
                    <a:pt x="21218" y="8070"/>
                  </a:cubicBezTo>
                  <a:cubicBezTo>
                    <a:pt x="21472" y="8454"/>
                    <a:pt x="21599" y="8895"/>
                    <a:pt x="21599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2" y="4451"/>
                  </a:cubicBezTo>
                  <a:cubicBezTo>
                    <a:pt x="15810" y="4962"/>
                    <a:pt x="15065" y="5423"/>
                    <a:pt x="14280" y="5834"/>
                  </a:cubicBezTo>
                  <a:cubicBezTo>
                    <a:pt x="13494" y="6245"/>
                    <a:pt x="12693" y="6609"/>
                    <a:pt x="11878" y="6923"/>
                  </a:cubicBezTo>
                  <a:cubicBezTo>
                    <a:pt x="11060" y="7237"/>
                    <a:pt x="10255" y="7462"/>
                    <a:pt x="9457" y="7603"/>
                  </a:cubicBezTo>
                  <a:lnTo>
                    <a:pt x="9457" y="11172"/>
                  </a:lnTo>
                  <a:cubicBezTo>
                    <a:pt x="10255" y="11325"/>
                    <a:pt x="11060" y="11554"/>
                    <a:pt x="11878" y="11862"/>
                  </a:cubicBezTo>
                  <a:cubicBezTo>
                    <a:pt x="12693" y="12170"/>
                    <a:pt x="13494" y="12537"/>
                    <a:pt x="14280" y="12956"/>
                  </a:cubicBezTo>
                  <a:cubicBezTo>
                    <a:pt x="15065" y="13379"/>
                    <a:pt x="15812" y="13843"/>
                    <a:pt x="16524" y="14347"/>
                  </a:cubicBezTo>
                  <a:cubicBezTo>
                    <a:pt x="17234" y="14855"/>
                    <a:pt x="17881" y="15380"/>
                    <a:pt x="18459" y="15920"/>
                  </a:cubicBezTo>
                  <a:lnTo>
                    <a:pt x="18459" y="285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912117" y="4331822"/>
            <a:ext cx="1673674" cy="1674110"/>
            <a:chOff x="12912117" y="4331822"/>
            <a:chExt cx="1673674" cy="1674110"/>
          </a:xfrm>
        </p:grpSpPr>
        <p:sp>
          <p:nvSpPr>
            <p:cNvPr id="80" name="Freeform 7"/>
            <p:cNvSpPr>
              <a:spLocks noEditPoints="1"/>
            </p:cNvSpPr>
            <p:nvPr/>
          </p:nvSpPr>
          <p:spPr bwMode="auto">
            <a:xfrm>
              <a:off x="12912117" y="4331822"/>
              <a:ext cx="1673674" cy="1674110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58" name="AutoShape 20"/>
            <p:cNvSpPr/>
            <p:nvPr/>
          </p:nvSpPr>
          <p:spPr bwMode="auto">
            <a:xfrm>
              <a:off x="13448417" y="4872264"/>
              <a:ext cx="593764" cy="59154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87" y="2580"/>
                  </a:moveTo>
                  <a:cubicBezTo>
                    <a:pt x="20419" y="2580"/>
                    <a:pt x="20793" y="2735"/>
                    <a:pt x="21116" y="3052"/>
                  </a:cubicBezTo>
                  <a:cubicBezTo>
                    <a:pt x="21438" y="3372"/>
                    <a:pt x="21599" y="3743"/>
                    <a:pt x="21599" y="4175"/>
                  </a:cubicBezTo>
                  <a:lnTo>
                    <a:pt x="21599" y="19987"/>
                  </a:lnTo>
                  <a:cubicBezTo>
                    <a:pt x="21599" y="20419"/>
                    <a:pt x="21438" y="20796"/>
                    <a:pt x="21116" y="21116"/>
                  </a:cubicBezTo>
                  <a:cubicBezTo>
                    <a:pt x="20793" y="21438"/>
                    <a:pt x="20419" y="21599"/>
                    <a:pt x="19987" y="21599"/>
                  </a:cubicBezTo>
                  <a:lnTo>
                    <a:pt x="1612" y="21599"/>
                  </a:lnTo>
                  <a:cubicBezTo>
                    <a:pt x="1180" y="21599"/>
                    <a:pt x="806" y="21438"/>
                    <a:pt x="483" y="21116"/>
                  </a:cubicBezTo>
                  <a:cubicBezTo>
                    <a:pt x="161" y="20796"/>
                    <a:pt x="0" y="20419"/>
                    <a:pt x="0" y="19987"/>
                  </a:cubicBezTo>
                  <a:lnTo>
                    <a:pt x="0" y="4175"/>
                  </a:lnTo>
                  <a:cubicBezTo>
                    <a:pt x="0" y="3743"/>
                    <a:pt x="161" y="3372"/>
                    <a:pt x="483" y="3052"/>
                  </a:cubicBezTo>
                  <a:cubicBezTo>
                    <a:pt x="806" y="2735"/>
                    <a:pt x="1180" y="2580"/>
                    <a:pt x="1612" y="2580"/>
                  </a:cubicBezTo>
                  <a:lnTo>
                    <a:pt x="2150" y="2580"/>
                  </a:lnTo>
                  <a:lnTo>
                    <a:pt x="2150" y="2401"/>
                  </a:lnTo>
                  <a:cubicBezTo>
                    <a:pt x="2150" y="2116"/>
                    <a:pt x="2196" y="1828"/>
                    <a:pt x="2288" y="1540"/>
                  </a:cubicBezTo>
                  <a:cubicBezTo>
                    <a:pt x="2381" y="1249"/>
                    <a:pt x="2530" y="990"/>
                    <a:pt x="2738" y="766"/>
                  </a:cubicBezTo>
                  <a:cubicBezTo>
                    <a:pt x="2942" y="541"/>
                    <a:pt x="3216" y="360"/>
                    <a:pt x="3555" y="213"/>
                  </a:cubicBezTo>
                  <a:cubicBezTo>
                    <a:pt x="3895" y="75"/>
                    <a:pt x="4310" y="0"/>
                    <a:pt x="4796" y="0"/>
                  </a:cubicBezTo>
                  <a:cubicBezTo>
                    <a:pt x="5283" y="0"/>
                    <a:pt x="5698" y="75"/>
                    <a:pt x="6037" y="213"/>
                  </a:cubicBezTo>
                  <a:cubicBezTo>
                    <a:pt x="6377" y="360"/>
                    <a:pt x="6651" y="541"/>
                    <a:pt x="6858" y="766"/>
                  </a:cubicBezTo>
                  <a:cubicBezTo>
                    <a:pt x="7062" y="990"/>
                    <a:pt x="7215" y="1255"/>
                    <a:pt x="7313" y="1546"/>
                  </a:cubicBezTo>
                  <a:cubicBezTo>
                    <a:pt x="7411" y="1840"/>
                    <a:pt x="7457" y="2125"/>
                    <a:pt x="7457" y="2401"/>
                  </a:cubicBezTo>
                  <a:lnTo>
                    <a:pt x="7457" y="2580"/>
                  </a:lnTo>
                  <a:lnTo>
                    <a:pt x="8133" y="2580"/>
                  </a:lnTo>
                  <a:lnTo>
                    <a:pt x="8133" y="2401"/>
                  </a:lnTo>
                  <a:cubicBezTo>
                    <a:pt x="8133" y="2116"/>
                    <a:pt x="8179" y="1828"/>
                    <a:pt x="8269" y="1540"/>
                  </a:cubicBezTo>
                  <a:cubicBezTo>
                    <a:pt x="8364" y="1249"/>
                    <a:pt x="8511" y="990"/>
                    <a:pt x="8718" y="766"/>
                  </a:cubicBezTo>
                  <a:cubicBezTo>
                    <a:pt x="8925" y="541"/>
                    <a:pt x="9199" y="360"/>
                    <a:pt x="9538" y="213"/>
                  </a:cubicBezTo>
                  <a:cubicBezTo>
                    <a:pt x="9878" y="74"/>
                    <a:pt x="10293" y="0"/>
                    <a:pt x="10779" y="0"/>
                  </a:cubicBezTo>
                  <a:cubicBezTo>
                    <a:pt x="11266" y="0"/>
                    <a:pt x="11678" y="74"/>
                    <a:pt x="12020" y="213"/>
                  </a:cubicBezTo>
                  <a:cubicBezTo>
                    <a:pt x="12360" y="360"/>
                    <a:pt x="12636" y="541"/>
                    <a:pt x="12852" y="766"/>
                  </a:cubicBezTo>
                  <a:cubicBezTo>
                    <a:pt x="13068" y="990"/>
                    <a:pt x="13227" y="1255"/>
                    <a:pt x="13322" y="1546"/>
                  </a:cubicBezTo>
                  <a:cubicBezTo>
                    <a:pt x="13417" y="1840"/>
                    <a:pt x="13469" y="2125"/>
                    <a:pt x="13469" y="2401"/>
                  </a:cubicBezTo>
                  <a:lnTo>
                    <a:pt x="13469" y="2580"/>
                  </a:lnTo>
                  <a:lnTo>
                    <a:pt x="14142" y="2580"/>
                  </a:lnTo>
                  <a:lnTo>
                    <a:pt x="14142" y="2401"/>
                  </a:lnTo>
                  <a:cubicBezTo>
                    <a:pt x="14142" y="2116"/>
                    <a:pt x="14191" y="1828"/>
                    <a:pt x="14286" y="1540"/>
                  </a:cubicBezTo>
                  <a:cubicBezTo>
                    <a:pt x="14384" y="1249"/>
                    <a:pt x="14534" y="990"/>
                    <a:pt x="14741" y="765"/>
                  </a:cubicBezTo>
                  <a:cubicBezTo>
                    <a:pt x="14948" y="541"/>
                    <a:pt x="15219" y="359"/>
                    <a:pt x="15556" y="213"/>
                  </a:cubicBezTo>
                  <a:cubicBezTo>
                    <a:pt x="15890" y="74"/>
                    <a:pt x="16305" y="0"/>
                    <a:pt x="16803" y="0"/>
                  </a:cubicBezTo>
                  <a:cubicBezTo>
                    <a:pt x="17289" y="0"/>
                    <a:pt x="17704" y="74"/>
                    <a:pt x="18044" y="213"/>
                  </a:cubicBezTo>
                  <a:cubicBezTo>
                    <a:pt x="18383" y="359"/>
                    <a:pt x="18657" y="541"/>
                    <a:pt x="18864" y="765"/>
                  </a:cubicBezTo>
                  <a:cubicBezTo>
                    <a:pt x="19069" y="990"/>
                    <a:pt x="19218" y="1255"/>
                    <a:pt x="19311" y="1546"/>
                  </a:cubicBezTo>
                  <a:cubicBezTo>
                    <a:pt x="19403" y="1839"/>
                    <a:pt x="19449" y="2125"/>
                    <a:pt x="19449" y="2401"/>
                  </a:cubicBezTo>
                  <a:lnTo>
                    <a:pt x="19449" y="2580"/>
                  </a:lnTo>
                  <a:lnTo>
                    <a:pt x="19987" y="2580"/>
                  </a:lnTo>
                  <a:close/>
                  <a:moveTo>
                    <a:pt x="6066" y="7968"/>
                  </a:moveTo>
                  <a:lnTo>
                    <a:pt x="2179" y="7968"/>
                  </a:lnTo>
                  <a:lnTo>
                    <a:pt x="2179" y="11443"/>
                  </a:lnTo>
                  <a:lnTo>
                    <a:pt x="6066" y="11443"/>
                  </a:lnTo>
                  <a:lnTo>
                    <a:pt x="6066" y="7968"/>
                  </a:lnTo>
                  <a:close/>
                  <a:moveTo>
                    <a:pt x="6066" y="11976"/>
                  </a:moveTo>
                  <a:lnTo>
                    <a:pt x="2179" y="11976"/>
                  </a:lnTo>
                  <a:lnTo>
                    <a:pt x="2179" y="15452"/>
                  </a:lnTo>
                  <a:lnTo>
                    <a:pt x="6066" y="15452"/>
                  </a:lnTo>
                  <a:lnTo>
                    <a:pt x="6066" y="11976"/>
                  </a:lnTo>
                  <a:close/>
                  <a:moveTo>
                    <a:pt x="6066" y="15976"/>
                  </a:moveTo>
                  <a:lnTo>
                    <a:pt x="2179" y="15976"/>
                  </a:lnTo>
                  <a:lnTo>
                    <a:pt x="2179" y="19422"/>
                  </a:lnTo>
                  <a:lnTo>
                    <a:pt x="6066" y="19422"/>
                  </a:lnTo>
                  <a:lnTo>
                    <a:pt x="6066" y="15976"/>
                  </a:lnTo>
                  <a:close/>
                  <a:moveTo>
                    <a:pt x="3754" y="5543"/>
                  </a:moveTo>
                  <a:cubicBezTo>
                    <a:pt x="3754" y="6067"/>
                    <a:pt x="4102" y="6323"/>
                    <a:pt x="4799" y="6323"/>
                  </a:cubicBezTo>
                  <a:cubicBezTo>
                    <a:pt x="5499" y="6323"/>
                    <a:pt x="5847" y="6067"/>
                    <a:pt x="5847" y="5543"/>
                  </a:cubicBezTo>
                  <a:lnTo>
                    <a:pt x="5847" y="2398"/>
                  </a:lnTo>
                  <a:cubicBezTo>
                    <a:pt x="5847" y="1877"/>
                    <a:pt x="5499" y="1612"/>
                    <a:pt x="4799" y="1612"/>
                  </a:cubicBezTo>
                  <a:cubicBezTo>
                    <a:pt x="4102" y="1612"/>
                    <a:pt x="3754" y="1877"/>
                    <a:pt x="3754" y="2398"/>
                  </a:cubicBezTo>
                  <a:lnTo>
                    <a:pt x="3754" y="5543"/>
                  </a:lnTo>
                  <a:close/>
                  <a:moveTo>
                    <a:pt x="10535" y="7968"/>
                  </a:moveTo>
                  <a:lnTo>
                    <a:pt x="6607" y="7968"/>
                  </a:lnTo>
                  <a:lnTo>
                    <a:pt x="6607" y="11443"/>
                  </a:lnTo>
                  <a:lnTo>
                    <a:pt x="10535" y="11443"/>
                  </a:lnTo>
                  <a:lnTo>
                    <a:pt x="10535" y="7968"/>
                  </a:lnTo>
                  <a:close/>
                  <a:moveTo>
                    <a:pt x="10535" y="11976"/>
                  </a:moveTo>
                  <a:lnTo>
                    <a:pt x="6607" y="11976"/>
                  </a:lnTo>
                  <a:lnTo>
                    <a:pt x="6607" y="15452"/>
                  </a:lnTo>
                  <a:lnTo>
                    <a:pt x="10535" y="15452"/>
                  </a:lnTo>
                  <a:lnTo>
                    <a:pt x="10535" y="11976"/>
                  </a:lnTo>
                  <a:close/>
                  <a:moveTo>
                    <a:pt x="10535" y="15976"/>
                  </a:moveTo>
                  <a:lnTo>
                    <a:pt x="6607" y="15976"/>
                  </a:lnTo>
                  <a:lnTo>
                    <a:pt x="6607" y="19422"/>
                  </a:lnTo>
                  <a:lnTo>
                    <a:pt x="10535" y="19422"/>
                  </a:lnTo>
                  <a:lnTo>
                    <a:pt x="10535" y="15976"/>
                  </a:lnTo>
                  <a:close/>
                  <a:moveTo>
                    <a:pt x="9774" y="5543"/>
                  </a:moveTo>
                  <a:cubicBezTo>
                    <a:pt x="9774" y="5825"/>
                    <a:pt x="9849" y="6027"/>
                    <a:pt x="9996" y="6145"/>
                  </a:cubicBezTo>
                  <a:cubicBezTo>
                    <a:pt x="10143" y="6269"/>
                    <a:pt x="10405" y="6323"/>
                    <a:pt x="10782" y="6323"/>
                  </a:cubicBezTo>
                  <a:cubicBezTo>
                    <a:pt x="11159" y="6323"/>
                    <a:pt x="11427" y="6263"/>
                    <a:pt x="11588" y="6139"/>
                  </a:cubicBezTo>
                  <a:cubicBezTo>
                    <a:pt x="11750" y="6015"/>
                    <a:pt x="11830" y="5819"/>
                    <a:pt x="11830" y="5543"/>
                  </a:cubicBezTo>
                  <a:lnTo>
                    <a:pt x="11830" y="2398"/>
                  </a:lnTo>
                  <a:cubicBezTo>
                    <a:pt x="11830" y="2128"/>
                    <a:pt x="11750" y="1932"/>
                    <a:pt x="11588" y="1802"/>
                  </a:cubicBezTo>
                  <a:cubicBezTo>
                    <a:pt x="11427" y="1673"/>
                    <a:pt x="11159" y="1612"/>
                    <a:pt x="10782" y="1612"/>
                  </a:cubicBezTo>
                  <a:cubicBezTo>
                    <a:pt x="10405" y="1612"/>
                    <a:pt x="10143" y="1679"/>
                    <a:pt x="9996" y="1814"/>
                  </a:cubicBezTo>
                  <a:cubicBezTo>
                    <a:pt x="9849" y="1944"/>
                    <a:pt x="9774" y="2139"/>
                    <a:pt x="9774" y="2398"/>
                  </a:cubicBezTo>
                  <a:lnTo>
                    <a:pt x="9774" y="5543"/>
                  </a:lnTo>
                  <a:close/>
                  <a:moveTo>
                    <a:pt x="14986" y="7968"/>
                  </a:moveTo>
                  <a:lnTo>
                    <a:pt x="11073" y="7968"/>
                  </a:lnTo>
                  <a:lnTo>
                    <a:pt x="11073" y="11443"/>
                  </a:lnTo>
                  <a:lnTo>
                    <a:pt x="14986" y="11443"/>
                  </a:lnTo>
                  <a:lnTo>
                    <a:pt x="14986" y="7968"/>
                  </a:lnTo>
                  <a:close/>
                  <a:moveTo>
                    <a:pt x="14986" y="11976"/>
                  </a:moveTo>
                  <a:lnTo>
                    <a:pt x="11073" y="11976"/>
                  </a:lnTo>
                  <a:lnTo>
                    <a:pt x="11073" y="15452"/>
                  </a:lnTo>
                  <a:lnTo>
                    <a:pt x="14986" y="15452"/>
                  </a:lnTo>
                  <a:lnTo>
                    <a:pt x="14986" y="11976"/>
                  </a:lnTo>
                  <a:close/>
                  <a:moveTo>
                    <a:pt x="14986" y="15976"/>
                  </a:moveTo>
                  <a:lnTo>
                    <a:pt x="11073" y="15976"/>
                  </a:lnTo>
                  <a:lnTo>
                    <a:pt x="11073" y="19422"/>
                  </a:lnTo>
                  <a:lnTo>
                    <a:pt x="14986" y="19422"/>
                  </a:lnTo>
                  <a:lnTo>
                    <a:pt x="14986" y="15976"/>
                  </a:lnTo>
                  <a:close/>
                  <a:moveTo>
                    <a:pt x="19423" y="7968"/>
                  </a:moveTo>
                  <a:lnTo>
                    <a:pt x="15521" y="7968"/>
                  </a:lnTo>
                  <a:lnTo>
                    <a:pt x="15521" y="11443"/>
                  </a:lnTo>
                  <a:lnTo>
                    <a:pt x="19423" y="11443"/>
                  </a:lnTo>
                  <a:lnTo>
                    <a:pt x="19423" y="7968"/>
                  </a:lnTo>
                  <a:close/>
                  <a:moveTo>
                    <a:pt x="19423" y="11976"/>
                  </a:moveTo>
                  <a:lnTo>
                    <a:pt x="15521" y="11976"/>
                  </a:lnTo>
                  <a:lnTo>
                    <a:pt x="15521" y="15452"/>
                  </a:lnTo>
                  <a:lnTo>
                    <a:pt x="19423" y="15452"/>
                  </a:lnTo>
                  <a:lnTo>
                    <a:pt x="19423" y="11976"/>
                  </a:lnTo>
                  <a:close/>
                  <a:moveTo>
                    <a:pt x="19423" y="15976"/>
                  </a:moveTo>
                  <a:lnTo>
                    <a:pt x="15521" y="15976"/>
                  </a:lnTo>
                  <a:lnTo>
                    <a:pt x="15521" y="19422"/>
                  </a:lnTo>
                  <a:lnTo>
                    <a:pt x="19423" y="19422"/>
                  </a:lnTo>
                  <a:lnTo>
                    <a:pt x="19423" y="15976"/>
                  </a:lnTo>
                  <a:close/>
                  <a:moveTo>
                    <a:pt x="15758" y="5543"/>
                  </a:moveTo>
                  <a:cubicBezTo>
                    <a:pt x="15758" y="6067"/>
                    <a:pt x="16106" y="6323"/>
                    <a:pt x="16806" y="6323"/>
                  </a:cubicBezTo>
                  <a:cubicBezTo>
                    <a:pt x="17502" y="6323"/>
                    <a:pt x="17848" y="6067"/>
                    <a:pt x="17839" y="5543"/>
                  </a:cubicBezTo>
                  <a:lnTo>
                    <a:pt x="17839" y="2398"/>
                  </a:lnTo>
                  <a:cubicBezTo>
                    <a:pt x="17839" y="1877"/>
                    <a:pt x="17494" y="1612"/>
                    <a:pt x="16806" y="1612"/>
                  </a:cubicBezTo>
                  <a:cubicBezTo>
                    <a:pt x="16106" y="1612"/>
                    <a:pt x="15758" y="1877"/>
                    <a:pt x="15758" y="2398"/>
                  </a:cubicBezTo>
                  <a:lnTo>
                    <a:pt x="15758" y="5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196730" y="4331822"/>
            <a:ext cx="1673674" cy="1674110"/>
            <a:chOff x="19196730" y="4331822"/>
            <a:chExt cx="1673674" cy="1674110"/>
          </a:xfrm>
        </p:grpSpPr>
        <p:sp>
          <p:nvSpPr>
            <p:cNvPr id="81" name="Freeform 8"/>
            <p:cNvSpPr>
              <a:spLocks noEditPoints="1"/>
            </p:cNvSpPr>
            <p:nvPr/>
          </p:nvSpPr>
          <p:spPr bwMode="auto">
            <a:xfrm>
              <a:off x="19196730" y="4331822"/>
              <a:ext cx="1673674" cy="1674110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59" name="Freeform 102"/>
            <p:cNvSpPr>
              <a:spLocks noChangeArrowheads="1"/>
            </p:cNvSpPr>
            <p:nvPr/>
          </p:nvSpPr>
          <p:spPr bwMode="auto">
            <a:xfrm>
              <a:off x="19738755" y="4894161"/>
              <a:ext cx="596031" cy="532732"/>
            </a:xfrm>
            <a:custGeom>
              <a:avLst/>
              <a:gdLst>
                <a:gd name="T0" fmla="*/ 80 w 498"/>
                <a:gd name="T1" fmla="*/ 151 h 445"/>
                <a:gd name="T2" fmla="*/ 80 w 498"/>
                <a:gd name="T3" fmla="*/ 151 h 445"/>
                <a:gd name="T4" fmla="*/ 142 w 498"/>
                <a:gd name="T5" fmla="*/ 169 h 445"/>
                <a:gd name="T6" fmla="*/ 151 w 498"/>
                <a:gd name="T7" fmla="*/ 169 h 445"/>
                <a:gd name="T8" fmla="*/ 195 w 498"/>
                <a:gd name="T9" fmla="*/ 134 h 445"/>
                <a:gd name="T10" fmla="*/ 195 w 498"/>
                <a:gd name="T11" fmla="*/ 125 h 445"/>
                <a:gd name="T12" fmla="*/ 178 w 498"/>
                <a:gd name="T13" fmla="*/ 107 h 445"/>
                <a:gd name="T14" fmla="*/ 275 w 498"/>
                <a:gd name="T15" fmla="*/ 10 h 445"/>
                <a:gd name="T16" fmla="*/ 195 w 498"/>
                <a:gd name="T17" fmla="*/ 0 h 445"/>
                <a:gd name="T18" fmla="*/ 107 w 498"/>
                <a:gd name="T19" fmla="*/ 54 h 445"/>
                <a:gd name="T20" fmla="*/ 72 w 498"/>
                <a:gd name="T21" fmla="*/ 81 h 445"/>
                <a:gd name="T22" fmla="*/ 53 w 498"/>
                <a:gd name="T23" fmla="*/ 116 h 445"/>
                <a:gd name="T24" fmla="*/ 18 w 498"/>
                <a:gd name="T25" fmla="*/ 125 h 445"/>
                <a:gd name="T26" fmla="*/ 0 w 498"/>
                <a:gd name="T27" fmla="*/ 143 h 445"/>
                <a:gd name="T28" fmla="*/ 0 w 498"/>
                <a:gd name="T29" fmla="*/ 151 h 445"/>
                <a:gd name="T30" fmla="*/ 36 w 498"/>
                <a:gd name="T31" fmla="*/ 187 h 445"/>
                <a:gd name="T32" fmla="*/ 53 w 498"/>
                <a:gd name="T33" fmla="*/ 196 h 445"/>
                <a:gd name="T34" fmla="*/ 72 w 498"/>
                <a:gd name="T35" fmla="*/ 178 h 445"/>
                <a:gd name="T36" fmla="*/ 80 w 498"/>
                <a:gd name="T37" fmla="*/ 151 h 445"/>
                <a:gd name="T38" fmla="*/ 222 w 498"/>
                <a:gd name="T39" fmla="*/ 160 h 445"/>
                <a:gd name="T40" fmla="*/ 222 w 498"/>
                <a:gd name="T41" fmla="*/ 160 h 445"/>
                <a:gd name="T42" fmla="*/ 213 w 498"/>
                <a:gd name="T43" fmla="*/ 160 h 445"/>
                <a:gd name="T44" fmla="*/ 178 w 498"/>
                <a:gd name="T45" fmla="*/ 187 h 445"/>
                <a:gd name="T46" fmla="*/ 169 w 498"/>
                <a:gd name="T47" fmla="*/ 204 h 445"/>
                <a:gd name="T48" fmla="*/ 381 w 498"/>
                <a:gd name="T49" fmla="*/ 435 h 445"/>
                <a:gd name="T50" fmla="*/ 399 w 498"/>
                <a:gd name="T51" fmla="*/ 435 h 445"/>
                <a:gd name="T52" fmla="*/ 426 w 498"/>
                <a:gd name="T53" fmla="*/ 417 h 445"/>
                <a:gd name="T54" fmla="*/ 426 w 498"/>
                <a:gd name="T55" fmla="*/ 400 h 445"/>
                <a:gd name="T56" fmla="*/ 222 w 498"/>
                <a:gd name="T57" fmla="*/ 160 h 445"/>
                <a:gd name="T58" fmla="*/ 497 w 498"/>
                <a:gd name="T59" fmla="*/ 63 h 445"/>
                <a:gd name="T60" fmla="*/ 497 w 498"/>
                <a:gd name="T61" fmla="*/ 63 h 445"/>
                <a:gd name="T62" fmla="*/ 479 w 498"/>
                <a:gd name="T63" fmla="*/ 54 h 445"/>
                <a:gd name="T64" fmla="*/ 461 w 498"/>
                <a:gd name="T65" fmla="*/ 89 h 445"/>
                <a:gd name="T66" fmla="*/ 408 w 498"/>
                <a:gd name="T67" fmla="*/ 107 h 445"/>
                <a:gd name="T68" fmla="*/ 399 w 498"/>
                <a:gd name="T69" fmla="*/ 63 h 445"/>
                <a:gd name="T70" fmla="*/ 417 w 498"/>
                <a:gd name="T71" fmla="*/ 19 h 445"/>
                <a:gd name="T72" fmla="*/ 408 w 498"/>
                <a:gd name="T73" fmla="*/ 10 h 445"/>
                <a:gd name="T74" fmla="*/ 337 w 498"/>
                <a:gd name="T75" fmla="*/ 72 h 445"/>
                <a:gd name="T76" fmla="*/ 319 w 498"/>
                <a:gd name="T77" fmla="*/ 151 h 445"/>
                <a:gd name="T78" fmla="*/ 284 w 498"/>
                <a:gd name="T79" fmla="*/ 187 h 445"/>
                <a:gd name="T80" fmla="*/ 319 w 498"/>
                <a:gd name="T81" fmla="*/ 231 h 445"/>
                <a:gd name="T82" fmla="*/ 364 w 498"/>
                <a:gd name="T83" fmla="*/ 187 h 445"/>
                <a:gd name="T84" fmla="*/ 408 w 498"/>
                <a:gd name="T85" fmla="*/ 178 h 445"/>
                <a:gd name="T86" fmla="*/ 488 w 498"/>
                <a:gd name="T87" fmla="*/ 143 h 445"/>
                <a:gd name="T88" fmla="*/ 497 w 498"/>
                <a:gd name="T89" fmla="*/ 63 h 445"/>
                <a:gd name="T90" fmla="*/ 72 w 498"/>
                <a:gd name="T91" fmla="*/ 400 h 445"/>
                <a:gd name="T92" fmla="*/ 72 w 498"/>
                <a:gd name="T93" fmla="*/ 400 h 445"/>
                <a:gd name="T94" fmla="*/ 72 w 498"/>
                <a:gd name="T95" fmla="*/ 417 h 445"/>
                <a:gd name="T96" fmla="*/ 89 w 498"/>
                <a:gd name="T97" fmla="*/ 444 h 445"/>
                <a:gd name="T98" fmla="*/ 107 w 498"/>
                <a:gd name="T99" fmla="*/ 435 h 445"/>
                <a:gd name="T100" fmla="*/ 231 w 498"/>
                <a:gd name="T101" fmla="*/ 320 h 445"/>
                <a:gd name="T102" fmla="*/ 195 w 498"/>
                <a:gd name="T103" fmla="*/ 275 h 445"/>
                <a:gd name="T104" fmla="*/ 72 w 498"/>
                <a:gd name="T105" fmla="*/ 40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98" h="445">
                  <a:moveTo>
                    <a:pt x="80" y="151"/>
                  </a:moveTo>
                  <a:lnTo>
                    <a:pt x="80" y="151"/>
                  </a:lnTo>
                  <a:cubicBezTo>
                    <a:pt x="97" y="134"/>
                    <a:pt x="116" y="143"/>
                    <a:pt x="142" y="169"/>
                  </a:cubicBezTo>
                  <a:cubicBezTo>
                    <a:pt x="151" y="178"/>
                    <a:pt x="151" y="169"/>
                    <a:pt x="151" y="169"/>
                  </a:cubicBezTo>
                  <a:cubicBezTo>
                    <a:pt x="160" y="169"/>
                    <a:pt x="186" y="134"/>
                    <a:pt x="195" y="134"/>
                  </a:cubicBezTo>
                  <a:cubicBezTo>
                    <a:pt x="195" y="134"/>
                    <a:pt x="195" y="134"/>
                    <a:pt x="195" y="125"/>
                  </a:cubicBezTo>
                  <a:cubicBezTo>
                    <a:pt x="186" y="125"/>
                    <a:pt x="178" y="116"/>
                    <a:pt x="178" y="107"/>
                  </a:cubicBezTo>
                  <a:cubicBezTo>
                    <a:pt x="133" y="45"/>
                    <a:pt x="301" y="10"/>
                    <a:pt x="275" y="10"/>
                  </a:cubicBezTo>
                  <a:cubicBezTo>
                    <a:pt x="257" y="0"/>
                    <a:pt x="204" y="0"/>
                    <a:pt x="195" y="0"/>
                  </a:cubicBezTo>
                  <a:cubicBezTo>
                    <a:pt x="169" y="10"/>
                    <a:pt x="125" y="36"/>
                    <a:pt x="107" y="54"/>
                  </a:cubicBezTo>
                  <a:cubicBezTo>
                    <a:pt x="80" y="72"/>
                    <a:pt x="72" y="81"/>
                    <a:pt x="72" y="81"/>
                  </a:cubicBezTo>
                  <a:cubicBezTo>
                    <a:pt x="62" y="89"/>
                    <a:pt x="72" y="107"/>
                    <a:pt x="53" y="116"/>
                  </a:cubicBezTo>
                  <a:cubicBezTo>
                    <a:pt x="36" y="125"/>
                    <a:pt x="27" y="116"/>
                    <a:pt x="18" y="125"/>
                  </a:cubicBezTo>
                  <a:cubicBezTo>
                    <a:pt x="18" y="134"/>
                    <a:pt x="9" y="134"/>
                    <a:pt x="0" y="143"/>
                  </a:cubicBezTo>
                  <a:lnTo>
                    <a:pt x="0" y="151"/>
                  </a:lnTo>
                  <a:lnTo>
                    <a:pt x="36" y="187"/>
                  </a:lnTo>
                  <a:cubicBezTo>
                    <a:pt x="36" y="196"/>
                    <a:pt x="44" y="196"/>
                    <a:pt x="53" y="196"/>
                  </a:cubicBezTo>
                  <a:cubicBezTo>
                    <a:pt x="53" y="187"/>
                    <a:pt x="62" y="178"/>
                    <a:pt x="72" y="178"/>
                  </a:cubicBezTo>
                  <a:cubicBezTo>
                    <a:pt x="72" y="178"/>
                    <a:pt x="72" y="151"/>
                    <a:pt x="80" y="151"/>
                  </a:cubicBezTo>
                  <a:close/>
                  <a:moveTo>
                    <a:pt x="222" y="160"/>
                  </a:moveTo>
                  <a:lnTo>
                    <a:pt x="222" y="160"/>
                  </a:lnTo>
                  <a:cubicBezTo>
                    <a:pt x="213" y="160"/>
                    <a:pt x="213" y="160"/>
                    <a:pt x="213" y="160"/>
                  </a:cubicBezTo>
                  <a:cubicBezTo>
                    <a:pt x="178" y="187"/>
                    <a:pt x="178" y="187"/>
                    <a:pt x="178" y="187"/>
                  </a:cubicBezTo>
                  <a:cubicBezTo>
                    <a:pt x="169" y="196"/>
                    <a:pt x="169" y="196"/>
                    <a:pt x="169" y="204"/>
                  </a:cubicBezTo>
                  <a:cubicBezTo>
                    <a:pt x="381" y="435"/>
                    <a:pt x="381" y="435"/>
                    <a:pt x="381" y="435"/>
                  </a:cubicBezTo>
                  <a:cubicBezTo>
                    <a:pt x="381" y="444"/>
                    <a:pt x="391" y="444"/>
                    <a:pt x="399" y="435"/>
                  </a:cubicBezTo>
                  <a:cubicBezTo>
                    <a:pt x="426" y="417"/>
                    <a:pt x="426" y="417"/>
                    <a:pt x="426" y="417"/>
                  </a:cubicBezTo>
                  <a:cubicBezTo>
                    <a:pt x="426" y="408"/>
                    <a:pt x="426" y="400"/>
                    <a:pt x="426" y="400"/>
                  </a:cubicBezTo>
                  <a:lnTo>
                    <a:pt x="222" y="160"/>
                  </a:lnTo>
                  <a:close/>
                  <a:moveTo>
                    <a:pt x="497" y="63"/>
                  </a:moveTo>
                  <a:lnTo>
                    <a:pt x="497" y="63"/>
                  </a:lnTo>
                  <a:cubicBezTo>
                    <a:pt x="488" y="45"/>
                    <a:pt x="488" y="54"/>
                    <a:pt x="479" y="54"/>
                  </a:cubicBezTo>
                  <a:cubicBezTo>
                    <a:pt x="479" y="63"/>
                    <a:pt x="461" y="81"/>
                    <a:pt x="461" y="89"/>
                  </a:cubicBezTo>
                  <a:cubicBezTo>
                    <a:pt x="452" y="107"/>
                    <a:pt x="435" y="125"/>
                    <a:pt x="408" y="107"/>
                  </a:cubicBezTo>
                  <a:cubicBezTo>
                    <a:pt x="381" y="81"/>
                    <a:pt x="391" y="72"/>
                    <a:pt x="399" y="63"/>
                  </a:cubicBezTo>
                  <a:cubicBezTo>
                    <a:pt x="399" y="54"/>
                    <a:pt x="417" y="28"/>
                    <a:pt x="417" y="19"/>
                  </a:cubicBezTo>
                  <a:cubicBezTo>
                    <a:pt x="426" y="19"/>
                    <a:pt x="417" y="10"/>
                    <a:pt x="408" y="10"/>
                  </a:cubicBezTo>
                  <a:cubicBezTo>
                    <a:pt x="399" y="19"/>
                    <a:pt x="346" y="36"/>
                    <a:pt x="337" y="72"/>
                  </a:cubicBezTo>
                  <a:cubicBezTo>
                    <a:pt x="328" y="98"/>
                    <a:pt x="346" y="125"/>
                    <a:pt x="319" y="151"/>
                  </a:cubicBezTo>
                  <a:cubicBezTo>
                    <a:pt x="284" y="187"/>
                    <a:pt x="284" y="187"/>
                    <a:pt x="284" y="187"/>
                  </a:cubicBezTo>
                  <a:cubicBezTo>
                    <a:pt x="319" y="231"/>
                    <a:pt x="319" y="231"/>
                    <a:pt x="319" y="231"/>
                  </a:cubicBezTo>
                  <a:cubicBezTo>
                    <a:pt x="364" y="187"/>
                    <a:pt x="364" y="187"/>
                    <a:pt x="364" y="187"/>
                  </a:cubicBezTo>
                  <a:cubicBezTo>
                    <a:pt x="372" y="178"/>
                    <a:pt x="391" y="169"/>
                    <a:pt x="408" y="178"/>
                  </a:cubicBezTo>
                  <a:cubicBezTo>
                    <a:pt x="452" y="187"/>
                    <a:pt x="470" y="169"/>
                    <a:pt x="488" y="143"/>
                  </a:cubicBezTo>
                  <a:cubicBezTo>
                    <a:pt x="497" y="116"/>
                    <a:pt x="497" y="72"/>
                    <a:pt x="497" y="63"/>
                  </a:cubicBezTo>
                  <a:close/>
                  <a:moveTo>
                    <a:pt x="72" y="400"/>
                  </a:moveTo>
                  <a:lnTo>
                    <a:pt x="72" y="400"/>
                  </a:lnTo>
                  <a:cubicBezTo>
                    <a:pt x="62" y="408"/>
                    <a:pt x="62" y="417"/>
                    <a:pt x="72" y="417"/>
                  </a:cubicBezTo>
                  <a:cubicBezTo>
                    <a:pt x="89" y="444"/>
                    <a:pt x="89" y="444"/>
                    <a:pt x="89" y="444"/>
                  </a:cubicBezTo>
                  <a:cubicBezTo>
                    <a:pt x="97" y="444"/>
                    <a:pt x="107" y="444"/>
                    <a:pt x="107" y="435"/>
                  </a:cubicBezTo>
                  <a:cubicBezTo>
                    <a:pt x="231" y="320"/>
                    <a:pt x="231" y="320"/>
                    <a:pt x="231" y="320"/>
                  </a:cubicBezTo>
                  <a:cubicBezTo>
                    <a:pt x="195" y="275"/>
                    <a:pt x="195" y="275"/>
                    <a:pt x="195" y="275"/>
                  </a:cubicBezTo>
                  <a:lnTo>
                    <a:pt x="72" y="4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0523666" y="7489955"/>
            <a:ext cx="1673674" cy="1677444"/>
            <a:chOff x="20523666" y="7489955"/>
            <a:chExt cx="1673674" cy="1677444"/>
          </a:xfrm>
        </p:grpSpPr>
        <p:sp>
          <p:nvSpPr>
            <p:cNvPr id="83" name="Freeform 10"/>
            <p:cNvSpPr>
              <a:spLocks noEditPoints="1"/>
            </p:cNvSpPr>
            <p:nvPr/>
          </p:nvSpPr>
          <p:spPr bwMode="auto">
            <a:xfrm>
              <a:off x="20523666" y="7489955"/>
              <a:ext cx="1673674" cy="1677444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/>
            <a:lstStyle/>
            <a:p>
              <a:endParaRPr lang="id-ID" dirty="0">
                <a:latin typeface="+mn-ea"/>
              </a:endParaRPr>
            </a:p>
          </p:txBody>
        </p:sp>
        <p:sp>
          <p:nvSpPr>
            <p:cNvPr id="260" name="AutoShape 41"/>
            <p:cNvSpPr/>
            <p:nvPr/>
          </p:nvSpPr>
          <p:spPr bwMode="auto">
            <a:xfrm>
              <a:off x="21080961" y="8029231"/>
              <a:ext cx="570736" cy="5686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7" y="0"/>
                  </a:moveTo>
                  <a:cubicBezTo>
                    <a:pt x="12301" y="0"/>
                    <a:pt x="13705" y="282"/>
                    <a:pt x="15011" y="847"/>
                  </a:cubicBezTo>
                  <a:cubicBezTo>
                    <a:pt x="16319" y="1408"/>
                    <a:pt x="17463" y="2176"/>
                    <a:pt x="18449" y="3156"/>
                  </a:cubicBezTo>
                  <a:cubicBezTo>
                    <a:pt x="19432" y="4133"/>
                    <a:pt x="20201" y="5277"/>
                    <a:pt x="20760" y="6590"/>
                  </a:cubicBezTo>
                  <a:cubicBezTo>
                    <a:pt x="21317" y="7900"/>
                    <a:pt x="21599" y="9306"/>
                    <a:pt x="21599" y="10800"/>
                  </a:cubicBezTo>
                  <a:cubicBezTo>
                    <a:pt x="21599" y="12293"/>
                    <a:pt x="21317" y="13699"/>
                    <a:pt x="20760" y="15009"/>
                  </a:cubicBezTo>
                  <a:cubicBezTo>
                    <a:pt x="20201" y="16320"/>
                    <a:pt x="19430" y="17466"/>
                    <a:pt x="18449" y="18443"/>
                  </a:cubicBezTo>
                  <a:cubicBezTo>
                    <a:pt x="17463" y="19423"/>
                    <a:pt x="16319" y="20191"/>
                    <a:pt x="15011" y="20752"/>
                  </a:cubicBezTo>
                  <a:cubicBezTo>
                    <a:pt x="13705" y="21317"/>
                    <a:pt x="12301" y="21599"/>
                    <a:pt x="10807" y="21599"/>
                  </a:cubicBezTo>
                  <a:cubicBezTo>
                    <a:pt x="9309" y="21599"/>
                    <a:pt x="7905" y="21317"/>
                    <a:pt x="6594" y="20752"/>
                  </a:cubicBezTo>
                  <a:cubicBezTo>
                    <a:pt x="5280" y="20191"/>
                    <a:pt x="4136" y="19423"/>
                    <a:pt x="3158" y="18443"/>
                  </a:cubicBezTo>
                  <a:cubicBezTo>
                    <a:pt x="2178" y="17466"/>
                    <a:pt x="1409" y="16320"/>
                    <a:pt x="847" y="15009"/>
                  </a:cubicBezTo>
                  <a:cubicBezTo>
                    <a:pt x="282" y="13699"/>
                    <a:pt x="0" y="12293"/>
                    <a:pt x="0" y="10800"/>
                  </a:cubicBezTo>
                  <a:cubicBezTo>
                    <a:pt x="0" y="9306"/>
                    <a:pt x="282" y="7900"/>
                    <a:pt x="847" y="6590"/>
                  </a:cubicBezTo>
                  <a:cubicBezTo>
                    <a:pt x="1409" y="5277"/>
                    <a:pt x="2181" y="4133"/>
                    <a:pt x="3158" y="3156"/>
                  </a:cubicBezTo>
                  <a:cubicBezTo>
                    <a:pt x="4136" y="2176"/>
                    <a:pt x="5280" y="1408"/>
                    <a:pt x="6594" y="847"/>
                  </a:cubicBezTo>
                  <a:cubicBezTo>
                    <a:pt x="7902" y="282"/>
                    <a:pt x="9306" y="0"/>
                    <a:pt x="10807" y="0"/>
                  </a:cubicBezTo>
                  <a:moveTo>
                    <a:pt x="18164" y="8812"/>
                  </a:moveTo>
                  <a:cubicBezTo>
                    <a:pt x="18288" y="8688"/>
                    <a:pt x="18353" y="8532"/>
                    <a:pt x="18359" y="8354"/>
                  </a:cubicBezTo>
                  <a:cubicBezTo>
                    <a:pt x="18362" y="8171"/>
                    <a:pt x="18299" y="8021"/>
                    <a:pt x="18164" y="7894"/>
                  </a:cubicBezTo>
                  <a:lnTo>
                    <a:pt x="16757" y="6448"/>
                  </a:lnTo>
                  <a:cubicBezTo>
                    <a:pt x="16613" y="6321"/>
                    <a:pt x="16454" y="6259"/>
                    <a:pt x="16276" y="6259"/>
                  </a:cubicBezTo>
                  <a:cubicBezTo>
                    <a:pt x="16099" y="6259"/>
                    <a:pt x="15946" y="6321"/>
                    <a:pt x="15810" y="6448"/>
                  </a:cubicBezTo>
                  <a:lnTo>
                    <a:pt x="9696" y="12570"/>
                  </a:lnTo>
                  <a:cubicBezTo>
                    <a:pt x="9569" y="12697"/>
                    <a:pt x="9416" y="12759"/>
                    <a:pt x="9244" y="12759"/>
                  </a:cubicBezTo>
                  <a:cubicBezTo>
                    <a:pt x="9069" y="12759"/>
                    <a:pt x="8914" y="12697"/>
                    <a:pt x="8778" y="12570"/>
                  </a:cubicBezTo>
                  <a:lnTo>
                    <a:pt x="5786" y="9583"/>
                  </a:lnTo>
                  <a:cubicBezTo>
                    <a:pt x="5659" y="9458"/>
                    <a:pt x="5506" y="9393"/>
                    <a:pt x="5334" y="9393"/>
                  </a:cubicBezTo>
                  <a:cubicBezTo>
                    <a:pt x="5156" y="9393"/>
                    <a:pt x="4995" y="9458"/>
                    <a:pt x="4839" y="9583"/>
                  </a:cubicBezTo>
                  <a:lnTo>
                    <a:pt x="3432" y="11014"/>
                  </a:lnTo>
                  <a:cubicBezTo>
                    <a:pt x="3305" y="11141"/>
                    <a:pt x="3246" y="11297"/>
                    <a:pt x="3246" y="11474"/>
                  </a:cubicBezTo>
                  <a:cubicBezTo>
                    <a:pt x="3246" y="11655"/>
                    <a:pt x="3305" y="11810"/>
                    <a:pt x="3432" y="11935"/>
                  </a:cubicBezTo>
                  <a:lnTo>
                    <a:pt x="7747" y="16249"/>
                  </a:lnTo>
                  <a:cubicBezTo>
                    <a:pt x="7874" y="16373"/>
                    <a:pt x="8043" y="16483"/>
                    <a:pt x="8261" y="16579"/>
                  </a:cubicBezTo>
                  <a:cubicBezTo>
                    <a:pt x="8478" y="16673"/>
                    <a:pt x="8676" y="16720"/>
                    <a:pt x="8857" y="16720"/>
                  </a:cubicBezTo>
                  <a:lnTo>
                    <a:pt x="9617" y="16720"/>
                  </a:lnTo>
                  <a:cubicBezTo>
                    <a:pt x="9795" y="16720"/>
                    <a:pt x="9993" y="16675"/>
                    <a:pt x="10205" y="16585"/>
                  </a:cubicBezTo>
                  <a:cubicBezTo>
                    <a:pt x="10417" y="16495"/>
                    <a:pt x="10592" y="16382"/>
                    <a:pt x="10727" y="16249"/>
                  </a:cubicBezTo>
                  <a:lnTo>
                    <a:pt x="18164" y="88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3765">
                <a:defRPr/>
              </a:pPr>
              <a:endParaRPr lang="es-ES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8584557" y="488028"/>
            <a:ext cx="16686277" cy="1539066"/>
            <a:chOff x="3880752" y="511491"/>
            <a:chExt cx="16686277" cy="1539066"/>
          </a:xfrm>
        </p:grpSpPr>
        <p:sp>
          <p:nvSpPr>
            <p:cNvPr id="113" name="TextBox 112"/>
            <p:cNvSpPr txBox="1"/>
            <p:nvPr/>
          </p:nvSpPr>
          <p:spPr>
            <a:xfrm>
              <a:off x="3880752" y="511491"/>
              <a:ext cx="1668627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团队优势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117" name="Rectangle 116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pic>
        <p:nvPicPr>
          <p:cNvPr id="13" name="图片占位符 1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r="3683"/>
          <a:stretch>
            <a:fillRect/>
          </a:stretch>
        </p:blipFill>
        <p:spPr/>
      </p:pic>
      <p:grpSp>
        <p:nvGrpSpPr>
          <p:cNvPr id="12" name="组合 11"/>
          <p:cNvGrpSpPr/>
          <p:nvPr/>
        </p:nvGrpSpPr>
        <p:grpSpPr>
          <a:xfrm>
            <a:off x="3933490" y="9327881"/>
            <a:ext cx="1708493" cy="552392"/>
            <a:chOff x="6478873" y="9008268"/>
            <a:chExt cx="2468660" cy="798170"/>
          </a:xfrm>
        </p:grpSpPr>
        <p:sp>
          <p:nvSpPr>
            <p:cNvPr id="104" name="Freeform 44"/>
            <p:cNvSpPr>
              <a:spLocks noEditPoints="1"/>
            </p:cNvSpPr>
            <p:nvPr/>
          </p:nvSpPr>
          <p:spPr bwMode="auto">
            <a:xfrm>
              <a:off x="8165181" y="9024086"/>
              <a:ext cx="782352" cy="782352"/>
            </a:xfrm>
            <a:custGeom>
              <a:avLst/>
              <a:gdLst>
                <a:gd name="T0" fmla="*/ 358 w 452"/>
                <a:gd name="T1" fmla="*/ 283 h 452"/>
                <a:gd name="T2" fmla="*/ 367 w 452"/>
                <a:gd name="T3" fmla="*/ 302 h 452"/>
                <a:gd name="T4" fmla="*/ 361 w 452"/>
                <a:gd name="T5" fmla="*/ 308 h 452"/>
                <a:gd name="T6" fmla="*/ 355 w 452"/>
                <a:gd name="T7" fmla="*/ 311 h 452"/>
                <a:gd name="T8" fmla="*/ 348 w 452"/>
                <a:gd name="T9" fmla="*/ 298 h 452"/>
                <a:gd name="T10" fmla="*/ 341 w 452"/>
                <a:gd name="T11" fmla="*/ 290 h 452"/>
                <a:gd name="T12" fmla="*/ 329 w 452"/>
                <a:gd name="T13" fmla="*/ 316 h 452"/>
                <a:gd name="T14" fmla="*/ 322 w 452"/>
                <a:gd name="T15" fmla="*/ 328 h 452"/>
                <a:gd name="T16" fmla="*/ 344 w 452"/>
                <a:gd name="T17" fmla="*/ 342 h 452"/>
                <a:gd name="T18" fmla="*/ 334 w 452"/>
                <a:gd name="T19" fmla="*/ 352 h 452"/>
                <a:gd name="T20" fmla="*/ 343 w 452"/>
                <a:gd name="T21" fmla="*/ 360 h 452"/>
                <a:gd name="T22" fmla="*/ 329 w 452"/>
                <a:gd name="T23" fmla="*/ 368 h 452"/>
                <a:gd name="T24" fmla="*/ 308 w 452"/>
                <a:gd name="T25" fmla="*/ 371 h 452"/>
                <a:gd name="T26" fmla="*/ 278 w 452"/>
                <a:gd name="T27" fmla="*/ 371 h 452"/>
                <a:gd name="T28" fmla="*/ 246 w 452"/>
                <a:gd name="T29" fmla="*/ 364 h 452"/>
                <a:gd name="T30" fmla="*/ 231 w 452"/>
                <a:gd name="T31" fmla="*/ 359 h 452"/>
                <a:gd name="T32" fmla="*/ 212 w 452"/>
                <a:gd name="T33" fmla="*/ 368 h 452"/>
                <a:gd name="T34" fmla="*/ 189 w 452"/>
                <a:gd name="T35" fmla="*/ 374 h 452"/>
                <a:gd name="T36" fmla="*/ 155 w 452"/>
                <a:gd name="T37" fmla="*/ 373 h 452"/>
                <a:gd name="T38" fmla="*/ 131 w 452"/>
                <a:gd name="T39" fmla="*/ 368 h 452"/>
                <a:gd name="T40" fmla="*/ 118 w 452"/>
                <a:gd name="T41" fmla="*/ 360 h 452"/>
                <a:gd name="T42" fmla="*/ 106 w 452"/>
                <a:gd name="T43" fmla="*/ 352 h 452"/>
                <a:gd name="T44" fmla="*/ 114 w 452"/>
                <a:gd name="T45" fmla="*/ 343 h 452"/>
                <a:gd name="T46" fmla="*/ 123 w 452"/>
                <a:gd name="T47" fmla="*/ 335 h 452"/>
                <a:gd name="T48" fmla="*/ 133 w 452"/>
                <a:gd name="T49" fmla="*/ 331 h 452"/>
                <a:gd name="T50" fmla="*/ 130 w 452"/>
                <a:gd name="T51" fmla="*/ 329 h 452"/>
                <a:gd name="T52" fmla="*/ 126 w 452"/>
                <a:gd name="T53" fmla="*/ 315 h 452"/>
                <a:gd name="T54" fmla="*/ 115 w 452"/>
                <a:gd name="T55" fmla="*/ 298 h 452"/>
                <a:gd name="T56" fmla="*/ 110 w 452"/>
                <a:gd name="T57" fmla="*/ 287 h 452"/>
                <a:gd name="T58" fmla="*/ 108 w 452"/>
                <a:gd name="T59" fmla="*/ 288 h 452"/>
                <a:gd name="T60" fmla="*/ 98 w 452"/>
                <a:gd name="T61" fmla="*/ 301 h 452"/>
                <a:gd name="T62" fmla="*/ 86 w 452"/>
                <a:gd name="T63" fmla="*/ 299 h 452"/>
                <a:gd name="T64" fmla="*/ 82 w 452"/>
                <a:gd name="T65" fmla="*/ 300 h 452"/>
                <a:gd name="T66" fmla="*/ 75 w 452"/>
                <a:gd name="T67" fmla="*/ 278 h 452"/>
                <a:gd name="T68" fmla="*/ 86 w 452"/>
                <a:gd name="T69" fmla="*/ 256 h 452"/>
                <a:gd name="T70" fmla="*/ 100 w 452"/>
                <a:gd name="T71" fmla="*/ 232 h 452"/>
                <a:gd name="T72" fmla="*/ 115 w 452"/>
                <a:gd name="T73" fmla="*/ 217 h 452"/>
                <a:gd name="T74" fmla="*/ 106 w 452"/>
                <a:gd name="T75" fmla="*/ 204 h 452"/>
                <a:gd name="T76" fmla="*/ 114 w 452"/>
                <a:gd name="T77" fmla="*/ 189 h 452"/>
                <a:gd name="T78" fmla="*/ 129 w 452"/>
                <a:gd name="T79" fmla="*/ 174 h 452"/>
                <a:gd name="T80" fmla="*/ 131 w 452"/>
                <a:gd name="T81" fmla="*/ 161 h 452"/>
                <a:gd name="T82" fmla="*/ 139 w 452"/>
                <a:gd name="T83" fmla="*/ 137 h 452"/>
                <a:gd name="T84" fmla="*/ 150 w 452"/>
                <a:gd name="T85" fmla="*/ 119 h 452"/>
                <a:gd name="T86" fmla="*/ 171 w 452"/>
                <a:gd name="T87" fmla="*/ 97 h 452"/>
                <a:gd name="T88" fmla="*/ 194 w 452"/>
                <a:gd name="T89" fmla="*/ 84 h 452"/>
                <a:gd name="T90" fmla="*/ 223 w 452"/>
                <a:gd name="T91" fmla="*/ 81 h 452"/>
                <a:gd name="T92" fmla="*/ 255 w 452"/>
                <a:gd name="T93" fmla="*/ 80 h 452"/>
                <a:gd name="T94" fmla="*/ 285 w 452"/>
                <a:gd name="T95" fmla="*/ 88 h 452"/>
                <a:gd name="T96" fmla="*/ 306 w 452"/>
                <a:gd name="T97" fmla="*/ 102 h 452"/>
                <a:gd name="T98" fmla="*/ 321 w 452"/>
                <a:gd name="T99" fmla="*/ 121 h 452"/>
                <a:gd name="T100" fmla="*/ 331 w 452"/>
                <a:gd name="T101" fmla="*/ 144 h 452"/>
                <a:gd name="T102" fmla="*/ 337 w 452"/>
                <a:gd name="T103" fmla="*/ 172 h 452"/>
                <a:gd name="T104" fmla="*/ 344 w 452"/>
                <a:gd name="T105" fmla="*/ 185 h 452"/>
                <a:gd name="T106" fmla="*/ 334 w 452"/>
                <a:gd name="T107" fmla="*/ 200 h 452"/>
                <a:gd name="T108" fmla="*/ 339 w 452"/>
                <a:gd name="T109" fmla="*/ 212 h 452"/>
                <a:gd name="T110" fmla="*/ 359 w 452"/>
                <a:gd name="T111" fmla="*/ 237 h 452"/>
                <a:gd name="T112" fmla="*/ 368 w 452"/>
                <a:gd name="T113" fmla="*/ 26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52" h="452">
                  <a:moveTo>
                    <a:pt x="226" y="0"/>
                  </a:moveTo>
                  <a:cubicBezTo>
                    <a:pt x="101" y="0"/>
                    <a:pt x="0" y="101"/>
                    <a:pt x="0" y="226"/>
                  </a:cubicBezTo>
                  <a:cubicBezTo>
                    <a:pt x="0" y="351"/>
                    <a:pt x="101" y="452"/>
                    <a:pt x="226" y="452"/>
                  </a:cubicBezTo>
                  <a:cubicBezTo>
                    <a:pt x="351" y="452"/>
                    <a:pt x="452" y="351"/>
                    <a:pt x="452" y="226"/>
                  </a:cubicBezTo>
                  <a:cubicBezTo>
                    <a:pt x="452" y="101"/>
                    <a:pt x="351" y="0"/>
                    <a:pt x="226" y="0"/>
                  </a:cubicBezTo>
                  <a:close/>
                  <a:moveTo>
                    <a:pt x="358" y="281"/>
                  </a:moveTo>
                  <a:cubicBezTo>
                    <a:pt x="358" y="283"/>
                    <a:pt x="358" y="283"/>
                    <a:pt x="358" y="283"/>
                  </a:cubicBezTo>
                  <a:cubicBezTo>
                    <a:pt x="358" y="285"/>
                    <a:pt x="358" y="285"/>
                    <a:pt x="358" y="285"/>
                  </a:cubicBezTo>
                  <a:cubicBezTo>
                    <a:pt x="358" y="288"/>
                    <a:pt x="358" y="288"/>
                    <a:pt x="358" y="288"/>
                  </a:cubicBezTo>
                  <a:cubicBezTo>
                    <a:pt x="358" y="292"/>
                    <a:pt x="358" y="292"/>
                    <a:pt x="358" y="292"/>
                  </a:cubicBezTo>
                  <a:cubicBezTo>
                    <a:pt x="363" y="295"/>
                    <a:pt x="363" y="295"/>
                    <a:pt x="363" y="295"/>
                  </a:cubicBezTo>
                  <a:cubicBezTo>
                    <a:pt x="365" y="299"/>
                    <a:pt x="365" y="299"/>
                    <a:pt x="365" y="299"/>
                  </a:cubicBezTo>
                  <a:cubicBezTo>
                    <a:pt x="367" y="300"/>
                    <a:pt x="367" y="300"/>
                    <a:pt x="367" y="300"/>
                  </a:cubicBezTo>
                  <a:cubicBezTo>
                    <a:pt x="367" y="302"/>
                    <a:pt x="367" y="302"/>
                    <a:pt x="367" y="302"/>
                  </a:cubicBezTo>
                  <a:cubicBezTo>
                    <a:pt x="367" y="303"/>
                    <a:pt x="367" y="303"/>
                    <a:pt x="367" y="303"/>
                  </a:cubicBezTo>
                  <a:cubicBezTo>
                    <a:pt x="366" y="304"/>
                    <a:pt x="366" y="304"/>
                    <a:pt x="366" y="304"/>
                  </a:cubicBezTo>
                  <a:cubicBezTo>
                    <a:pt x="365" y="305"/>
                    <a:pt x="365" y="305"/>
                    <a:pt x="365" y="305"/>
                  </a:cubicBezTo>
                  <a:cubicBezTo>
                    <a:pt x="364" y="306"/>
                    <a:pt x="364" y="306"/>
                    <a:pt x="364" y="306"/>
                  </a:cubicBezTo>
                  <a:cubicBezTo>
                    <a:pt x="363" y="307"/>
                    <a:pt x="363" y="307"/>
                    <a:pt x="363" y="307"/>
                  </a:cubicBezTo>
                  <a:cubicBezTo>
                    <a:pt x="363" y="308"/>
                    <a:pt x="363" y="308"/>
                    <a:pt x="363" y="308"/>
                  </a:cubicBezTo>
                  <a:cubicBezTo>
                    <a:pt x="361" y="308"/>
                    <a:pt x="361" y="308"/>
                    <a:pt x="361" y="308"/>
                  </a:cubicBezTo>
                  <a:cubicBezTo>
                    <a:pt x="361" y="304"/>
                    <a:pt x="361" y="304"/>
                    <a:pt x="361" y="304"/>
                  </a:cubicBezTo>
                  <a:cubicBezTo>
                    <a:pt x="360" y="299"/>
                    <a:pt x="360" y="299"/>
                    <a:pt x="360" y="299"/>
                  </a:cubicBezTo>
                  <a:cubicBezTo>
                    <a:pt x="359" y="299"/>
                    <a:pt x="359" y="299"/>
                    <a:pt x="359" y="299"/>
                  </a:cubicBezTo>
                  <a:cubicBezTo>
                    <a:pt x="358" y="299"/>
                    <a:pt x="358" y="299"/>
                    <a:pt x="358" y="299"/>
                  </a:cubicBezTo>
                  <a:cubicBezTo>
                    <a:pt x="358" y="304"/>
                    <a:pt x="358" y="304"/>
                    <a:pt x="358" y="304"/>
                  </a:cubicBezTo>
                  <a:cubicBezTo>
                    <a:pt x="356" y="308"/>
                    <a:pt x="356" y="308"/>
                    <a:pt x="356" y="308"/>
                  </a:cubicBezTo>
                  <a:cubicBezTo>
                    <a:pt x="355" y="311"/>
                    <a:pt x="355" y="311"/>
                    <a:pt x="355" y="311"/>
                  </a:cubicBezTo>
                  <a:cubicBezTo>
                    <a:pt x="355" y="311"/>
                    <a:pt x="355" y="311"/>
                    <a:pt x="355" y="311"/>
                  </a:cubicBezTo>
                  <a:cubicBezTo>
                    <a:pt x="354" y="308"/>
                    <a:pt x="354" y="308"/>
                    <a:pt x="354" y="308"/>
                  </a:cubicBezTo>
                  <a:cubicBezTo>
                    <a:pt x="353" y="307"/>
                    <a:pt x="353" y="307"/>
                    <a:pt x="353" y="307"/>
                  </a:cubicBezTo>
                  <a:cubicBezTo>
                    <a:pt x="352" y="305"/>
                    <a:pt x="352" y="305"/>
                    <a:pt x="352" y="305"/>
                  </a:cubicBezTo>
                  <a:cubicBezTo>
                    <a:pt x="350" y="302"/>
                    <a:pt x="350" y="302"/>
                    <a:pt x="350" y="302"/>
                  </a:cubicBezTo>
                  <a:cubicBezTo>
                    <a:pt x="349" y="300"/>
                    <a:pt x="349" y="300"/>
                    <a:pt x="349" y="300"/>
                  </a:cubicBezTo>
                  <a:cubicBezTo>
                    <a:pt x="348" y="298"/>
                    <a:pt x="348" y="298"/>
                    <a:pt x="348" y="298"/>
                  </a:cubicBezTo>
                  <a:cubicBezTo>
                    <a:pt x="347" y="296"/>
                    <a:pt x="347" y="296"/>
                    <a:pt x="347" y="296"/>
                  </a:cubicBezTo>
                  <a:cubicBezTo>
                    <a:pt x="345" y="293"/>
                    <a:pt x="345" y="293"/>
                    <a:pt x="345" y="293"/>
                  </a:cubicBezTo>
                  <a:cubicBezTo>
                    <a:pt x="343" y="288"/>
                    <a:pt x="343" y="288"/>
                    <a:pt x="343" y="288"/>
                  </a:cubicBezTo>
                  <a:cubicBezTo>
                    <a:pt x="343" y="287"/>
                    <a:pt x="343" y="287"/>
                    <a:pt x="343" y="287"/>
                  </a:cubicBezTo>
                  <a:cubicBezTo>
                    <a:pt x="343" y="287"/>
                    <a:pt x="343" y="287"/>
                    <a:pt x="343" y="287"/>
                  </a:cubicBezTo>
                  <a:cubicBezTo>
                    <a:pt x="342" y="289"/>
                    <a:pt x="342" y="289"/>
                    <a:pt x="342" y="289"/>
                  </a:cubicBezTo>
                  <a:cubicBezTo>
                    <a:pt x="341" y="290"/>
                    <a:pt x="341" y="290"/>
                    <a:pt x="341" y="290"/>
                  </a:cubicBezTo>
                  <a:cubicBezTo>
                    <a:pt x="341" y="292"/>
                    <a:pt x="341" y="292"/>
                    <a:pt x="341" y="292"/>
                  </a:cubicBezTo>
                  <a:cubicBezTo>
                    <a:pt x="339" y="295"/>
                    <a:pt x="339" y="295"/>
                    <a:pt x="339" y="295"/>
                  </a:cubicBezTo>
                  <a:cubicBezTo>
                    <a:pt x="337" y="300"/>
                    <a:pt x="337" y="300"/>
                    <a:pt x="337" y="300"/>
                  </a:cubicBezTo>
                  <a:cubicBezTo>
                    <a:pt x="335" y="306"/>
                    <a:pt x="335" y="306"/>
                    <a:pt x="335" y="306"/>
                  </a:cubicBezTo>
                  <a:cubicBezTo>
                    <a:pt x="333" y="310"/>
                    <a:pt x="333" y="310"/>
                    <a:pt x="333" y="310"/>
                  </a:cubicBezTo>
                  <a:cubicBezTo>
                    <a:pt x="331" y="313"/>
                    <a:pt x="331" y="313"/>
                    <a:pt x="331" y="313"/>
                  </a:cubicBezTo>
                  <a:cubicBezTo>
                    <a:pt x="329" y="316"/>
                    <a:pt x="329" y="316"/>
                    <a:pt x="329" y="316"/>
                  </a:cubicBezTo>
                  <a:cubicBezTo>
                    <a:pt x="326" y="320"/>
                    <a:pt x="326" y="320"/>
                    <a:pt x="326" y="320"/>
                  </a:cubicBezTo>
                  <a:cubicBezTo>
                    <a:pt x="325" y="321"/>
                    <a:pt x="325" y="321"/>
                    <a:pt x="325" y="321"/>
                  </a:cubicBezTo>
                  <a:cubicBezTo>
                    <a:pt x="323" y="323"/>
                    <a:pt x="323" y="323"/>
                    <a:pt x="323" y="323"/>
                  </a:cubicBezTo>
                  <a:cubicBezTo>
                    <a:pt x="320" y="327"/>
                    <a:pt x="320" y="327"/>
                    <a:pt x="320" y="327"/>
                  </a:cubicBezTo>
                  <a:cubicBezTo>
                    <a:pt x="320" y="327"/>
                    <a:pt x="320" y="327"/>
                    <a:pt x="320" y="327"/>
                  </a:cubicBezTo>
                  <a:cubicBezTo>
                    <a:pt x="321" y="327"/>
                    <a:pt x="321" y="327"/>
                    <a:pt x="321" y="327"/>
                  </a:cubicBezTo>
                  <a:cubicBezTo>
                    <a:pt x="322" y="328"/>
                    <a:pt x="322" y="328"/>
                    <a:pt x="322" y="328"/>
                  </a:cubicBezTo>
                  <a:cubicBezTo>
                    <a:pt x="330" y="332"/>
                    <a:pt x="330" y="332"/>
                    <a:pt x="330" y="332"/>
                  </a:cubicBezTo>
                  <a:cubicBezTo>
                    <a:pt x="333" y="334"/>
                    <a:pt x="333" y="334"/>
                    <a:pt x="333" y="334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9" y="338"/>
                    <a:pt x="339" y="338"/>
                    <a:pt x="339" y="338"/>
                  </a:cubicBezTo>
                  <a:cubicBezTo>
                    <a:pt x="342" y="340"/>
                    <a:pt x="342" y="340"/>
                    <a:pt x="342" y="340"/>
                  </a:cubicBezTo>
                  <a:cubicBezTo>
                    <a:pt x="343" y="341"/>
                    <a:pt x="343" y="341"/>
                    <a:pt x="343" y="341"/>
                  </a:cubicBezTo>
                  <a:cubicBezTo>
                    <a:pt x="344" y="342"/>
                    <a:pt x="344" y="342"/>
                    <a:pt x="344" y="342"/>
                  </a:cubicBezTo>
                  <a:cubicBezTo>
                    <a:pt x="345" y="344"/>
                    <a:pt x="345" y="344"/>
                    <a:pt x="345" y="344"/>
                  </a:cubicBezTo>
                  <a:cubicBezTo>
                    <a:pt x="346" y="345"/>
                    <a:pt x="346" y="345"/>
                    <a:pt x="346" y="345"/>
                  </a:cubicBezTo>
                  <a:cubicBezTo>
                    <a:pt x="346" y="346"/>
                    <a:pt x="346" y="346"/>
                    <a:pt x="346" y="346"/>
                  </a:cubicBezTo>
                  <a:cubicBezTo>
                    <a:pt x="347" y="348"/>
                    <a:pt x="347" y="348"/>
                    <a:pt x="347" y="348"/>
                  </a:cubicBezTo>
                  <a:cubicBezTo>
                    <a:pt x="347" y="349"/>
                    <a:pt x="347" y="349"/>
                    <a:pt x="347" y="349"/>
                  </a:cubicBezTo>
                  <a:cubicBezTo>
                    <a:pt x="341" y="351"/>
                    <a:pt x="341" y="351"/>
                    <a:pt x="341" y="351"/>
                  </a:cubicBezTo>
                  <a:cubicBezTo>
                    <a:pt x="334" y="352"/>
                    <a:pt x="334" y="352"/>
                    <a:pt x="334" y="352"/>
                  </a:cubicBezTo>
                  <a:cubicBezTo>
                    <a:pt x="334" y="353"/>
                    <a:pt x="334" y="353"/>
                    <a:pt x="334" y="353"/>
                  </a:cubicBezTo>
                  <a:cubicBezTo>
                    <a:pt x="340" y="354"/>
                    <a:pt x="340" y="354"/>
                    <a:pt x="340" y="354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4" y="355"/>
                    <a:pt x="344" y="355"/>
                    <a:pt x="344" y="355"/>
                  </a:cubicBezTo>
                  <a:cubicBezTo>
                    <a:pt x="345" y="356"/>
                    <a:pt x="345" y="356"/>
                    <a:pt x="345" y="356"/>
                  </a:cubicBezTo>
                  <a:cubicBezTo>
                    <a:pt x="344" y="358"/>
                    <a:pt x="344" y="358"/>
                    <a:pt x="344" y="358"/>
                  </a:cubicBezTo>
                  <a:cubicBezTo>
                    <a:pt x="343" y="360"/>
                    <a:pt x="343" y="360"/>
                    <a:pt x="343" y="360"/>
                  </a:cubicBezTo>
                  <a:cubicBezTo>
                    <a:pt x="342" y="361"/>
                    <a:pt x="342" y="361"/>
                    <a:pt x="342" y="361"/>
                  </a:cubicBezTo>
                  <a:cubicBezTo>
                    <a:pt x="341" y="361"/>
                    <a:pt x="341" y="361"/>
                    <a:pt x="341" y="361"/>
                  </a:cubicBezTo>
                  <a:cubicBezTo>
                    <a:pt x="339" y="363"/>
                    <a:pt x="339" y="363"/>
                    <a:pt x="339" y="363"/>
                  </a:cubicBezTo>
                  <a:cubicBezTo>
                    <a:pt x="337" y="364"/>
                    <a:pt x="337" y="364"/>
                    <a:pt x="337" y="364"/>
                  </a:cubicBezTo>
                  <a:cubicBezTo>
                    <a:pt x="335" y="365"/>
                    <a:pt x="335" y="365"/>
                    <a:pt x="335" y="365"/>
                  </a:cubicBezTo>
                  <a:cubicBezTo>
                    <a:pt x="332" y="367"/>
                    <a:pt x="332" y="367"/>
                    <a:pt x="332" y="367"/>
                  </a:cubicBezTo>
                  <a:cubicBezTo>
                    <a:pt x="329" y="368"/>
                    <a:pt x="329" y="368"/>
                    <a:pt x="329" y="368"/>
                  </a:cubicBezTo>
                  <a:cubicBezTo>
                    <a:pt x="327" y="368"/>
                    <a:pt x="327" y="368"/>
                    <a:pt x="327" y="368"/>
                  </a:cubicBezTo>
                  <a:cubicBezTo>
                    <a:pt x="326" y="369"/>
                    <a:pt x="326" y="369"/>
                    <a:pt x="326" y="369"/>
                  </a:cubicBezTo>
                  <a:cubicBezTo>
                    <a:pt x="323" y="370"/>
                    <a:pt x="323" y="370"/>
                    <a:pt x="323" y="370"/>
                  </a:cubicBezTo>
                  <a:cubicBezTo>
                    <a:pt x="319" y="370"/>
                    <a:pt x="319" y="370"/>
                    <a:pt x="319" y="370"/>
                  </a:cubicBezTo>
                  <a:cubicBezTo>
                    <a:pt x="316" y="371"/>
                    <a:pt x="316" y="371"/>
                    <a:pt x="316" y="371"/>
                  </a:cubicBezTo>
                  <a:cubicBezTo>
                    <a:pt x="312" y="372"/>
                    <a:pt x="312" y="372"/>
                    <a:pt x="312" y="372"/>
                  </a:cubicBezTo>
                  <a:cubicBezTo>
                    <a:pt x="308" y="371"/>
                    <a:pt x="308" y="371"/>
                    <a:pt x="308" y="371"/>
                  </a:cubicBezTo>
                  <a:cubicBezTo>
                    <a:pt x="304" y="371"/>
                    <a:pt x="304" y="371"/>
                    <a:pt x="304" y="371"/>
                  </a:cubicBezTo>
                  <a:cubicBezTo>
                    <a:pt x="300" y="371"/>
                    <a:pt x="300" y="371"/>
                    <a:pt x="300" y="371"/>
                  </a:cubicBezTo>
                  <a:cubicBezTo>
                    <a:pt x="295" y="371"/>
                    <a:pt x="295" y="371"/>
                    <a:pt x="295" y="371"/>
                  </a:cubicBezTo>
                  <a:cubicBezTo>
                    <a:pt x="291" y="371"/>
                    <a:pt x="291" y="371"/>
                    <a:pt x="291" y="371"/>
                  </a:cubicBezTo>
                  <a:cubicBezTo>
                    <a:pt x="287" y="371"/>
                    <a:pt x="287" y="371"/>
                    <a:pt x="287" y="371"/>
                  </a:cubicBezTo>
                  <a:cubicBezTo>
                    <a:pt x="282" y="371"/>
                    <a:pt x="282" y="371"/>
                    <a:pt x="282" y="371"/>
                  </a:cubicBezTo>
                  <a:cubicBezTo>
                    <a:pt x="278" y="371"/>
                    <a:pt x="278" y="371"/>
                    <a:pt x="278" y="371"/>
                  </a:cubicBezTo>
                  <a:cubicBezTo>
                    <a:pt x="273" y="370"/>
                    <a:pt x="273" y="370"/>
                    <a:pt x="273" y="370"/>
                  </a:cubicBezTo>
                  <a:cubicBezTo>
                    <a:pt x="268" y="370"/>
                    <a:pt x="268" y="370"/>
                    <a:pt x="268" y="370"/>
                  </a:cubicBezTo>
                  <a:cubicBezTo>
                    <a:pt x="264" y="369"/>
                    <a:pt x="264" y="369"/>
                    <a:pt x="264" y="369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55" y="367"/>
                    <a:pt x="255" y="367"/>
                    <a:pt x="255" y="367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46" y="364"/>
                    <a:pt x="246" y="364"/>
                    <a:pt x="246" y="364"/>
                  </a:cubicBezTo>
                  <a:cubicBezTo>
                    <a:pt x="243" y="363"/>
                    <a:pt x="243" y="363"/>
                    <a:pt x="243" y="363"/>
                  </a:cubicBezTo>
                  <a:cubicBezTo>
                    <a:pt x="241" y="362"/>
                    <a:pt x="241" y="362"/>
                    <a:pt x="241" y="362"/>
                  </a:cubicBezTo>
                  <a:cubicBezTo>
                    <a:pt x="240" y="360"/>
                    <a:pt x="240" y="360"/>
                    <a:pt x="240" y="360"/>
                  </a:cubicBezTo>
                  <a:cubicBezTo>
                    <a:pt x="239" y="359"/>
                    <a:pt x="239" y="359"/>
                    <a:pt x="239" y="359"/>
                  </a:cubicBezTo>
                  <a:cubicBezTo>
                    <a:pt x="237" y="359"/>
                    <a:pt x="237" y="359"/>
                    <a:pt x="237" y="359"/>
                  </a:cubicBezTo>
                  <a:cubicBezTo>
                    <a:pt x="235" y="359"/>
                    <a:pt x="235" y="359"/>
                    <a:pt x="235" y="359"/>
                  </a:cubicBezTo>
                  <a:cubicBezTo>
                    <a:pt x="231" y="359"/>
                    <a:pt x="231" y="359"/>
                    <a:pt x="231" y="359"/>
                  </a:cubicBezTo>
                  <a:cubicBezTo>
                    <a:pt x="228" y="360"/>
                    <a:pt x="228" y="360"/>
                    <a:pt x="228" y="360"/>
                  </a:cubicBezTo>
                  <a:cubicBezTo>
                    <a:pt x="226" y="360"/>
                    <a:pt x="226" y="360"/>
                    <a:pt x="226" y="360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1" y="363"/>
                    <a:pt x="221" y="363"/>
                    <a:pt x="221" y="363"/>
                  </a:cubicBezTo>
                  <a:cubicBezTo>
                    <a:pt x="218" y="365"/>
                    <a:pt x="218" y="365"/>
                    <a:pt x="218" y="365"/>
                  </a:cubicBezTo>
                  <a:cubicBezTo>
                    <a:pt x="214" y="367"/>
                    <a:pt x="214" y="367"/>
                    <a:pt x="214" y="367"/>
                  </a:cubicBezTo>
                  <a:cubicBezTo>
                    <a:pt x="212" y="368"/>
                    <a:pt x="212" y="368"/>
                    <a:pt x="212" y="368"/>
                  </a:cubicBezTo>
                  <a:cubicBezTo>
                    <a:pt x="210" y="369"/>
                    <a:pt x="210" y="369"/>
                    <a:pt x="210" y="369"/>
                  </a:cubicBezTo>
                  <a:cubicBezTo>
                    <a:pt x="204" y="371"/>
                    <a:pt x="204" y="371"/>
                    <a:pt x="204" y="371"/>
                  </a:cubicBezTo>
                  <a:cubicBezTo>
                    <a:pt x="202" y="372"/>
                    <a:pt x="202" y="372"/>
                    <a:pt x="202" y="372"/>
                  </a:cubicBezTo>
                  <a:cubicBezTo>
                    <a:pt x="199" y="373"/>
                    <a:pt x="199" y="373"/>
                    <a:pt x="199" y="373"/>
                  </a:cubicBezTo>
                  <a:cubicBezTo>
                    <a:pt x="195" y="374"/>
                    <a:pt x="195" y="374"/>
                    <a:pt x="195" y="374"/>
                  </a:cubicBezTo>
                  <a:cubicBezTo>
                    <a:pt x="192" y="374"/>
                    <a:pt x="192" y="374"/>
                    <a:pt x="192" y="374"/>
                  </a:cubicBezTo>
                  <a:cubicBezTo>
                    <a:pt x="189" y="374"/>
                    <a:pt x="189" y="374"/>
                    <a:pt x="189" y="374"/>
                  </a:cubicBezTo>
                  <a:cubicBezTo>
                    <a:pt x="186" y="373"/>
                    <a:pt x="186" y="373"/>
                    <a:pt x="186" y="373"/>
                  </a:cubicBezTo>
                  <a:cubicBezTo>
                    <a:pt x="183" y="371"/>
                    <a:pt x="183" y="371"/>
                    <a:pt x="183" y="371"/>
                  </a:cubicBezTo>
                  <a:cubicBezTo>
                    <a:pt x="180" y="371"/>
                    <a:pt x="180" y="371"/>
                    <a:pt x="180" y="371"/>
                  </a:cubicBezTo>
                  <a:cubicBezTo>
                    <a:pt x="177" y="371"/>
                    <a:pt x="177" y="371"/>
                    <a:pt x="177" y="371"/>
                  </a:cubicBezTo>
                  <a:cubicBezTo>
                    <a:pt x="170" y="371"/>
                    <a:pt x="170" y="371"/>
                    <a:pt x="170" y="371"/>
                  </a:cubicBezTo>
                  <a:cubicBezTo>
                    <a:pt x="162" y="373"/>
                    <a:pt x="162" y="373"/>
                    <a:pt x="162" y="373"/>
                  </a:cubicBezTo>
                  <a:cubicBezTo>
                    <a:pt x="155" y="373"/>
                    <a:pt x="155" y="373"/>
                    <a:pt x="155" y="373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147" y="372"/>
                    <a:pt x="147" y="372"/>
                    <a:pt x="147" y="372"/>
                  </a:cubicBezTo>
                  <a:cubicBezTo>
                    <a:pt x="144" y="372"/>
                    <a:pt x="144" y="372"/>
                    <a:pt x="144" y="372"/>
                  </a:cubicBezTo>
                  <a:cubicBezTo>
                    <a:pt x="140" y="371"/>
                    <a:pt x="140" y="371"/>
                    <a:pt x="140" y="371"/>
                  </a:cubicBezTo>
                  <a:cubicBezTo>
                    <a:pt x="137" y="370"/>
                    <a:pt x="137" y="370"/>
                    <a:pt x="137" y="370"/>
                  </a:cubicBezTo>
                  <a:cubicBezTo>
                    <a:pt x="134" y="369"/>
                    <a:pt x="134" y="369"/>
                    <a:pt x="134" y="369"/>
                  </a:cubicBezTo>
                  <a:cubicBezTo>
                    <a:pt x="131" y="368"/>
                    <a:pt x="131" y="368"/>
                    <a:pt x="131" y="368"/>
                  </a:cubicBezTo>
                  <a:cubicBezTo>
                    <a:pt x="128" y="367"/>
                    <a:pt x="128" y="367"/>
                    <a:pt x="128" y="367"/>
                  </a:cubicBezTo>
                  <a:cubicBezTo>
                    <a:pt x="125" y="366"/>
                    <a:pt x="125" y="366"/>
                    <a:pt x="125" y="366"/>
                  </a:cubicBezTo>
                  <a:cubicBezTo>
                    <a:pt x="123" y="365"/>
                    <a:pt x="123" y="365"/>
                    <a:pt x="123" y="365"/>
                  </a:cubicBezTo>
                  <a:cubicBezTo>
                    <a:pt x="121" y="363"/>
                    <a:pt x="121" y="363"/>
                    <a:pt x="121" y="363"/>
                  </a:cubicBezTo>
                  <a:cubicBezTo>
                    <a:pt x="120" y="362"/>
                    <a:pt x="120" y="362"/>
                    <a:pt x="120" y="362"/>
                  </a:cubicBezTo>
                  <a:cubicBezTo>
                    <a:pt x="119" y="361"/>
                    <a:pt x="119" y="361"/>
                    <a:pt x="119" y="361"/>
                  </a:cubicBezTo>
                  <a:cubicBezTo>
                    <a:pt x="118" y="360"/>
                    <a:pt x="118" y="360"/>
                    <a:pt x="118" y="360"/>
                  </a:cubicBezTo>
                  <a:cubicBezTo>
                    <a:pt x="118" y="359"/>
                    <a:pt x="118" y="359"/>
                    <a:pt x="118" y="359"/>
                  </a:cubicBezTo>
                  <a:cubicBezTo>
                    <a:pt x="117" y="358"/>
                    <a:pt x="117" y="358"/>
                    <a:pt x="117" y="358"/>
                  </a:cubicBezTo>
                  <a:cubicBezTo>
                    <a:pt x="117" y="357"/>
                    <a:pt x="117" y="357"/>
                    <a:pt x="117" y="357"/>
                  </a:cubicBezTo>
                  <a:cubicBezTo>
                    <a:pt x="116" y="355"/>
                    <a:pt x="116" y="355"/>
                    <a:pt x="116" y="355"/>
                  </a:cubicBezTo>
                  <a:cubicBezTo>
                    <a:pt x="111" y="354"/>
                    <a:pt x="111" y="354"/>
                    <a:pt x="111" y="354"/>
                  </a:cubicBezTo>
                  <a:cubicBezTo>
                    <a:pt x="106" y="353"/>
                    <a:pt x="106" y="353"/>
                    <a:pt x="106" y="353"/>
                  </a:cubicBezTo>
                  <a:cubicBezTo>
                    <a:pt x="106" y="352"/>
                    <a:pt x="106" y="352"/>
                    <a:pt x="106" y="352"/>
                  </a:cubicBezTo>
                  <a:cubicBezTo>
                    <a:pt x="106" y="351"/>
                    <a:pt x="106" y="351"/>
                    <a:pt x="106" y="351"/>
                  </a:cubicBezTo>
                  <a:cubicBezTo>
                    <a:pt x="106" y="350"/>
                    <a:pt x="106" y="350"/>
                    <a:pt x="106" y="350"/>
                  </a:cubicBezTo>
                  <a:cubicBezTo>
                    <a:pt x="106" y="348"/>
                    <a:pt x="106" y="348"/>
                    <a:pt x="106" y="348"/>
                  </a:cubicBezTo>
                  <a:cubicBezTo>
                    <a:pt x="106" y="348"/>
                    <a:pt x="106" y="348"/>
                    <a:pt x="106" y="348"/>
                  </a:cubicBezTo>
                  <a:cubicBezTo>
                    <a:pt x="106" y="346"/>
                    <a:pt x="106" y="346"/>
                    <a:pt x="106" y="346"/>
                  </a:cubicBezTo>
                  <a:cubicBezTo>
                    <a:pt x="111" y="345"/>
                    <a:pt x="111" y="345"/>
                    <a:pt x="111" y="345"/>
                  </a:cubicBezTo>
                  <a:cubicBezTo>
                    <a:pt x="114" y="343"/>
                    <a:pt x="114" y="343"/>
                    <a:pt x="114" y="343"/>
                  </a:cubicBezTo>
                  <a:cubicBezTo>
                    <a:pt x="116" y="342"/>
                    <a:pt x="116" y="342"/>
                    <a:pt x="116" y="342"/>
                  </a:cubicBezTo>
                  <a:cubicBezTo>
                    <a:pt x="117" y="340"/>
                    <a:pt x="117" y="340"/>
                    <a:pt x="117" y="340"/>
                  </a:cubicBezTo>
                  <a:cubicBezTo>
                    <a:pt x="118" y="339"/>
                    <a:pt x="118" y="339"/>
                    <a:pt x="118" y="339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120" y="337"/>
                    <a:pt x="120" y="337"/>
                    <a:pt x="120" y="337"/>
                  </a:cubicBezTo>
                  <a:cubicBezTo>
                    <a:pt x="122" y="336"/>
                    <a:pt x="122" y="336"/>
                    <a:pt x="122" y="336"/>
                  </a:cubicBezTo>
                  <a:cubicBezTo>
                    <a:pt x="123" y="335"/>
                    <a:pt x="123" y="335"/>
                    <a:pt x="123" y="335"/>
                  </a:cubicBezTo>
                  <a:cubicBezTo>
                    <a:pt x="124" y="334"/>
                    <a:pt x="124" y="334"/>
                    <a:pt x="124" y="334"/>
                  </a:cubicBezTo>
                  <a:cubicBezTo>
                    <a:pt x="125" y="334"/>
                    <a:pt x="125" y="334"/>
                    <a:pt x="125" y="334"/>
                  </a:cubicBezTo>
                  <a:cubicBezTo>
                    <a:pt x="126" y="333"/>
                    <a:pt x="126" y="333"/>
                    <a:pt x="126" y="333"/>
                  </a:cubicBezTo>
                  <a:cubicBezTo>
                    <a:pt x="128" y="332"/>
                    <a:pt x="128" y="332"/>
                    <a:pt x="128" y="332"/>
                  </a:cubicBezTo>
                  <a:cubicBezTo>
                    <a:pt x="130" y="332"/>
                    <a:pt x="130" y="332"/>
                    <a:pt x="130" y="332"/>
                  </a:cubicBezTo>
                  <a:cubicBezTo>
                    <a:pt x="131" y="331"/>
                    <a:pt x="131" y="331"/>
                    <a:pt x="131" y="331"/>
                  </a:cubicBezTo>
                  <a:cubicBezTo>
                    <a:pt x="133" y="331"/>
                    <a:pt x="133" y="331"/>
                    <a:pt x="133" y="331"/>
                  </a:cubicBezTo>
                  <a:cubicBezTo>
                    <a:pt x="135" y="330"/>
                    <a:pt x="135" y="330"/>
                    <a:pt x="135" y="330"/>
                  </a:cubicBezTo>
                  <a:cubicBezTo>
                    <a:pt x="138" y="330"/>
                    <a:pt x="138" y="330"/>
                    <a:pt x="138" y="330"/>
                  </a:cubicBezTo>
                  <a:cubicBezTo>
                    <a:pt x="140" y="333"/>
                    <a:pt x="140" y="333"/>
                    <a:pt x="140" y="333"/>
                  </a:cubicBezTo>
                  <a:cubicBezTo>
                    <a:pt x="141" y="335"/>
                    <a:pt x="141" y="335"/>
                    <a:pt x="141" y="335"/>
                  </a:cubicBezTo>
                  <a:cubicBezTo>
                    <a:pt x="141" y="335"/>
                    <a:pt x="141" y="335"/>
                    <a:pt x="141" y="335"/>
                  </a:cubicBezTo>
                  <a:cubicBezTo>
                    <a:pt x="130" y="329"/>
                    <a:pt x="130" y="329"/>
                    <a:pt x="130" y="329"/>
                  </a:cubicBezTo>
                  <a:cubicBezTo>
                    <a:pt x="130" y="329"/>
                    <a:pt x="130" y="329"/>
                    <a:pt x="130" y="329"/>
                  </a:cubicBezTo>
                  <a:cubicBezTo>
                    <a:pt x="135" y="329"/>
                    <a:pt x="135" y="329"/>
                    <a:pt x="135" y="329"/>
                  </a:cubicBezTo>
                  <a:cubicBezTo>
                    <a:pt x="137" y="328"/>
                    <a:pt x="137" y="328"/>
                    <a:pt x="137" y="328"/>
                  </a:cubicBezTo>
                  <a:cubicBezTo>
                    <a:pt x="135" y="325"/>
                    <a:pt x="135" y="325"/>
                    <a:pt x="135" y="325"/>
                  </a:cubicBezTo>
                  <a:cubicBezTo>
                    <a:pt x="133" y="323"/>
                    <a:pt x="133" y="323"/>
                    <a:pt x="133" y="323"/>
                  </a:cubicBezTo>
                  <a:cubicBezTo>
                    <a:pt x="131" y="321"/>
                    <a:pt x="131" y="321"/>
                    <a:pt x="131" y="321"/>
                  </a:cubicBezTo>
                  <a:cubicBezTo>
                    <a:pt x="129" y="319"/>
                    <a:pt x="129" y="319"/>
                    <a:pt x="129" y="319"/>
                  </a:cubicBezTo>
                  <a:cubicBezTo>
                    <a:pt x="126" y="315"/>
                    <a:pt x="126" y="315"/>
                    <a:pt x="126" y="315"/>
                  </a:cubicBezTo>
                  <a:cubicBezTo>
                    <a:pt x="123" y="312"/>
                    <a:pt x="123" y="312"/>
                    <a:pt x="123" y="312"/>
                  </a:cubicBezTo>
                  <a:cubicBezTo>
                    <a:pt x="122" y="310"/>
                    <a:pt x="122" y="310"/>
                    <a:pt x="122" y="310"/>
                  </a:cubicBezTo>
                  <a:cubicBezTo>
                    <a:pt x="120" y="308"/>
                    <a:pt x="120" y="308"/>
                    <a:pt x="120" y="308"/>
                  </a:cubicBezTo>
                  <a:cubicBezTo>
                    <a:pt x="119" y="305"/>
                    <a:pt x="119" y="305"/>
                    <a:pt x="119" y="305"/>
                  </a:cubicBezTo>
                  <a:cubicBezTo>
                    <a:pt x="118" y="303"/>
                    <a:pt x="118" y="303"/>
                    <a:pt x="118" y="303"/>
                  </a:cubicBezTo>
                  <a:cubicBezTo>
                    <a:pt x="116" y="300"/>
                    <a:pt x="116" y="300"/>
                    <a:pt x="116" y="300"/>
                  </a:cubicBezTo>
                  <a:cubicBezTo>
                    <a:pt x="115" y="298"/>
                    <a:pt x="115" y="298"/>
                    <a:pt x="115" y="298"/>
                  </a:cubicBezTo>
                  <a:cubicBezTo>
                    <a:pt x="114" y="295"/>
                    <a:pt x="114" y="295"/>
                    <a:pt x="114" y="295"/>
                  </a:cubicBezTo>
                  <a:cubicBezTo>
                    <a:pt x="113" y="292"/>
                    <a:pt x="113" y="292"/>
                    <a:pt x="113" y="292"/>
                  </a:cubicBezTo>
                  <a:cubicBezTo>
                    <a:pt x="112" y="289"/>
                    <a:pt x="112" y="289"/>
                    <a:pt x="112" y="289"/>
                  </a:cubicBezTo>
                  <a:cubicBezTo>
                    <a:pt x="111" y="286"/>
                    <a:pt x="111" y="286"/>
                    <a:pt x="111" y="286"/>
                  </a:cubicBezTo>
                  <a:cubicBezTo>
                    <a:pt x="111" y="287"/>
                    <a:pt x="111" y="287"/>
                    <a:pt x="111" y="287"/>
                  </a:cubicBezTo>
                  <a:cubicBezTo>
                    <a:pt x="110" y="287"/>
                    <a:pt x="110" y="287"/>
                    <a:pt x="110" y="287"/>
                  </a:cubicBezTo>
                  <a:cubicBezTo>
                    <a:pt x="110" y="287"/>
                    <a:pt x="110" y="287"/>
                    <a:pt x="110" y="287"/>
                  </a:cubicBezTo>
                  <a:cubicBezTo>
                    <a:pt x="110" y="287"/>
                    <a:pt x="110" y="287"/>
                    <a:pt x="110" y="287"/>
                  </a:cubicBezTo>
                  <a:cubicBezTo>
                    <a:pt x="110" y="286"/>
                    <a:pt x="110" y="286"/>
                    <a:pt x="110" y="286"/>
                  </a:cubicBezTo>
                  <a:cubicBezTo>
                    <a:pt x="109" y="286"/>
                    <a:pt x="109" y="286"/>
                    <a:pt x="109" y="286"/>
                  </a:cubicBezTo>
                  <a:cubicBezTo>
                    <a:pt x="109" y="286"/>
                    <a:pt x="109" y="286"/>
                    <a:pt x="109" y="286"/>
                  </a:cubicBezTo>
                  <a:cubicBezTo>
                    <a:pt x="109" y="287"/>
                    <a:pt x="109" y="287"/>
                    <a:pt x="109" y="287"/>
                  </a:cubicBezTo>
                  <a:cubicBezTo>
                    <a:pt x="109" y="287"/>
                    <a:pt x="109" y="287"/>
                    <a:pt x="109" y="287"/>
                  </a:cubicBezTo>
                  <a:cubicBezTo>
                    <a:pt x="108" y="288"/>
                    <a:pt x="108" y="288"/>
                    <a:pt x="108" y="288"/>
                  </a:cubicBezTo>
                  <a:cubicBezTo>
                    <a:pt x="107" y="291"/>
                    <a:pt x="107" y="291"/>
                    <a:pt x="107" y="291"/>
                  </a:cubicBezTo>
                  <a:cubicBezTo>
                    <a:pt x="106" y="293"/>
                    <a:pt x="106" y="293"/>
                    <a:pt x="106" y="293"/>
                  </a:cubicBezTo>
                  <a:cubicBezTo>
                    <a:pt x="104" y="294"/>
                    <a:pt x="104" y="294"/>
                    <a:pt x="104" y="294"/>
                  </a:cubicBezTo>
                  <a:cubicBezTo>
                    <a:pt x="103" y="296"/>
                    <a:pt x="103" y="296"/>
                    <a:pt x="103" y="296"/>
                  </a:cubicBezTo>
                  <a:cubicBezTo>
                    <a:pt x="102" y="298"/>
                    <a:pt x="102" y="298"/>
                    <a:pt x="102" y="298"/>
                  </a:cubicBezTo>
                  <a:cubicBezTo>
                    <a:pt x="100" y="299"/>
                    <a:pt x="100" y="299"/>
                    <a:pt x="100" y="299"/>
                  </a:cubicBezTo>
                  <a:cubicBezTo>
                    <a:pt x="98" y="301"/>
                    <a:pt x="98" y="301"/>
                    <a:pt x="98" y="301"/>
                  </a:cubicBezTo>
                  <a:cubicBezTo>
                    <a:pt x="97" y="302"/>
                    <a:pt x="97" y="302"/>
                    <a:pt x="97" y="302"/>
                  </a:cubicBezTo>
                  <a:cubicBezTo>
                    <a:pt x="95" y="304"/>
                    <a:pt x="95" y="304"/>
                    <a:pt x="95" y="304"/>
                  </a:cubicBezTo>
                  <a:cubicBezTo>
                    <a:pt x="93" y="305"/>
                    <a:pt x="93" y="305"/>
                    <a:pt x="93" y="305"/>
                  </a:cubicBezTo>
                  <a:cubicBezTo>
                    <a:pt x="91" y="306"/>
                    <a:pt x="91" y="306"/>
                    <a:pt x="91" y="306"/>
                  </a:cubicBezTo>
                  <a:cubicBezTo>
                    <a:pt x="89" y="303"/>
                    <a:pt x="89" y="303"/>
                    <a:pt x="89" y="303"/>
                  </a:cubicBezTo>
                  <a:cubicBezTo>
                    <a:pt x="86" y="299"/>
                    <a:pt x="86" y="299"/>
                    <a:pt x="86" y="299"/>
                  </a:cubicBezTo>
                  <a:cubicBezTo>
                    <a:pt x="86" y="299"/>
                    <a:pt x="86" y="299"/>
                    <a:pt x="86" y="299"/>
                  </a:cubicBezTo>
                  <a:cubicBezTo>
                    <a:pt x="86" y="299"/>
                    <a:pt x="86" y="299"/>
                    <a:pt x="86" y="299"/>
                  </a:cubicBezTo>
                  <a:cubicBezTo>
                    <a:pt x="85" y="303"/>
                    <a:pt x="85" y="303"/>
                    <a:pt x="85" y="303"/>
                  </a:cubicBezTo>
                  <a:cubicBezTo>
                    <a:pt x="85" y="304"/>
                    <a:pt x="85" y="304"/>
                    <a:pt x="85" y="304"/>
                  </a:cubicBezTo>
                  <a:cubicBezTo>
                    <a:pt x="84" y="304"/>
                    <a:pt x="84" y="304"/>
                    <a:pt x="84" y="304"/>
                  </a:cubicBezTo>
                  <a:cubicBezTo>
                    <a:pt x="83" y="302"/>
                    <a:pt x="83" y="302"/>
                    <a:pt x="83" y="302"/>
                  </a:cubicBezTo>
                  <a:cubicBezTo>
                    <a:pt x="83" y="301"/>
                    <a:pt x="83" y="301"/>
                    <a:pt x="83" y="301"/>
                  </a:cubicBezTo>
                  <a:cubicBezTo>
                    <a:pt x="82" y="300"/>
                    <a:pt x="82" y="300"/>
                    <a:pt x="82" y="300"/>
                  </a:cubicBezTo>
                  <a:cubicBezTo>
                    <a:pt x="82" y="298"/>
                    <a:pt x="82" y="298"/>
                    <a:pt x="82" y="298"/>
                  </a:cubicBezTo>
                  <a:cubicBezTo>
                    <a:pt x="81" y="297"/>
                    <a:pt x="81" y="297"/>
                    <a:pt x="81" y="297"/>
                  </a:cubicBezTo>
                  <a:cubicBezTo>
                    <a:pt x="75" y="293"/>
                    <a:pt x="75" y="293"/>
                    <a:pt x="75" y="293"/>
                  </a:cubicBezTo>
                  <a:cubicBezTo>
                    <a:pt x="70" y="291"/>
                    <a:pt x="70" y="291"/>
                    <a:pt x="70" y="291"/>
                  </a:cubicBezTo>
                  <a:cubicBezTo>
                    <a:pt x="70" y="288"/>
                    <a:pt x="70" y="288"/>
                    <a:pt x="70" y="288"/>
                  </a:cubicBezTo>
                  <a:cubicBezTo>
                    <a:pt x="70" y="283"/>
                    <a:pt x="70" y="283"/>
                    <a:pt x="70" y="283"/>
                  </a:cubicBezTo>
                  <a:cubicBezTo>
                    <a:pt x="75" y="278"/>
                    <a:pt x="75" y="278"/>
                    <a:pt x="75" y="278"/>
                  </a:cubicBezTo>
                  <a:cubicBezTo>
                    <a:pt x="78" y="275"/>
                    <a:pt x="78" y="275"/>
                    <a:pt x="78" y="275"/>
                  </a:cubicBezTo>
                  <a:cubicBezTo>
                    <a:pt x="80" y="272"/>
                    <a:pt x="80" y="272"/>
                    <a:pt x="80" y="272"/>
                  </a:cubicBezTo>
                  <a:cubicBezTo>
                    <a:pt x="82" y="269"/>
                    <a:pt x="82" y="269"/>
                    <a:pt x="82" y="269"/>
                  </a:cubicBezTo>
                  <a:cubicBezTo>
                    <a:pt x="83" y="266"/>
                    <a:pt x="83" y="266"/>
                    <a:pt x="83" y="266"/>
                  </a:cubicBezTo>
                  <a:cubicBezTo>
                    <a:pt x="84" y="263"/>
                    <a:pt x="84" y="263"/>
                    <a:pt x="84" y="263"/>
                  </a:cubicBezTo>
                  <a:cubicBezTo>
                    <a:pt x="85" y="259"/>
                    <a:pt x="85" y="259"/>
                    <a:pt x="85" y="259"/>
                  </a:cubicBezTo>
                  <a:cubicBezTo>
                    <a:pt x="86" y="256"/>
                    <a:pt x="86" y="256"/>
                    <a:pt x="86" y="256"/>
                  </a:cubicBezTo>
                  <a:cubicBezTo>
                    <a:pt x="88" y="253"/>
                    <a:pt x="88" y="253"/>
                    <a:pt x="88" y="253"/>
                  </a:cubicBezTo>
                  <a:cubicBezTo>
                    <a:pt x="89" y="249"/>
                    <a:pt x="89" y="249"/>
                    <a:pt x="89" y="249"/>
                  </a:cubicBezTo>
                  <a:cubicBezTo>
                    <a:pt x="91" y="246"/>
                    <a:pt x="91" y="246"/>
                    <a:pt x="91" y="246"/>
                  </a:cubicBezTo>
                  <a:cubicBezTo>
                    <a:pt x="93" y="243"/>
                    <a:pt x="93" y="243"/>
                    <a:pt x="93" y="243"/>
                  </a:cubicBezTo>
                  <a:cubicBezTo>
                    <a:pt x="95" y="239"/>
                    <a:pt x="95" y="239"/>
                    <a:pt x="95" y="239"/>
                  </a:cubicBezTo>
                  <a:cubicBezTo>
                    <a:pt x="97" y="236"/>
                    <a:pt x="97" y="236"/>
                    <a:pt x="97" y="236"/>
                  </a:cubicBezTo>
                  <a:cubicBezTo>
                    <a:pt x="100" y="232"/>
                    <a:pt x="100" y="232"/>
                    <a:pt x="100" y="232"/>
                  </a:cubicBezTo>
                  <a:cubicBezTo>
                    <a:pt x="102" y="230"/>
                    <a:pt x="102" y="230"/>
                    <a:pt x="102" y="230"/>
                  </a:cubicBezTo>
                  <a:cubicBezTo>
                    <a:pt x="104" y="227"/>
                    <a:pt x="104" y="227"/>
                    <a:pt x="104" y="227"/>
                  </a:cubicBezTo>
                  <a:cubicBezTo>
                    <a:pt x="107" y="224"/>
                    <a:pt x="107" y="224"/>
                    <a:pt x="107" y="224"/>
                  </a:cubicBezTo>
                  <a:cubicBezTo>
                    <a:pt x="109" y="223"/>
                    <a:pt x="109" y="223"/>
                    <a:pt x="109" y="223"/>
                  </a:cubicBezTo>
                  <a:cubicBezTo>
                    <a:pt x="110" y="221"/>
                    <a:pt x="110" y="221"/>
                    <a:pt x="110" y="221"/>
                  </a:cubicBezTo>
                  <a:cubicBezTo>
                    <a:pt x="112" y="219"/>
                    <a:pt x="112" y="219"/>
                    <a:pt x="112" y="219"/>
                  </a:cubicBezTo>
                  <a:cubicBezTo>
                    <a:pt x="115" y="217"/>
                    <a:pt x="115" y="217"/>
                    <a:pt x="115" y="217"/>
                  </a:cubicBezTo>
                  <a:cubicBezTo>
                    <a:pt x="118" y="214"/>
                    <a:pt x="118" y="214"/>
                    <a:pt x="118" y="214"/>
                  </a:cubicBezTo>
                  <a:cubicBezTo>
                    <a:pt x="121" y="212"/>
                    <a:pt x="121" y="212"/>
                    <a:pt x="121" y="212"/>
                  </a:cubicBezTo>
                  <a:cubicBezTo>
                    <a:pt x="122" y="211"/>
                    <a:pt x="122" y="211"/>
                    <a:pt x="122" y="211"/>
                  </a:cubicBezTo>
                  <a:cubicBezTo>
                    <a:pt x="122" y="209"/>
                    <a:pt x="122" y="209"/>
                    <a:pt x="122" y="209"/>
                  </a:cubicBezTo>
                  <a:cubicBezTo>
                    <a:pt x="114" y="207"/>
                    <a:pt x="114" y="207"/>
                    <a:pt x="114" y="207"/>
                  </a:cubicBezTo>
                  <a:cubicBezTo>
                    <a:pt x="106" y="206"/>
                    <a:pt x="106" y="206"/>
                    <a:pt x="106" y="206"/>
                  </a:cubicBezTo>
                  <a:cubicBezTo>
                    <a:pt x="106" y="204"/>
                    <a:pt x="106" y="204"/>
                    <a:pt x="106" y="204"/>
                  </a:cubicBezTo>
                  <a:cubicBezTo>
                    <a:pt x="106" y="202"/>
                    <a:pt x="106" y="202"/>
                    <a:pt x="106" y="202"/>
                  </a:cubicBezTo>
                  <a:cubicBezTo>
                    <a:pt x="106" y="201"/>
                    <a:pt x="106" y="201"/>
                    <a:pt x="106" y="201"/>
                  </a:cubicBezTo>
                  <a:cubicBezTo>
                    <a:pt x="114" y="199"/>
                    <a:pt x="114" y="199"/>
                    <a:pt x="114" y="199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3" y="192"/>
                    <a:pt x="123" y="192"/>
                    <a:pt x="123" y="192"/>
                  </a:cubicBezTo>
                  <a:cubicBezTo>
                    <a:pt x="114" y="189"/>
                    <a:pt x="114" y="189"/>
                    <a:pt x="114" y="189"/>
                  </a:cubicBezTo>
                  <a:cubicBezTo>
                    <a:pt x="106" y="187"/>
                    <a:pt x="106" y="187"/>
                    <a:pt x="106" y="187"/>
                  </a:cubicBezTo>
                  <a:cubicBezTo>
                    <a:pt x="106" y="185"/>
                    <a:pt x="106" y="185"/>
                    <a:pt x="106" y="185"/>
                  </a:cubicBezTo>
                  <a:cubicBezTo>
                    <a:pt x="116" y="183"/>
                    <a:pt x="116" y="183"/>
                    <a:pt x="116" y="183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5" y="179"/>
                    <a:pt x="125" y="179"/>
                    <a:pt x="125" y="179"/>
                  </a:cubicBezTo>
                  <a:cubicBezTo>
                    <a:pt x="127" y="176"/>
                    <a:pt x="127" y="176"/>
                    <a:pt x="127" y="176"/>
                  </a:cubicBezTo>
                  <a:cubicBezTo>
                    <a:pt x="129" y="174"/>
                    <a:pt x="129" y="174"/>
                    <a:pt x="129" y="174"/>
                  </a:cubicBezTo>
                  <a:cubicBezTo>
                    <a:pt x="130" y="173"/>
                    <a:pt x="130" y="173"/>
                    <a:pt x="130" y="173"/>
                  </a:cubicBezTo>
                  <a:cubicBezTo>
                    <a:pt x="130" y="172"/>
                    <a:pt x="130" y="172"/>
                    <a:pt x="130" y="172"/>
                  </a:cubicBezTo>
                  <a:cubicBezTo>
                    <a:pt x="130" y="171"/>
                    <a:pt x="130" y="171"/>
                    <a:pt x="130" y="171"/>
                  </a:cubicBezTo>
                  <a:cubicBezTo>
                    <a:pt x="130" y="169"/>
                    <a:pt x="130" y="169"/>
                    <a:pt x="130" y="169"/>
                  </a:cubicBezTo>
                  <a:cubicBezTo>
                    <a:pt x="130" y="167"/>
                    <a:pt x="130" y="167"/>
                    <a:pt x="130" y="167"/>
                  </a:cubicBezTo>
                  <a:cubicBezTo>
                    <a:pt x="130" y="165"/>
                    <a:pt x="130" y="165"/>
                    <a:pt x="130" y="165"/>
                  </a:cubicBezTo>
                  <a:cubicBezTo>
                    <a:pt x="131" y="161"/>
                    <a:pt x="131" y="161"/>
                    <a:pt x="131" y="161"/>
                  </a:cubicBezTo>
                  <a:cubicBezTo>
                    <a:pt x="132" y="158"/>
                    <a:pt x="132" y="158"/>
                    <a:pt x="132" y="158"/>
                  </a:cubicBezTo>
                  <a:cubicBezTo>
                    <a:pt x="133" y="153"/>
                    <a:pt x="133" y="153"/>
                    <a:pt x="133" y="153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6" y="146"/>
                    <a:pt x="136" y="146"/>
                    <a:pt x="136" y="146"/>
                  </a:cubicBezTo>
                  <a:cubicBezTo>
                    <a:pt x="137" y="143"/>
                    <a:pt x="137" y="143"/>
                    <a:pt x="137" y="143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39" y="137"/>
                    <a:pt x="139" y="137"/>
                    <a:pt x="139" y="137"/>
                  </a:cubicBezTo>
                  <a:cubicBezTo>
                    <a:pt x="141" y="134"/>
                    <a:pt x="141" y="134"/>
                    <a:pt x="141" y="134"/>
                  </a:cubicBezTo>
                  <a:cubicBezTo>
                    <a:pt x="142" y="131"/>
                    <a:pt x="142" y="131"/>
                    <a:pt x="142" y="131"/>
                  </a:cubicBezTo>
                  <a:cubicBezTo>
                    <a:pt x="144" y="128"/>
                    <a:pt x="144" y="128"/>
                    <a:pt x="144" y="128"/>
                  </a:cubicBezTo>
                  <a:cubicBezTo>
                    <a:pt x="146" y="125"/>
                    <a:pt x="146" y="125"/>
                    <a:pt x="146" y="125"/>
                  </a:cubicBezTo>
                  <a:cubicBezTo>
                    <a:pt x="147" y="123"/>
                    <a:pt x="147" y="123"/>
                    <a:pt x="147" y="123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50" y="119"/>
                    <a:pt x="150" y="119"/>
                    <a:pt x="150" y="119"/>
                  </a:cubicBezTo>
                  <a:cubicBezTo>
                    <a:pt x="152" y="116"/>
                    <a:pt x="152" y="116"/>
                    <a:pt x="152" y="116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8" y="109"/>
                    <a:pt x="158" y="109"/>
                    <a:pt x="158" y="109"/>
                  </a:cubicBezTo>
                  <a:cubicBezTo>
                    <a:pt x="161" y="106"/>
                    <a:pt x="161" y="106"/>
                    <a:pt x="161" y="106"/>
                  </a:cubicBezTo>
                  <a:cubicBezTo>
                    <a:pt x="164" y="102"/>
                    <a:pt x="164" y="102"/>
                    <a:pt x="164" y="102"/>
                  </a:cubicBezTo>
                  <a:cubicBezTo>
                    <a:pt x="168" y="99"/>
                    <a:pt x="168" y="99"/>
                    <a:pt x="168" y="99"/>
                  </a:cubicBezTo>
                  <a:cubicBezTo>
                    <a:pt x="171" y="97"/>
                    <a:pt x="171" y="97"/>
                    <a:pt x="171" y="97"/>
                  </a:cubicBezTo>
                  <a:cubicBezTo>
                    <a:pt x="174" y="94"/>
                    <a:pt x="174" y="94"/>
                    <a:pt x="174" y="94"/>
                  </a:cubicBezTo>
                  <a:cubicBezTo>
                    <a:pt x="177" y="92"/>
                    <a:pt x="177" y="92"/>
                    <a:pt x="177" y="92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3" y="88"/>
                    <a:pt x="183" y="88"/>
                    <a:pt x="183" y="88"/>
                  </a:cubicBezTo>
                  <a:cubicBezTo>
                    <a:pt x="187" y="87"/>
                    <a:pt x="187" y="87"/>
                    <a:pt x="187" y="87"/>
                  </a:cubicBezTo>
                  <a:cubicBezTo>
                    <a:pt x="190" y="85"/>
                    <a:pt x="190" y="85"/>
                    <a:pt x="190" y="85"/>
                  </a:cubicBezTo>
                  <a:cubicBezTo>
                    <a:pt x="194" y="84"/>
                    <a:pt x="194" y="84"/>
                    <a:pt x="194" y="84"/>
                  </a:cubicBezTo>
                  <a:cubicBezTo>
                    <a:pt x="198" y="83"/>
                    <a:pt x="198" y="83"/>
                    <a:pt x="198" y="83"/>
                  </a:cubicBezTo>
                  <a:cubicBezTo>
                    <a:pt x="202" y="81"/>
                    <a:pt x="202" y="81"/>
                    <a:pt x="202" y="81"/>
                  </a:cubicBezTo>
                  <a:cubicBezTo>
                    <a:pt x="206" y="80"/>
                    <a:pt x="206" y="80"/>
                    <a:pt x="206" y="80"/>
                  </a:cubicBezTo>
                  <a:cubicBezTo>
                    <a:pt x="210" y="80"/>
                    <a:pt x="210" y="80"/>
                    <a:pt x="210" y="80"/>
                  </a:cubicBezTo>
                  <a:cubicBezTo>
                    <a:pt x="215" y="79"/>
                    <a:pt x="215" y="79"/>
                    <a:pt x="215" y="79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8" y="83"/>
                    <a:pt x="228" y="83"/>
                    <a:pt x="228" y="83"/>
                  </a:cubicBezTo>
                  <a:cubicBezTo>
                    <a:pt x="232" y="83"/>
                    <a:pt x="232" y="83"/>
                    <a:pt x="232" y="83"/>
                  </a:cubicBezTo>
                  <a:cubicBezTo>
                    <a:pt x="237" y="83"/>
                    <a:pt x="237" y="83"/>
                    <a:pt x="237" y="83"/>
                  </a:cubicBezTo>
                  <a:cubicBezTo>
                    <a:pt x="241" y="83"/>
                    <a:pt x="241" y="83"/>
                    <a:pt x="241" y="83"/>
                  </a:cubicBezTo>
                  <a:cubicBezTo>
                    <a:pt x="246" y="81"/>
                    <a:pt x="246" y="81"/>
                    <a:pt x="246" y="81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55" y="80"/>
                    <a:pt x="255" y="80"/>
                    <a:pt x="255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64" y="81"/>
                    <a:pt x="264" y="81"/>
                    <a:pt x="264" y="81"/>
                  </a:cubicBezTo>
                  <a:cubicBezTo>
                    <a:pt x="268" y="82"/>
                    <a:pt x="268" y="82"/>
                    <a:pt x="268" y="82"/>
                  </a:cubicBezTo>
                  <a:cubicBezTo>
                    <a:pt x="272" y="83"/>
                    <a:pt x="272" y="83"/>
                    <a:pt x="272" y="83"/>
                  </a:cubicBezTo>
                  <a:cubicBezTo>
                    <a:pt x="277" y="85"/>
                    <a:pt x="277" y="85"/>
                    <a:pt x="277" y="85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5" y="88"/>
                    <a:pt x="285" y="88"/>
                    <a:pt x="285" y="88"/>
                  </a:cubicBezTo>
                  <a:cubicBezTo>
                    <a:pt x="289" y="90"/>
                    <a:pt x="289" y="90"/>
                    <a:pt x="289" y="90"/>
                  </a:cubicBezTo>
                  <a:cubicBezTo>
                    <a:pt x="293" y="93"/>
                    <a:pt x="293" y="93"/>
                    <a:pt x="293" y="93"/>
                  </a:cubicBezTo>
                  <a:cubicBezTo>
                    <a:pt x="297" y="95"/>
                    <a:pt x="297" y="95"/>
                    <a:pt x="297" y="95"/>
                  </a:cubicBezTo>
                  <a:cubicBezTo>
                    <a:pt x="300" y="97"/>
                    <a:pt x="300" y="97"/>
                    <a:pt x="300" y="97"/>
                  </a:cubicBezTo>
                  <a:cubicBezTo>
                    <a:pt x="301" y="99"/>
                    <a:pt x="301" y="99"/>
                    <a:pt x="301" y="99"/>
                  </a:cubicBezTo>
                  <a:cubicBezTo>
                    <a:pt x="303" y="100"/>
                    <a:pt x="303" y="100"/>
                    <a:pt x="303" y="100"/>
                  </a:cubicBezTo>
                  <a:cubicBezTo>
                    <a:pt x="306" y="102"/>
                    <a:pt x="306" y="102"/>
                    <a:pt x="306" y="102"/>
                  </a:cubicBezTo>
                  <a:cubicBezTo>
                    <a:pt x="309" y="105"/>
                    <a:pt x="309" y="105"/>
                    <a:pt x="309" y="105"/>
                  </a:cubicBezTo>
                  <a:cubicBezTo>
                    <a:pt x="311" y="107"/>
                    <a:pt x="311" y="107"/>
                    <a:pt x="311" y="107"/>
                  </a:cubicBezTo>
                  <a:cubicBezTo>
                    <a:pt x="314" y="110"/>
                    <a:pt x="314" y="110"/>
                    <a:pt x="314" y="110"/>
                  </a:cubicBezTo>
                  <a:cubicBezTo>
                    <a:pt x="316" y="113"/>
                    <a:pt x="316" y="113"/>
                    <a:pt x="316" y="113"/>
                  </a:cubicBezTo>
                  <a:cubicBezTo>
                    <a:pt x="318" y="116"/>
                    <a:pt x="318" y="116"/>
                    <a:pt x="318" y="116"/>
                  </a:cubicBezTo>
                  <a:cubicBezTo>
                    <a:pt x="320" y="119"/>
                    <a:pt x="320" y="119"/>
                    <a:pt x="320" y="119"/>
                  </a:cubicBezTo>
                  <a:cubicBezTo>
                    <a:pt x="321" y="121"/>
                    <a:pt x="321" y="121"/>
                    <a:pt x="321" y="121"/>
                  </a:cubicBezTo>
                  <a:cubicBezTo>
                    <a:pt x="323" y="124"/>
                    <a:pt x="323" y="124"/>
                    <a:pt x="323" y="124"/>
                  </a:cubicBezTo>
                  <a:cubicBezTo>
                    <a:pt x="325" y="127"/>
                    <a:pt x="325" y="127"/>
                    <a:pt x="325" y="127"/>
                  </a:cubicBezTo>
                  <a:cubicBezTo>
                    <a:pt x="327" y="133"/>
                    <a:pt x="327" y="133"/>
                    <a:pt x="327" y="133"/>
                  </a:cubicBezTo>
                  <a:cubicBezTo>
                    <a:pt x="328" y="136"/>
                    <a:pt x="328" y="136"/>
                    <a:pt x="328" y="136"/>
                  </a:cubicBezTo>
                  <a:cubicBezTo>
                    <a:pt x="329" y="139"/>
                    <a:pt x="329" y="139"/>
                    <a:pt x="329" y="139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31" y="144"/>
                    <a:pt x="331" y="144"/>
                    <a:pt x="331" y="144"/>
                  </a:cubicBezTo>
                  <a:cubicBezTo>
                    <a:pt x="332" y="147"/>
                    <a:pt x="332" y="147"/>
                    <a:pt x="332" y="147"/>
                  </a:cubicBezTo>
                  <a:cubicBezTo>
                    <a:pt x="333" y="150"/>
                    <a:pt x="333" y="150"/>
                    <a:pt x="333" y="150"/>
                  </a:cubicBezTo>
                  <a:cubicBezTo>
                    <a:pt x="334" y="155"/>
                    <a:pt x="334" y="155"/>
                    <a:pt x="334" y="155"/>
                  </a:cubicBezTo>
                  <a:cubicBezTo>
                    <a:pt x="335" y="159"/>
                    <a:pt x="335" y="159"/>
                    <a:pt x="335" y="159"/>
                  </a:cubicBezTo>
                  <a:cubicBezTo>
                    <a:pt x="336" y="164"/>
                    <a:pt x="336" y="164"/>
                    <a:pt x="336" y="164"/>
                  </a:cubicBezTo>
                  <a:cubicBezTo>
                    <a:pt x="336" y="167"/>
                    <a:pt x="336" y="167"/>
                    <a:pt x="336" y="167"/>
                  </a:cubicBezTo>
                  <a:cubicBezTo>
                    <a:pt x="337" y="172"/>
                    <a:pt x="337" y="172"/>
                    <a:pt x="337" y="172"/>
                  </a:cubicBezTo>
                  <a:cubicBezTo>
                    <a:pt x="337" y="173"/>
                    <a:pt x="337" y="173"/>
                    <a:pt x="337" y="173"/>
                  </a:cubicBezTo>
                  <a:cubicBezTo>
                    <a:pt x="338" y="174"/>
                    <a:pt x="338" y="174"/>
                    <a:pt x="338" y="174"/>
                  </a:cubicBezTo>
                  <a:cubicBezTo>
                    <a:pt x="339" y="177"/>
                    <a:pt x="339" y="177"/>
                    <a:pt x="339" y="177"/>
                  </a:cubicBezTo>
                  <a:cubicBezTo>
                    <a:pt x="340" y="179"/>
                    <a:pt x="340" y="179"/>
                    <a:pt x="340" y="179"/>
                  </a:cubicBezTo>
                  <a:cubicBezTo>
                    <a:pt x="341" y="181"/>
                    <a:pt x="341" y="181"/>
                    <a:pt x="341" y="181"/>
                  </a:cubicBezTo>
                  <a:cubicBezTo>
                    <a:pt x="343" y="183"/>
                    <a:pt x="343" y="183"/>
                    <a:pt x="343" y="183"/>
                  </a:cubicBezTo>
                  <a:cubicBezTo>
                    <a:pt x="344" y="185"/>
                    <a:pt x="344" y="185"/>
                    <a:pt x="344" y="185"/>
                  </a:cubicBezTo>
                  <a:cubicBezTo>
                    <a:pt x="344" y="188"/>
                    <a:pt x="344" y="188"/>
                    <a:pt x="344" y="188"/>
                  </a:cubicBezTo>
                  <a:cubicBezTo>
                    <a:pt x="345" y="191"/>
                    <a:pt x="345" y="191"/>
                    <a:pt x="345" y="191"/>
                  </a:cubicBezTo>
                  <a:cubicBezTo>
                    <a:pt x="346" y="194"/>
                    <a:pt x="346" y="194"/>
                    <a:pt x="346" y="194"/>
                  </a:cubicBezTo>
                  <a:cubicBezTo>
                    <a:pt x="340" y="195"/>
                    <a:pt x="340" y="195"/>
                    <a:pt x="340" y="19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334" y="198"/>
                    <a:pt x="334" y="198"/>
                    <a:pt x="334" y="198"/>
                  </a:cubicBezTo>
                  <a:cubicBezTo>
                    <a:pt x="334" y="200"/>
                    <a:pt x="334" y="200"/>
                    <a:pt x="334" y="200"/>
                  </a:cubicBezTo>
                  <a:cubicBezTo>
                    <a:pt x="334" y="202"/>
                    <a:pt x="334" y="202"/>
                    <a:pt x="334" y="202"/>
                  </a:cubicBezTo>
                  <a:cubicBezTo>
                    <a:pt x="339" y="203"/>
                    <a:pt x="339" y="203"/>
                    <a:pt x="339" y="203"/>
                  </a:cubicBezTo>
                  <a:cubicBezTo>
                    <a:pt x="342" y="207"/>
                    <a:pt x="342" y="207"/>
                    <a:pt x="342" y="207"/>
                  </a:cubicBezTo>
                  <a:cubicBezTo>
                    <a:pt x="337" y="209"/>
                    <a:pt x="337" y="209"/>
                    <a:pt x="337" y="209"/>
                  </a:cubicBezTo>
                  <a:cubicBezTo>
                    <a:pt x="334" y="211"/>
                    <a:pt x="334" y="211"/>
                    <a:pt x="334" y="211"/>
                  </a:cubicBezTo>
                  <a:cubicBezTo>
                    <a:pt x="334" y="211"/>
                    <a:pt x="334" y="211"/>
                    <a:pt x="334" y="211"/>
                  </a:cubicBezTo>
                  <a:cubicBezTo>
                    <a:pt x="339" y="212"/>
                    <a:pt x="339" y="212"/>
                    <a:pt x="339" y="212"/>
                  </a:cubicBezTo>
                  <a:cubicBezTo>
                    <a:pt x="342" y="213"/>
                    <a:pt x="342" y="213"/>
                    <a:pt x="342" y="213"/>
                  </a:cubicBezTo>
                  <a:cubicBezTo>
                    <a:pt x="347" y="219"/>
                    <a:pt x="347" y="219"/>
                    <a:pt x="347" y="219"/>
                  </a:cubicBezTo>
                  <a:cubicBezTo>
                    <a:pt x="351" y="223"/>
                    <a:pt x="351" y="223"/>
                    <a:pt x="351" y="223"/>
                  </a:cubicBezTo>
                  <a:cubicBezTo>
                    <a:pt x="353" y="226"/>
                    <a:pt x="353" y="226"/>
                    <a:pt x="353" y="226"/>
                  </a:cubicBezTo>
                  <a:cubicBezTo>
                    <a:pt x="355" y="230"/>
                    <a:pt x="355" y="230"/>
                    <a:pt x="355" y="230"/>
                  </a:cubicBezTo>
                  <a:cubicBezTo>
                    <a:pt x="357" y="233"/>
                    <a:pt x="357" y="233"/>
                    <a:pt x="357" y="233"/>
                  </a:cubicBezTo>
                  <a:cubicBezTo>
                    <a:pt x="359" y="237"/>
                    <a:pt x="359" y="237"/>
                    <a:pt x="359" y="237"/>
                  </a:cubicBezTo>
                  <a:cubicBezTo>
                    <a:pt x="361" y="241"/>
                    <a:pt x="361" y="241"/>
                    <a:pt x="361" y="241"/>
                  </a:cubicBezTo>
                  <a:cubicBezTo>
                    <a:pt x="363" y="246"/>
                    <a:pt x="363" y="246"/>
                    <a:pt x="363" y="246"/>
                  </a:cubicBezTo>
                  <a:cubicBezTo>
                    <a:pt x="364" y="249"/>
                    <a:pt x="364" y="249"/>
                    <a:pt x="364" y="249"/>
                  </a:cubicBezTo>
                  <a:cubicBezTo>
                    <a:pt x="366" y="252"/>
                    <a:pt x="366" y="252"/>
                    <a:pt x="366" y="252"/>
                  </a:cubicBezTo>
                  <a:cubicBezTo>
                    <a:pt x="367" y="255"/>
                    <a:pt x="367" y="255"/>
                    <a:pt x="367" y="255"/>
                  </a:cubicBezTo>
                  <a:cubicBezTo>
                    <a:pt x="368" y="257"/>
                    <a:pt x="368" y="257"/>
                    <a:pt x="368" y="257"/>
                  </a:cubicBezTo>
                  <a:cubicBezTo>
                    <a:pt x="368" y="260"/>
                    <a:pt x="368" y="260"/>
                    <a:pt x="368" y="260"/>
                  </a:cubicBezTo>
                  <a:cubicBezTo>
                    <a:pt x="369" y="263"/>
                    <a:pt x="369" y="263"/>
                    <a:pt x="369" y="263"/>
                  </a:cubicBezTo>
                  <a:cubicBezTo>
                    <a:pt x="370" y="268"/>
                    <a:pt x="370" y="268"/>
                    <a:pt x="370" y="268"/>
                  </a:cubicBezTo>
                  <a:cubicBezTo>
                    <a:pt x="364" y="274"/>
                    <a:pt x="364" y="274"/>
                    <a:pt x="364" y="274"/>
                  </a:cubicBezTo>
                  <a:cubicBezTo>
                    <a:pt x="358" y="278"/>
                    <a:pt x="358" y="278"/>
                    <a:pt x="358" y="278"/>
                  </a:cubicBezTo>
                  <a:lnTo>
                    <a:pt x="358" y="2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05" name="Freeform 45"/>
            <p:cNvSpPr>
              <a:spLocks noEditPoints="1"/>
            </p:cNvSpPr>
            <p:nvPr/>
          </p:nvSpPr>
          <p:spPr bwMode="auto">
            <a:xfrm>
              <a:off x="6478873" y="9008268"/>
              <a:ext cx="779918" cy="781135"/>
            </a:xfrm>
            <a:custGeom>
              <a:avLst/>
              <a:gdLst>
                <a:gd name="T0" fmla="*/ 226 w 451"/>
                <a:gd name="T1" fmla="*/ 0 h 452"/>
                <a:gd name="T2" fmla="*/ 0 w 451"/>
                <a:gd name="T3" fmla="*/ 226 h 452"/>
                <a:gd name="T4" fmla="*/ 226 w 451"/>
                <a:gd name="T5" fmla="*/ 452 h 452"/>
                <a:gd name="T6" fmla="*/ 451 w 451"/>
                <a:gd name="T7" fmla="*/ 226 h 452"/>
                <a:gd name="T8" fmla="*/ 226 w 451"/>
                <a:gd name="T9" fmla="*/ 0 h 452"/>
                <a:gd name="T10" fmla="*/ 84 w 451"/>
                <a:gd name="T11" fmla="*/ 367 h 452"/>
                <a:gd name="T12" fmla="*/ 77 w 451"/>
                <a:gd name="T13" fmla="*/ 375 h 452"/>
                <a:gd name="T14" fmla="*/ 76 w 451"/>
                <a:gd name="T15" fmla="*/ 375 h 452"/>
                <a:gd name="T16" fmla="*/ 69 w 451"/>
                <a:gd name="T17" fmla="*/ 369 h 452"/>
                <a:gd name="T18" fmla="*/ 103 w 451"/>
                <a:gd name="T19" fmla="*/ 226 h 452"/>
                <a:gd name="T20" fmla="*/ 123 w 451"/>
                <a:gd name="T21" fmla="*/ 201 h 452"/>
                <a:gd name="T22" fmla="*/ 120 w 451"/>
                <a:gd name="T23" fmla="*/ 189 h 452"/>
                <a:gd name="T24" fmla="*/ 150 w 451"/>
                <a:gd name="T25" fmla="*/ 160 h 452"/>
                <a:gd name="T26" fmla="*/ 180 w 451"/>
                <a:gd name="T27" fmla="*/ 189 h 452"/>
                <a:gd name="T28" fmla="*/ 150 w 451"/>
                <a:gd name="T29" fmla="*/ 219 h 452"/>
                <a:gd name="T30" fmla="*/ 133 w 451"/>
                <a:gd name="T31" fmla="*/ 214 h 452"/>
                <a:gd name="T32" fmla="*/ 116 w 451"/>
                <a:gd name="T33" fmla="*/ 236 h 452"/>
                <a:gd name="T34" fmla="*/ 84 w 451"/>
                <a:gd name="T35" fmla="*/ 367 h 452"/>
                <a:gd name="T36" fmla="*/ 149 w 451"/>
                <a:gd name="T37" fmla="*/ 281 h 452"/>
                <a:gd name="T38" fmla="*/ 129 w 451"/>
                <a:gd name="T39" fmla="*/ 278 h 452"/>
                <a:gd name="T40" fmla="*/ 123 w 451"/>
                <a:gd name="T41" fmla="*/ 269 h 452"/>
                <a:gd name="T42" fmla="*/ 132 w 451"/>
                <a:gd name="T43" fmla="*/ 263 h 452"/>
                <a:gd name="T44" fmla="*/ 149 w 451"/>
                <a:gd name="T45" fmla="*/ 265 h 452"/>
                <a:gd name="T46" fmla="*/ 222 w 451"/>
                <a:gd name="T47" fmla="*/ 191 h 452"/>
                <a:gd name="T48" fmla="*/ 149 w 451"/>
                <a:gd name="T49" fmla="*/ 118 h 452"/>
                <a:gd name="T50" fmla="*/ 75 w 451"/>
                <a:gd name="T51" fmla="*/ 191 h 452"/>
                <a:gd name="T52" fmla="*/ 83 w 451"/>
                <a:gd name="T53" fmla="*/ 225 h 452"/>
                <a:gd name="T54" fmla="*/ 80 w 451"/>
                <a:gd name="T55" fmla="*/ 235 h 452"/>
                <a:gd name="T56" fmla="*/ 69 w 451"/>
                <a:gd name="T57" fmla="*/ 232 h 452"/>
                <a:gd name="T58" fmla="*/ 59 w 451"/>
                <a:gd name="T59" fmla="*/ 191 h 452"/>
                <a:gd name="T60" fmla="*/ 149 w 451"/>
                <a:gd name="T61" fmla="*/ 102 h 452"/>
                <a:gd name="T62" fmla="*/ 238 w 451"/>
                <a:gd name="T63" fmla="*/ 191 h 452"/>
                <a:gd name="T64" fmla="*/ 149 w 451"/>
                <a:gd name="T65" fmla="*/ 281 h 452"/>
                <a:gd name="T66" fmla="*/ 315 w 451"/>
                <a:gd name="T67" fmla="*/ 177 h 452"/>
                <a:gd name="T68" fmla="*/ 292 w 451"/>
                <a:gd name="T69" fmla="*/ 172 h 452"/>
                <a:gd name="T70" fmla="*/ 268 w 451"/>
                <a:gd name="T71" fmla="*/ 104 h 452"/>
                <a:gd name="T72" fmla="*/ 336 w 451"/>
                <a:gd name="T73" fmla="*/ 80 h 452"/>
                <a:gd name="T74" fmla="*/ 360 w 451"/>
                <a:gd name="T75" fmla="*/ 147 h 452"/>
                <a:gd name="T76" fmla="*/ 354 w 451"/>
                <a:gd name="T77" fmla="*/ 157 h 452"/>
                <a:gd name="T78" fmla="*/ 347 w 451"/>
                <a:gd name="T79" fmla="*/ 158 h 452"/>
                <a:gd name="T80" fmla="*/ 347 w 451"/>
                <a:gd name="T81" fmla="*/ 152 h 452"/>
                <a:gd name="T82" fmla="*/ 352 w 451"/>
                <a:gd name="T83" fmla="*/ 144 h 452"/>
                <a:gd name="T84" fmla="*/ 332 w 451"/>
                <a:gd name="T85" fmla="*/ 88 h 452"/>
                <a:gd name="T86" fmla="*/ 276 w 451"/>
                <a:gd name="T87" fmla="*/ 108 h 452"/>
                <a:gd name="T88" fmla="*/ 296 w 451"/>
                <a:gd name="T89" fmla="*/ 163 h 452"/>
                <a:gd name="T90" fmla="*/ 315 w 451"/>
                <a:gd name="T91" fmla="*/ 167 h 452"/>
                <a:gd name="T92" fmla="*/ 320 w 451"/>
                <a:gd name="T93" fmla="*/ 172 h 452"/>
                <a:gd name="T94" fmla="*/ 315 w 451"/>
                <a:gd name="T95" fmla="*/ 177 h 452"/>
                <a:gd name="T96" fmla="*/ 386 w 451"/>
                <a:gd name="T97" fmla="*/ 210 h 452"/>
                <a:gd name="T98" fmla="*/ 321 w 451"/>
                <a:gd name="T99" fmla="*/ 158 h 452"/>
                <a:gd name="T100" fmla="*/ 313 w 451"/>
                <a:gd name="T101" fmla="*/ 141 h 452"/>
                <a:gd name="T102" fmla="*/ 306 w 451"/>
                <a:gd name="T103" fmla="*/ 140 h 452"/>
                <a:gd name="T104" fmla="*/ 298 w 451"/>
                <a:gd name="T105" fmla="*/ 117 h 452"/>
                <a:gd name="T106" fmla="*/ 321 w 451"/>
                <a:gd name="T107" fmla="*/ 109 h 452"/>
                <a:gd name="T108" fmla="*/ 329 w 451"/>
                <a:gd name="T109" fmla="*/ 132 h 452"/>
                <a:gd name="T110" fmla="*/ 322 w 451"/>
                <a:gd name="T111" fmla="*/ 139 h 452"/>
                <a:gd name="T112" fmla="*/ 329 w 451"/>
                <a:gd name="T113" fmla="*/ 154 h 452"/>
                <a:gd name="T114" fmla="*/ 389 w 451"/>
                <a:gd name="T115" fmla="*/ 202 h 452"/>
                <a:gd name="T116" fmla="*/ 392 w 451"/>
                <a:gd name="T117" fmla="*/ 208 h 452"/>
                <a:gd name="T118" fmla="*/ 391 w 451"/>
                <a:gd name="T119" fmla="*/ 208 h 452"/>
                <a:gd name="T120" fmla="*/ 386 w 451"/>
                <a:gd name="T121" fmla="*/ 21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1" h="452">
                  <a:moveTo>
                    <a:pt x="226" y="0"/>
                  </a:moveTo>
                  <a:cubicBezTo>
                    <a:pt x="101" y="0"/>
                    <a:pt x="0" y="101"/>
                    <a:pt x="0" y="226"/>
                  </a:cubicBezTo>
                  <a:cubicBezTo>
                    <a:pt x="0" y="351"/>
                    <a:pt x="101" y="452"/>
                    <a:pt x="226" y="452"/>
                  </a:cubicBezTo>
                  <a:cubicBezTo>
                    <a:pt x="350" y="452"/>
                    <a:pt x="451" y="351"/>
                    <a:pt x="451" y="226"/>
                  </a:cubicBezTo>
                  <a:cubicBezTo>
                    <a:pt x="451" y="101"/>
                    <a:pt x="350" y="0"/>
                    <a:pt x="226" y="0"/>
                  </a:cubicBezTo>
                  <a:close/>
                  <a:moveTo>
                    <a:pt x="84" y="367"/>
                  </a:moveTo>
                  <a:cubicBezTo>
                    <a:pt x="85" y="372"/>
                    <a:pt x="82" y="375"/>
                    <a:pt x="77" y="375"/>
                  </a:cubicBezTo>
                  <a:cubicBezTo>
                    <a:pt x="76" y="375"/>
                    <a:pt x="76" y="375"/>
                    <a:pt x="76" y="375"/>
                  </a:cubicBezTo>
                  <a:cubicBezTo>
                    <a:pt x="72" y="375"/>
                    <a:pt x="69" y="373"/>
                    <a:pt x="69" y="369"/>
                  </a:cubicBezTo>
                  <a:cubicBezTo>
                    <a:pt x="62" y="301"/>
                    <a:pt x="84" y="254"/>
                    <a:pt x="103" y="226"/>
                  </a:cubicBezTo>
                  <a:cubicBezTo>
                    <a:pt x="110" y="216"/>
                    <a:pt x="117" y="208"/>
                    <a:pt x="123" y="201"/>
                  </a:cubicBezTo>
                  <a:cubicBezTo>
                    <a:pt x="121" y="197"/>
                    <a:pt x="120" y="194"/>
                    <a:pt x="120" y="189"/>
                  </a:cubicBezTo>
                  <a:cubicBezTo>
                    <a:pt x="120" y="173"/>
                    <a:pt x="134" y="160"/>
                    <a:pt x="150" y="160"/>
                  </a:cubicBezTo>
                  <a:cubicBezTo>
                    <a:pt x="167" y="160"/>
                    <a:pt x="180" y="173"/>
                    <a:pt x="180" y="189"/>
                  </a:cubicBezTo>
                  <a:cubicBezTo>
                    <a:pt x="180" y="206"/>
                    <a:pt x="167" y="219"/>
                    <a:pt x="150" y="219"/>
                  </a:cubicBezTo>
                  <a:cubicBezTo>
                    <a:pt x="144" y="219"/>
                    <a:pt x="138" y="217"/>
                    <a:pt x="133" y="214"/>
                  </a:cubicBezTo>
                  <a:cubicBezTo>
                    <a:pt x="128" y="220"/>
                    <a:pt x="121" y="227"/>
                    <a:pt x="116" y="236"/>
                  </a:cubicBezTo>
                  <a:cubicBezTo>
                    <a:pt x="90" y="273"/>
                    <a:pt x="80" y="317"/>
                    <a:pt x="84" y="367"/>
                  </a:cubicBezTo>
                  <a:close/>
                  <a:moveTo>
                    <a:pt x="149" y="281"/>
                  </a:moveTo>
                  <a:cubicBezTo>
                    <a:pt x="142" y="281"/>
                    <a:pt x="135" y="280"/>
                    <a:pt x="129" y="278"/>
                  </a:cubicBezTo>
                  <a:cubicBezTo>
                    <a:pt x="124" y="277"/>
                    <a:pt x="122" y="273"/>
                    <a:pt x="123" y="269"/>
                  </a:cubicBezTo>
                  <a:cubicBezTo>
                    <a:pt x="124" y="265"/>
                    <a:pt x="128" y="262"/>
                    <a:pt x="132" y="263"/>
                  </a:cubicBezTo>
                  <a:cubicBezTo>
                    <a:pt x="138" y="264"/>
                    <a:pt x="143" y="265"/>
                    <a:pt x="149" y="265"/>
                  </a:cubicBezTo>
                  <a:cubicBezTo>
                    <a:pt x="189" y="265"/>
                    <a:pt x="222" y="232"/>
                    <a:pt x="222" y="191"/>
                  </a:cubicBezTo>
                  <a:cubicBezTo>
                    <a:pt x="222" y="151"/>
                    <a:pt x="189" y="118"/>
                    <a:pt x="149" y="118"/>
                  </a:cubicBezTo>
                  <a:cubicBezTo>
                    <a:pt x="108" y="118"/>
                    <a:pt x="75" y="151"/>
                    <a:pt x="75" y="191"/>
                  </a:cubicBezTo>
                  <a:cubicBezTo>
                    <a:pt x="75" y="203"/>
                    <a:pt x="78" y="214"/>
                    <a:pt x="83" y="225"/>
                  </a:cubicBezTo>
                  <a:cubicBezTo>
                    <a:pt x="85" y="229"/>
                    <a:pt x="84" y="233"/>
                    <a:pt x="80" y="235"/>
                  </a:cubicBezTo>
                  <a:cubicBezTo>
                    <a:pt x="76" y="237"/>
                    <a:pt x="71" y="236"/>
                    <a:pt x="69" y="232"/>
                  </a:cubicBezTo>
                  <a:cubicBezTo>
                    <a:pt x="63" y="219"/>
                    <a:pt x="59" y="205"/>
                    <a:pt x="59" y="191"/>
                  </a:cubicBezTo>
                  <a:cubicBezTo>
                    <a:pt x="59" y="142"/>
                    <a:pt x="99" y="102"/>
                    <a:pt x="149" y="102"/>
                  </a:cubicBezTo>
                  <a:cubicBezTo>
                    <a:pt x="198" y="102"/>
                    <a:pt x="238" y="142"/>
                    <a:pt x="238" y="191"/>
                  </a:cubicBezTo>
                  <a:cubicBezTo>
                    <a:pt x="238" y="240"/>
                    <a:pt x="198" y="281"/>
                    <a:pt x="149" y="281"/>
                  </a:cubicBezTo>
                  <a:close/>
                  <a:moveTo>
                    <a:pt x="315" y="177"/>
                  </a:moveTo>
                  <a:cubicBezTo>
                    <a:pt x="307" y="177"/>
                    <a:pt x="299" y="175"/>
                    <a:pt x="292" y="172"/>
                  </a:cubicBezTo>
                  <a:cubicBezTo>
                    <a:pt x="267" y="160"/>
                    <a:pt x="256" y="129"/>
                    <a:pt x="268" y="104"/>
                  </a:cubicBezTo>
                  <a:cubicBezTo>
                    <a:pt x="280" y="79"/>
                    <a:pt x="310" y="68"/>
                    <a:pt x="336" y="80"/>
                  </a:cubicBezTo>
                  <a:cubicBezTo>
                    <a:pt x="361" y="92"/>
                    <a:pt x="372" y="122"/>
                    <a:pt x="360" y="147"/>
                  </a:cubicBezTo>
                  <a:cubicBezTo>
                    <a:pt x="358" y="151"/>
                    <a:pt x="356" y="154"/>
                    <a:pt x="354" y="157"/>
                  </a:cubicBezTo>
                  <a:cubicBezTo>
                    <a:pt x="352" y="159"/>
                    <a:pt x="349" y="160"/>
                    <a:pt x="347" y="158"/>
                  </a:cubicBezTo>
                  <a:cubicBezTo>
                    <a:pt x="345" y="156"/>
                    <a:pt x="345" y="154"/>
                    <a:pt x="347" y="152"/>
                  </a:cubicBezTo>
                  <a:cubicBezTo>
                    <a:pt x="349" y="149"/>
                    <a:pt x="350" y="146"/>
                    <a:pt x="352" y="144"/>
                  </a:cubicBezTo>
                  <a:cubicBezTo>
                    <a:pt x="361" y="123"/>
                    <a:pt x="353" y="98"/>
                    <a:pt x="332" y="88"/>
                  </a:cubicBezTo>
                  <a:cubicBezTo>
                    <a:pt x="311" y="78"/>
                    <a:pt x="286" y="87"/>
                    <a:pt x="276" y="108"/>
                  </a:cubicBezTo>
                  <a:cubicBezTo>
                    <a:pt x="266" y="129"/>
                    <a:pt x="275" y="154"/>
                    <a:pt x="296" y="163"/>
                  </a:cubicBezTo>
                  <a:cubicBezTo>
                    <a:pt x="302" y="166"/>
                    <a:pt x="309" y="168"/>
                    <a:pt x="315" y="167"/>
                  </a:cubicBezTo>
                  <a:cubicBezTo>
                    <a:pt x="318" y="167"/>
                    <a:pt x="320" y="169"/>
                    <a:pt x="320" y="172"/>
                  </a:cubicBezTo>
                  <a:cubicBezTo>
                    <a:pt x="320" y="174"/>
                    <a:pt x="318" y="176"/>
                    <a:pt x="315" y="177"/>
                  </a:cubicBezTo>
                  <a:close/>
                  <a:moveTo>
                    <a:pt x="386" y="210"/>
                  </a:moveTo>
                  <a:cubicBezTo>
                    <a:pt x="350" y="197"/>
                    <a:pt x="331" y="175"/>
                    <a:pt x="321" y="158"/>
                  </a:cubicBezTo>
                  <a:cubicBezTo>
                    <a:pt x="317" y="152"/>
                    <a:pt x="315" y="146"/>
                    <a:pt x="313" y="141"/>
                  </a:cubicBezTo>
                  <a:cubicBezTo>
                    <a:pt x="311" y="141"/>
                    <a:pt x="308" y="141"/>
                    <a:pt x="306" y="140"/>
                  </a:cubicBezTo>
                  <a:cubicBezTo>
                    <a:pt x="298" y="136"/>
                    <a:pt x="294" y="126"/>
                    <a:pt x="298" y="117"/>
                  </a:cubicBezTo>
                  <a:cubicBezTo>
                    <a:pt x="302" y="109"/>
                    <a:pt x="312" y="105"/>
                    <a:pt x="321" y="109"/>
                  </a:cubicBezTo>
                  <a:cubicBezTo>
                    <a:pt x="329" y="113"/>
                    <a:pt x="332" y="123"/>
                    <a:pt x="329" y="132"/>
                  </a:cubicBezTo>
                  <a:cubicBezTo>
                    <a:pt x="327" y="135"/>
                    <a:pt x="325" y="138"/>
                    <a:pt x="322" y="139"/>
                  </a:cubicBezTo>
                  <a:cubicBezTo>
                    <a:pt x="323" y="144"/>
                    <a:pt x="326" y="148"/>
                    <a:pt x="329" y="154"/>
                  </a:cubicBezTo>
                  <a:cubicBezTo>
                    <a:pt x="342" y="176"/>
                    <a:pt x="362" y="192"/>
                    <a:pt x="389" y="202"/>
                  </a:cubicBezTo>
                  <a:cubicBezTo>
                    <a:pt x="391" y="203"/>
                    <a:pt x="392" y="205"/>
                    <a:pt x="392" y="208"/>
                  </a:cubicBezTo>
                  <a:cubicBezTo>
                    <a:pt x="392" y="208"/>
                    <a:pt x="391" y="208"/>
                    <a:pt x="391" y="208"/>
                  </a:cubicBezTo>
                  <a:cubicBezTo>
                    <a:pt x="390" y="210"/>
                    <a:pt x="388" y="211"/>
                    <a:pt x="386" y="2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+mn-ea"/>
              </a:endParaRPr>
            </a:p>
          </p:txBody>
        </p:sp>
        <p:grpSp>
          <p:nvGrpSpPr>
            <p:cNvPr id="106" name="组合 105"/>
            <p:cNvGrpSpPr/>
            <p:nvPr/>
          </p:nvGrpSpPr>
          <p:grpSpPr>
            <a:xfrm>
              <a:off x="7322777" y="9032602"/>
              <a:ext cx="755584" cy="756801"/>
              <a:chOff x="10034414" y="-3616830"/>
              <a:chExt cx="755584" cy="756801"/>
            </a:xfrm>
            <a:solidFill>
              <a:schemeClr val="bg1"/>
            </a:solidFill>
          </p:grpSpPr>
          <p:sp>
            <p:nvSpPr>
              <p:cNvPr id="107" name="Freeform 50"/>
              <p:cNvSpPr/>
              <p:nvPr/>
            </p:nvSpPr>
            <p:spPr bwMode="auto">
              <a:xfrm>
                <a:off x="10452966" y="-3239647"/>
                <a:ext cx="48669" cy="43802"/>
              </a:xfrm>
              <a:custGeom>
                <a:avLst/>
                <a:gdLst>
                  <a:gd name="T0" fmla="*/ 12 w 28"/>
                  <a:gd name="T1" fmla="*/ 0 h 25"/>
                  <a:gd name="T2" fmla="*/ 0 w 28"/>
                  <a:gd name="T3" fmla="*/ 13 h 25"/>
                  <a:gd name="T4" fmla="*/ 12 w 28"/>
                  <a:gd name="T5" fmla="*/ 25 h 25"/>
                  <a:gd name="T6" fmla="*/ 28 w 28"/>
                  <a:gd name="T7" fmla="*/ 13 h 25"/>
                  <a:gd name="T8" fmla="*/ 12 w 28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5">
                    <a:moveTo>
                      <a:pt x="12" y="0"/>
                    </a:moveTo>
                    <a:cubicBezTo>
                      <a:pt x="6" y="0"/>
                      <a:pt x="0" y="7"/>
                      <a:pt x="0" y="13"/>
                    </a:cubicBezTo>
                    <a:cubicBezTo>
                      <a:pt x="0" y="19"/>
                      <a:pt x="6" y="25"/>
                      <a:pt x="12" y="25"/>
                    </a:cubicBezTo>
                    <a:cubicBezTo>
                      <a:pt x="22" y="25"/>
                      <a:pt x="28" y="19"/>
                      <a:pt x="28" y="13"/>
                    </a:cubicBezTo>
                    <a:cubicBezTo>
                      <a:pt x="28" y="7"/>
                      <a:pt x="22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08" name="Freeform 51"/>
              <p:cNvSpPr/>
              <p:nvPr/>
            </p:nvSpPr>
            <p:spPr bwMode="auto">
              <a:xfrm>
                <a:off x="10572205" y="-3239647"/>
                <a:ext cx="48669" cy="43802"/>
              </a:xfrm>
              <a:custGeom>
                <a:avLst/>
                <a:gdLst>
                  <a:gd name="T0" fmla="*/ 12 w 28"/>
                  <a:gd name="T1" fmla="*/ 0 h 25"/>
                  <a:gd name="T2" fmla="*/ 0 w 28"/>
                  <a:gd name="T3" fmla="*/ 13 h 25"/>
                  <a:gd name="T4" fmla="*/ 12 w 28"/>
                  <a:gd name="T5" fmla="*/ 25 h 25"/>
                  <a:gd name="T6" fmla="*/ 28 w 28"/>
                  <a:gd name="T7" fmla="*/ 13 h 25"/>
                  <a:gd name="T8" fmla="*/ 12 w 28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5">
                    <a:moveTo>
                      <a:pt x="12" y="0"/>
                    </a:moveTo>
                    <a:cubicBezTo>
                      <a:pt x="6" y="0"/>
                      <a:pt x="0" y="7"/>
                      <a:pt x="0" y="13"/>
                    </a:cubicBezTo>
                    <a:cubicBezTo>
                      <a:pt x="0" y="19"/>
                      <a:pt x="6" y="25"/>
                      <a:pt x="12" y="25"/>
                    </a:cubicBezTo>
                    <a:cubicBezTo>
                      <a:pt x="21" y="25"/>
                      <a:pt x="28" y="19"/>
                      <a:pt x="28" y="13"/>
                    </a:cubicBezTo>
                    <a:cubicBezTo>
                      <a:pt x="28" y="7"/>
                      <a:pt x="21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09" name="Oval 52"/>
              <p:cNvSpPr>
                <a:spLocks noChangeArrowheads="1"/>
              </p:cNvSpPr>
              <p:nvPr/>
            </p:nvSpPr>
            <p:spPr bwMode="auto">
              <a:xfrm>
                <a:off x="10221789" y="-3395386"/>
                <a:ext cx="58402" cy="5353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10" name="Oval 53"/>
              <p:cNvSpPr>
                <a:spLocks noChangeArrowheads="1"/>
              </p:cNvSpPr>
              <p:nvPr/>
            </p:nvSpPr>
            <p:spPr bwMode="auto">
              <a:xfrm>
                <a:off x="10371447" y="-3395386"/>
                <a:ext cx="59619" cy="5353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  <p:sp>
            <p:nvSpPr>
              <p:cNvPr id="111" name="Freeform 54"/>
              <p:cNvSpPr>
                <a:spLocks noEditPoints="1"/>
              </p:cNvSpPr>
              <p:nvPr/>
            </p:nvSpPr>
            <p:spPr bwMode="auto">
              <a:xfrm>
                <a:off x="10034414" y="-3616830"/>
                <a:ext cx="755584" cy="756801"/>
              </a:xfrm>
              <a:custGeom>
                <a:avLst/>
                <a:gdLst>
                  <a:gd name="T0" fmla="*/ 218 w 437"/>
                  <a:gd name="T1" fmla="*/ 0 h 437"/>
                  <a:gd name="T2" fmla="*/ 0 w 437"/>
                  <a:gd name="T3" fmla="*/ 218 h 437"/>
                  <a:gd name="T4" fmla="*/ 218 w 437"/>
                  <a:gd name="T5" fmla="*/ 437 h 437"/>
                  <a:gd name="T6" fmla="*/ 437 w 437"/>
                  <a:gd name="T7" fmla="*/ 218 h 437"/>
                  <a:gd name="T8" fmla="*/ 218 w 437"/>
                  <a:gd name="T9" fmla="*/ 0 h 437"/>
                  <a:gd name="T10" fmla="*/ 167 w 437"/>
                  <a:gd name="T11" fmla="*/ 287 h 437"/>
                  <a:gd name="T12" fmla="*/ 123 w 437"/>
                  <a:gd name="T13" fmla="*/ 281 h 437"/>
                  <a:gd name="T14" fmla="*/ 80 w 437"/>
                  <a:gd name="T15" fmla="*/ 303 h 437"/>
                  <a:gd name="T16" fmla="*/ 92 w 437"/>
                  <a:gd name="T17" fmla="*/ 265 h 437"/>
                  <a:gd name="T18" fmla="*/ 42 w 437"/>
                  <a:gd name="T19" fmla="*/ 181 h 437"/>
                  <a:gd name="T20" fmla="*/ 167 w 437"/>
                  <a:gd name="T21" fmla="*/ 75 h 437"/>
                  <a:gd name="T22" fmla="*/ 293 w 437"/>
                  <a:gd name="T23" fmla="*/ 162 h 437"/>
                  <a:gd name="T24" fmla="*/ 281 w 437"/>
                  <a:gd name="T25" fmla="*/ 162 h 437"/>
                  <a:gd name="T26" fmla="*/ 175 w 437"/>
                  <a:gd name="T27" fmla="*/ 260 h 437"/>
                  <a:gd name="T28" fmla="*/ 179 w 437"/>
                  <a:gd name="T29" fmla="*/ 287 h 437"/>
                  <a:gd name="T30" fmla="*/ 167 w 437"/>
                  <a:gd name="T31" fmla="*/ 287 h 437"/>
                  <a:gd name="T32" fmla="*/ 351 w 437"/>
                  <a:gd name="T33" fmla="*/ 331 h 437"/>
                  <a:gd name="T34" fmla="*/ 360 w 437"/>
                  <a:gd name="T35" fmla="*/ 362 h 437"/>
                  <a:gd name="T36" fmla="*/ 326 w 437"/>
                  <a:gd name="T37" fmla="*/ 343 h 437"/>
                  <a:gd name="T38" fmla="*/ 289 w 437"/>
                  <a:gd name="T39" fmla="*/ 349 h 437"/>
                  <a:gd name="T40" fmla="*/ 183 w 437"/>
                  <a:gd name="T41" fmla="*/ 259 h 437"/>
                  <a:gd name="T42" fmla="*/ 289 w 437"/>
                  <a:gd name="T43" fmla="*/ 168 h 437"/>
                  <a:gd name="T44" fmla="*/ 395 w 437"/>
                  <a:gd name="T45" fmla="*/ 259 h 437"/>
                  <a:gd name="T46" fmla="*/ 351 w 437"/>
                  <a:gd name="T47" fmla="*/ 331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7" h="437">
                    <a:moveTo>
                      <a:pt x="218" y="0"/>
                    </a:moveTo>
                    <a:cubicBezTo>
                      <a:pt x="98" y="0"/>
                      <a:pt x="0" y="98"/>
                      <a:pt x="0" y="218"/>
                    </a:cubicBezTo>
                    <a:cubicBezTo>
                      <a:pt x="0" y="339"/>
                      <a:pt x="98" y="437"/>
                      <a:pt x="218" y="437"/>
                    </a:cubicBezTo>
                    <a:cubicBezTo>
                      <a:pt x="339" y="437"/>
                      <a:pt x="437" y="339"/>
                      <a:pt x="437" y="218"/>
                    </a:cubicBezTo>
                    <a:cubicBezTo>
                      <a:pt x="437" y="98"/>
                      <a:pt x="339" y="0"/>
                      <a:pt x="218" y="0"/>
                    </a:cubicBezTo>
                    <a:close/>
                    <a:moveTo>
                      <a:pt x="167" y="287"/>
                    </a:moveTo>
                    <a:cubicBezTo>
                      <a:pt x="151" y="287"/>
                      <a:pt x="139" y="284"/>
                      <a:pt x="123" y="281"/>
                    </a:cubicBezTo>
                    <a:cubicBezTo>
                      <a:pt x="80" y="303"/>
                      <a:pt x="80" y="303"/>
                      <a:pt x="80" y="303"/>
                    </a:cubicBezTo>
                    <a:cubicBezTo>
                      <a:pt x="92" y="265"/>
                      <a:pt x="92" y="265"/>
                      <a:pt x="92" y="265"/>
                    </a:cubicBezTo>
                    <a:cubicBezTo>
                      <a:pt x="61" y="243"/>
                      <a:pt x="42" y="215"/>
                      <a:pt x="42" y="181"/>
                    </a:cubicBezTo>
                    <a:cubicBezTo>
                      <a:pt x="42" y="122"/>
                      <a:pt x="98" y="75"/>
                      <a:pt x="167" y="75"/>
                    </a:cubicBezTo>
                    <a:cubicBezTo>
                      <a:pt x="228" y="75"/>
                      <a:pt x="282" y="112"/>
                      <a:pt x="293" y="162"/>
                    </a:cubicBezTo>
                    <a:cubicBezTo>
                      <a:pt x="289" y="162"/>
                      <a:pt x="285" y="162"/>
                      <a:pt x="281" y="162"/>
                    </a:cubicBezTo>
                    <a:cubicBezTo>
                      <a:pt x="222" y="162"/>
                      <a:pt x="175" y="206"/>
                      <a:pt x="175" y="260"/>
                    </a:cubicBezTo>
                    <a:cubicBezTo>
                      <a:pt x="175" y="269"/>
                      <a:pt x="176" y="278"/>
                      <a:pt x="179" y="287"/>
                    </a:cubicBezTo>
                    <a:cubicBezTo>
                      <a:pt x="175" y="287"/>
                      <a:pt x="171" y="287"/>
                      <a:pt x="167" y="287"/>
                    </a:cubicBezTo>
                    <a:close/>
                    <a:moveTo>
                      <a:pt x="351" y="331"/>
                    </a:moveTo>
                    <a:cubicBezTo>
                      <a:pt x="360" y="362"/>
                      <a:pt x="360" y="362"/>
                      <a:pt x="360" y="362"/>
                    </a:cubicBezTo>
                    <a:cubicBezTo>
                      <a:pt x="326" y="343"/>
                      <a:pt x="326" y="343"/>
                      <a:pt x="326" y="343"/>
                    </a:cubicBezTo>
                    <a:cubicBezTo>
                      <a:pt x="314" y="346"/>
                      <a:pt x="301" y="349"/>
                      <a:pt x="289" y="349"/>
                    </a:cubicBezTo>
                    <a:cubicBezTo>
                      <a:pt x="229" y="349"/>
                      <a:pt x="183" y="309"/>
                      <a:pt x="183" y="259"/>
                    </a:cubicBezTo>
                    <a:cubicBezTo>
                      <a:pt x="183" y="209"/>
                      <a:pt x="229" y="168"/>
                      <a:pt x="289" y="168"/>
                    </a:cubicBezTo>
                    <a:cubicBezTo>
                      <a:pt x="345" y="168"/>
                      <a:pt x="395" y="209"/>
                      <a:pt x="395" y="259"/>
                    </a:cubicBezTo>
                    <a:cubicBezTo>
                      <a:pt x="395" y="287"/>
                      <a:pt x="376" y="312"/>
                      <a:pt x="351" y="3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739573" y="488028"/>
            <a:ext cx="20937538" cy="1539066"/>
            <a:chOff x="1739573" y="511491"/>
            <a:chExt cx="20937538" cy="1539066"/>
          </a:xfrm>
        </p:grpSpPr>
        <p:sp>
          <p:nvSpPr>
            <p:cNvPr id="77" name="TextBox 76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b="1" dirty="0">
                  <a:solidFill>
                    <a:schemeClr val="tx2"/>
                  </a:solidFill>
                  <a:latin typeface="+mn-ea"/>
                  <a:cs typeface="Lato Regular" panose="020F0502020204030203"/>
                </a:rPr>
                <a:t>服务领域</a:t>
              </a:r>
              <a:endParaRPr lang="id-ID" sz="8800" b="1" dirty="0">
                <a:solidFill>
                  <a:schemeClr val="tx2"/>
                </a:solidFill>
                <a:latin typeface="+mn-ea"/>
                <a:cs typeface="Lato Regular" panose="020F0502020204030203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82" name="Rectangle 81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7551467" y="5009552"/>
            <a:ext cx="4039528" cy="4789171"/>
            <a:chOff x="8258939" y="4586232"/>
            <a:chExt cx="4039528" cy="4789171"/>
          </a:xfrm>
        </p:grpSpPr>
        <p:sp>
          <p:nvSpPr>
            <p:cNvPr id="17" name="Freeform 13"/>
            <p:cNvSpPr>
              <a:spLocks noChangeArrowheads="1"/>
            </p:cNvSpPr>
            <p:nvPr/>
          </p:nvSpPr>
          <p:spPr bwMode="auto">
            <a:xfrm>
              <a:off x="8441320" y="4586232"/>
              <a:ext cx="3709276" cy="2869496"/>
            </a:xfrm>
            <a:custGeom>
              <a:avLst/>
              <a:gdLst>
                <a:gd name="T0" fmla="*/ 2705 w 3618"/>
                <a:gd name="T1" fmla="*/ 489 h 2801"/>
                <a:gd name="T2" fmla="*/ 2705 w 3618"/>
                <a:gd name="T3" fmla="*/ 489 h 2801"/>
                <a:gd name="T4" fmla="*/ 2705 w 3618"/>
                <a:gd name="T5" fmla="*/ 489 h 2801"/>
                <a:gd name="T6" fmla="*/ 953 w 3618"/>
                <a:gd name="T7" fmla="*/ 451 h 2801"/>
                <a:gd name="T8" fmla="*/ 953 w 3618"/>
                <a:gd name="T9" fmla="*/ 451 h 2801"/>
                <a:gd name="T10" fmla="*/ 0 w 3618"/>
                <a:gd name="T11" fmla="*/ 1400 h 2801"/>
                <a:gd name="T12" fmla="*/ 911 w 3618"/>
                <a:gd name="T13" fmla="*/ 2311 h 2801"/>
                <a:gd name="T14" fmla="*/ 911 w 3618"/>
                <a:gd name="T15" fmla="*/ 2311 h 2801"/>
                <a:gd name="T16" fmla="*/ 2663 w 3618"/>
                <a:gd name="T17" fmla="*/ 2349 h 2801"/>
                <a:gd name="T18" fmla="*/ 2667 w 3618"/>
                <a:gd name="T19" fmla="*/ 2349 h 2801"/>
                <a:gd name="T20" fmla="*/ 3617 w 3618"/>
                <a:gd name="T21" fmla="*/ 1400 h 2801"/>
                <a:gd name="T22" fmla="*/ 2705 w 3618"/>
                <a:gd name="T23" fmla="*/ 489 h 2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18" h="2801">
                  <a:moveTo>
                    <a:pt x="2705" y="489"/>
                  </a:moveTo>
                  <a:lnTo>
                    <a:pt x="2705" y="489"/>
                  </a:lnTo>
                  <a:lnTo>
                    <a:pt x="2705" y="489"/>
                  </a:lnTo>
                  <a:cubicBezTo>
                    <a:pt x="2222" y="15"/>
                    <a:pt x="1451" y="0"/>
                    <a:pt x="953" y="451"/>
                  </a:cubicBezTo>
                  <a:lnTo>
                    <a:pt x="953" y="451"/>
                  </a:lnTo>
                  <a:cubicBezTo>
                    <a:pt x="0" y="1400"/>
                    <a:pt x="0" y="1400"/>
                    <a:pt x="0" y="1400"/>
                  </a:cubicBezTo>
                  <a:cubicBezTo>
                    <a:pt x="911" y="2311"/>
                    <a:pt x="911" y="2311"/>
                    <a:pt x="911" y="2311"/>
                  </a:cubicBezTo>
                  <a:lnTo>
                    <a:pt x="911" y="2311"/>
                  </a:lnTo>
                  <a:cubicBezTo>
                    <a:pt x="1395" y="2786"/>
                    <a:pt x="2165" y="2800"/>
                    <a:pt x="2663" y="2349"/>
                  </a:cubicBezTo>
                  <a:cubicBezTo>
                    <a:pt x="2667" y="2349"/>
                    <a:pt x="2667" y="2349"/>
                    <a:pt x="2667" y="2349"/>
                  </a:cubicBezTo>
                  <a:cubicBezTo>
                    <a:pt x="3617" y="1400"/>
                    <a:pt x="3617" y="1400"/>
                    <a:pt x="3617" y="1400"/>
                  </a:cubicBezTo>
                  <a:lnTo>
                    <a:pt x="2705" y="489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198866" y="7450220"/>
              <a:ext cx="2215917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pPr algn="ctr"/>
              <a:r>
                <a:rPr lang="zh-CN" altLang="en-US" b="1" dirty="0">
                  <a:latin typeface="+mn-ea"/>
                </a:rPr>
                <a:t>收入统计</a:t>
              </a:r>
              <a:endParaRPr lang="id-ID" b="1" dirty="0">
                <a:latin typeface="+mn-ea"/>
              </a:endParaRPr>
            </a:p>
          </p:txBody>
        </p:sp>
        <p:grpSp>
          <p:nvGrpSpPr>
            <p:cNvPr id="33" name="Group 32"/>
            <p:cNvGrpSpPr>
              <a:grpSpLocks noChangeAspect="1"/>
            </p:cNvGrpSpPr>
            <p:nvPr/>
          </p:nvGrpSpPr>
          <p:grpSpPr>
            <a:xfrm>
              <a:off x="9766090" y="5563810"/>
              <a:ext cx="1070437" cy="751623"/>
              <a:chOff x="19242831" y="2501835"/>
              <a:chExt cx="705069" cy="495078"/>
            </a:xfrm>
          </p:grpSpPr>
          <p:sp>
            <p:nvSpPr>
              <p:cNvPr id="34" name="Freeform 433"/>
              <p:cNvSpPr>
                <a:spLocks noChangeArrowheads="1"/>
              </p:cNvSpPr>
              <p:nvPr/>
            </p:nvSpPr>
            <p:spPr bwMode="auto">
              <a:xfrm>
                <a:off x="19443612" y="2749373"/>
                <a:ext cx="504288" cy="247540"/>
              </a:xfrm>
              <a:custGeom>
                <a:avLst/>
                <a:gdLst>
                  <a:gd name="T0" fmla="*/ 462 w 477"/>
                  <a:gd name="T1" fmla="*/ 68 h 233"/>
                  <a:gd name="T2" fmla="*/ 462 w 477"/>
                  <a:gd name="T3" fmla="*/ 68 h 233"/>
                  <a:gd name="T4" fmla="*/ 436 w 477"/>
                  <a:gd name="T5" fmla="*/ 54 h 233"/>
                  <a:gd name="T6" fmla="*/ 408 w 477"/>
                  <a:gd name="T7" fmla="*/ 54 h 233"/>
                  <a:gd name="T8" fmla="*/ 231 w 477"/>
                  <a:gd name="T9" fmla="*/ 164 h 233"/>
                  <a:gd name="T10" fmla="*/ 150 w 477"/>
                  <a:gd name="T11" fmla="*/ 122 h 233"/>
                  <a:gd name="T12" fmla="*/ 150 w 477"/>
                  <a:gd name="T13" fmla="*/ 122 h 233"/>
                  <a:gd name="T14" fmla="*/ 150 w 477"/>
                  <a:gd name="T15" fmla="*/ 108 h 233"/>
                  <a:gd name="T16" fmla="*/ 164 w 477"/>
                  <a:gd name="T17" fmla="*/ 96 h 233"/>
                  <a:gd name="T18" fmla="*/ 164 w 477"/>
                  <a:gd name="T19" fmla="*/ 96 h 233"/>
                  <a:gd name="T20" fmla="*/ 218 w 477"/>
                  <a:gd name="T21" fmla="*/ 122 h 233"/>
                  <a:gd name="T22" fmla="*/ 231 w 477"/>
                  <a:gd name="T23" fmla="*/ 122 h 233"/>
                  <a:gd name="T24" fmla="*/ 273 w 477"/>
                  <a:gd name="T25" fmla="*/ 96 h 233"/>
                  <a:gd name="T26" fmla="*/ 273 w 477"/>
                  <a:gd name="T27" fmla="*/ 68 h 233"/>
                  <a:gd name="T28" fmla="*/ 245 w 477"/>
                  <a:gd name="T29" fmla="*/ 54 h 233"/>
                  <a:gd name="T30" fmla="*/ 96 w 477"/>
                  <a:gd name="T31" fmla="*/ 0 h 233"/>
                  <a:gd name="T32" fmla="*/ 82 w 477"/>
                  <a:gd name="T33" fmla="*/ 0 h 233"/>
                  <a:gd name="T34" fmla="*/ 0 w 477"/>
                  <a:gd name="T35" fmla="*/ 27 h 233"/>
                  <a:gd name="T36" fmla="*/ 0 w 477"/>
                  <a:gd name="T37" fmla="*/ 27 h 233"/>
                  <a:gd name="T38" fmla="*/ 0 w 477"/>
                  <a:gd name="T39" fmla="*/ 177 h 233"/>
                  <a:gd name="T40" fmla="*/ 0 w 477"/>
                  <a:gd name="T41" fmla="*/ 177 h 233"/>
                  <a:gd name="T42" fmla="*/ 54 w 477"/>
                  <a:gd name="T43" fmla="*/ 177 h 233"/>
                  <a:gd name="T44" fmla="*/ 110 w 477"/>
                  <a:gd name="T45" fmla="*/ 191 h 233"/>
                  <a:gd name="T46" fmla="*/ 231 w 477"/>
                  <a:gd name="T47" fmla="*/ 232 h 233"/>
                  <a:gd name="T48" fmla="*/ 245 w 477"/>
                  <a:gd name="T49" fmla="*/ 232 h 233"/>
                  <a:gd name="T50" fmla="*/ 259 w 477"/>
                  <a:gd name="T51" fmla="*/ 232 h 233"/>
                  <a:gd name="T52" fmla="*/ 450 w 477"/>
                  <a:gd name="T53" fmla="*/ 122 h 233"/>
                  <a:gd name="T54" fmla="*/ 462 w 477"/>
                  <a:gd name="T55" fmla="*/ 68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77" h="233">
                    <a:moveTo>
                      <a:pt x="462" y="68"/>
                    </a:moveTo>
                    <a:lnTo>
                      <a:pt x="462" y="68"/>
                    </a:lnTo>
                    <a:cubicBezTo>
                      <a:pt x="450" y="54"/>
                      <a:pt x="436" y="54"/>
                      <a:pt x="436" y="54"/>
                    </a:cubicBezTo>
                    <a:cubicBezTo>
                      <a:pt x="422" y="54"/>
                      <a:pt x="422" y="54"/>
                      <a:pt x="408" y="54"/>
                    </a:cubicBezTo>
                    <a:cubicBezTo>
                      <a:pt x="231" y="164"/>
                      <a:pt x="231" y="164"/>
                      <a:pt x="231" y="164"/>
                    </a:cubicBezTo>
                    <a:cubicBezTo>
                      <a:pt x="150" y="122"/>
                      <a:pt x="150" y="122"/>
                      <a:pt x="150" y="122"/>
                    </a:cubicBezTo>
                    <a:lnTo>
                      <a:pt x="150" y="122"/>
                    </a:lnTo>
                    <a:cubicBezTo>
                      <a:pt x="150" y="122"/>
                      <a:pt x="150" y="122"/>
                      <a:pt x="150" y="108"/>
                    </a:cubicBezTo>
                    <a:cubicBezTo>
                      <a:pt x="164" y="108"/>
                      <a:pt x="164" y="96"/>
                      <a:pt x="164" y="96"/>
                    </a:cubicBezTo>
                    <a:lnTo>
                      <a:pt x="164" y="96"/>
                    </a:lnTo>
                    <a:cubicBezTo>
                      <a:pt x="218" y="122"/>
                      <a:pt x="218" y="122"/>
                      <a:pt x="218" y="122"/>
                    </a:cubicBezTo>
                    <a:cubicBezTo>
                      <a:pt x="231" y="122"/>
                      <a:pt x="231" y="122"/>
                      <a:pt x="231" y="122"/>
                    </a:cubicBezTo>
                    <a:cubicBezTo>
                      <a:pt x="245" y="122"/>
                      <a:pt x="259" y="108"/>
                      <a:pt x="273" y="96"/>
                    </a:cubicBezTo>
                    <a:cubicBezTo>
                      <a:pt x="273" y="96"/>
                      <a:pt x="273" y="82"/>
                      <a:pt x="273" y="68"/>
                    </a:cubicBezTo>
                    <a:cubicBezTo>
                      <a:pt x="273" y="68"/>
                      <a:pt x="259" y="54"/>
                      <a:pt x="245" y="54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82" y="0"/>
                    </a:cubicBezTo>
                    <a:cubicBezTo>
                      <a:pt x="41" y="0"/>
                      <a:pt x="0" y="27"/>
                      <a:pt x="0" y="27"/>
                    </a:cubicBezTo>
                    <a:lnTo>
                      <a:pt x="0" y="27"/>
                    </a:lnTo>
                    <a:cubicBezTo>
                      <a:pt x="0" y="177"/>
                      <a:pt x="0" y="177"/>
                      <a:pt x="0" y="177"/>
                    </a:cubicBezTo>
                    <a:lnTo>
                      <a:pt x="0" y="177"/>
                    </a:lnTo>
                    <a:cubicBezTo>
                      <a:pt x="0" y="177"/>
                      <a:pt x="41" y="177"/>
                      <a:pt x="54" y="177"/>
                    </a:cubicBezTo>
                    <a:cubicBezTo>
                      <a:pt x="82" y="177"/>
                      <a:pt x="110" y="191"/>
                      <a:pt x="110" y="191"/>
                    </a:cubicBezTo>
                    <a:cubicBezTo>
                      <a:pt x="231" y="232"/>
                      <a:pt x="231" y="232"/>
                      <a:pt x="231" y="232"/>
                    </a:cubicBezTo>
                    <a:cubicBezTo>
                      <a:pt x="231" y="232"/>
                      <a:pt x="231" y="232"/>
                      <a:pt x="245" y="232"/>
                    </a:cubicBezTo>
                    <a:cubicBezTo>
                      <a:pt x="245" y="232"/>
                      <a:pt x="245" y="232"/>
                      <a:pt x="259" y="232"/>
                    </a:cubicBezTo>
                    <a:cubicBezTo>
                      <a:pt x="450" y="122"/>
                      <a:pt x="450" y="122"/>
                      <a:pt x="450" y="122"/>
                    </a:cubicBezTo>
                    <a:cubicBezTo>
                      <a:pt x="462" y="108"/>
                      <a:pt x="476" y="82"/>
                      <a:pt x="462" y="68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52366" tIns="76183" rIns="152366" bIns="76183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5" name="Freeform 434"/>
              <p:cNvSpPr>
                <a:spLocks noChangeArrowheads="1"/>
              </p:cNvSpPr>
              <p:nvPr/>
            </p:nvSpPr>
            <p:spPr bwMode="auto">
              <a:xfrm>
                <a:off x="19242831" y="2763387"/>
                <a:ext cx="172767" cy="214844"/>
              </a:xfrm>
              <a:custGeom>
                <a:avLst/>
                <a:gdLst>
                  <a:gd name="T0" fmla="*/ 0 w 165"/>
                  <a:gd name="T1" fmla="*/ 204 h 205"/>
                  <a:gd name="T2" fmla="*/ 0 w 165"/>
                  <a:gd name="T3" fmla="*/ 204 h 205"/>
                  <a:gd name="T4" fmla="*/ 164 w 165"/>
                  <a:gd name="T5" fmla="*/ 204 h 205"/>
                  <a:gd name="T6" fmla="*/ 164 w 165"/>
                  <a:gd name="T7" fmla="*/ 0 h 205"/>
                  <a:gd name="T8" fmla="*/ 0 w 165"/>
                  <a:gd name="T9" fmla="*/ 0 h 205"/>
                  <a:gd name="T10" fmla="*/ 0 w 165"/>
                  <a:gd name="T11" fmla="*/ 204 h 205"/>
                  <a:gd name="T12" fmla="*/ 110 w 165"/>
                  <a:gd name="T13" fmla="*/ 40 h 205"/>
                  <a:gd name="T14" fmla="*/ 110 w 165"/>
                  <a:gd name="T15" fmla="*/ 40 h 205"/>
                  <a:gd name="T16" fmla="*/ 137 w 165"/>
                  <a:gd name="T17" fmla="*/ 68 h 205"/>
                  <a:gd name="T18" fmla="*/ 110 w 165"/>
                  <a:gd name="T19" fmla="*/ 82 h 205"/>
                  <a:gd name="T20" fmla="*/ 82 w 165"/>
                  <a:gd name="T21" fmla="*/ 68 h 205"/>
                  <a:gd name="T22" fmla="*/ 110 w 165"/>
                  <a:gd name="T23" fmla="*/ 4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5" h="205">
                    <a:moveTo>
                      <a:pt x="0" y="204"/>
                    </a:moveTo>
                    <a:lnTo>
                      <a:pt x="0" y="204"/>
                    </a:lnTo>
                    <a:cubicBezTo>
                      <a:pt x="164" y="204"/>
                      <a:pt x="164" y="204"/>
                      <a:pt x="164" y="204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04"/>
                    </a:lnTo>
                    <a:close/>
                    <a:moveTo>
                      <a:pt x="110" y="40"/>
                    </a:moveTo>
                    <a:lnTo>
                      <a:pt x="110" y="40"/>
                    </a:lnTo>
                    <a:cubicBezTo>
                      <a:pt x="122" y="40"/>
                      <a:pt x="137" y="54"/>
                      <a:pt x="137" y="68"/>
                    </a:cubicBezTo>
                    <a:cubicBezTo>
                      <a:pt x="137" y="82"/>
                      <a:pt x="122" y="82"/>
                      <a:pt x="110" y="82"/>
                    </a:cubicBezTo>
                    <a:cubicBezTo>
                      <a:pt x="96" y="82"/>
                      <a:pt x="82" y="82"/>
                      <a:pt x="82" y="68"/>
                    </a:cubicBezTo>
                    <a:cubicBezTo>
                      <a:pt x="82" y="54"/>
                      <a:pt x="96" y="40"/>
                      <a:pt x="110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52366" tIns="76183" rIns="152366" bIns="76183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6" name="Freeform 435"/>
              <p:cNvSpPr>
                <a:spLocks noChangeArrowheads="1"/>
              </p:cNvSpPr>
              <p:nvPr/>
            </p:nvSpPr>
            <p:spPr bwMode="auto">
              <a:xfrm>
                <a:off x="19490308" y="2501835"/>
                <a:ext cx="378213" cy="350289"/>
              </a:xfrm>
              <a:custGeom>
                <a:avLst/>
                <a:gdLst>
                  <a:gd name="T0" fmla="*/ 41 w 355"/>
                  <a:gd name="T1" fmla="*/ 205 h 329"/>
                  <a:gd name="T2" fmla="*/ 41 w 355"/>
                  <a:gd name="T3" fmla="*/ 205 h 329"/>
                  <a:gd name="T4" fmla="*/ 55 w 355"/>
                  <a:gd name="T5" fmla="*/ 205 h 329"/>
                  <a:gd name="T6" fmla="*/ 69 w 355"/>
                  <a:gd name="T7" fmla="*/ 205 h 329"/>
                  <a:gd name="T8" fmla="*/ 177 w 355"/>
                  <a:gd name="T9" fmla="*/ 246 h 329"/>
                  <a:gd name="T10" fmla="*/ 177 w 355"/>
                  <a:gd name="T11" fmla="*/ 232 h 329"/>
                  <a:gd name="T12" fmla="*/ 136 w 355"/>
                  <a:gd name="T13" fmla="*/ 219 h 329"/>
                  <a:gd name="T14" fmla="*/ 136 w 355"/>
                  <a:gd name="T15" fmla="*/ 205 h 329"/>
                  <a:gd name="T16" fmla="*/ 177 w 355"/>
                  <a:gd name="T17" fmla="*/ 219 h 329"/>
                  <a:gd name="T18" fmla="*/ 204 w 355"/>
                  <a:gd name="T19" fmla="*/ 191 h 329"/>
                  <a:gd name="T20" fmla="*/ 177 w 355"/>
                  <a:gd name="T21" fmla="*/ 163 h 329"/>
                  <a:gd name="T22" fmla="*/ 136 w 355"/>
                  <a:gd name="T23" fmla="*/ 123 h 329"/>
                  <a:gd name="T24" fmla="*/ 177 w 355"/>
                  <a:gd name="T25" fmla="*/ 83 h 329"/>
                  <a:gd name="T26" fmla="*/ 177 w 355"/>
                  <a:gd name="T27" fmla="*/ 55 h 329"/>
                  <a:gd name="T28" fmla="*/ 190 w 355"/>
                  <a:gd name="T29" fmla="*/ 55 h 329"/>
                  <a:gd name="T30" fmla="*/ 190 w 355"/>
                  <a:gd name="T31" fmla="*/ 69 h 329"/>
                  <a:gd name="T32" fmla="*/ 218 w 355"/>
                  <a:gd name="T33" fmla="*/ 83 h 329"/>
                  <a:gd name="T34" fmla="*/ 218 w 355"/>
                  <a:gd name="T35" fmla="*/ 96 h 329"/>
                  <a:gd name="T36" fmla="*/ 190 w 355"/>
                  <a:gd name="T37" fmla="*/ 96 h 329"/>
                  <a:gd name="T38" fmla="*/ 163 w 355"/>
                  <a:gd name="T39" fmla="*/ 109 h 329"/>
                  <a:gd name="T40" fmla="*/ 190 w 355"/>
                  <a:gd name="T41" fmla="*/ 137 h 329"/>
                  <a:gd name="T42" fmla="*/ 232 w 355"/>
                  <a:gd name="T43" fmla="*/ 191 h 329"/>
                  <a:gd name="T44" fmla="*/ 190 w 355"/>
                  <a:gd name="T45" fmla="*/ 232 h 329"/>
                  <a:gd name="T46" fmla="*/ 190 w 355"/>
                  <a:gd name="T47" fmla="*/ 246 h 329"/>
                  <a:gd name="T48" fmla="*/ 218 w 355"/>
                  <a:gd name="T49" fmla="*/ 259 h 329"/>
                  <a:gd name="T50" fmla="*/ 258 w 355"/>
                  <a:gd name="T51" fmla="*/ 300 h 329"/>
                  <a:gd name="T52" fmla="*/ 258 w 355"/>
                  <a:gd name="T53" fmla="*/ 328 h 329"/>
                  <a:gd name="T54" fmla="*/ 286 w 355"/>
                  <a:gd name="T55" fmla="*/ 300 h 329"/>
                  <a:gd name="T56" fmla="*/ 354 w 355"/>
                  <a:gd name="T57" fmla="*/ 177 h 329"/>
                  <a:gd name="T58" fmla="*/ 177 w 355"/>
                  <a:gd name="T59" fmla="*/ 0 h 329"/>
                  <a:gd name="T60" fmla="*/ 0 w 355"/>
                  <a:gd name="T61" fmla="*/ 177 h 329"/>
                  <a:gd name="T62" fmla="*/ 0 w 355"/>
                  <a:gd name="T63" fmla="*/ 205 h 329"/>
                  <a:gd name="T64" fmla="*/ 41 w 355"/>
                  <a:gd name="T65" fmla="*/ 205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55" h="329">
                    <a:moveTo>
                      <a:pt x="41" y="205"/>
                    </a:moveTo>
                    <a:lnTo>
                      <a:pt x="41" y="205"/>
                    </a:lnTo>
                    <a:cubicBezTo>
                      <a:pt x="41" y="205"/>
                      <a:pt x="41" y="205"/>
                      <a:pt x="55" y="205"/>
                    </a:cubicBezTo>
                    <a:lnTo>
                      <a:pt x="69" y="205"/>
                    </a:lnTo>
                    <a:cubicBezTo>
                      <a:pt x="177" y="246"/>
                      <a:pt x="177" y="246"/>
                      <a:pt x="177" y="246"/>
                    </a:cubicBezTo>
                    <a:cubicBezTo>
                      <a:pt x="177" y="232"/>
                      <a:pt x="177" y="232"/>
                      <a:pt x="177" y="232"/>
                    </a:cubicBezTo>
                    <a:cubicBezTo>
                      <a:pt x="163" y="232"/>
                      <a:pt x="136" y="232"/>
                      <a:pt x="136" y="219"/>
                    </a:cubicBezTo>
                    <a:cubicBezTo>
                      <a:pt x="136" y="205"/>
                      <a:pt x="136" y="205"/>
                      <a:pt x="136" y="205"/>
                    </a:cubicBezTo>
                    <a:cubicBezTo>
                      <a:pt x="149" y="219"/>
                      <a:pt x="163" y="219"/>
                      <a:pt x="177" y="219"/>
                    </a:cubicBezTo>
                    <a:cubicBezTo>
                      <a:pt x="190" y="219"/>
                      <a:pt x="204" y="205"/>
                      <a:pt x="204" y="191"/>
                    </a:cubicBezTo>
                    <a:cubicBezTo>
                      <a:pt x="204" y="177"/>
                      <a:pt x="190" y="163"/>
                      <a:pt x="177" y="163"/>
                    </a:cubicBezTo>
                    <a:cubicBezTo>
                      <a:pt x="149" y="151"/>
                      <a:pt x="136" y="137"/>
                      <a:pt x="136" y="123"/>
                    </a:cubicBezTo>
                    <a:cubicBezTo>
                      <a:pt x="136" y="96"/>
                      <a:pt x="149" y="83"/>
                      <a:pt x="177" y="83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90" y="55"/>
                      <a:pt x="190" y="55"/>
                      <a:pt x="190" y="55"/>
                    </a:cubicBezTo>
                    <a:cubicBezTo>
                      <a:pt x="190" y="69"/>
                      <a:pt x="190" y="69"/>
                      <a:pt x="190" y="69"/>
                    </a:cubicBezTo>
                    <a:cubicBezTo>
                      <a:pt x="204" y="83"/>
                      <a:pt x="218" y="83"/>
                      <a:pt x="218" y="83"/>
                    </a:cubicBezTo>
                    <a:cubicBezTo>
                      <a:pt x="218" y="96"/>
                      <a:pt x="218" y="96"/>
                      <a:pt x="218" y="96"/>
                    </a:cubicBezTo>
                    <a:cubicBezTo>
                      <a:pt x="218" y="96"/>
                      <a:pt x="204" y="96"/>
                      <a:pt x="190" y="96"/>
                    </a:cubicBezTo>
                    <a:cubicBezTo>
                      <a:pt x="163" y="96"/>
                      <a:pt x="163" y="109"/>
                      <a:pt x="163" y="109"/>
                    </a:cubicBezTo>
                    <a:cubicBezTo>
                      <a:pt x="163" y="123"/>
                      <a:pt x="163" y="137"/>
                      <a:pt x="190" y="137"/>
                    </a:cubicBezTo>
                    <a:cubicBezTo>
                      <a:pt x="218" y="151"/>
                      <a:pt x="232" y="163"/>
                      <a:pt x="232" y="191"/>
                    </a:cubicBezTo>
                    <a:cubicBezTo>
                      <a:pt x="232" y="205"/>
                      <a:pt x="218" y="232"/>
                      <a:pt x="190" y="232"/>
                    </a:cubicBezTo>
                    <a:cubicBezTo>
                      <a:pt x="190" y="246"/>
                      <a:pt x="190" y="246"/>
                      <a:pt x="190" y="246"/>
                    </a:cubicBezTo>
                    <a:cubicBezTo>
                      <a:pt x="218" y="259"/>
                      <a:pt x="218" y="259"/>
                      <a:pt x="218" y="259"/>
                    </a:cubicBezTo>
                    <a:cubicBezTo>
                      <a:pt x="232" y="273"/>
                      <a:pt x="244" y="273"/>
                      <a:pt x="258" y="300"/>
                    </a:cubicBezTo>
                    <a:cubicBezTo>
                      <a:pt x="258" y="300"/>
                      <a:pt x="258" y="314"/>
                      <a:pt x="258" y="328"/>
                    </a:cubicBezTo>
                    <a:cubicBezTo>
                      <a:pt x="286" y="300"/>
                      <a:pt x="286" y="300"/>
                      <a:pt x="286" y="300"/>
                    </a:cubicBezTo>
                    <a:cubicBezTo>
                      <a:pt x="326" y="273"/>
                      <a:pt x="354" y="232"/>
                      <a:pt x="354" y="177"/>
                    </a:cubicBezTo>
                    <a:cubicBezTo>
                      <a:pt x="354" y="83"/>
                      <a:pt x="272" y="0"/>
                      <a:pt x="177" y="0"/>
                    </a:cubicBezTo>
                    <a:cubicBezTo>
                      <a:pt x="81" y="0"/>
                      <a:pt x="0" y="83"/>
                      <a:pt x="0" y="177"/>
                    </a:cubicBezTo>
                    <a:cubicBezTo>
                      <a:pt x="0" y="191"/>
                      <a:pt x="0" y="205"/>
                      <a:pt x="0" y="205"/>
                    </a:cubicBezTo>
                    <a:cubicBezTo>
                      <a:pt x="13" y="205"/>
                      <a:pt x="27" y="205"/>
                      <a:pt x="41" y="20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52366" tIns="76183" rIns="152366" bIns="76183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8258939" y="8082778"/>
              <a:ext cx="4039528" cy="1292625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zh-CN" altLang="en-US" sz="2400" dirty="0">
                  <a:latin typeface="+mn-ea"/>
                  <a:cs typeface="Calibri Light" panose="020F0302020204030204"/>
                </a:rPr>
                <a:t>此处添加详细文本描述，建议与标题相关并符合整体语言风格。</a:t>
              </a:r>
              <a:endParaRPr lang="en-US" altLang="zh-CN" sz="2400" dirty="0">
                <a:latin typeface="+mn-ea"/>
                <a:cs typeface="Calibri Light" panose="020F030202020403020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750060" y="5009552"/>
            <a:ext cx="4039528" cy="4789171"/>
            <a:chOff x="12039935" y="4586232"/>
            <a:chExt cx="4039528" cy="4789171"/>
          </a:xfrm>
        </p:grpSpPr>
        <p:sp>
          <p:nvSpPr>
            <p:cNvPr id="18" name="Freeform 14"/>
            <p:cNvSpPr>
              <a:spLocks noChangeArrowheads="1"/>
            </p:cNvSpPr>
            <p:nvPr/>
          </p:nvSpPr>
          <p:spPr bwMode="auto">
            <a:xfrm>
              <a:off x="12252249" y="4586232"/>
              <a:ext cx="3704747" cy="2869496"/>
            </a:xfrm>
            <a:custGeom>
              <a:avLst/>
              <a:gdLst>
                <a:gd name="T0" fmla="*/ 2706 w 3613"/>
                <a:gd name="T1" fmla="*/ 489 h 2801"/>
                <a:gd name="T2" fmla="*/ 2706 w 3613"/>
                <a:gd name="T3" fmla="*/ 489 h 2801"/>
                <a:gd name="T4" fmla="*/ 2706 w 3613"/>
                <a:gd name="T5" fmla="*/ 489 h 2801"/>
                <a:gd name="T6" fmla="*/ 949 w 3613"/>
                <a:gd name="T7" fmla="*/ 451 h 2801"/>
                <a:gd name="T8" fmla="*/ 949 w 3613"/>
                <a:gd name="T9" fmla="*/ 451 h 2801"/>
                <a:gd name="T10" fmla="*/ 0 w 3613"/>
                <a:gd name="T11" fmla="*/ 1400 h 2801"/>
                <a:gd name="T12" fmla="*/ 907 w 3613"/>
                <a:gd name="T13" fmla="*/ 2311 h 2801"/>
                <a:gd name="T14" fmla="*/ 907 w 3613"/>
                <a:gd name="T15" fmla="*/ 2311 h 2801"/>
                <a:gd name="T16" fmla="*/ 2663 w 3613"/>
                <a:gd name="T17" fmla="*/ 2349 h 2801"/>
                <a:gd name="T18" fmla="*/ 2663 w 3613"/>
                <a:gd name="T19" fmla="*/ 2349 h 2801"/>
                <a:gd name="T20" fmla="*/ 3612 w 3613"/>
                <a:gd name="T21" fmla="*/ 1400 h 2801"/>
                <a:gd name="T22" fmla="*/ 2706 w 3613"/>
                <a:gd name="T23" fmla="*/ 489 h 2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13" h="2801">
                  <a:moveTo>
                    <a:pt x="2706" y="489"/>
                  </a:moveTo>
                  <a:lnTo>
                    <a:pt x="2706" y="489"/>
                  </a:lnTo>
                  <a:lnTo>
                    <a:pt x="2706" y="489"/>
                  </a:lnTo>
                  <a:cubicBezTo>
                    <a:pt x="2222" y="15"/>
                    <a:pt x="1451" y="0"/>
                    <a:pt x="949" y="451"/>
                  </a:cubicBezTo>
                  <a:lnTo>
                    <a:pt x="949" y="451"/>
                  </a:lnTo>
                  <a:cubicBezTo>
                    <a:pt x="0" y="1400"/>
                    <a:pt x="0" y="1400"/>
                    <a:pt x="0" y="1400"/>
                  </a:cubicBezTo>
                  <a:cubicBezTo>
                    <a:pt x="907" y="2311"/>
                    <a:pt x="907" y="2311"/>
                    <a:pt x="907" y="2311"/>
                  </a:cubicBezTo>
                  <a:lnTo>
                    <a:pt x="907" y="2311"/>
                  </a:lnTo>
                  <a:cubicBezTo>
                    <a:pt x="1390" y="2786"/>
                    <a:pt x="2161" y="2800"/>
                    <a:pt x="2663" y="2349"/>
                  </a:cubicBezTo>
                  <a:lnTo>
                    <a:pt x="2663" y="2349"/>
                  </a:lnTo>
                  <a:cubicBezTo>
                    <a:pt x="3612" y="1400"/>
                    <a:pt x="3612" y="1400"/>
                    <a:pt x="3612" y="1400"/>
                  </a:cubicBezTo>
                  <a:lnTo>
                    <a:pt x="2706" y="489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999365" y="7450220"/>
              <a:ext cx="2215917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pPr algn="ctr"/>
              <a:r>
                <a:rPr lang="zh-CN" altLang="en-US" b="1" dirty="0">
                  <a:latin typeface="+mn-ea"/>
                </a:rPr>
                <a:t>盈利增长</a:t>
              </a:r>
              <a:endParaRPr lang="id-ID" b="1" dirty="0">
                <a:latin typeface="+mn-ea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3798216" y="5633093"/>
              <a:ext cx="695733" cy="695912"/>
              <a:chOff x="14867881" y="10665936"/>
              <a:chExt cx="695733" cy="695912"/>
            </a:xfrm>
          </p:grpSpPr>
          <p:sp>
            <p:nvSpPr>
              <p:cNvPr id="38" name="Freeform 781"/>
              <p:cNvSpPr>
                <a:spLocks noChangeArrowheads="1"/>
              </p:cNvSpPr>
              <p:nvPr/>
            </p:nvSpPr>
            <p:spPr bwMode="auto">
              <a:xfrm>
                <a:off x="14998624" y="10810723"/>
                <a:ext cx="420239" cy="406336"/>
              </a:xfrm>
              <a:custGeom>
                <a:avLst/>
                <a:gdLst>
                  <a:gd name="T0" fmla="*/ 394 w 395"/>
                  <a:gd name="T1" fmla="*/ 191 h 382"/>
                  <a:gd name="T2" fmla="*/ 394 w 395"/>
                  <a:gd name="T3" fmla="*/ 191 h 382"/>
                  <a:gd name="T4" fmla="*/ 340 w 395"/>
                  <a:gd name="T5" fmla="*/ 54 h 382"/>
                  <a:gd name="T6" fmla="*/ 203 w 395"/>
                  <a:gd name="T7" fmla="*/ 0 h 382"/>
                  <a:gd name="T8" fmla="*/ 81 w 395"/>
                  <a:gd name="T9" fmla="*/ 54 h 382"/>
                  <a:gd name="T10" fmla="*/ 81 w 395"/>
                  <a:gd name="T11" fmla="*/ 327 h 382"/>
                  <a:gd name="T12" fmla="*/ 203 w 395"/>
                  <a:gd name="T13" fmla="*/ 381 h 382"/>
                  <a:gd name="T14" fmla="*/ 340 w 395"/>
                  <a:gd name="T15" fmla="*/ 327 h 382"/>
                  <a:gd name="T16" fmla="*/ 394 w 395"/>
                  <a:gd name="T17" fmla="*/ 191 h 382"/>
                  <a:gd name="T18" fmla="*/ 217 w 395"/>
                  <a:gd name="T19" fmla="*/ 299 h 382"/>
                  <a:gd name="T20" fmla="*/ 217 w 395"/>
                  <a:gd name="T21" fmla="*/ 299 h 382"/>
                  <a:gd name="T22" fmla="*/ 217 w 395"/>
                  <a:gd name="T23" fmla="*/ 339 h 382"/>
                  <a:gd name="T24" fmla="*/ 189 w 395"/>
                  <a:gd name="T25" fmla="*/ 339 h 382"/>
                  <a:gd name="T26" fmla="*/ 189 w 395"/>
                  <a:gd name="T27" fmla="*/ 299 h 382"/>
                  <a:gd name="T28" fmla="*/ 135 w 395"/>
                  <a:gd name="T29" fmla="*/ 285 h 382"/>
                  <a:gd name="T30" fmla="*/ 149 w 395"/>
                  <a:gd name="T31" fmla="*/ 259 h 382"/>
                  <a:gd name="T32" fmla="*/ 203 w 395"/>
                  <a:gd name="T33" fmla="*/ 272 h 382"/>
                  <a:gd name="T34" fmla="*/ 245 w 395"/>
                  <a:gd name="T35" fmla="*/ 245 h 382"/>
                  <a:gd name="T36" fmla="*/ 203 w 395"/>
                  <a:gd name="T37" fmla="*/ 204 h 382"/>
                  <a:gd name="T38" fmla="*/ 149 w 395"/>
                  <a:gd name="T39" fmla="*/ 136 h 382"/>
                  <a:gd name="T40" fmla="*/ 203 w 395"/>
                  <a:gd name="T41" fmla="*/ 82 h 382"/>
                  <a:gd name="T42" fmla="*/ 203 w 395"/>
                  <a:gd name="T43" fmla="*/ 40 h 382"/>
                  <a:gd name="T44" fmla="*/ 217 w 395"/>
                  <a:gd name="T45" fmla="*/ 40 h 382"/>
                  <a:gd name="T46" fmla="*/ 217 w 395"/>
                  <a:gd name="T47" fmla="*/ 82 h 382"/>
                  <a:gd name="T48" fmla="*/ 272 w 395"/>
                  <a:gd name="T49" fmla="*/ 96 h 382"/>
                  <a:gd name="T50" fmla="*/ 258 w 395"/>
                  <a:gd name="T51" fmla="*/ 108 h 382"/>
                  <a:gd name="T52" fmla="*/ 217 w 395"/>
                  <a:gd name="T53" fmla="*/ 96 h 382"/>
                  <a:gd name="T54" fmla="*/ 177 w 395"/>
                  <a:gd name="T55" fmla="*/ 136 h 382"/>
                  <a:gd name="T56" fmla="*/ 217 w 395"/>
                  <a:gd name="T57" fmla="*/ 176 h 382"/>
                  <a:gd name="T58" fmla="*/ 272 w 395"/>
                  <a:gd name="T59" fmla="*/ 245 h 382"/>
                  <a:gd name="T60" fmla="*/ 217 w 395"/>
                  <a:gd name="T61" fmla="*/ 299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5" h="382">
                    <a:moveTo>
                      <a:pt x="394" y="191"/>
                    </a:moveTo>
                    <a:lnTo>
                      <a:pt x="394" y="191"/>
                    </a:lnTo>
                    <a:cubicBezTo>
                      <a:pt x="394" y="136"/>
                      <a:pt x="366" y="96"/>
                      <a:pt x="340" y="54"/>
                    </a:cubicBezTo>
                    <a:cubicBezTo>
                      <a:pt x="299" y="27"/>
                      <a:pt x="258" y="0"/>
                      <a:pt x="203" y="0"/>
                    </a:cubicBezTo>
                    <a:cubicBezTo>
                      <a:pt x="163" y="0"/>
                      <a:pt x="109" y="27"/>
                      <a:pt x="81" y="54"/>
                    </a:cubicBezTo>
                    <a:cubicBezTo>
                      <a:pt x="0" y="136"/>
                      <a:pt x="0" y="245"/>
                      <a:pt x="81" y="327"/>
                    </a:cubicBezTo>
                    <a:cubicBezTo>
                      <a:pt x="109" y="354"/>
                      <a:pt x="163" y="381"/>
                      <a:pt x="203" y="381"/>
                    </a:cubicBezTo>
                    <a:cubicBezTo>
                      <a:pt x="258" y="381"/>
                      <a:pt x="299" y="354"/>
                      <a:pt x="340" y="327"/>
                    </a:cubicBezTo>
                    <a:cubicBezTo>
                      <a:pt x="366" y="285"/>
                      <a:pt x="394" y="245"/>
                      <a:pt x="394" y="191"/>
                    </a:cubicBezTo>
                    <a:close/>
                    <a:moveTo>
                      <a:pt x="217" y="299"/>
                    </a:moveTo>
                    <a:lnTo>
                      <a:pt x="217" y="299"/>
                    </a:lnTo>
                    <a:cubicBezTo>
                      <a:pt x="217" y="339"/>
                      <a:pt x="217" y="339"/>
                      <a:pt x="217" y="339"/>
                    </a:cubicBezTo>
                    <a:cubicBezTo>
                      <a:pt x="189" y="339"/>
                      <a:pt x="189" y="339"/>
                      <a:pt x="189" y="339"/>
                    </a:cubicBezTo>
                    <a:cubicBezTo>
                      <a:pt x="189" y="299"/>
                      <a:pt x="189" y="299"/>
                      <a:pt x="189" y="299"/>
                    </a:cubicBezTo>
                    <a:cubicBezTo>
                      <a:pt x="177" y="299"/>
                      <a:pt x="149" y="299"/>
                      <a:pt x="135" y="285"/>
                    </a:cubicBezTo>
                    <a:cubicBezTo>
                      <a:pt x="149" y="259"/>
                      <a:pt x="149" y="259"/>
                      <a:pt x="149" y="259"/>
                    </a:cubicBezTo>
                    <a:cubicBezTo>
                      <a:pt x="163" y="272"/>
                      <a:pt x="177" y="272"/>
                      <a:pt x="203" y="272"/>
                    </a:cubicBezTo>
                    <a:cubicBezTo>
                      <a:pt x="231" y="272"/>
                      <a:pt x="245" y="259"/>
                      <a:pt x="245" y="245"/>
                    </a:cubicBezTo>
                    <a:cubicBezTo>
                      <a:pt x="245" y="218"/>
                      <a:pt x="231" y="204"/>
                      <a:pt x="203" y="204"/>
                    </a:cubicBezTo>
                    <a:cubicBezTo>
                      <a:pt x="163" y="191"/>
                      <a:pt x="149" y="164"/>
                      <a:pt x="149" y="136"/>
                    </a:cubicBezTo>
                    <a:cubicBezTo>
                      <a:pt x="149" y="108"/>
                      <a:pt x="163" y="82"/>
                      <a:pt x="203" y="82"/>
                    </a:cubicBezTo>
                    <a:cubicBezTo>
                      <a:pt x="203" y="40"/>
                      <a:pt x="203" y="40"/>
                      <a:pt x="203" y="40"/>
                    </a:cubicBezTo>
                    <a:cubicBezTo>
                      <a:pt x="217" y="40"/>
                      <a:pt x="217" y="40"/>
                      <a:pt x="217" y="40"/>
                    </a:cubicBezTo>
                    <a:cubicBezTo>
                      <a:pt x="217" y="82"/>
                      <a:pt x="217" y="82"/>
                      <a:pt x="217" y="82"/>
                    </a:cubicBezTo>
                    <a:cubicBezTo>
                      <a:pt x="245" y="82"/>
                      <a:pt x="258" y="82"/>
                      <a:pt x="272" y="96"/>
                    </a:cubicBezTo>
                    <a:cubicBezTo>
                      <a:pt x="258" y="108"/>
                      <a:pt x="258" y="108"/>
                      <a:pt x="258" y="108"/>
                    </a:cubicBezTo>
                    <a:cubicBezTo>
                      <a:pt x="245" y="108"/>
                      <a:pt x="231" y="96"/>
                      <a:pt x="217" y="96"/>
                    </a:cubicBezTo>
                    <a:cubicBezTo>
                      <a:pt x="189" y="96"/>
                      <a:pt x="177" y="122"/>
                      <a:pt x="177" y="136"/>
                    </a:cubicBezTo>
                    <a:cubicBezTo>
                      <a:pt x="177" y="150"/>
                      <a:pt x="189" y="164"/>
                      <a:pt x="217" y="176"/>
                    </a:cubicBezTo>
                    <a:cubicBezTo>
                      <a:pt x="258" y="191"/>
                      <a:pt x="272" y="204"/>
                      <a:pt x="272" y="245"/>
                    </a:cubicBezTo>
                    <a:cubicBezTo>
                      <a:pt x="272" y="272"/>
                      <a:pt x="258" y="299"/>
                      <a:pt x="217" y="2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52366" tIns="76183" rIns="152366" bIns="76183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39" name="Freeform 782"/>
              <p:cNvSpPr>
                <a:spLocks noChangeArrowheads="1"/>
              </p:cNvSpPr>
              <p:nvPr/>
            </p:nvSpPr>
            <p:spPr bwMode="auto">
              <a:xfrm>
                <a:off x="15302131" y="10665936"/>
                <a:ext cx="261483" cy="261551"/>
              </a:xfrm>
              <a:custGeom>
                <a:avLst/>
                <a:gdLst>
                  <a:gd name="T0" fmla="*/ 68 w 246"/>
                  <a:gd name="T1" fmla="*/ 177 h 246"/>
                  <a:gd name="T2" fmla="*/ 68 w 246"/>
                  <a:gd name="T3" fmla="*/ 177 h 246"/>
                  <a:gd name="T4" fmla="*/ 123 w 246"/>
                  <a:gd name="T5" fmla="*/ 245 h 246"/>
                  <a:gd name="T6" fmla="*/ 204 w 246"/>
                  <a:gd name="T7" fmla="*/ 164 h 246"/>
                  <a:gd name="T8" fmla="*/ 245 w 246"/>
                  <a:gd name="T9" fmla="*/ 205 h 246"/>
                  <a:gd name="T10" fmla="*/ 245 w 246"/>
                  <a:gd name="T11" fmla="*/ 205 h 246"/>
                  <a:gd name="T12" fmla="*/ 245 w 246"/>
                  <a:gd name="T13" fmla="*/ 191 h 246"/>
                  <a:gd name="T14" fmla="*/ 245 w 246"/>
                  <a:gd name="T15" fmla="*/ 0 h 246"/>
                  <a:gd name="T16" fmla="*/ 245 w 246"/>
                  <a:gd name="T17" fmla="*/ 0 h 246"/>
                  <a:gd name="T18" fmla="*/ 55 w 246"/>
                  <a:gd name="T19" fmla="*/ 0 h 246"/>
                  <a:gd name="T20" fmla="*/ 55 w 246"/>
                  <a:gd name="T21" fmla="*/ 0 h 246"/>
                  <a:gd name="T22" fmla="*/ 55 w 246"/>
                  <a:gd name="T23" fmla="*/ 0 h 246"/>
                  <a:gd name="T24" fmla="*/ 81 w 246"/>
                  <a:gd name="T25" fmla="*/ 42 h 246"/>
                  <a:gd name="T26" fmla="*/ 0 w 246"/>
                  <a:gd name="T27" fmla="*/ 123 h 246"/>
                  <a:gd name="T28" fmla="*/ 68 w 246"/>
                  <a:gd name="T29" fmla="*/ 17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6" h="246">
                    <a:moveTo>
                      <a:pt x="68" y="177"/>
                    </a:moveTo>
                    <a:lnTo>
                      <a:pt x="68" y="177"/>
                    </a:lnTo>
                    <a:cubicBezTo>
                      <a:pt x="95" y="191"/>
                      <a:pt x="109" y="219"/>
                      <a:pt x="123" y="245"/>
                    </a:cubicBezTo>
                    <a:cubicBezTo>
                      <a:pt x="204" y="164"/>
                      <a:pt x="204" y="164"/>
                      <a:pt x="204" y="164"/>
                    </a:cubicBezTo>
                    <a:cubicBezTo>
                      <a:pt x="245" y="205"/>
                      <a:pt x="245" y="205"/>
                      <a:pt x="245" y="205"/>
                    </a:cubicBezTo>
                    <a:lnTo>
                      <a:pt x="245" y="205"/>
                    </a:lnTo>
                    <a:lnTo>
                      <a:pt x="245" y="191"/>
                    </a:lnTo>
                    <a:cubicBezTo>
                      <a:pt x="245" y="0"/>
                      <a:pt x="245" y="0"/>
                      <a:pt x="245" y="0"/>
                    </a:cubicBezTo>
                    <a:lnTo>
                      <a:pt x="245" y="0"/>
                    </a:lnTo>
                    <a:cubicBezTo>
                      <a:pt x="55" y="0"/>
                      <a:pt x="55" y="0"/>
                      <a:pt x="55" y="0"/>
                    </a:cubicBezTo>
                    <a:lnTo>
                      <a:pt x="55" y="0"/>
                    </a:lnTo>
                    <a:lnTo>
                      <a:pt x="55" y="0"/>
                    </a:lnTo>
                    <a:cubicBezTo>
                      <a:pt x="81" y="42"/>
                      <a:pt x="81" y="42"/>
                      <a:pt x="81" y="42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27" y="137"/>
                      <a:pt x="55" y="150"/>
                      <a:pt x="68" y="17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52366" tIns="76183" rIns="152366" bIns="76183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40" name="Freeform 783"/>
              <p:cNvSpPr>
                <a:spLocks noChangeArrowheads="1"/>
              </p:cNvSpPr>
              <p:nvPr/>
            </p:nvSpPr>
            <p:spPr bwMode="auto">
              <a:xfrm>
                <a:off x="15302131" y="11100297"/>
                <a:ext cx="261483" cy="261551"/>
              </a:xfrm>
              <a:custGeom>
                <a:avLst/>
                <a:gdLst>
                  <a:gd name="T0" fmla="*/ 245 w 246"/>
                  <a:gd name="T1" fmla="*/ 41 h 247"/>
                  <a:gd name="T2" fmla="*/ 245 w 246"/>
                  <a:gd name="T3" fmla="*/ 41 h 247"/>
                  <a:gd name="T4" fmla="*/ 245 w 246"/>
                  <a:gd name="T5" fmla="*/ 41 h 247"/>
                  <a:gd name="T6" fmla="*/ 204 w 246"/>
                  <a:gd name="T7" fmla="*/ 82 h 247"/>
                  <a:gd name="T8" fmla="*/ 123 w 246"/>
                  <a:gd name="T9" fmla="*/ 0 h 247"/>
                  <a:gd name="T10" fmla="*/ 68 w 246"/>
                  <a:gd name="T11" fmla="*/ 67 h 247"/>
                  <a:gd name="T12" fmla="*/ 0 w 246"/>
                  <a:gd name="T13" fmla="*/ 109 h 247"/>
                  <a:gd name="T14" fmla="*/ 81 w 246"/>
                  <a:gd name="T15" fmla="*/ 204 h 247"/>
                  <a:gd name="T16" fmla="*/ 55 w 246"/>
                  <a:gd name="T17" fmla="*/ 232 h 247"/>
                  <a:gd name="T18" fmla="*/ 55 w 246"/>
                  <a:gd name="T19" fmla="*/ 246 h 247"/>
                  <a:gd name="T20" fmla="*/ 55 w 246"/>
                  <a:gd name="T21" fmla="*/ 246 h 247"/>
                  <a:gd name="T22" fmla="*/ 245 w 246"/>
                  <a:gd name="T23" fmla="*/ 246 h 247"/>
                  <a:gd name="T24" fmla="*/ 245 w 246"/>
                  <a:gd name="T25" fmla="*/ 246 h 247"/>
                  <a:gd name="T26" fmla="*/ 245 w 246"/>
                  <a:gd name="T27" fmla="*/ 41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6" h="247">
                    <a:moveTo>
                      <a:pt x="245" y="41"/>
                    </a:moveTo>
                    <a:lnTo>
                      <a:pt x="245" y="41"/>
                    </a:lnTo>
                    <a:lnTo>
                      <a:pt x="245" y="41"/>
                    </a:lnTo>
                    <a:cubicBezTo>
                      <a:pt x="204" y="82"/>
                      <a:pt x="204" y="82"/>
                      <a:pt x="204" y="82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09" y="27"/>
                      <a:pt x="95" y="55"/>
                      <a:pt x="68" y="67"/>
                    </a:cubicBezTo>
                    <a:cubicBezTo>
                      <a:pt x="55" y="95"/>
                      <a:pt x="27" y="109"/>
                      <a:pt x="0" y="109"/>
                    </a:cubicBezTo>
                    <a:cubicBezTo>
                      <a:pt x="81" y="204"/>
                      <a:pt x="81" y="204"/>
                      <a:pt x="81" y="204"/>
                    </a:cubicBezTo>
                    <a:cubicBezTo>
                      <a:pt x="55" y="232"/>
                      <a:pt x="55" y="232"/>
                      <a:pt x="55" y="232"/>
                    </a:cubicBezTo>
                    <a:cubicBezTo>
                      <a:pt x="55" y="246"/>
                      <a:pt x="55" y="246"/>
                      <a:pt x="55" y="246"/>
                    </a:cubicBezTo>
                    <a:lnTo>
                      <a:pt x="55" y="246"/>
                    </a:lnTo>
                    <a:cubicBezTo>
                      <a:pt x="245" y="246"/>
                      <a:pt x="245" y="246"/>
                      <a:pt x="245" y="246"/>
                    </a:cubicBezTo>
                    <a:lnTo>
                      <a:pt x="245" y="246"/>
                    </a:lnTo>
                    <a:cubicBezTo>
                      <a:pt x="245" y="41"/>
                      <a:pt x="245" y="41"/>
                      <a:pt x="245" y="4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52366" tIns="76183" rIns="152366" bIns="76183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41" name="Freeform 784"/>
              <p:cNvSpPr>
                <a:spLocks noChangeArrowheads="1"/>
              </p:cNvSpPr>
              <p:nvPr/>
            </p:nvSpPr>
            <p:spPr bwMode="auto">
              <a:xfrm>
                <a:off x="14867881" y="10665936"/>
                <a:ext cx="261483" cy="261551"/>
              </a:xfrm>
              <a:custGeom>
                <a:avLst/>
                <a:gdLst>
                  <a:gd name="T0" fmla="*/ 0 w 246"/>
                  <a:gd name="T1" fmla="*/ 205 h 246"/>
                  <a:gd name="T2" fmla="*/ 0 w 246"/>
                  <a:gd name="T3" fmla="*/ 205 h 246"/>
                  <a:gd name="T4" fmla="*/ 13 w 246"/>
                  <a:gd name="T5" fmla="*/ 205 h 246"/>
                  <a:gd name="T6" fmla="*/ 41 w 246"/>
                  <a:gd name="T7" fmla="*/ 164 h 246"/>
                  <a:gd name="T8" fmla="*/ 137 w 246"/>
                  <a:gd name="T9" fmla="*/ 245 h 246"/>
                  <a:gd name="T10" fmla="*/ 177 w 246"/>
                  <a:gd name="T11" fmla="*/ 177 h 246"/>
                  <a:gd name="T12" fmla="*/ 245 w 246"/>
                  <a:gd name="T13" fmla="*/ 123 h 246"/>
                  <a:gd name="T14" fmla="*/ 163 w 246"/>
                  <a:gd name="T15" fmla="*/ 42 h 246"/>
                  <a:gd name="T16" fmla="*/ 204 w 246"/>
                  <a:gd name="T17" fmla="*/ 0 h 246"/>
                  <a:gd name="T18" fmla="*/ 204 w 246"/>
                  <a:gd name="T19" fmla="*/ 0 h 246"/>
                  <a:gd name="T20" fmla="*/ 204 w 246"/>
                  <a:gd name="T21" fmla="*/ 0 h 246"/>
                  <a:gd name="T22" fmla="*/ 13 w 246"/>
                  <a:gd name="T23" fmla="*/ 0 h 246"/>
                  <a:gd name="T24" fmla="*/ 0 w 246"/>
                  <a:gd name="T25" fmla="*/ 0 h 246"/>
                  <a:gd name="T26" fmla="*/ 0 w 246"/>
                  <a:gd name="T27" fmla="*/ 191 h 246"/>
                  <a:gd name="T28" fmla="*/ 0 w 246"/>
                  <a:gd name="T29" fmla="*/ 205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6" h="246">
                    <a:moveTo>
                      <a:pt x="0" y="205"/>
                    </a:moveTo>
                    <a:lnTo>
                      <a:pt x="0" y="205"/>
                    </a:lnTo>
                    <a:cubicBezTo>
                      <a:pt x="13" y="205"/>
                      <a:pt x="13" y="205"/>
                      <a:pt x="13" y="205"/>
                    </a:cubicBezTo>
                    <a:cubicBezTo>
                      <a:pt x="41" y="164"/>
                      <a:pt x="41" y="164"/>
                      <a:pt x="41" y="164"/>
                    </a:cubicBezTo>
                    <a:cubicBezTo>
                      <a:pt x="137" y="245"/>
                      <a:pt x="137" y="245"/>
                      <a:pt x="137" y="245"/>
                    </a:cubicBezTo>
                    <a:cubicBezTo>
                      <a:pt x="137" y="219"/>
                      <a:pt x="163" y="191"/>
                      <a:pt x="177" y="177"/>
                    </a:cubicBezTo>
                    <a:cubicBezTo>
                      <a:pt x="204" y="150"/>
                      <a:pt x="217" y="137"/>
                      <a:pt x="245" y="123"/>
                    </a:cubicBezTo>
                    <a:cubicBezTo>
                      <a:pt x="163" y="42"/>
                      <a:pt x="163" y="42"/>
                      <a:pt x="163" y="42"/>
                    </a:cubicBezTo>
                    <a:cubicBezTo>
                      <a:pt x="204" y="0"/>
                      <a:pt x="204" y="0"/>
                      <a:pt x="204" y="0"/>
                    </a:cubicBezTo>
                    <a:lnTo>
                      <a:pt x="204" y="0"/>
                    </a:lnTo>
                    <a:lnTo>
                      <a:pt x="204" y="0"/>
                    </a:lnTo>
                    <a:cubicBezTo>
                      <a:pt x="13" y="0"/>
                      <a:pt x="13" y="0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1"/>
                      <a:pt x="0" y="191"/>
                      <a:pt x="0" y="191"/>
                    </a:cubicBezTo>
                    <a:lnTo>
                      <a:pt x="0" y="2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52366" tIns="76183" rIns="152366" bIns="76183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42" name="Freeform 785"/>
              <p:cNvSpPr>
                <a:spLocks noChangeArrowheads="1"/>
              </p:cNvSpPr>
              <p:nvPr/>
            </p:nvSpPr>
            <p:spPr bwMode="auto">
              <a:xfrm>
                <a:off x="14867881" y="11100297"/>
                <a:ext cx="261483" cy="261551"/>
              </a:xfrm>
              <a:custGeom>
                <a:avLst/>
                <a:gdLst>
                  <a:gd name="T0" fmla="*/ 177 w 246"/>
                  <a:gd name="T1" fmla="*/ 67 h 247"/>
                  <a:gd name="T2" fmla="*/ 177 w 246"/>
                  <a:gd name="T3" fmla="*/ 67 h 247"/>
                  <a:gd name="T4" fmla="*/ 137 w 246"/>
                  <a:gd name="T5" fmla="*/ 0 h 247"/>
                  <a:gd name="T6" fmla="*/ 41 w 246"/>
                  <a:gd name="T7" fmla="*/ 82 h 247"/>
                  <a:gd name="T8" fmla="*/ 13 w 246"/>
                  <a:gd name="T9" fmla="*/ 41 h 247"/>
                  <a:gd name="T10" fmla="*/ 0 w 246"/>
                  <a:gd name="T11" fmla="*/ 41 h 247"/>
                  <a:gd name="T12" fmla="*/ 0 w 246"/>
                  <a:gd name="T13" fmla="*/ 41 h 247"/>
                  <a:gd name="T14" fmla="*/ 0 w 246"/>
                  <a:gd name="T15" fmla="*/ 246 h 247"/>
                  <a:gd name="T16" fmla="*/ 13 w 246"/>
                  <a:gd name="T17" fmla="*/ 246 h 247"/>
                  <a:gd name="T18" fmla="*/ 204 w 246"/>
                  <a:gd name="T19" fmla="*/ 246 h 247"/>
                  <a:gd name="T20" fmla="*/ 204 w 246"/>
                  <a:gd name="T21" fmla="*/ 246 h 247"/>
                  <a:gd name="T22" fmla="*/ 204 w 246"/>
                  <a:gd name="T23" fmla="*/ 232 h 247"/>
                  <a:gd name="T24" fmla="*/ 163 w 246"/>
                  <a:gd name="T25" fmla="*/ 204 h 247"/>
                  <a:gd name="T26" fmla="*/ 245 w 246"/>
                  <a:gd name="T27" fmla="*/ 109 h 247"/>
                  <a:gd name="T28" fmla="*/ 177 w 246"/>
                  <a:gd name="T29" fmla="*/ 6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6" h="247">
                    <a:moveTo>
                      <a:pt x="177" y="67"/>
                    </a:moveTo>
                    <a:lnTo>
                      <a:pt x="177" y="67"/>
                    </a:lnTo>
                    <a:cubicBezTo>
                      <a:pt x="163" y="55"/>
                      <a:pt x="137" y="27"/>
                      <a:pt x="137" y="0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3" y="41"/>
                      <a:pt x="13" y="41"/>
                      <a:pt x="0" y="41"/>
                    </a:cubicBezTo>
                    <a:lnTo>
                      <a:pt x="0" y="41"/>
                    </a:lnTo>
                    <a:cubicBezTo>
                      <a:pt x="0" y="246"/>
                      <a:pt x="0" y="246"/>
                      <a:pt x="0" y="246"/>
                    </a:cubicBezTo>
                    <a:cubicBezTo>
                      <a:pt x="0" y="246"/>
                      <a:pt x="0" y="246"/>
                      <a:pt x="13" y="246"/>
                    </a:cubicBezTo>
                    <a:cubicBezTo>
                      <a:pt x="204" y="246"/>
                      <a:pt x="204" y="246"/>
                      <a:pt x="204" y="246"/>
                    </a:cubicBezTo>
                    <a:lnTo>
                      <a:pt x="204" y="246"/>
                    </a:lnTo>
                    <a:cubicBezTo>
                      <a:pt x="204" y="246"/>
                      <a:pt x="204" y="246"/>
                      <a:pt x="204" y="232"/>
                    </a:cubicBezTo>
                    <a:cubicBezTo>
                      <a:pt x="163" y="204"/>
                      <a:pt x="163" y="204"/>
                      <a:pt x="163" y="204"/>
                    </a:cubicBezTo>
                    <a:cubicBezTo>
                      <a:pt x="245" y="109"/>
                      <a:pt x="245" y="109"/>
                      <a:pt x="245" y="109"/>
                    </a:cubicBezTo>
                    <a:cubicBezTo>
                      <a:pt x="217" y="109"/>
                      <a:pt x="204" y="95"/>
                      <a:pt x="177" y="6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52366" tIns="76183" rIns="152366" bIns="76183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12039935" y="8082778"/>
              <a:ext cx="4039528" cy="1292625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zh-CN" altLang="en-US" sz="2400" dirty="0">
                  <a:latin typeface="+mn-ea"/>
                  <a:cs typeface="Calibri Light" panose="020F0302020204030204"/>
                </a:rPr>
                <a:t>此处添加详细文本描述，建议与标题相关并符合整体语言风格。</a:t>
              </a:r>
              <a:endParaRPr lang="en-US" altLang="zh-CN" sz="2400" dirty="0">
                <a:latin typeface="+mn-ea"/>
                <a:cs typeface="Calibri Light" panose="020F030202020403020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999829" y="5009552"/>
            <a:ext cx="4039528" cy="4789171"/>
            <a:chOff x="15934716" y="4586232"/>
            <a:chExt cx="4039528" cy="4789171"/>
          </a:xfrm>
        </p:grpSpPr>
        <p:sp>
          <p:nvSpPr>
            <p:cNvPr id="15" name="Freeform 11"/>
            <p:cNvSpPr>
              <a:spLocks noChangeArrowheads="1"/>
            </p:cNvSpPr>
            <p:nvPr/>
          </p:nvSpPr>
          <p:spPr bwMode="auto">
            <a:xfrm rot="16200000">
              <a:off x="16501228" y="4168530"/>
              <a:ext cx="2871405" cy="3706810"/>
            </a:xfrm>
            <a:custGeom>
              <a:avLst/>
              <a:gdLst>
                <a:gd name="T0" fmla="*/ 493 w 2800"/>
                <a:gd name="T1" fmla="*/ 912 h 3618"/>
                <a:gd name="T2" fmla="*/ 493 w 2800"/>
                <a:gd name="T3" fmla="*/ 912 h 3618"/>
                <a:gd name="T4" fmla="*/ 493 w 2800"/>
                <a:gd name="T5" fmla="*/ 912 h 3618"/>
                <a:gd name="T6" fmla="*/ 451 w 2800"/>
                <a:gd name="T7" fmla="*/ 2663 h 3618"/>
                <a:gd name="T8" fmla="*/ 451 w 2800"/>
                <a:gd name="T9" fmla="*/ 2663 h 3618"/>
                <a:gd name="T10" fmla="*/ 1400 w 2800"/>
                <a:gd name="T11" fmla="*/ 3617 h 3618"/>
                <a:gd name="T12" fmla="*/ 2311 w 2800"/>
                <a:gd name="T13" fmla="*/ 2705 h 3618"/>
                <a:gd name="T14" fmla="*/ 2311 w 2800"/>
                <a:gd name="T15" fmla="*/ 2705 h 3618"/>
                <a:gd name="T16" fmla="*/ 2348 w 2800"/>
                <a:gd name="T17" fmla="*/ 954 h 3618"/>
                <a:gd name="T18" fmla="*/ 2353 w 2800"/>
                <a:gd name="T19" fmla="*/ 954 h 3618"/>
                <a:gd name="T20" fmla="*/ 1400 w 2800"/>
                <a:gd name="T21" fmla="*/ 0 h 3618"/>
                <a:gd name="T22" fmla="*/ 493 w 2800"/>
                <a:gd name="T23" fmla="*/ 912 h 3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00" h="3618">
                  <a:moveTo>
                    <a:pt x="493" y="912"/>
                  </a:moveTo>
                  <a:lnTo>
                    <a:pt x="493" y="912"/>
                  </a:lnTo>
                  <a:lnTo>
                    <a:pt x="493" y="912"/>
                  </a:lnTo>
                  <a:cubicBezTo>
                    <a:pt x="14" y="1395"/>
                    <a:pt x="0" y="2165"/>
                    <a:pt x="451" y="2663"/>
                  </a:cubicBezTo>
                  <a:lnTo>
                    <a:pt x="451" y="2663"/>
                  </a:lnTo>
                  <a:cubicBezTo>
                    <a:pt x="1400" y="3617"/>
                    <a:pt x="1400" y="3617"/>
                    <a:pt x="1400" y="3617"/>
                  </a:cubicBezTo>
                  <a:cubicBezTo>
                    <a:pt x="2311" y="2705"/>
                    <a:pt x="2311" y="2705"/>
                    <a:pt x="2311" y="2705"/>
                  </a:cubicBezTo>
                  <a:lnTo>
                    <a:pt x="2311" y="2705"/>
                  </a:lnTo>
                  <a:cubicBezTo>
                    <a:pt x="2785" y="2222"/>
                    <a:pt x="2799" y="1452"/>
                    <a:pt x="2348" y="954"/>
                  </a:cubicBezTo>
                  <a:cubicBezTo>
                    <a:pt x="2353" y="954"/>
                    <a:pt x="2353" y="954"/>
                    <a:pt x="2353" y="954"/>
                  </a:cubicBezTo>
                  <a:cubicBezTo>
                    <a:pt x="1400" y="0"/>
                    <a:pt x="1400" y="0"/>
                    <a:pt x="1400" y="0"/>
                  </a:cubicBezTo>
                  <a:lnTo>
                    <a:pt x="493" y="912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841075" y="7450220"/>
              <a:ext cx="2215917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pPr algn="ctr"/>
              <a:r>
                <a:rPr lang="zh-CN" altLang="en-US" b="1" dirty="0">
                  <a:latin typeface="+mn-ea"/>
                </a:rPr>
                <a:t>花费统计</a:t>
              </a:r>
              <a:endParaRPr lang="id-ID" b="1" dirty="0">
                <a:latin typeface="+mn-ea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7496601" y="5556752"/>
              <a:ext cx="834765" cy="846415"/>
              <a:chOff x="3866421" y="8396641"/>
              <a:chExt cx="610363" cy="618881"/>
            </a:xfrm>
          </p:grpSpPr>
          <p:sp>
            <p:nvSpPr>
              <p:cNvPr id="43" name="Freeform 812"/>
              <p:cNvSpPr>
                <a:spLocks noChangeArrowheads="1"/>
              </p:cNvSpPr>
              <p:nvPr/>
            </p:nvSpPr>
            <p:spPr bwMode="auto">
              <a:xfrm>
                <a:off x="3866421" y="8614084"/>
                <a:ext cx="401334" cy="401438"/>
              </a:xfrm>
              <a:custGeom>
                <a:avLst/>
                <a:gdLst>
                  <a:gd name="T0" fmla="*/ 218 w 422"/>
                  <a:gd name="T1" fmla="*/ 0 h 423"/>
                  <a:gd name="T2" fmla="*/ 218 w 422"/>
                  <a:gd name="T3" fmla="*/ 0 h 423"/>
                  <a:gd name="T4" fmla="*/ 0 w 422"/>
                  <a:gd name="T5" fmla="*/ 218 h 423"/>
                  <a:gd name="T6" fmla="*/ 218 w 422"/>
                  <a:gd name="T7" fmla="*/ 422 h 423"/>
                  <a:gd name="T8" fmla="*/ 421 w 422"/>
                  <a:gd name="T9" fmla="*/ 218 h 423"/>
                  <a:gd name="T10" fmla="*/ 218 w 422"/>
                  <a:gd name="T11" fmla="*/ 0 h 423"/>
                  <a:gd name="T12" fmla="*/ 218 w 422"/>
                  <a:gd name="T13" fmla="*/ 314 h 423"/>
                  <a:gd name="T14" fmla="*/ 218 w 422"/>
                  <a:gd name="T15" fmla="*/ 314 h 423"/>
                  <a:gd name="T16" fmla="*/ 218 w 422"/>
                  <a:gd name="T17" fmla="*/ 354 h 423"/>
                  <a:gd name="T18" fmla="*/ 204 w 422"/>
                  <a:gd name="T19" fmla="*/ 354 h 423"/>
                  <a:gd name="T20" fmla="*/ 204 w 422"/>
                  <a:gd name="T21" fmla="*/ 314 h 423"/>
                  <a:gd name="T22" fmla="*/ 150 w 422"/>
                  <a:gd name="T23" fmla="*/ 300 h 423"/>
                  <a:gd name="T24" fmla="*/ 163 w 422"/>
                  <a:gd name="T25" fmla="*/ 286 h 423"/>
                  <a:gd name="T26" fmla="*/ 204 w 422"/>
                  <a:gd name="T27" fmla="*/ 300 h 423"/>
                  <a:gd name="T28" fmla="*/ 244 w 422"/>
                  <a:gd name="T29" fmla="*/ 259 h 423"/>
                  <a:gd name="T30" fmla="*/ 204 w 422"/>
                  <a:gd name="T31" fmla="*/ 218 h 423"/>
                  <a:gd name="T32" fmla="*/ 150 w 422"/>
                  <a:gd name="T33" fmla="*/ 163 h 423"/>
                  <a:gd name="T34" fmla="*/ 204 w 422"/>
                  <a:gd name="T35" fmla="*/ 109 h 423"/>
                  <a:gd name="T36" fmla="*/ 204 w 422"/>
                  <a:gd name="T37" fmla="*/ 68 h 423"/>
                  <a:gd name="T38" fmla="*/ 231 w 422"/>
                  <a:gd name="T39" fmla="*/ 68 h 423"/>
                  <a:gd name="T40" fmla="*/ 231 w 422"/>
                  <a:gd name="T41" fmla="*/ 109 h 423"/>
                  <a:gd name="T42" fmla="*/ 272 w 422"/>
                  <a:gd name="T43" fmla="*/ 123 h 423"/>
                  <a:gd name="T44" fmla="*/ 258 w 422"/>
                  <a:gd name="T45" fmla="*/ 135 h 423"/>
                  <a:gd name="T46" fmla="*/ 218 w 422"/>
                  <a:gd name="T47" fmla="*/ 123 h 423"/>
                  <a:gd name="T48" fmla="*/ 177 w 422"/>
                  <a:gd name="T49" fmla="*/ 163 h 423"/>
                  <a:gd name="T50" fmla="*/ 231 w 422"/>
                  <a:gd name="T51" fmla="*/ 191 h 423"/>
                  <a:gd name="T52" fmla="*/ 272 w 422"/>
                  <a:gd name="T53" fmla="*/ 259 h 423"/>
                  <a:gd name="T54" fmla="*/ 218 w 422"/>
                  <a:gd name="T55" fmla="*/ 314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22" h="423">
                    <a:moveTo>
                      <a:pt x="218" y="0"/>
                    </a:moveTo>
                    <a:lnTo>
                      <a:pt x="218" y="0"/>
                    </a:lnTo>
                    <a:cubicBezTo>
                      <a:pt x="95" y="0"/>
                      <a:pt x="0" y="95"/>
                      <a:pt x="0" y="218"/>
                    </a:cubicBezTo>
                    <a:cubicBezTo>
                      <a:pt x="0" y="326"/>
                      <a:pt x="95" y="422"/>
                      <a:pt x="218" y="422"/>
                    </a:cubicBezTo>
                    <a:cubicBezTo>
                      <a:pt x="326" y="422"/>
                      <a:pt x="421" y="326"/>
                      <a:pt x="421" y="218"/>
                    </a:cubicBezTo>
                    <a:cubicBezTo>
                      <a:pt x="421" y="95"/>
                      <a:pt x="326" y="0"/>
                      <a:pt x="218" y="0"/>
                    </a:cubicBezTo>
                    <a:close/>
                    <a:moveTo>
                      <a:pt x="218" y="314"/>
                    </a:moveTo>
                    <a:lnTo>
                      <a:pt x="218" y="314"/>
                    </a:lnTo>
                    <a:cubicBezTo>
                      <a:pt x="218" y="354"/>
                      <a:pt x="218" y="354"/>
                      <a:pt x="218" y="354"/>
                    </a:cubicBezTo>
                    <a:cubicBezTo>
                      <a:pt x="204" y="354"/>
                      <a:pt x="204" y="354"/>
                      <a:pt x="204" y="354"/>
                    </a:cubicBezTo>
                    <a:cubicBezTo>
                      <a:pt x="204" y="314"/>
                      <a:pt x="204" y="314"/>
                      <a:pt x="204" y="314"/>
                    </a:cubicBezTo>
                    <a:cubicBezTo>
                      <a:pt x="177" y="314"/>
                      <a:pt x="163" y="314"/>
                      <a:pt x="150" y="300"/>
                    </a:cubicBezTo>
                    <a:cubicBezTo>
                      <a:pt x="163" y="286"/>
                      <a:pt x="163" y="286"/>
                      <a:pt x="163" y="286"/>
                    </a:cubicBezTo>
                    <a:cubicBezTo>
                      <a:pt x="177" y="286"/>
                      <a:pt x="190" y="300"/>
                      <a:pt x="204" y="300"/>
                    </a:cubicBezTo>
                    <a:cubicBezTo>
                      <a:pt x="231" y="300"/>
                      <a:pt x="244" y="286"/>
                      <a:pt x="244" y="259"/>
                    </a:cubicBezTo>
                    <a:cubicBezTo>
                      <a:pt x="244" y="245"/>
                      <a:pt x="231" y="231"/>
                      <a:pt x="204" y="218"/>
                    </a:cubicBezTo>
                    <a:cubicBezTo>
                      <a:pt x="177" y="205"/>
                      <a:pt x="150" y="191"/>
                      <a:pt x="150" y="163"/>
                    </a:cubicBezTo>
                    <a:cubicBezTo>
                      <a:pt x="150" y="135"/>
                      <a:pt x="177" y="109"/>
                      <a:pt x="204" y="109"/>
                    </a:cubicBezTo>
                    <a:cubicBezTo>
                      <a:pt x="204" y="68"/>
                      <a:pt x="204" y="68"/>
                      <a:pt x="204" y="68"/>
                    </a:cubicBezTo>
                    <a:cubicBezTo>
                      <a:pt x="231" y="68"/>
                      <a:pt x="231" y="68"/>
                      <a:pt x="231" y="68"/>
                    </a:cubicBezTo>
                    <a:cubicBezTo>
                      <a:pt x="231" y="109"/>
                      <a:pt x="231" y="109"/>
                      <a:pt x="231" y="109"/>
                    </a:cubicBezTo>
                    <a:cubicBezTo>
                      <a:pt x="244" y="109"/>
                      <a:pt x="258" y="109"/>
                      <a:pt x="272" y="123"/>
                    </a:cubicBezTo>
                    <a:cubicBezTo>
                      <a:pt x="258" y="135"/>
                      <a:pt x="258" y="135"/>
                      <a:pt x="258" y="135"/>
                    </a:cubicBezTo>
                    <a:cubicBezTo>
                      <a:pt x="258" y="135"/>
                      <a:pt x="244" y="123"/>
                      <a:pt x="218" y="123"/>
                    </a:cubicBezTo>
                    <a:cubicBezTo>
                      <a:pt x="190" y="123"/>
                      <a:pt x="177" y="149"/>
                      <a:pt x="177" y="163"/>
                    </a:cubicBezTo>
                    <a:cubicBezTo>
                      <a:pt x="177" y="177"/>
                      <a:pt x="190" y="191"/>
                      <a:pt x="231" y="191"/>
                    </a:cubicBezTo>
                    <a:cubicBezTo>
                      <a:pt x="258" y="218"/>
                      <a:pt x="272" y="231"/>
                      <a:pt x="272" y="259"/>
                    </a:cubicBezTo>
                    <a:cubicBezTo>
                      <a:pt x="272" y="286"/>
                      <a:pt x="258" y="314"/>
                      <a:pt x="218" y="3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52366" tIns="76183" rIns="152366" bIns="76183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44" name="Freeform 813"/>
              <p:cNvSpPr>
                <a:spLocks noChangeArrowheads="1"/>
              </p:cNvSpPr>
              <p:nvPr/>
            </p:nvSpPr>
            <p:spPr bwMode="auto">
              <a:xfrm>
                <a:off x="4033643" y="8396641"/>
                <a:ext cx="438960" cy="142175"/>
              </a:xfrm>
              <a:custGeom>
                <a:avLst/>
                <a:gdLst>
                  <a:gd name="T0" fmla="*/ 231 w 464"/>
                  <a:gd name="T1" fmla="*/ 149 h 150"/>
                  <a:gd name="T2" fmla="*/ 231 w 464"/>
                  <a:gd name="T3" fmla="*/ 149 h 150"/>
                  <a:gd name="T4" fmla="*/ 463 w 464"/>
                  <a:gd name="T5" fmla="*/ 68 h 150"/>
                  <a:gd name="T6" fmla="*/ 231 w 464"/>
                  <a:gd name="T7" fmla="*/ 0 h 150"/>
                  <a:gd name="T8" fmla="*/ 0 w 464"/>
                  <a:gd name="T9" fmla="*/ 68 h 150"/>
                  <a:gd name="T10" fmla="*/ 231 w 464"/>
                  <a:gd name="T11" fmla="*/ 149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4" h="150">
                    <a:moveTo>
                      <a:pt x="231" y="149"/>
                    </a:moveTo>
                    <a:lnTo>
                      <a:pt x="231" y="149"/>
                    </a:lnTo>
                    <a:cubicBezTo>
                      <a:pt x="354" y="149"/>
                      <a:pt x="463" y="108"/>
                      <a:pt x="463" y="68"/>
                    </a:cubicBezTo>
                    <a:cubicBezTo>
                      <a:pt x="463" y="27"/>
                      <a:pt x="354" y="0"/>
                      <a:pt x="231" y="0"/>
                    </a:cubicBezTo>
                    <a:cubicBezTo>
                      <a:pt x="109" y="0"/>
                      <a:pt x="0" y="27"/>
                      <a:pt x="0" y="68"/>
                    </a:cubicBezTo>
                    <a:cubicBezTo>
                      <a:pt x="0" y="108"/>
                      <a:pt x="109" y="149"/>
                      <a:pt x="231" y="14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52366" tIns="76183" rIns="152366" bIns="76183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45" name="Freeform 814"/>
              <p:cNvSpPr>
                <a:spLocks noChangeArrowheads="1"/>
              </p:cNvSpPr>
              <p:nvPr/>
            </p:nvSpPr>
            <p:spPr bwMode="auto">
              <a:xfrm>
                <a:off x="4033643" y="8509544"/>
                <a:ext cx="438960" cy="91996"/>
              </a:xfrm>
              <a:custGeom>
                <a:avLst/>
                <a:gdLst>
                  <a:gd name="T0" fmla="*/ 449 w 464"/>
                  <a:gd name="T1" fmla="*/ 0 h 96"/>
                  <a:gd name="T2" fmla="*/ 449 w 464"/>
                  <a:gd name="T3" fmla="*/ 0 h 96"/>
                  <a:gd name="T4" fmla="*/ 449 w 464"/>
                  <a:gd name="T5" fmla="*/ 0 h 96"/>
                  <a:gd name="T6" fmla="*/ 231 w 464"/>
                  <a:gd name="T7" fmla="*/ 40 h 96"/>
                  <a:gd name="T8" fmla="*/ 13 w 464"/>
                  <a:gd name="T9" fmla="*/ 0 h 96"/>
                  <a:gd name="T10" fmla="*/ 13 w 464"/>
                  <a:gd name="T11" fmla="*/ 0 h 96"/>
                  <a:gd name="T12" fmla="*/ 13 w 464"/>
                  <a:gd name="T13" fmla="*/ 0 h 96"/>
                  <a:gd name="T14" fmla="*/ 0 w 464"/>
                  <a:gd name="T15" fmla="*/ 26 h 96"/>
                  <a:gd name="T16" fmla="*/ 231 w 464"/>
                  <a:gd name="T17" fmla="*/ 95 h 96"/>
                  <a:gd name="T18" fmla="*/ 463 w 464"/>
                  <a:gd name="T19" fmla="*/ 26 h 96"/>
                  <a:gd name="T20" fmla="*/ 449 w 464"/>
                  <a:gd name="T21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4" h="96">
                    <a:moveTo>
                      <a:pt x="449" y="0"/>
                    </a:moveTo>
                    <a:lnTo>
                      <a:pt x="449" y="0"/>
                    </a:lnTo>
                    <a:lnTo>
                      <a:pt x="449" y="0"/>
                    </a:lnTo>
                    <a:cubicBezTo>
                      <a:pt x="394" y="26"/>
                      <a:pt x="300" y="40"/>
                      <a:pt x="231" y="40"/>
                    </a:cubicBezTo>
                    <a:cubicBezTo>
                      <a:pt x="163" y="40"/>
                      <a:pt x="67" y="26"/>
                      <a:pt x="13" y="0"/>
                    </a:cubicBezTo>
                    <a:lnTo>
                      <a:pt x="13" y="0"/>
                    </a:lnTo>
                    <a:lnTo>
                      <a:pt x="13" y="0"/>
                    </a:lnTo>
                    <a:cubicBezTo>
                      <a:pt x="0" y="12"/>
                      <a:pt x="0" y="12"/>
                      <a:pt x="0" y="26"/>
                    </a:cubicBezTo>
                    <a:cubicBezTo>
                      <a:pt x="0" y="68"/>
                      <a:pt x="109" y="95"/>
                      <a:pt x="231" y="95"/>
                    </a:cubicBezTo>
                    <a:cubicBezTo>
                      <a:pt x="354" y="95"/>
                      <a:pt x="463" y="68"/>
                      <a:pt x="463" y="26"/>
                    </a:cubicBezTo>
                    <a:cubicBezTo>
                      <a:pt x="463" y="12"/>
                      <a:pt x="463" y="12"/>
                      <a:pt x="449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52366" tIns="76183" rIns="152366" bIns="76183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46" name="Freeform 815"/>
              <p:cNvSpPr>
                <a:spLocks noChangeArrowheads="1"/>
              </p:cNvSpPr>
              <p:nvPr/>
            </p:nvSpPr>
            <p:spPr bwMode="auto">
              <a:xfrm>
                <a:off x="4033644" y="8576451"/>
                <a:ext cx="41805" cy="12545"/>
              </a:xfrm>
              <a:custGeom>
                <a:avLst/>
                <a:gdLst>
                  <a:gd name="T0" fmla="*/ 41 w 42"/>
                  <a:gd name="T1" fmla="*/ 12 h 13"/>
                  <a:gd name="T2" fmla="*/ 41 w 42"/>
                  <a:gd name="T3" fmla="*/ 12 h 13"/>
                  <a:gd name="T4" fmla="*/ 13 w 42"/>
                  <a:gd name="T5" fmla="*/ 0 h 13"/>
                  <a:gd name="T6" fmla="*/ 13 w 42"/>
                  <a:gd name="T7" fmla="*/ 0 h 13"/>
                  <a:gd name="T8" fmla="*/ 13 w 42"/>
                  <a:gd name="T9" fmla="*/ 0 h 13"/>
                  <a:gd name="T10" fmla="*/ 0 w 42"/>
                  <a:gd name="T11" fmla="*/ 12 h 13"/>
                  <a:gd name="T12" fmla="*/ 41 w 42"/>
                  <a:gd name="T1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13">
                    <a:moveTo>
                      <a:pt x="41" y="12"/>
                    </a:moveTo>
                    <a:lnTo>
                      <a:pt x="41" y="12"/>
                    </a:lnTo>
                    <a:cubicBezTo>
                      <a:pt x="41" y="12"/>
                      <a:pt x="27" y="12"/>
                      <a:pt x="13" y="0"/>
                    </a:cubicBezTo>
                    <a:lnTo>
                      <a:pt x="13" y="0"/>
                    </a:lnTo>
                    <a:lnTo>
                      <a:pt x="13" y="0"/>
                    </a:lnTo>
                    <a:cubicBezTo>
                      <a:pt x="13" y="12"/>
                      <a:pt x="0" y="12"/>
                      <a:pt x="0" y="12"/>
                    </a:cubicBezTo>
                    <a:cubicBezTo>
                      <a:pt x="13" y="12"/>
                      <a:pt x="27" y="12"/>
                      <a:pt x="41" y="1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52366" tIns="76183" rIns="152366" bIns="76183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47" name="Freeform 816"/>
              <p:cNvSpPr>
                <a:spLocks noChangeArrowheads="1"/>
              </p:cNvSpPr>
              <p:nvPr/>
            </p:nvSpPr>
            <p:spPr bwMode="auto">
              <a:xfrm>
                <a:off x="4163243" y="8576451"/>
                <a:ext cx="309362" cy="91996"/>
              </a:xfrm>
              <a:custGeom>
                <a:avLst/>
                <a:gdLst>
                  <a:gd name="T0" fmla="*/ 313 w 328"/>
                  <a:gd name="T1" fmla="*/ 0 h 96"/>
                  <a:gd name="T2" fmla="*/ 313 w 328"/>
                  <a:gd name="T3" fmla="*/ 0 h 96"/>
                  <a:gd name="T4" fmla="*/ 313 w 328"/>
                  <a:gd name="T5" fmla="*/ 0 h 96"/>
                  <a:gd name="T6" fmla="*/ 95 w 328"/>
                  <a:gd name="T7" fmla="*/ 40 h 96"/>
                  <a:gd name="T8" fmla="*/ 0 w 328"/>
                  <a:gd name="T9" fmla="*/ 40 h 96"/>
                  <a:gd name="T10" fmla="*/ 82 w 328"/>
                  <a:gd name="T11" fmla="*/ 95 h 96"/>
                  <a:gd name="T12" fmla="*/ 95 w 328"/>
                  <a:gd name="T13" fmla="*/ 95 h 96"/>
                  <a:gd name="T14" fmla="*/ 327 w 328"/>
                  <a:gd name="T15" fmla="*/ 27 h 96"/>
                  <a:gd name="T16" fmla="*/ 313 w 328"/>
                  <a:gd name="T1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8" h="96">
                    <a:moveTo>
                      <a:pt x="313" y="0"/>
                    </a:moveTo>
                    <a:lnTo>
                      <a:pt x="313" y="0"/>
                    </a:lnTo>
                    <a:lnTo>
                      <a:pt x="313" y="0"/>
                    </a:lnTo>
                    <a:cubicBezTo>
                      <a:pt x="258" y="27"/>
                      <a:pt x="164" y="40"/>
                      <a:pt x="95" y="40"/>
                    </a:cubicBezTo>
                    <a:cubicBezTo>
                      <a:pt x="68" y="40"/>
                      <a:pt x="27" y="40"/>
                      <a:pt x="0" y="40"/>
                    </a:cubicBezTo>
                    <a:cubicBezTo>
                      <a:pt x="27" y="54"/>
                      <a:pt x="54" y="67"/>
                      <a:pt x="82" y="95"/>
                    </a:cubicBezTo>
                    <a:lnTo>
                      <a:pt x="95" y="95"/>
                    </a:lnTo>
                    <a:cubicBezTo>
                      <a:pt x="218" y="95"/>
                      <a:pt x="327" y="67"/>
                      <a:pt x="327" y="27"/>
                    </a:cubicBezTo>
                    <a:cubicBezTo>
                      <a:pt x="327" y="12"/>
                      <a:pt x="327" y="12"/>
                      <a:pt x="313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52366" tIns="76183" rIns="152366" bIns="76183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48" name="Freeform 817"/>
              <p:cNvSpPr>
                <a:spLocks noChangeArrowheads="1"/>
              </p:cNvSpPr>
              <p:nvPr/>
            </p:nvSpPr>
            <p:spPr bwMode="auto">
              <a:xfrm>
                <a:off x="4255215" y="8639177"/>
                <a:ext cx="221569" cy="91996"/>
              </a:xfrm>
              <a:custGeom>
                <a:avLst/>
                <a:gdLst>
                  <a:gd name="T0" fmla="*/ 218 w 233"/>
                  <a:gd name="T1" fmla="*/ 0 h 97"/>
                  <a:gd name="T2" fmla="*/ 218 w 233"/>
                  <a:gd name="T3" fmla="*/ 0 h 97"/>
                  <a:gd name="T4" fmla="*/ 218 w 233"/>
                  <a:gd name="T5" fmla="*/ 0 h 97"/>
                  <a:gd name="T6" fmla="*/ 0 w 233"/>
                  <a:gd name="T7" fmla="*/ 41 h 97"/>
                  <a:gd name="T8" fmla="*/ 0 w 233"/>
                  <a:gd name="T9" fmla="*/ 41 h 97"/>
                  <a:gd name="T10" fmla="*/ 27 w 233"/>
                  <a:gd name="T11" fmla="*/ 96 h 97"/>
                  <a:gd name="T12" fmla="*/ 232 w 233"/>
                  <a:gd name="T13" fmla="*/ 28 h 97"/>
                  <a:gd name="T14" fmla="*/ 218 w 233"/>
                  <a:gd name="T15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3" h="97">
                    <a:moveTo>
                      <a:pt x="218" y="0"/>
                    </a:moveTo>
                    <a:lnTo>
                      <a:pt x="218" y="0"/>
                    </a:lnTo>
                    <a:lnTo>
                      <a:pt x="218" y="0"/>
                    </a:lnTo>
                    <a:cubicBezTo>
                      <a:pt x="163" y="41"/>
                      <a:pt x="69" y="41"/>
                      <a:pt x="0" y="41"/>
                    </a:cubicBezTo>
                    <a:lnTo>
                      <a:pt x="0" y="41"/>
                    </a:lnTo>
                    <a:cubicBezTo>
                      <a:pt x="13" y="54"/>
                      <a:pt x="13" y="82"/>
                      <a:pt x="27" y="96"/>
                    </a:cubicBezTo>
                    <a:cubicBezTo>
                      <a:pt x="137" y="96"/>
                      <a:pt x="232" y="68"/>
                      <a:pt x="232" y="28"/>
                    </a:cubicBezTo>
                    <a:cubicBezTo>
                      <a:pt x="232" y="14"/>
                      <a:pt x="232" y="14"/>
                      <a:pt x="218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52366" tIns="76183" rIns="152366" bIns="76183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49" name="Freeform 818"/>
              <p:cNvSpPr>
                <a:spLocks noChangeArrowheads="1"/>
              </p:cNvSpPr>
              <p:nvPr/>
            </p:nvSpPr>
            <p:spPr bwMode="auto">
              <a:xfrm>
                <a:off x="4280297" y="8701901"/>
                <a:ext cx="196486" cy="91996"/>
              </a:xfrm>
              <a:custGeom>
                <a:avLst/>
                <a:gdLst>
                  <a:gd name="T0" fmla="*/ 191 w 206"/>
                  <a:gd name="T1" fmla="*/ 0 h 97"/>
                  <a:gd name="T2" fmla="*/ 191 w 206"/>
                  <a:gd name="T3" fmla="*/ 0 h 97"/>
                  <a:gd name="T4" fmla="*/ 191 w 206"/>
                  <a:gd name="T5" fmla="*/ 0 h 97"/>
                  <a:gd name="T6" fmla="*/ 0 w 206"/>
                  <a:gd name="T7" fmla="*/ 40 h 97"/>
                  <a:gd name="T8" fmla="*/ 14 w 206"/>
                  <a:gd name="T9" fmla="*/ 96 h 97"/>
                  <a:gd name="T10" fmla="*/ 205 w 206"/>
                  <a:gd name="T11" fmla="*/ 28 h 97"/>
                  <a:gd name="T12" fmla="*/ 191 w 206"/>
                  <a:gd name="T13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6" h="97">
                    <a:moveTo>
                      <a:pt x="191" y="0"/>
                    </a:moveTo>
                    <a:lnTo>
                      <a:pt x="191" y="0"/>
                    </a:lnTo>
                    <a:lnTo>
                      <a:pt x="191" y="0"/>
                    </a:lnTo>
                    <a:cubicBezTo>
                      <a:pt x="150" y="28"/>
                      <a:pt x="68" y="40"/>
                      <a:pt x="0" y="40"/>
                    </a:cubicBezTo>
                    <a:cubicBezTo>
                      <a:pt x="14" y="54"/>
                      <a:pt x="14" y="82"/>
                      <a:pt x="14" y="96"/>
                    </a:cubicBezTo>
                    <a:cubicBezTo>
                      <a:pt x="123" y="96"/>
                      <a:pt x="205" y="68"/>
                      <a:pt x="205" y="28"/>
                    </a:cubicBezTo>
                    <a:cubicBezTo>
                      <a:pt x="205" y="14"/>
                      <a:pt x="205" y="14"/>
                      <a:pt x="191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52366" tIns="76183" rIns="152366" bIns="76183" anchor="ctr"/>
              <a:lstStyle/>
              <a:p>
                <a:endParaRPr lang="en-US" dirty="0">
                  <a:latin typeface="+mn-ea"/>
                </a:endParaRPr>
              </a:p>
            </p:txBody>
          </p:sp>
          <p:sp>
            <p:nvSpPr>
              <p:cNvPr id="50" name="Freeform 819"/>
              <p:cNvSpPr>
                <a:spLocks noChangeArrowheads="1"/>
              </p:cNvSpPr>
              <p:nvPr/>
            </p:nvSpPr>
            <p:spPr bwMode="auto">
              <a:xfrm>
                <a:off x="4292839" y="8768807"/>
                <a:ext cx="183944" cy="91996"/>
              </a:xfrm>
              <a:custGeom>
                <a:avLst/>
                <a:gdLst>
                  <a:gd name="T0" fmla="*/ 177 w 192"/>
                  <a:gd name="T1" fmla="*/ 0 h 97"/>
                  <a:gd name="T2" fmla="*/ 177 w 192"/>
                  <a:gd name="T3" fmla="*/ 0 h 97"/>
                  <a:gd name="T4" fmla="*/ 177 w 192"/>
                  <a:gd name="T5" fmla="*/ 0 h 97"/>
                  <a:gd name="T6" fmla="*/ 0 w 192"/>
                  <a:gd name="T7" fmla="*/ 42 h 97"/>
                  <a:gd name="T8" fmla="*/ 0 w 192"/>
                  <a:gd name="T9" fmla="*/ 55 h 97"/>
                  <a:gd name="T10" fmla="*/ 0 w 192"/>
                  <a:gd name="T11" fmla="*/ 96 h 97"/>
                  <a:gd name="T12" fmla="*/ 191 w 192"/>
                  <a:gd name="T13" fmla="*/ 28 h 97"/>
                  <a:gd name="T14" fmla="*/ 177 w 192"/>
                  <a:gd name="T15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2" h="97">
                    <a:moveTo>
                      <a:pt x="177" y="0"/>
                    </a:moveTo>
                    <a:lnTo>
                      <a:pt x="177" y="0"/>
                    </a:lnTo>
                    <a:lnTo>
                      <a:pt x="177" y="0"/>
                    </a:lnTo>
                    <a:cubicBezTo>
                      <a:pt x="136" y="28"/>
                      <a:pt x="68" y="42"/>
                      <a:pt x="0" y="42"/>
                    </a:cubicBezTo>
                    <a:lnTo>
                      <a:pt x="0" y="55"/>
                    </a:lnTo>
                    <a:cubicBezTo>
                      <a:pt x="0" y="68"/>
                      <a:pt x="0" y="82"/>
                      <a:pt x="0" y="96"/>
                    </a:cubicBezTo>
                    <a:cubicBezTo>
                      <a:pt x="109" y="96"/>
                      <a:pt x="191" y="68"/>
                      <a:pt x="191" y="28"/>
                    </a:cubicBezTo>
                    <a:cubicBezTo>
                      <a:pt x="191" y="14"/>
                      <a:pt x="191" y="14"/>
                      <a:pt x="177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52366" tIns="76183" rIns="152366" bIns="76183" anchor="ctr"/>
              <a:lstStyle/>
              <a:p>
                <a:endParaRPr lang="en-US" dirty="0">
                  <a:latin typeface="+mn-ea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15934716" y="8082778"/>
              <a:ext cx="4039528" cy="1292625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zh-CN" altLang="en-US" sz="2400" dirty="0">
                  <a:latin typeface="+mn-ea"/>
                  <a:cs typeface="Calibri Light" panose="020F0302020204030204"/>
                </a:rPr>
                <a:t>此处添加详细文本描述，建议与标题相关并符合整体语言风格。</a:t>
              </a:r>
              <a:endParaRPr lang="en-US" altLang="zh-CN" sz="2400" dirty="0">
                <a:latin typeface="+mn-ea"/>
                <a:cs typeface="Calibri Light" panose="020F030202020403020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320847" y="5009552"/>
            <a:ext cx="4039528" cy="4789171"/>
            <a:chOff x="4410860" y="4586232"/>
            <a:chExt cx="4039528" cy="4789171"/>
          </a:xfrm>
        </p:grpSpPr>
        <p:sp>
          <p:nvSpPr>
            <p:cNvPr id="13" name="Freeform 9"/>
            <p:cNvSpPr>
              <a:spLocks noChangeArrowheads="1"/>
            </p:cNvSpPr>
            <p:nvPr/>
          </p:nvSpPr>
          <p:spPr bwMode="auto">
            <a:xfrm rot="16200000">
              <a:off x="5026407" y="4168530"/>
              <a:ext cx="2871405" cy="3706810"/>
            </a:xfrm>
            <a:custGeom>
              <a:avLst/>
              <a:gdLst>
                <a:gd name="T0" fmla="*/ 488 w 2801"/>
                <a:gd name="T1" fmla="*/ 910 h 3617"/>
                <a:gd name="T2" fmla="*/ 488 w 2801"/>
                <a:gd name="T3" fmla="*/ 910 h 3617"/>
                <a:gd name="T4" fmla="*/ 488 w 2801"/>
                <a:gd name="T5" fmla="*/ 910 h 3617"/>
                <a:gd name="T6" fmla="*/ 451 w 2801"/>
                <a:gd name="T7" fmla="*/ 2662 h 3617"/>
                <a:gd name="T8" fmla="*/ 451 w 2801"/>
                <a:gd name="T9" fmla="*/ 2662 h 3617"/>
                <a:gd name="T10" fmla="*/ 1399 w 2801"/>
                <a:gd name="T11" fmla="*/ 3616 h 3617"/>
                <a:gd name="T12" fmla="*/ 2311 w 2801"/>
                <a:gd name="T13" fmla="*/ 2705 h 3617"/>
                <a:gd name="T14" fmla="*/ 2311 w 2801"/>
                <a:gd name="T15" fmla="*/ 2705 h 3617"/>
                <a:gd name="T16" fmla="*/ 2348 w 2801"/>
                <a:gd name="T17" fmla="*/ 953 h 3617"/>
                <a:gd name="T18" fmla="*/ 2348 w 2801"/>
                <a:gd name="T19" fmla="*/ 953 h 3617"/>
                <a:gd name="T20" fmla="*/ 1399 w 2801"/>
                <a:gd name="T21" fmla="*/ 0 h 3617"/>
                <a:gd name="T22" fmla="*/ 488 w 2801"/>
                <a:gd name="T23" fmla="*/ 910 h 3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01" h="3617">
                  <a:moveTo>
                    <a:pt x="488" y="910"/>
                  </a:moveTo>
                  <a:lnTo>
                    <a:pt x="488" y="910"/>
                  </a:lnTo>
                  <a:lnTo>
                    <a:pt x="488" y="910"/>
                  </a:lnTo>
                  <a:cubicBezTo>
                    <a:pt x="14" y="1395"/>
                    <a:pt x="0" y="2165"/>
                    <a:pt x="451" y="2662"/>
                  </a:cubicBezTo>
                  <a:lnTo>
                    <a:pt x="451" y="2662"/>
                  </a:lnTo>
                  <a:cubicBezTo>
                    <a:pt x="1399" y="3616"/>
                    <a:pt x="1399" y="3616"/>
                    <a:pt x="1399" y="3616"/>
                  </a:cubicBezTo>
                  <a:cubicBezTo>
                    <a:pt x="2311" y="2705"/>
                    <a:pt x="2311" y="2705"/>
                    <a:pt x="2311" y="2705"/>
                  </a:cubicBezTo>
                  <a:lnTo>
                    <a:pt x="2311" y="2705"/>
                  </a:lnTo>
                  <a:cubicBezTo>
                    <a:pt x="2786" y="2221"/>
                    <a:pt x="2800" y="1451"/>
                    <a:pt x="2348" y="953"/>
                  </a:cubicBezTo>
                  <a:lnTo>
                    <a:pt x="2348" y="953"/>
                  </a:lnTo>
                  <a:cubicBezTo>
                    <a:pt x="1399" y="0"/>
                    <a:pt x="1399" y="0"/>
                    <a:pt x="1399" y="0"/>
                  </a:cubicBezTo>
                  <a:lnTo>
                    <a:pt x="488" y="91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66617" y="7450220"/>
              <a:ext cx="2215917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pPr algn="ctr"/>
              <a:r>
                <a:rPr lang="zh-CN" altLang="en-US" b="1" dirty="0">
                  <a:latin typeface="+mn-ea"/>
                </a:rPr>
                <a:t>经济实惠</a:t>
              </a:r>
              <a:endParaRPr lang="id-ID" b="1" dirty="0">
                <a:latin typeface="+mn-ea"/>
              </a:endParaRPr>
            </a:p>
          </p:txBody>
        </p:sp>
        <p:sp>
          <p:nvSpPr>
            <p:cNvPr id="32" name="Freeform 700"/>
            <p:cNvSpPr>
              <a:spLocks noChangeAspect="1" noChangeArrowheads="1"/>
            </p:cNvSpPr>
            <p:nvPr/>
          </p:nvSpPr>
          <p:spPr bwMode="auto">
            <a:xfrm>
              <a:off x="5965063" y="5496653"/>
              <a:ext cx="1079159" cy="898326"/>
            </a:xfrm>
            <a:custGeom>
              <a:avLst/>
              <a:gdLst>
                <a:gd name="T0" fmla="*/ 654 w 655"/>
                <a:gd name="T1" fmla="*/ 165 h 546"/>
                <a:gd name="T2" fmla="*/ 572 w 655"/>
                <a:gd name="T3" fmla="*/ 219 h 546"/>
                <a:gd name="T4" fmla="*/ 286 w 655"/>
                <a:gd name="T5" fmla="*/ 55 h 546"/>
                <a:gd name="T6" fmla="*/ 137 w 655"/>
                <a:gd name="T7" fmla="*/ 0 h 546"/>
                <a:gd name="T8" fmla="*/ 96 w 655"/>
                <a:gd name="T9" fmla="*/ 14 h 546"/>
                <a:gd name="T10" fmla="*/ 137 w 655"/>
                <a:gd name="T11" fmla="*/ 123 h 546"/>
                <a:gd name="T12" fmla="*/ 28 w 655"/>
                <a:gd name="T13" fmla="*/ 205 h 546"/>
                <a:gd name="T14" fmla="*/ 0 w 655"/>
                <a:gd name="T15" fmla="*/ 273 h 546"/>
                <a:gd name="T16" fmla="*/ 14 w 655"/>
                <a:gd name="T17" fmla="*/ 328 h 546"/>
                <a:gd name="T18" fmla="*/ 123 w 655"/>
                <a:gd name="T19" fmla="*/ 450 h 546"/>
                <a:gd name="T20" fmla="*/ 123 w 655"/>
                <a:gd name="T21" fmla="*/ 545 h 546"/>
                <a:gd name="T22" fmla="*/ 191 w 655"/>
                <a:gd name="T23" fmla="*/ 545 h 546"/>
                <a:gd name="T24" fmla="*/ 191 w 655"/>
                <a:gd name="T25" fmla="*/ 477 h 546"/>
                <a:gd name="T26" fmla="*/ 396 w 655"/>
                <a:gd name="T27" fmla="*/ 545 h 546"/>
                <a:gd name="T28" fmla="*/ 464 w 655"/>
                <a:gd name="T29" fmla="*/ 545 h 546"/>
                <a:gd name="T30" fmla="*/ 464 w 655"/>
                <a:gd name="T31" fmla="*/ 450 h 546"/>
                <a:gd name="T32" fmla="*/ 572 w 655"/>
                <a:gd name="T33" fmla="*/ 245 h 546"/>
                <a:gd name="T34" fmla="*/ 654 w 655"/>
                <a:gd name="T35" fmla="*/ 191 h 546"/>
                <a:gd name="T36" fmla="*/ 219 w 655"/>
                <a:gd name="T37" fmla="*/ 232 h 546"/>
                <a:gd name="T38" fmla="*/ 191 w 655"/>
                <a:gd name="T39" fmla="*/ 191 h 546"/>
                <a:gd name="T40" fmla="*/ 245 w 655"/>
                <a:gd name="T41" fmla="*/ 191 h 546"/>
                <a:gd name="T42" fmla="*/ 382 w 655"/>
                <a:gd name="T43" fmla="*/ 368 h 546"/>
                <a:gd name="T44" fmla="*/ 382 w 655"/>
                <a:gd name="T45" fmla="*/ 396 h 546"/>
                <a:gd name="T46" fmla="*/ 368 w 655"/>
                <a:gd name="T47" fmla="*/ 368 h 546"/>
                <a:gd name="T48" fmla="*/ 327 w 655"/>
                <a:gd name="T49" fmla="*/ 340 h 546"/>
                <a:gd name="T50" fmla="*/ 396 w 655"/>
                <a:gd name="T51" fmla="*/ 328 h 546"/>
                <a:gd name="T52" fmla="*/ 327 w 655"/>
                <a:gd name="T53" fmla="*/ 245 h 546"/>
                <a:gd name="T54" fmla="*/ 368 w 655"/>
                <a:gd name="T55" fmla="*/ 177 h 546"/>
                <a:gd name="T56" fmla="*/ 382 w 655"/>
                <a:gd name="T57" fmla="*/ 205 h 546"/>
                <a:gd name="T58" fmla="*/ 408 w 655"/>
                <a:gd name="T59" fmla="*/ 232 h 546"/>
                <a:gd name="T60" fmla="*/ 340 w 655"/>
                <a:gd name="T61" fmla="*/ 245 h 546"/>
                <a:gd name="T62" fmla="*/ 422 w 655"/>
                <a:gd name="T63" fmla="*/ 328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55" h="546">
                  <a:moveTo>
                    <a:pt x="654" y="165"/>
                  </a:moveTo>
                  <a:lnTo>
                    <a:pt x="654" y="165"/>
                  </a:lnTo>
                  <a:cubicBezTo>
                    <a:pt x="639" y="165"/>
                    <a:pt x="639" y="165"/>
                    <a:pt x="627" y="177"/>
                  </a:cubicBezTo>
                  <a:cubicBezTo>
                    <a:pt x="627" y="177"/>
                    <a:pt x="613" y="219"/>
                    <a:pt x="572" y="219"/>
                  </a:cubicBezTo>
                  <a:cubicBezTo>
                    <a:pt x="572" y="219"/>
                    <a:pt x="572" y="232"/>
                    <a:pt x="559" y="232"/>
                  </a:cubicBezTo>
                  <a:cubicBezTo>
                    <a:pt x="531" y="123"/>
                    <a:pt x="422" y="55"/>
                    <a:pt x="286" y="55"/>
                  </a:cubicBezTo>
                  <a:cubicBezTo>
                    <a:pt x="273" y="55"/>
                    <a:pt x="259" y="55"/>
                    <a:pt x="259" y="55"/>
                  </a:cubicBezTo>
                  <a:cubicBezTo>
                    <a:pt x="219" y="14"/>
                    <a:pt x="163" y="0"/>
                    <a:pt x="137" y="0"/>
                  </a:cubicBezTo>
                  <a:cubicBezTo>
                    <a:pt x="109" y="0"/>
                    <a:pt x="96" y="14"/>
                    <a:pt x="96" y="14"/>
                  </a:cubicBezTo>
                  <a:lnTo>
                    <a:pt x="96" y="14"/>
                  </a:lnTo>
                  <a:lnTo>
                    <a:pt x="96" y="14"/>
                  </a:lnTo>
                  <a:cubicBezTo>
                    <a:pt x="123" y="42"/>
                    <a:pt x="150" y="82"/>
                    <a:pt x="137" y="123"/>
                  </a:cubicBezTo>
                  <a:cubicBezTo>
                    <a:pt x="137" y="177"/>
                    <a:pt x="109" y="205"/>
                    <a:pt x="55" y="205"/>
                  </a:cubicBezTo>
                  <a:cubicBezTo>
                    <a:pt x="42" y="205"/>
                    <a:pt x="28" y="205"/>
                    <a:pt x="28" y="205"/>
                  </a:cubicBezTo>
                  <a:lnTo>
                    <a:pt x="14" y="205"/>
                  </a:lnTo>
                  <a:cubicBezTo>
                    <a:pt x="14" y="232"/>
                    <a:pt x="0" y="245"/>
                    <a:pt x="0" y="273"/>
                  </a:cubicBezTo>
                  <a:cubicBezTo>
                    <a:pt x="0" y="286"/>
                    <a:pt x="0" y="300"/>
                    <a:pt x="14" y="328"/>
                  </a:cubicBezTo>
                  <a:lnTo>
                    <a:pt x="14" y="328"/>
                  </a:lnTo>
                  <a:cubicBezTo>
                    <a:pt x="68" y="328"/>
                    <a:pt x="123" y="382"/>
                    <a:pt x="123" y="450"/>
                  </a:cubicBezTo>
                  <a:lnTo>
                    <a:pt x="123" y="450"/>
                  </a:lnTo>
                  <a:lnTo>
                    <a:pt x="123" y="450"/>
                  </a:lnTo>
                  <a:cubicBezTo>
                    <a:pt x="123" y="545"/>
                    <a:pt x="123" y="545"/>
                    <a:pt x="123" y="545"/>
                  </a:cubicBezTo>
                  <a:lnTo>
                    <a:pt x="123" y="545"/>
                  </a:lnTo>
                  <a:cubicBezTo>
                    <a:pt x="191" y="545"/>
                    <a:pt x="191" y="545"/>
                    <a:pt x="191" y="545"/>
                  </a:cubicBezTo>
                  <a:lnTo>
                    <a:pt x="191" y="545"/>
                  </a:lnTo>
                  <a:cubicBezTo>
                    <a:pt x="191" y="477"/>
                    <a:pt x="191" y="477"/>
                    <a:pt x="191" y="477"/>
                  </a:cubicBezTo>
                  <a:cubicBezTo>
                    <a:pt x="259" y="504"/>
                    <a:pt x="327" y="491"/>
                    <a:pt x="396" y="477"/>
                  </a:cubicBezTo>
                  <a:cubicBezTo>
                    <a:pt x="396" y="545"/>
                    <a:pt x="396" y="545"/>
                    <a:pt x="396" y="545"/>
                  </a:cubicBezTo>
                  <a:lnTo>
                    <a:pt x="396" y="545"/>
                  </a:lnTo>
                  <a:cubicBezTo>
                    <a:pt x="464" y="545"/>
                    <a:pt x="464" y="545"/>
                    <a:pt x="464" y="545"/>
                  </a:cubicBezTo>
                  <a:lnTo>
                    <a:pt x="464" y="545"/>
                  </a:lnTo>
                  <a:cubicBezTo>
                    <a:pt x="464" y="450"/>
                    <a:pt x="464" y="450"/>
                    <a:pt x="464" y="450"/>
                  </a:cubicBezTo>
                  <a:cubicBezTo>
                    <a:pt x="531" y="410"/>
                    <a:pt x="572" y="340"/>
                    <a:pt x="572" y="273"/>
                  </a:cubicBezTo>
                  <a:cubicBezTo>
                    <a:pt x="572" y="273"/>
                    <a:pt x="572" y="259"/>
                    <a:pt x="572" y="245"/>
                  </a:cubicBezTo>
                  <a:lnTo>
                    <a:pt x="572" y="245"/>
                  </a:lnTo>
                  <a:cubicBezTo>
                    <a:pt x="627" y="245"/>
                    <a:pt x="654" y="191"/>
                    <a:pt x="654" y="191"/>
                  </a:cubicBezTo>
                  <a:cubicBezTo>
                    <a:pt x="654" y="177"/>
                    <a:pt x="654" y="177"/>
                    <a:pt x="654" y="165"/>
                  </a:cubicBezTo>
                  <a:close/>
                  <a:moveTo>
                    <a:pt x="219" y="232"/>
                  </a:moveTo>
                  <a:lnTo>
                    <a:pt x="219" y="232"/>
                  </a:lnTo>
                  <a:cubicBezTo>
                    <a:pt x="205" y="232"/>
                    <a:pt x="191" y="219"/>
                    <a:pt x="191" y="191"/>
                  </a:cubicBezTo>
                  <a:cubicBezTo>
                    <a:pt x="191" y="177"/>
                    <a:pt x="205" y="165"/>
                    <a:pt x="219" y="165"/>
                  </a:cubicBezTo>
                  <a:cubicBezTo>
                    <a:pt x="231" y="165"/>
                    <a:pt x="245" y="177"/>
                    <a:pt x="245" y="191"/>
                  </a:cubicBezTo>
                  <a:cubicBezTo>
                    <a:pt x="245" y="219"/>
                    <a:pt x="231" y="232"/>
                    <a:pt x="219" y="232"/>
                  </a:cubicBezTo>
                  <a:close/>
                  <a:moveTo>
                    <a:pt x="382" y="368"/>
                  </a:moveTo>
                  <a:lnTo>
                    <a:pt x="382" y="368"/>
                  </a:lnTo>
                  <a:cubicBezTo>
                    <a:pt x="382" y="396"/>
                    <a:pt x="382" y="396"/>
                    <a:pt x="382" y="396"/>
                  </a:cubicBezTo>
                  <a:cubicBezTo>
                    <a:pt x="368" y="396"/>
                    <a:pt x="368" y="396"/>
                    <a:pt x="368" y="396"/>
                  </a:cubicBezTo>
                  <a:cubicBezTo>
                    <a:pt x="368" y="368"/>
                    <a:pt x="368" y="368"/>
                    <a:pt x="368" y="368"/>
                  </a:cubicBezTo>
                  <a:cubicBezTo>
                    <a:pt x="340" y="368"/>
                    <a:pt x="327" y="368"/>
                    <a:pt x="327" y="354"/>
                  </a:cubicBezTo>
                  <a:cubicBezTo>
                    <a:pt x="327" y="340"/>
                    <a:pt x="327" y="340"/>
                    <a:pt x="327" y="340"/>
                  </a:cubicBezTo>
                  <a:cubicBezTo>
                    <a:pt x="340" y="340"/>
                    <a:pt x="354" y="354"/>
                    <a:pt x="368" y="354"/>
                  </a:cubicBezTo>
                  <a:cubicBezTo>
                    <a:pt x="382" y="354"/>
                    <a:pt x="396" y="340"/>
                    <a:pt x="396" y="328"/>
                  </a:cubicBezTo>
                  <a:cubicBezTo>
                    <a:pt x="396" y="314"/>
                    <a:pt x="382" y="300"/>
                    <a:pt x="368" y="300"/>
                  </a:cubicBezTo>
                  <a:cubicBezTo>
                    <a:pt x="340" y="286"/>
                    <a:pt x="327" y="273"/>
                    <a:pt x="327" y="245"/>
                  </a:cubicBezTo>
                  <a:cubicBezTo>
                    <a:pt x="327" y="232"/>
                    <a:pt x="340" y="219"/>
                    <a:pt x="368" y="205"/>
                  </a:cubicBezTo>
                  <a:cubicBezTo>
                    <a:pt x="368" y="177"/>
                    <a:pt x="368" y="177"/>
                    <a:pt x="368" y="177"/>
                  </a:cubicBezTo>
                  <a:cubicBezTo>
                    <a:pt x="382" y="177"/>
                    <a:pt x="382" y="177"/>
                    <a:pt x="382" y="177"/>
                  </a:cubicBezTo>
                  <a:cubicBezTo>
                    <a:pt x="382" y="205"/>
                    <a:pt x="382" y="205"/>
                    <a:pt x="382" y="205"/>
                  </a:cubicBezTo>
                  <a:cubicBezTo>
                    <a:pt x="396" y="205"/>
                    <a:pt x="408" y="219"/>
                    <a:pt x="408" y="219"/>
                  </a:cubicBezTo>
                  <a:cubicBezTo>
                    <a:pt x="408" y="232"/>
                    <a:pt x="408" y="232"/>
                    <a:pt x="408" y="232"/>
                  </a:cubicBezTo>
                  <a:cubicBezTo>
                    <a:pt x="408" y="232"/>
                    <a:pt x="396" y="219"/>
                    <a:pt x="368" y="219"/>
                  </a:cubicBezTo>
                  <a:cubicBezTo>
                    <a:pt x="354" y="219"/>
                    <a:pt x="340" y="232"/>
                    <a:pt x="340" y="245"/>
                  </a:cubicBezTo>
                  <a:cubicBezTo>
                    <a:pt x="340" y="259"/>
                    <a:pt x="354" y="273"/>
                    <a:pt x="382" y="273"/>
                  </a:cubicBezTo>
                  <a:cubicBezTo>
                    <a:pt x="408" y="286"/>
                    <a:pt x="422" y="300"/>
                    <a:pt x="422" y="328"/>
                  </a:cubicBezTo>
                  <a:cubicBezTo>
                    <a:pt x="422" y="340"/>
                    <a:pt x="408" y="368"/>
                    <a:pt x="382" y="3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+mn-ea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410860" y="8082778"/>
              <a:ext cx="4039528" cy="1292625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zh-CN" altLang="en-US" sz="2400" dirty="0">
                  <a:latin typeface="+mn-ea"/>
                  <a:cs typeface="Calibri Light" panose="020F0302020204030204"/>
                </a:rPr>
                <a:t>此处添加详细文本描述，建议与标题相关并符合整体语言风格。</a:t>
              </a:r>
              <a:endParaRPr lang="en-US" sz="2400" dirty="0">
                <a:latin typeface="+mn-ea"/>
                <a:cs typeface="Calibri Light" panose="020F0302020204030204"/>
              </a:endParaRPr>
            </a:p>
          </p:txBody>
        </p:sp>
      </p:grpSp>
      <p:sp>
        <p:nvSpPr>
          <p:cNvPr id="51" name="Right Arrow 50"/>
          <p:cNvSpPr>
            <a:spLocks noChangeAspect="1"/>
          </p:cNvSpPr>
          <p:nvPr/>
        </p:nvSpPr>
        <p:spPr>
          <a:xfrm>
            <a:off x="11806638" y="6212175"/>
            <a:ext cx="884699" cy="4382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68" name="Right Arrow 67"/>
          <p:cNvSpPr>
            <a:spLocks noChangeAspect="1"/>
          </p:cNvSpPr>
          <p:nvPr/>
        </p:nvSpPr>
        <p:spPr>
          <a:xfrm>
            <a:off x="17026010" y="6212175"/>
            <a:ext cx="884699" cy="4382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  <p:sp>
        <p:nvSpPr>
          <p:cNvPr id="69" name="Right Arrow 68"/>
          <p:cNvSpPr>
            <a:spLocks noChangeAspect="1"/>
          </p:cNvSpPr>
          <p:nvPr/>
        </p:nvSpPr>
        <p:spPr>
          <a:xfrm>
            <a:off x="6577648" y="6212175"/>
            <a:ext cx="884699" cy="4382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8" grpId="0" animBg="1"/>
      <p:bldP spid="69" grpId="0" animBg="1"/>
    </p:bldLst>
  </p:timing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Default Theme">
  <a:themeElements>
    <a:clrScheme name="Jetfabrik - Coloured 8 - Light">
      <a:dk1>
        <a:srgbClr val="445469"/>
      </a:dk1>
      <a:lt1>
        <a:sysClr val="window" lastClr="FFFFFF"/>
      </a:lt1>
      <a:dk2>
        <a:srgbClr val="445469"/>
      </a:dk2>
      <a:lt2>
        <a:srgbClr val="FFFFFF"/>
      </a:lt2>
      <a:accent1>
        <a:srgbClr val="44C69E"/>
      </a:accent1>
      <a:accent2>
        <a:srgbClr val="93CC5A"/>
      </a:accent2>
      <a:accent3>
        <a:srgbClr val="EDBD3C"/>
      </a:accent3>
      <a:accent4>
        <a:srgbClr val="E43D53"/>
      </a:accent4>
      <a:accent5>
        <a:srgbClr val="525964"/>
      </a:accent5>
      <a:accent6>
        <a:srgbClr val="445469"/>
      </a:accent6>
      <a:hlink>
        <a:srgbClr val="F33B48"/>
      </a:hlink>
      <a:folHlink>
        <a:srgbClr val="FFC000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0</TotalTime>
  <Words>9238</Words>
  <Application>WPS 演示</Application>
  <PresentationFormat>自定义</PresentationFormat>
  <Paragraphs>933</Paragraphs>
  <Slides>50</Slides>
  <Notes>50</Notes>
  <HiddenSlides>0</HiddenSlides>
  <MMClips>1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80" baseType="lpstr">
      <vt:lpstr>Arial</vt:lpstr>
      <vt:lpstr>宋体</vt:lpstr>
      <vt:lpstr>Wingdings</vt:lpstr>
      <vt:lpstr>Lato Regular</vt:lpstr>
      <vt:lpstr>Calibri Light</vt:lpstr>
      <vt:lpstr>Lato</vt:lpstr>
      <vt:lpstr>Open Sans</vt:lpstr>
      <vt:lpstr>Adobe Gothic Std B</vt:lpstr>
      <vt:lpstr>Arial Unicode MS</vt:lpstr>
      <vt:lpstr>Calibri</vt:lpstr>
      <vt:lpstr>Gill Sans</vt:lpstr>
      <vt:lpstr>Lato Light</vt:lpstr>
      <vt:lpstr>MS PGothic</vt:lpstr>
      <vt:lpstr>Source Sans Pro Light</vt:lpstr>
      <vt:lpstr>Arial</vt:lpstr>
      <vt:lpstr>Raleway Light</vt:lpstr>
      <vt:lpstr>微软雅黑</vt:lpstr>
      <vt:lpstr>Calibri</vt:lpstr>
      <vt:lpstr>Source Sans Pro ExtraLight</vt:lpstr>
      <vt:lpstr>Open Sans Light</vt:lpstr>
      <vt:lpstr>Lato Black</vt:lpstr>
      <vt:lpstr>Agency FB</vt:lpstr>
      <vt:lpstr>Raleway Black</vt:lpstr>
      <vt:lpstr>Helvetica Light</vt:lpstr>
      <vt:lpstr>Raleway Regular</vt:lpstr>
      <vt:lpstr>Kontrapunkt Bob Bold</vt:lpstr>
      <vt:lpstr>Gill Sans MT</vt:lpstr>
      <vt:lpstr>Segoe Print</vt:lpstr>
      <vt:lpstr>Raleway</vt:lpstr>
      <vt:lpstr>Default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9-91 (1)</dc:title>
  <dc:creator>Administrator</dc:creator>
  <cp:lastModifiedBy>Administrator</cp:lastModifiedBy>
  <cp:revision>3171</cp:revision>
  <dcterms:created xsi:type="dcterms:W3CDTF">2014-11-12T21:47:00Z</dcterms:created>
  <dcterms:modified xsi:type="dcterms:W3CDTF">2017-05-28T13:52:05Z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2052-10.1.0.6391</vt:lpwstr>
  </property>
</Properties>
</file>